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2" r:id="rId2"/>
    <p:sldId id="324" r:id="rId3"/>
    <p:sldId id="278" r:id="rId4"/>
    <p:sldId id="347" r:id="rId5"/>
    <p:sldId id="317" r:id="rId6"/>
    <p:sldId id="325" r:id="rId7"/>
    <p:sldId id="294" r:id="rId8"/>
    <p:sldId id="335" r:id="rId9"/>
    <p:sldId id="336" r:id="rId10"/>
    <p:sldId id="337" r:id="rId11"/>
    <p:sldId id="326" r:id="rId12"/>
    <p:sldId id="338" r:id="rId13"/>
    <p:sldId id="339" r:id="rId14"/>
    <p:sldId id="340" r:id="rId15"/>
    <p:sldId id="341" r:id="rId16"/>
    <p:sldId id="342" r:id="rId17"/>
    <p:sldId id="343" r:id="rId18"/>
    <p:sldId id="345" r:id="rId19"/>
    <p:sldId id="346" r:id="rId20"/>
    <p:sldId id="344" r:id="rId21"/>
    <p:sldId id="349" r:id="rId22"/>
    <p:sldId id="350" r:id="rId23"/>
    <p:sldId id="332" r:id="rId24"/>
    <p:sldId id="315" r:id="rId25"/>
    <p:sldId id="31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37EF9-8765-4C34-B402-AF6B356D77D2}" v="2519" dt="2026-04-15T07:41:59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5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496" y="76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보성 권" userId="1306cc110c74979b" providerId="LiveId" clId="{CA6CE388-7F23-4E01-A8D0-9E02071D487D}"/>
    <pc:docChg chg="undo custSel addSld delSld modSld sldOrd">
      <pc:chgData name="보성 권" userId="1306cc110c74979b" providerId="LiveId" clId="{CA6CE388-7F23-4E01-A8D0-9E02071D487D}" dt="2026-04-15T07:51:53.200" v="23680" actId="14100"/>
      <pc:docMkLst>
        <pc:docMk/>
      </pc:docMkLst>
      <pc:sldChg chg="addSp delSp modSp mod">
        <pc:chgData name="보성 권" userId="1306cc110c74979b" providerId="LiveId" clId="{CA6CE388-7F23-4E01-A8D0-9E02071D487D}" dt="2026-04-13T03:06:16.118" v="15955" actId="20577"/>
        <pc:sldMkLst>
          <pc:docMk/>
          <pc:sldMk cId="551157854" sldId="262"/>
        </pc:sldMkLst>
        <pc:spChg chg="mod">
          <ac:chgData name="보성 권" userId="1306cc110c74979b" providerId="LiveId" clId="{CA6CE388-7F23-4E01-A8D0-9E02071D487D}" dt="2026-04-13T01:37:39.327" v="15916" actId="20577"/>
          <ac:spMkLst>
            <pc:docMk/>
            <pc:sldMk cId="551157854" sldId="262"/>
            <ac:spMk id="3" creationId="{00000000-0000-0000-0000-000000000000}"/>
          </ac:spMkLst>
        </pc:spChg>
        <pc:spChg chg="add mod">
          <ac:chgData name="보성 권" userId="1306cc110c74979b" providerId="LiveId" clId="{CA6CE388-7F23-4E01-A8D0-9E02071D487D}" dt="2026-03-23T06:06:45.394" v="15844" actId="20577"/>
          <ac:spMkLst>
            <pc:docMk/>
            <pc:sldMk cId="551157854" sldId="262"/>
            <ac:spMk id="5" creationId="{55066B64-E6BD-708A-E72C-5988605C31C8}"/>
          </ac:spMkLst>
        </pc:spChg>
        <pc:spChg chg="mod">
          <ac:chgData name="보성 권" userId="1306cc110c74979b" providerId="LiveId" clId="{CA6CE388-7F23-4E01-A8D0-9E02071D487D}" dt="2026-04-13T03:06:16.118" v="15955" actId="20577"/>
          <ac:spMkLst>
            <pc:docMk/>
            <pc:sldMk cId="551157854" sldId="262"/>
            <ac:spMk id="8" creationId="{00000000-0000-0000-0000-000000000000}"/>
          </ac:spMkLst>
        </pc:spChg>
      </pc:sldChg>
      <pc:sldChg chg="addSp delSp modSp mod">
        <pc:chgData name="보성 권" userId="1306cc110c74979b" providerId="LiveId" clId="{CA6CE388-7F23-4E01-A8D0-9E02071D487D}" dt="2026-04-15T07:41:59.786" v="23672" actId="207"/>
        <pc:sldMkLst>
          <pc:docMk/>
          <pc:sldMk cId="340750213" sldId="278"/>
        </pc:sldMkLst>
        <pc:spChg chg="mod">
          <ac:chgData name="보성 권" userId="1306cc110c74979b" providerId="LiveId" clId="{CA6CE388-7F23-4E01-A8D0-9E02071D487D}" dt="2026-04-15T06:48:47.963" v="23374" actId="20577"/>
          <ac:spMkLst>
            <pc:docMk/>
            <pc:sldMk cId="340750213" sldId="278"/>
            <ac:spMk id="3" creationId="{00000000-0000-0000-0000-000000000000}"/>
          </ac:spMkLst>
        </pc:spChg>
        <pc:spChg chg="add del mod">
          <ac:chgData name="보성 권" userId="1306cc110c74979b" providerId="LiveId" clId="{CA6CE388-7F23-4E01-A8D0-9E02071D487D}" dt="2026-04-15T06:49:01.994" v="23376" actId="478"/>
          <ac:spMkLst>
            <pc:docMk/>
            <pc:sldMk cId="340750213" sldId="278"/>
            <ac:spMk id="6" creationId="{F598217B-5CFB-59A9-1584-DC18F7C8331B}"/>
          </ac:spMkLst>
        </pc:spChg>
        <pc:spChg chg="add del">
          <ac:chgData name="보성 권" userId="1306cc110c74979b" providerId="LiveId" clId="{CA6CE388-7F23-4E01-A8D0-9E02071D487D}" dt="2026-04-15T06:49:03.533" v="23377" actId="478"/>
          <ac:spMkLst>
            <pc:docMk/>
            <pc:sldMk cId="340750213" sldId="278"/>
            <ac:spMk id="7" creationId="{CC8EDCA0-A71F-AF8A-9A66-EB0CB38DC48A}"/>
          </ac:spMkLst>
        </pc:spChg>
        <pc:spChg chg="add mod">
          <ac:chgData name="보성 권" userId="1306cc110c74979b" providerId="LiveId" clId="{CA6CE388-7F23-4E01-A8D0-9E02071D487D}" dt="2026-04-15T07:41:59.786" v="23672" actId="207"/>
          <ac:spMkLst>
            <pc:docMk/>
            <pc:sldMk cId="340750213" sldId="278"/>
            <ac:spMk id="14" creationId="{13BE5BB6-D5AF-EAE0-2C71-B2ED25CBB36C}"/>
          </ac:spMkLst>
        </pc:spChg>
        <pc:spChg chg="mod">
          <ac:chgData name="보성 권" userId="1306cc110c74979b" providerId="LiveId" clId="{CA6CE388-7F23-4E01-A8D0-9E02071D487D}" dt="2026-04-15T06:49:57.060" v="23424" actId="20577"/>
          <ac:spMkLst>
            <pc:docMk/>
            <pc:sldMk cId="340750213" sldId="278"/>
            <ac:spMk id="19" creationId="{00000000-0000-0000-0000-000000000000}"/>
          </ac:spMkLst>
        </pc:spChg>
        <pc:picChg chg="add mod">
          <ac:chgData name="보성 권" userId="1306cc110c74979b" providerId="LiveId" clId="{CA6CE388-7F23-4E01-A8D0-9E02071D487D}" dt="2026-04-15T07:21:36.891" v="23457" actId="1076"/>
          <ac:picMkLst>
            <pc:docMk/>
            <pc:sldMk cId="340750213" sldId="278"/>
            <ac:picMk id="5" creationId="{8FBDD9B5-D98F-1EB1-C3AF-7B105D35766A}"/>
          </ac:picMkLst>
        </pc:picChg>
        <pc:picChg chg="add del mod">
          <ac:chgData name="보성 권" userId="1306cc110c74979b" providerId="LiveId" clId="{CA6CE388-7F23-4E01-A8D0-9E02071D487D}" dt="2026-04-15T07:05:55.227" v="23439" actId="478"/>
          <ac:picMkLst>
            <pc:docMk/>
            <pc:sldMk cId="340750213" sldId="278"/>
            <ac:picMk id="8" creationId="{140675B2-B8A5-6370-1867-8657CFD42F59}"/>
          </ac:picMkLst>
        </pc:picChg>
        <pc:picChg chg="add del mod">
          <ac:chgData name="보성 권" userId="1306cc110c74979b" providerId="LiveId" clId="{CA6CE388-7F23-4E01-A8D0-9E02071D487D}" dt="2026-04-15T07:20:42.424" v="23448" actId="478"/>
          <ac:picMkLst>
            <pc:docMk/>
            <pc:sldMk cId="340750213" sldId="278"/>
            <ac:picMk id="10" creationId="{C42F04C3-5D2F-D3E7-9BBB-4B3FCD2CA00D}"/>
          </ac:picMkLst>
        </pc:picChg>
        <pc:picChg chg="add mod">
          <ac:chgData name="보성 권" userId="1306cc110c74979b" providerId="LiveId" clId="{CA6CE388-7F23-4E01-A8D0-9E02071D487D}" dt="2026-04-15T07:21:39.998" v="23459" actId="1076"/>
          <ac:picMkLst>
            <pc:docMk/>
            <pc:sldMk cId="340750213" sldId="278"/>
            <ac:picMk id="12" creationId="{8E77676B-F14F-6C8A-E2A0-A4B5C49F94EA}"/>
          </ac:picMkLst>
        </pc:picChg>
      </pc:sldChg>
      <pc:sldChg chg="addSp delSp modSp mod">
        <pc:chgData name="보성 권" userId="1306cc110c74979b" providerId="LiveId" clId="{CA6CE388-7F23-4E01-A8D0-9E02071D487D}" dt="2026-04-14T05:08:33.336" v="20147" actId="255"/>
        <pc:sldMkLst>
          <pc:docMk/>
          <pc:sldMk cId="1438704198" sldId="294"/>
        </pc:sldMkLst>
        <pc:spChg chg="mod">
          <ac:chgData name="보성 권" userId="1306cc110c74979b" providerId="LiveId" clId="{CA6CE388-7F23-4E01-A8D0-9E02071D487D}" dt="2026-04-13T05:35:40.066" v="17524" actId="20577"/>
          <ac:spMkLst>
            <pc:docMk/>
            <pc:sldMk cId="1438704198" sldId="294"/>
            <ac:spMk id="3" creationId="{00000000-0000-0000-0000-000000000000}"/>
          </ac:spMkLst>
        </pc:spChg>
        <pc:spChg chg="add mod">
          <ac:chgData name="보성 권" userId="1306cc110c74979b" providerId="LiveId" clId="{CA6CE388-7F23-4E01-A8D0-9E02071D487D}" dt="2026-04-14T05:08:33.336" v="20147" actId="255"/>
          <ac:spMkLst>
            <pc:docMk/>
            <pc:sldMk cId="1438704198" sldId="294"/>
            <ac:spMk id="5" creationId="{FD3D1C97-89A4-56BD-E529-D00499691CA5}"/>
          </ac:spMkLst>
        </pc:spChg>
        <pc:spChg chg="add mod">
          <ac:chgData name="보성 권" userId="1306cc110c74979b" providerId="LiveId" clId="{CA6CE388-7F23-4E01-A8D0-9E02071D487D}" dt="2026-04-13T06:11:41.170" v="17660" actId="1035"/>
          <ac:spMkLst>
            <pc:docMk/>
            <pc:sldMk cId="1438704198" sldId="294"/>
            <ac:spMk id="7" creationId="{BCC338B1-79A1-31A0-767E-2566FE26F0CC}"/>
          </ac:spMkLst>
        </pc:spChg>
        <pc:spChg chg="add del mod">
          <ac:chgData name="보성 권" userId="1306cc110c74979b" providerId="LiveId" clId="{CA6CE388-7F23-4E01-A8D0-9E02071D487D}" dt="2026-04-14T05:06:59.612" v="20079" actId="113"/>
          <ac:spMkLst>
            <pc:docMk/>
            <pc:sldMk cId="1438704198" sldId="294"/>
            <ac:spMk id="19" creationId="{00000000-0000-0000-0000-000000000000}"/>
          </ac:spMkLst>
        </pc:spChg>
        <pc:spChg chg="add mod">
          <ac:chgData name="보성 권" userId="1306cc110c74979b" providerId="LiveId" clId="{CA6CE388-7F23-4E01-A8D0-9E02071D487D}" dt="2026-04-13T06:15:08.492" v="17719" actId="1037"/>
          <ac:spMkLst>
            <pc:docMk/>
            <pc:sldMk cId="1438704198" sldId="294"/>
            <ac:spMk id="20" creationId="{C0B2531B-26F3-E22B-13FD-9F769DFB4E8A}"/>
          </ac:spMkLst>
        </pc:spChg>
        <pc:spChg chg="add mod">
          <ac:chgData name="보성 권" userId="1306cc110c74979b" providerId="LiveId" clId="{CA6CE388-7F23-4E01-A8D0-9E02071D487D}" dt="2026-04-13T06:22:32.495" v="17961" actId="1037"/>
          <ac:spMkLst>
            <pc:docMk/>
            <pc:sldMk cId="1438704198" sldId="294"/>
            <ac:spMk id="25" creationId="{4E495249-5D3A-3C4E-BD76-BB46CA93DEA7}"/>
          </ac:spMkLst>
        </pc:spChg>
        <pc:spChg chg="add mod">
          <ac:chgData name="보성 권" userId="1306cc110c74979b" providerId="LiveId" clId="{CA6CE388-7F23-4E01-A8D0-9E02071D487D}" dt="2026-04-13T06:25:39.577" v="18003" actId="1035"/>
          <ac:spMkLst>
            <pc:docMk/>
            <pc:sldMk cId="1438704198" sldId="294"/>
            <ac:spMk id="26" creationId="{C28877F2-6BBB-4989-F66A-9B3414BB8D5C}"/>
          </ac:spMkLst>
        </pc:spChg>
        <pc:spChg chg="add mod">
          <ac:chgData name="보성 권" userId="1306cc110c74979b" providerId="LiveId" clId="{CA6CE388-7F23-4E01-A8D0-9E02071D487D}" dt="2026-04-14T05:06:35.020" v="20076" actId="20577"/>
          <ac:spMkLst>
            <pc:docMk/>
            <pc:sldMk cId="1438704198" sldId="294"/>
            <ac:spMk id="28" creationId="{7CE5495E-DEDB-7DB2-F7CC-8AB6B0805158}"/>
          </ac:spMkLst>
        </pc:spChg>
        <pc:picChg chg="add mod">
          <ac:chgData name="보성 권" userId="1306cc110c74979b" providerId="LiveId" clId="{CA6CE388-7F23-4E01-A8D0-9E02071D487D}" dt="2026-04-13T06:11:43.703" v="17667" actId="1038"/>
          <ac:picMkLst>
            <pc:docMk/>
            <pc:sldMk cId="1438704198" sldId="294"/>
            <ac:picMk id="6" creationId="{A3A61541-E141-6FA5-EAF5-A40D37493B02}"/>
          </ac:picMkLst>
        </pc:picChg>
        <pc:picChg chg="add mod">
          <ac:chgData name="보성 권" userId="1306cc110c74979b" providerId="LiveId" clId="{CA6CE388-7F23-4E01-A8D0-9E02071D487D}" dt="2026-04-13T06:11:36.285" v="17639" actId="1076"/>
          <ac:picMkLst>
            <pc:docMk/>
            <pc:sldMk cId="1438704198" sldId="294"/>
            <ac:picMk id="9" creationId="{2E3D1A9C-EA6D-E841-8623-3D58CD90F209}"/>
          </ac:picMkLst>
        </pc:picChg>
        <pc:picChg chg="add mod">
          <ac:chgData name="보성 권" userId="1306cc110c74979b" providerId="LiveId" clId="{CA6CE388-7F23-4E01-A8D0-9E02071D487D}" dt="2026-04-13T06:16:08.240" v="17753" actId="1076"/>
          <ac:picMkLst>
            <pc:docMk/>
            <pc:sldMk cId="1438704198" sldId="294"/>
            <ac:picMk id="11" creationId="{468A5474-7221-7929-A490-990C07F5B161}"/>
          </ac:picMkLst>
        </pc:picChg>
        <pc:picChg chg="add mod">
          <ac:chgData name="보성 권" userId="1306cc110c74979b" providerId="LiveId" clId="{CA6CE388-7F23-4E01-A8D0-9E02071D487D}" dt="2026-04-13T06:16:57.999" v="17757" actId="1076"/>
          <ac:picMkLst>
            <pc:docMk/>
            <pc:sldMk cId="1438704198" sldId="294"/>
            <ac:picMk id="24" creationId="{94D50470-CBFB-ABD9-0C85-92F866E6298C}"/>
          </ac:picMkLst>
        </pc:picChg>
        <pc:picChg chg="add mod">
          <ac:chgData name="보성 권" userId="1306cc110c74979b" providerId="LiveId" clId="{CA6CE388-7F23-4E01-A8D0-9E02071D487D}" dt="2026-04-13T06:22:35.546" v="17969" actId="1035"/>
          <ac:picMkLst>
            <pc:docMk/>
            <pc:sldMk cId="1438704198" sldId="294"/>
            <ac:picMk id="31" creationId="{49854731-049E-13BB-8B96-326F99240B22}"/>
          </ac:picMkLst>
        </pc:picChg>
        <pc:cxnChg chg="add mod">
          <ac:chgData name="보성 권" userId="1306cc110c74979b" providerId="LiveId" clId="{CA6CE388-7F23-4E01-A8D0-9E02071D487D}" dt="2026-04-13T06:15:03" v="17710" actId="1035"/>
          <ac:cxnSpMkLst>
            <pc:docMk/>
            <pc:sldMk cId="1438704198" sldId="294"/>
            <ac:cxnSpMk id="22" creationId="{5C5DC7E5-BDB0-85FE-F626-F5A5286F79FA}"/>
          </ac:cxnSpMkLst>
        </pc:cxnChg>
      </pc:sldChg>
      <pc:sldChg chg="modSp mod">
        <pc:chgData name="보성 권" userId="1306cc110c74979b" providerId="LiveId" clId="{CA6CE388-7F23-4E01-A8D0-9E02071D487D}" dt="2026-04-15T06:47:21.504" v="23359" actId="113"/>
        <pc:sldMkLst>
          <pc:docMk/>
          <pc:sldMk cId="1956973169" sldId="315"/>
        </pc:sldMkLst>
        <pc:spChg chg="mod">
          <ac:chgData name="보성 권" userId="1306cc110c74979b" providerId="LiveId" clId="{CA6CE388-7F23-4E01-A8D0-9E02071D487D}" dt="2026-04-15T04:59:04.325" v="22880" actId="20577"/>
          <ac:spMkLst>
            <pc:docMk/>
            <pc:sldMk cId="1956973169" sldId="315"/>
            <ac:spMk id="3" creationId="{7F1A0947-CFBB-A3C5-C750-D311424DFB98}"/>
          </ac:spMkLst>
        </pc:spChg>
        <pc:spChg chg="mod">
          <ac:chgData name="보성 권" userId="1306cc110c74979b" providerId="LiveId" clId="{CA6CE388-7F23-4E01-A8D0-9E02071D487D}" dt="2026-04-15T06:47:21.504" v="23359" actId="113"/>
          <ac:spMkLst>
            <pc:docMk/>
            <pc:sldMk cId="1956973169" sldId="315"/>
            <ac:spMk id="4" creationId="{8E38E6AF-2529-DD13-465C-7CAD45844C0A}"/>
          </ac:spMkLst>
        </pc:spChg>
        <pc:spChg chg="mod">
          <ac:chgData name="보성 권" userId="1306cc110c74979b" providerId="LiveId" clId="{CA6CE388-7F23-4E01-A8D0-9E02071D487D}" dt="2026-04-15T06:39:22.902" v="23072" actId="1037"/>
          <ac:spMkLst>
            <pc:docMk/>
            <pc:sldMk cId="1956973169" sldId="315"/>
            <ac:spMk id="19" creationId="{5FBC5A24-49E2-62BA-EC50-4A2DCCB1ED07}"/>
          </ac:spMkLst>
        </pc:spChg>
        <pc:spChg chg="mod">
          <ac:chgData name="보성 권" userId="1306cc110c74979b" providerId="LiveId" clId="{CA6CE388-7F23-4E01-A8D0-9E02071D487D}" dt="2026-04-15T06:42:30.701" v="23183" actId="113"/>
          <ac:spMkLst>
            <pc:docMk/>
            <pc:sldMk cId="1956973169" sldId="315"/>
            <ac:spMk id="87" creationId="{8F8833B1-F6BF-7676-9DD1-1BBDBCA4A289}"/>
          </ac:spMkLst>
        </pc:spChg>
        <pc:spChg chg="mod">
          <ac:chgData name="보성 권" userId="1306cc110c74979b" providerId="LiveId" clId="{CA6CE388-7F23-4E01-A8D0-9E02071D487D}" dt="2026-04-15T06:42:43.856" v="23206" actId="1038"/>
          <ac:spMkLst>
            <pc:docMk/>
            <pc:sldMk cId="1956973169" sldId="315"/>
            <ac:spMk id="112" creationId="{FB98D6C6-4FC0-B979-D7F5-67A5CFFFDA5C}"/>
          </ac:spMkLst>
        </pc:spChg>
      </pc:sldChg>
      <pc:sldChg chg="addSp delSp modSp mod ord">
        <pc:chgData name="보성 권" userId="1306cc110c74979b" providerId="LiveId" clId="{CA6CE388-7F23-4E01-A8D0-9E02071D487D}" dt="2026-04-15T06:47:58.830" v="23362"/>
        <pc:sldMkLst>
          <pc:docMk/>
          <pc:sldMk cId="2695771363" sldId="317"/>
        </pc:sldMkLst>
        <pc:spChg chg="mod">
          <ac:chgData name="보성 권" userId="1306cc110c74979b" providerId="LiveId" clId="{CA6CE388-7F23-4E01-A8D0-9E02071D487D}" dt="2026-04-15T06:47:48.935" v="23360" actId="20577"/>
          <ac:spMkLst>
            <pc:docMk/>
            <pc:sldMk cId="2695771363" sldId="317"/>
            <ac:spMk id="3" creationId="{723BE4FE-4CCD-2BA2-76E6-CE47FBB85780}"/>
          </ac:spMkLst>
        </pc:spChg>
        <pc:spChg chg="add mod">
          <ac:chgData name="보성 권" userId="1306cc110c74979b" providerId="LiveId" clId="{CA6CE388-7F23-4E01-A8D0-9E02071D487D}" dt="2026-04-13T08:46:19.946" v="18864" actId="1037"/>
          <ac:spMkLst>
            <pc:docMk/>
            <pc:sldMk cId="2695771363" sldId="317"/>
            <ac:spMk id="4" creationId="{1DF4D8A2-AFBE-37DB-ACCE-F89ADF5673AA}"/>
          </ac:spMkLst>
        </pc:spChg>
        <pc:spChg chg="mod">
          <ac:chgData name="보성 권" userId="1306cc110c74979b" providerId="LiveId" clId="{CA6CE388-7F23-4E01-A8D0-9E02071D487D}" dt="2026-04-13T05:14:37.351" v="17112" actId="20577"/>
          <ac:spMkLst>
            <pc:docMk/>
            <pc:sldMk cId="2695771363" sldId="317"/>
            <ac:spMk id="6" creationId="{4C19D62F-2B81-601E-1C92-7F0C06E27E04}"/>
          </ac:spMkLst>
        </pc:spChg>
        <pc:spChg chg="add">
          <ac:chgData name="보성 권" userId="1306cc110c74979b" providerId="LiveId" clId="{CA6CE388-7F23-4E01-A8D0-9E02071D487D}" dt="2026-04-13T05:14:58.374" v="17114" actId="11529"/>
          <ac:spMkLst>
            <pc:docMk/>
            <pc:sldMk cId="2695771363" sldId="317"/>
            <ac:spMk id="7" creationId="{CC44A75D-BC56-6476-98AC-1AAE4066DFF6}"/>
          </ac:spMkLst>
        </pc:spChg>
        <pc:spChg chg="add mod">
          <ac:chgData name="보성 권" userId="1306cc110c74979b" providerId="LiveId" clId="{CA6CE388-7F23-4E01-A8D0-9E02071D487D}" dt="2026-04-13T05:18:54.850" v="17474" actId="1038"/>
          <ac:spMkLst>
            <pc:docMk/>
            <pc:sldMk cId="2695771363" sldId="317"/>
            <ac:spMk id="9" creationId="{800350EA-6079-BEEF-7345-197A344612AA}"/>
          </ac:spMkLst>
        </pc:spChg>
        <pc:spChg chg="mod">
          <ac:chgData name="보성 권" userId="1306cc110c74979b" providerId="LiveId" clId="{CA6CE388-7F23-4E01-A8D0-9E02071D487D}" dt="2026-04-13T05:03:29.628" v="16861" actId="20577"/>
          <ac:spMkLst>
            <pc:docMk/>
            <pc:sldMk cId="2695771363" sldId="317"/>
            <ac:spMk id="19" creationId="{F52B4457-FB36-1944-E10C-C6A0C0EE9F23}"/>
          </ac:spMkLst>
        </pc:spChg>
      </pc:sldChg>
      <pc:sldChg chg="modSp mod ord">
        <pc:chgData name="보성 권" userId="1306cc110c74979b" providerId="LiveId" clId="{CA6CE388-7F23-4E01-A8D0-9E02071D487D}" dt="2026-04-13T05:35:19.964" v="17517" actId="20577"/>
        <pc:sldMkLst>
          <pc:docMk/>
          <pc:sldMk cId="1055773391" sldId="325"/>
        </pc:sldMkLst>
        <pc:spChg chg="mod">
          <ac:chgData name="보성 권" userId="1306cc110c74979b" providerId="LiveId" clId="{CA6CE388-7F23-4E01-A8D0-9E02071D487D}" dt="2026-04-13T05:35:19.964" v="17517" actId="20577"/>
          <ac:spMkLst>
            <pc:docMk/>
            <pc:sldMk cId="1055773391" sldId="325"/>
            <ac:spMk id="4" creationId="{A6C3E133-6078-B6FD-A0FC-22C8DFD3D8F2}"/>
          </ac:spMkLst>
        </pc:spChg>
      </pc:sldChg>
      <pc:sldChg chg="modSp add del mod">
        <pc:chgData name="보성 권" userId="1306cc110c74979b" providerId="LiveId" clId="{CA6CE388-7F23-4E01-A8D0-9E02071D487D}" dt="2026-04-14T02:56:47.881" v="19363" actId="20577"/>
        <pc:sldMkLst>
          <pc:docMk/>
          <pc:sldMk cId="2993260951" sldId="326"/>
        </pc:sldMkLst>
        <pc:spChg chg="mod">
          <ac:chgData name="보성 권" userId="1306cc110c74979b" providerId="LiveId" clId="{CA6CE388-7F23-4E01-A8D0-9E02071D487D}" dt="2026-04-14T02:56:47.881" v="19363" actId="20577"/>
          <ac:spMkLst>
            <pc:docMk/>
            <pc:sldMk cId="2993260951" sldId="326"/>
            <ac:spMk id="4" creationId="{4CAA1AAA-D16C-5B84-2C69-DC0F06B14614}"/>
          </ac:spMkLst>
        </pc:spChg>
      </pc:sldChg>
      <pc:sldChg chg="modSp add mod">
        <pc:chgData name="보성 권" userId="1306cc110c74979b" providerId="LiveId" clId="{CA6CE388-7F23-4E01-A8D0-9E02071D487D}" dt="2026-04-15T04:58:56.923" v="22873" actId="20577"/>
        <pc:sldMkLst>
          <pc:docMk/>
          <pc:sldMk cId="2027740325" sldId="332"/>
        </pc:sldMkLst>
        <pc:spChg chg="mod">
          <ac:chgData name="보성 권" userId="1306cc110c74979b" providerId="LiveId" clId="{CA6CE388-7F23-4E01-A8D0-9E02071D487D}" dt="2026-04-15T04:58:56.923" v="22873" actId="20577"/>
          <ac:spMkLst>
            <pc:docMk/>
            <pc:sldMk cId="2027740325" sldId="332"/>
            <ac:spMk id="4" creationId="{633BA15F-857F-5F69-3838-68672EF03CA0}"/>
          </ac:spMkLst>
        </pc:spChg>
      </pc:sldChg>
      <pc:sldChg chg="addSp delSp modSp add mod">
        <pc:chgData name="보성 권" userId="1306cc110c74979b" providerId="LiveId" clId="{CA6CE388-7F23-4E01-A8D0-9E02071D487D}" dt="2026-04-14T05:08:41.289" v="20148" actId="255"/>
        <pc:sldMkLst>
          <pc:docMk/>
          <pc:sldMk cId="3506723276" sldId="335"/>
        </pc:sldMkLst>
        <pc:spChg chg="mod">
          <ac:chgData name="보성 권" userId="1306cc110c74979b" providerId="LiveId" clId="{CA6CE388-7F23-4E01-A8D0-9E02071D487D}" dt="2026-04-13T06:49:09" v="18032" actId="1076"/>
          <ac:spMkLst>
            <pc:docMk/>
            <pc:sldMk cId="3506723276" sldId="335"/>
            <ac:spMk id="2" creationId="{A903F2F8-EDFD-EC0D-0431-0B58814DEA8F}"/>
          </ac:spMkLst>
        </pc:spChg>
        <pc:spChg chg="add mod">
          <ac:chgData name="보성 권" userId="1306cc110c74979b" providerId="LiveId" clId="{CA6CE388-7F23-4E01-A8D0-9E02071D487D}" dt="2026-04-14T05:08:41.289" v="20148" actId="255"/>
          <ac:spMkLst>
            <pc:docMk/>
            <pc:sldMk cId="3506723276" sldId="335"/>
            <ac:spMk id="4" creationId="{0DF375F4-1C74-DAFE-A024-EDADEA5514E3}"/>
          </ac:spMkLst>
        </pc:spChg>
        <pc:spChg chg="mod">
          <ac:chgData name="보성 권" userId="1306cc110c74979b" providerId="LiveId" clId="{CA6CE388-7F23-4E01-A8D0-9E02071D487D}" dt="2026-04-14T05:05:48.843" v="20068" actId="1076"/>
          <ac:spMkLst>
            <pc:docMk/>
            <pc:sldMk cId="3506723276" sldId="335"/>
            <ac:spMk id="19" creationId="{D057FD56-C4E1-DC82-79CD-02C6D8D01D6A}"/>
          </ac:spMkLst>
        </pc:spChg>
        <pc:spChg chg="add mod">
          <ac:chgData name="보성 권" userId="1306cc110c74979b" providerId="LiveId" clId="{CA6CE388-7F23-4E01-A8D0-9E02071D487D}" dt="2026-04-14T05:06:00.139" v="20071" actId="1076"/>
          <ac:spMkLst>
            <pc:docMk/>
            <pc:sldMk cId="3506723276" sldId="335"/>
            <ac:spMk id="36" creationId="{43E54155-CD2E-53D5-5A34-CD6519D3065B}"/>
          </ac:spMkLst>
        </pc:spChg>
        <pc:spChg chg="add mod">
          <ac:chgData name="보성 권" userId="1306cc110c74979b" providerId="LiveId" clId="{CA6CE388-7F23-4E01-A8D0-9E02071D487D}" dt="2026-04-14T05:06:12.746" v="20075" actId="1036"/>
          <ac:spMkLst>
            <pc:docMk/>
            <pc:sldMk cId="3506723276" sldId="335"/>
            <ac:spMk id="37" creationId="{39A53B5A-55A2-8E1A-3669-1E3850D4E930}"/>
          </ac:spMkLst>
        </pc:spChg>
        <pc:picChg chg="add mod">
          <ac:chgData name="보성 권" userId="1306cc110c74979b" providerId="LiveId" clId="{CA6CE388-7F23-4E01-A8D0-9E02071D487D}" dt="2026-04-14T05:05:06.234" v="20060" actId="1076"/>
          <ac:picMkLst>
            <pc:docMk/>
            <pc:sldMk cId="3506723276" sldId="335"/>
            <ac:picMk id="5" creationId="{C51AD545-04F0-B26E-5546-2BD2BD8C9392}"/>
          </ac:picMkLst>
        </pc:picChg>
        <pc:cxnChg chg="add mod">
          <ac:chgData name="보성 권" userId="1306cc110c74979b" providerId="LiveId" clId="{CA6CE388-7F23-4E01-A8D0-9E02071D487D}" dt="2026-04-14T05:05:55.596" v="20070" actId="1076"/>
          <ac:cxnSpMkLst>
            <pc:docMk/>
            <pc:sldMk cId="3506723276" sldId="335"/>
            <ac:cxnSpMk id="13" creationId="{8E62BA00-AF61-86CA-3191-561FD98D47E5}"/>
          </ac:cxnSpMkLst>
        </pc:cxnChg>
        <pc:cxnChg chg="add mod">
          <ac:chgData name="보성 권" userId="1306cc110c74979b" providerId="LiveId" clId="{CA6CE388-7F23-4E01-A8D0-9E02071D487D}" dt="2026-04-14T05:05:53.733" v="20069" actId="1076"/>
          <ac:cxnSpMkLst>
            <pc:docMk/>
            <pc:sldMk cId="3506723276" sldId="335"/>
            <ac:cxnSpMk id="16" creationId="{042A3703-2F01-59FF-BE1B-54BB992B2596}"/>
          </ac:cxnSpMkLst>
        </pc:cxnChg>
        <pc:cxnChg chg="add mod">
          <ac:chgData name="보성 권" userId="1306cc110c74979b" providerId="LiveId" clId="{CA6CE388-7F23-4E01-A8D0-9E02071D487D}" dt="2026-04-14T05:06:03.579" v="20072" actId="1076"/>
          <ac:cxnSpMkLst>
            <pc:docMk/>
            <pc:sldMk cId="3506723276" sldId="335"/>
            <ac:cxnSpMk id="18" creationId="{257A341D-FA92-C91F-CF5E-AF6D98958BB1}"/>
          </ac:cxnSpMkLst>
        </pc:cxnChg>
        <pc:cxnChg chg="add mod">
          <ac:chgData name="보성 권" userId="1306cc110c74979b" providerId="LiveId" clId="{CA6CE388-7F23-4E01-A8D0-9E02071D487D}" dt="2026-04-14T05:06:06.315" v="20073" actId="1076"/>
          <ac:cxnSpMkLst>
            <pc:docMk/>
            <pc:sldMk cId="3506723276" sldId="335"/>
            <ac:cxnSpMk id="23" creationId="{4A32C66C-7F94-2F6E-FACD-D858FE0B9433}"/>
          </ac:cxnSpMkLst>
        </pc:cxnChg>
      </pc:sldChg>
      <pc:sldChg chg="addSp delSp modSp add mod">
        <pc:chgData name="보성 권" userId="1306cc110c74979b" providerId="LiveId" clId="{CA6CE388-7F23-4E01-A8D0-9E02071D487D}" dt="2026-04-15T07:31:28.119" v="23487" actId="1076"/>
        <pc:sldMkLst>
          <pc:docMk/>
          <pc:sldMk cId="2701594729" sldId="336"/>
        </pc:sldMkLst>
        <pc:spChg chg="mod">
          <ac:chgData name="보성 권" userId="1306cc110c74979b" providerId="LiveId" clId="{CA6CE388-7F23-4E01-A8D0-9E02071D487D}" dt="2026-04-14T05:08:46.437" v="20149" actId="255"/>
          <ac:spMkLst>
            <pc:docMk/>
            <pc:sldMk cId="2701594729" sldId="336"/>
            <ac:spMk id="19" creationId="{891C1721-BB5B-90C1-A002-A30BCB46CD8D}"/>
          </ac:spMkLst>
        </pc:spChg>
        <pc:picChg chg="add mod">
          <ac:chgData name="보성 권" userId="1306cc110c74979b" providerId="LiveId" clId="{CA6CE388-7F23-4E01-A8D0-9E02071D487D}" dt="2026-04-15T07:31:28.119" v="23487" actId="1076"/>
          <ac:picMkLst>
            <pc:docMk/>
            <pc:sldMk cId="2701594729" sldId="336"/>
            <ac:picMk id="4" creationId="{664D55F5-9F69-50B0-8125-E02F9B170E12}"/>
          </ac:picMkLst>
        </pc:picChg>
        <pc:picChg chg="del mod">
          <ac:chgData name="보성 권" userId="1306cc110c74979b" providerId="LiveId" clId="{CA6CE388-7F23-4E01-A8D0-9E02071D487D}" dt="2026-04-15T07:30:53.483" v="23480" actId="478"/>
          <ac:picMkLst>
            <pc:docMk/>
            <pc:sldMk cId="2701594729" sldId="336"/>
            <ac:picMk id="5" creationId="{67AF9E9D-6304-E0AB-D930-B9852EE65888}"/>
          </ac:picMkLst>
        </pc:picChg>
      </pc:sldChg>
      <pc:sldChg chg="addSp delSp modSp add mod">
        <pc:chgData name="보성 권" userId="1306cc110c74979b" providerId="LiveId" clId="{CA6CE388-7F23-4E01-A8D0-9E02071D487D}" dt="2026-04-14T05:08:57.439" v="20151" actId="255"/>
        <pc:sldMkLst>
          <pc:docMk/>
          <pc:sldMk cId="1948661081" sldId="337"/>
        </pc:sldMkLst>
        <pc:spChg chg="add mod">
          <ac:chgData name="보성 권" userId="1306cc110c74979b" providerId="LiveId" clId="{CA6CE388-7F23-4E01-A8D0-9E02071D487D}" dt="2026-04-14T02:27:36.153" v="19055" actId="1076"/>
          <ac:spMkLst>
            <pc:docMk/>
            <pc:sldMk cId="1948661081" sldId="337"/>
            <ac:spMk id="7" creationId="{BDF16056-5A4E-CD8E-59A7-817B690CE53D}"/>
          </ac:spMkLst>
        </pc:spChg>
        <pc:spChg chg="add mod">
          <ac:chgData name="보성 권" userId="1306cc110c74979b" providerId="LiveId" clId="{CA6CE388-7F23-4E01-A8D0-9E02071D487D}" dt="2026-04-14T02:27:13.593" v="19048"/>
          <ac:spMkLst>
            <pc:docMk/>
            <pc:sldMk cId="1948661081" sldId="337"/>
            <ac:spMk id="9" creationId="{7AE991A5-7194-E764-AD51-B77C090B32E4}"/>
          </ac:spMkLst>
        </pc:spChg>
        <pc:spChg chg="add mod">
          <ac:chgData name="보성 권" userId="1306cc110c74979b" providerId="LiveId" clId="{CA6CE388-7F23-4E01-A8D0-9E02071D487D}" dt="2026-04-14T02:57:09.955" v="19364" actId="20577"/>
          <ac:spMkLst>
            <pc:docMk/>
            <pc:sldMk cId="1948661081" sldId="337"/>
            <ac:spMk id="14" creationId="{D3CC8FF5-DBCB-CFD5-B254-4408A4B5155E}"/>
          </ac:spMkLst>
        </pc:spChg>
        <pc:spChg chg="mod">
          <ac:chgData name="보성 권" userId="1306cc110c74979b" providerId="LiveId" clId="{CA6CE388-7F23-4E01-A8D0-9E02071D487D}" dt="2026-04-14T05:08:57.439" v="20151" actId="255"/>
          <ac:spMkLst>
            <pc:docMk/>
            <pc:sldMk cId="1948661081" sldId="337"/>
            <ac:spMk id="19" creationId="{2858EDA6-D375-4AD2-1EEE-46338A284BA9}"/>
          </ac:spMkLst>
        </pc:spChg>
        <pc:picChg chg="add mod">
          <ac:chgData name="보성 권" userId="1306cc110c74979b" providerId="LiveId" clId="{CA6CE388-7F23-4E01-A8D0-9E02071D487D}" dt="2026-04-14T02:26:39.933" v="19042" actId="1076"/>
          <ac:picMkLst>
            <pc:docMk/>
            <pc:sldMk cId="1948661081" sldId="337"/>
            <ac:picMk id="5" creationId="{9D963213-D02D-B4C5-E92F-C5244169C672}"/>
          </ac:picMkLst>
        </pc:picChg>
        <pc:picChg chg="add mod">
          <ac:chgData name="보성 권" userId="1306cc110c74979b" providerId="LiveId" clId="{CA6CE388-7F23-4E01-A8D0-9E02071D487D}" dt="2026-04-14T02:23:18.965" v="18994" actId="1076"/>
          <ac:picMkLst>
            <pc:docMk/>
            <pc:sldMk cId="1948661081" sldId="337"/>
            <ac:picMk id="6" creationId="{15B75121-B6D4-5518-386F-076CC8BAD1AD}"/>
          </ac:picMkLst>
        </pc:picChg>
        <pc:picChg chg="add mod">
          <ac:chgData name="보성 권" userId="1306cc110c74979b" providerId="LiveId" clId="{CA6CE388-7F23-4E01-A8D0-9E02071D487D}" dt="2026-04-14T02:27:27.135" v="19052" actId="1076"/>
          <ac:picMkLst>
            <pc:docMk/>
            <pc:sldMk cId="1948661081" sldId="337"/>
            <ac:picMk id="8" creationId="{8028F2AD-F83F-38FA-E71D-3862D3B892B9}"/>
          </ac:picMkLst>
        </pc:picChg>
        <pc:picChg chg="add mod">
          <ac:chgData name="보성 권" userId="1306cc110c74979b" providerId="LiveId" clId="{CA6CE388-7F23-4E01-A8D0-9E02071D487D}" dt="2026-04-14T02:28:10.981" v="19091" actId="1076"/>
          <ac:picMkLst>
            <pc:docMk/>
            <pc:sldMk cId="1948661081" sldId="337"/>
            <ac:picMk id="10" creationId="{F1E3077A-C0BA-4D52-6ADE-31292470A52F}"/>
          </ac:picMkLst>
        </pc:picChg>
        <pc:picChg chg="add mod">
          <ac:chgData name="보성 권" userId="1306cc110c74979b" providerId="LiveId" clId="{CA6CE388-7F23-4E01-A8D0-9E02071D487D}" dt="2026-04-14T02:27:43.444" v="19090" actId="1036"/>
          <ac:picMkLst>
            <pc:docMk/>
            <pc:sldMk cId="1948661081" sldId="337"/>
            <ac:picMk id="12" creationId="{1DA79037-911A-F00F-8385-3A5D163FC49D}"/>
          </ac:picMkLst>
        </pc:picChg>
      </pc:sldChg>
      <pc:sldChg chg="addSp delSp modSp add mod ord">
        <pc:chgData name="보성 권" userId="1306cc110c74979b" providerId="LiveId" clId="{CA6CE388-7F23-4E01-A8D0-9E02071D487D}" dt="2026-04-14T05:09:06.279" v="20152" actId="255"/>
        <pc:sldMkLst>
          <pc:docMk/>
          <pc:sldMk cId="681353196" sldId="338"/>
        </pc:sldMkLst>
        <pc:spChg chg="mod">
          <ac:chgData name="보성 권" userId="1306cc110c74979b" providerId="LiveId" clId="{CA6CE388-7F23-4E01-A8D0-9E02071D487D}" dt="2026-04-14T04:34:27.640" v="19543" actId="20577"/>
          <ac:spMkLst>
            <pc:docMk/>
            <pc:sldMk cId="681353196" sldId="338"/>
            <ac:spMk id="3" creationId="{51B3E62C-0BC7-E10A-4555-B2FD187F4FD3}"/>
          </ac:spMkLst>
        </pc:spChg>
        <pc:spChg chg="del">
          <ac:chgData name="보성 권" userId="1306cc110c74979b" providerId="LiveId" clId="{CA6CE388-7F23-4E01-A8D0-9E02071D487D}" dt="2026-04-14T02:58:28.469" v="19375" actId="478"/>
          <ac:spMkLst>
            <pc:docMk/>
            <pc:sldMk cId="681353196" sldId="338"/>
            <ac:spMk id="7" creationId="{2064AD76-4F8C-7EDE-A667-2323B194C143}"/>
          </ac:spMkLst>
        </pc:spChg>
        <pc:spChg chg="mod">
          <ac:chgData name="보성 권" userId="1306cc110c74979b" providerId="LiveId" clId="{CA6CE388-7F23-4E01-A8D0-9E02071D487D}" dt="2026-04-14T04:48:39.975" v="19725" actId="20577"/>
          <ac:spMkLst>
            <pc:docMk/>
            <pc:sldMk cId="681353196" sldId="338"/>
            <ac:spMk id="14" creationId="{F0033E8B-87E6-ABEC-1057-1F3AC30875CF}"/>
          </ac:spMkLst>
        </pc:spChg>
        <pc:spChg chg="mod">
          <ac:chgData name="보성 권" userId="1306cc110c74979b" providerId="LiveId" clId="{CA6CE388-7F23-4E01-A8D0-9E02071D487D}" dt="2026-04-14T05:09:06.279" v="20152" actId="255"/>
          <ac:spMkLst>
            <pc:docMk/>
            <pc:sldMk cId="681353196" sldId="338"/>
            <ac:spMk id="19" creationId="{A2434A19-8B18-0CB5-D059-2986D77E3EB6}"/>
          </ac:spMkLst>
        </pc:spChg>
        <pc:spChg chg="add mod">
          <ac:chgData name="보성 권" userId="1306cc110c74979b" providerId="LiveId" clId="{CA6CE388-7F23-4E01-A8D0-9E02071D487D}" dt="2026-04-14T04:48:19.117" v="19723" actId="1037"/>
          <ac:spMkLst>
            <pc:docMk/>
            <pc:sldMk cId="681353196" sldId="338"/>
            <ac:spMk id="26" creationId="{4D06EA68-F7CF-BBF2-285F-913F059617AE}"/>
          </ac:spMkLst>
        </pc:spChg>
        <pc:spChg chg="add del">
          <ac:chgData name="보성 권" userId="1306cc110c74979b" providerId="LiveId" clId="{CA6CE388-7F23-4E01-A8D0-9E02071D487D}" dt="2026-04-14T04:48:50.729" v="19727" actId="22"/>
          <ac:spMkLst>
            <pc:docMk/>
            <pc:sldMk cId="681353196" sldId="338"/>
            <ac:spMk id="28" creationId="{0FEB6778-03DB-EDC4-5767-A2A7D2AE5EAA}"/>
          </ac:spMkLst>
        </pc:spChg>
        <pc:picChg chg="del">
          <ac:chgData name="보성 권" userId="1306cc110c74979b" providerId="LiveId" clId="{CA6CE388-7F23-4E01-A8D0-9E02071D487D}" dt="2026-04-14T02:58:25.728" v="19372" actId="478"/>
          <ac:picMkLst>
            <pc:docMk/>
            <pc:sldMk cId="681353196" sldId="338"/>
            <ac:picMk id="5" creationId="{18F6F937-2D77-AF9D-855D-4A3BE5E41F4F}"/>
          </ac:picMkLst>
        </pc:picChg>
        <pc:picChg chg="del">
          <ac:chgData name="보성 권" userId="1306cc110c74979b" providerId="LiveId" clId="{CA6CE388-7F23-4E01-A8D0-9E02071D487D}" dt="2026-04-14T02:58:21.600" v="19369" actId="478"/>
          <ac:picMkLst>
            <pc:docMk/>
            <pc:sldMk cId="681353196" sldId="338"/>
            <ac:picMk id="6" creationId="{B0472E0A-89DC-954D-CB70-51114BC71505}"/>
          </ac:picMkLst>
        </pc:picChg>
        <pc:picChg chg="del">
          <ac:chgData name="보성 권" userId="1306cc110c74979b" providerId="LiveId" clId="{CA6CE388-7F23-4E01-A8D0-9E02071D487D}" dt="2026-04-14T02:58:26.871" v="19374" actId="478"/>
          <ac:picMkLst>
            <pc:docMk/>
            <pc:sldMk cId="681353196" sldId="338"/>
            <ac:picMk id="8" creationId="{CDB50BDD-FC37-51D6-41B5-067BBD3209E7}"/>
          </ac:picMkLst>
        </pc:picChg>
        <pc:picChg chg="add del mod">
          <ac:chgData name="보성 권" userId="1306cc110c74979b" providerId="LiveId" clId="{CA6CE388-7F23-4E01-A8D0-9E02071D487D}" dt="2026-04-14T02:58:56.975" v="19379" actId="478"/>
          <ac:picMkLst>
            <pc:docMk/>
            <pc:sldMk cId="681353196" sldId="338"/>
            <ac:picMk id="9" creationId="{0862F339-B341-A45F-616B-531AB29E7F67}"/>
          </ac:picMkLst>
        </pc:picChg>
        <pc:picChg chg="del">
          <ac:chgData name="보성 권" userId="1306cc110c74979b" providerId="LiveId" clId="{CA6CE388-7F23-4E01-A8D0-9E02071D487D}" dt="2026-04-14T02:58:22.103" v="19370" actId="478"/>
          <ac:picMkLst>
            <pc:docMk/>
            <pc:sldMk cId="681353196" sldId="338"/>
            <ac:picMk id="10" creationId="{835291B5-AC4C-2FA0-688A-0B3C516E5FD3}"/>
          </ac:picMkLst>
        </pc:picChg>
        <pc:picChg chg="del">
          <ac:chgData name="보성 권" userId="1306cc110c74979b" providerId="LiveId" clId="{CA6CE388-7F23-4E01-A8D0-9E02071D487D}" dt="2026-04-14T02:58:26.373" v="19373" actId="478"/>
          <ac:picMkLst>
            <pc:docMk/>
            <pc:sldMk cId="681353196" sldId="338"/>
            <ac:picMk id="12" creationId="{27973789-EA73-318D-A6FC-1DD122D8E853}"/>
          </ac:picMkLst>
        </pc:picChg>
        <pc:picChg chg="add mod">
          <ac:chgData name="보성 권" userId="1306cc110c74979b" providerId="LiveId" clId="{CA6CE388-7F23-4E01-A8D0-9E02071D487D}" dt="2026-04-14T04:48:02.477" v="19702" actId="1076"/>
          <ac:picMkLst>
            <pc:docMk/>
            <pc:sldMk cId="681353196" sldId="338"/>
            <ac:picMk id="13" creationId="{8E2032FD-EC53-AACD-F2EC-32F80F7936B6}"/>
          </ac:picMkLst>
        </pc:picChg>
        <pc:cxnChg chg="add mod">
          <ac:chgData name="보성 권" userId="1306cc110c74979b" providerId="LiveId" clId="{CA6CE388-7F23-4E01-A8D0-9E02071D487D}" dt="2026-04-14T04:40:44.783" v="19580" actId="14100"/>
          <ac:cxnSpMkLst>
            <pc:docMk/>
            <pc:sldMk cId="681353196" sldId="338"/>
            <ac:cxnSpMk id="17" creationId="{D9D86409-0B05-3969-469F-B4347EB8A3BB}"/>
          </ac:cxnSpMkLst>
        </pc:cxnChg>
        <pc:cxnChg chg="add mod">
          <ac:chgData name="보성 권" userId="1306cc110c74979b" providerId="LiveId" clId="{CA6CE388-7F23-4E01-A8D0-9E02071D487D}" dt="2026-04-14T04:41:16.186" v="19587" actId="14100"/>
          <ac:cxnSpMkLst>
            <pc:docMk/>
            <pc:sldMk cId="681353196" sldId="338"/>
            <ac:cxnSpMk id="20" creationId="{BF5C5A66-2B2D-505F-730E-65B333C6B34A}"/>
          </ac:cxnSpMkLst>
        </pc:cxnChg>
      </pc:sldChg>
      <pc:sldChg chg="addSp delSp modSp add mod">
        <pc:chgData name="보성 권" userId="1306cc110c74979b" providerId="LiveId" clId="{CA6CE388-7F23-4E01-A8D0-9E02071D487D}" dt="2026-04-14T05:09:12.322" v="20153" actId="255"/>
        <pc:sldMkLst>
          <pc:docMk/>
          <pc:sldMk cId="2666165289" sldId="339"/>
        </pc:sldMkLst>
        <pc:spChg chg="mod">
          <ac:chgData name="보성 권" userId="1306cc110c74979b" providerId="LiveId" clId="{CA6CE388-7F23-4E01-A8D0-9E02071D487D}" dt="2026-04-14T04:50:39.359" v="19789" actId="16959"/>
          <ac:spMkLst>
            <pc:docMk/>
            <pc:sldMk cId="2666165289" sldId="339"/>
            <ac:spMk id="3" creationId="{01D8CC87-6F65-4D89-D00C-12A535A4E731}"/>
          </ac:spMkLst>
        </pc:spChg>
        <pc:spChg chg="add mod">
          <ac:chgData name="보성 권" userId="1306cc110c74979b" providerId="LiveId" clId="{CA6CE388-7F23-4E01-A8D0-9E02071D487D}" dt="2026-04-14T04:55:26.043" v="19967" actId="1076"/>
          <ac:spMkLst>
            <pc:docMk/>
            <pc:sldMk cId="2666165289" sldId="339"/>
            <ac:spMk id="8" creationId="{ADA74E45-A4AB-6125-9109-A5B7D830435C}"/>
          </ac:spMkLst>
        </pc:spChg>
        <pc:spChg chg="add mod">
          <ac:chgData name="보성 권" userId="1306cc110c74979b" providerId="LiveId" clId="{CA6CE388-7F23-4E01-A8D0-9E02071D487D}" dt="2026-04-14T04:56:11.325" v="19976" actId="20577"/>
          <ac:spMkLst>
            <pc:docMk/>
            <pc:sldMk cId="2666165289" sldId="339"/>
            <ac:spMk id="9" creationId="{2650BA1C-84CA-B584-8274-A4768FD9EF8F}"/>
          </ac:spMkLst>
        </pc:spChg>
        <pc:spChg chg="mod">
          <ac:chgData name="보성 권" userId="1306cc110c74979b" providerId="LiveId" clId="{CA6CE388-7F23-4E01-A8D0-9E02071D487D}" dt="2026-04-14T04:52:44.785" v="19838" actId="14100"/>
          <ac:spMkLst>
            <pc:docMk/>
            <pc:sldMk cId="2666165289" sldId="339"/>
            <ac:spMk id="14" creationId="{FE5A0C7D-FB6D-AB59-D3E5-FD8422DA817A}"/>
          </ac:spMkLst>
        </pc:spChg>
        <pc:spChg chg="mod">
          <ac:chgData name="보성 권" userId="1306cc110c74979b" providerId="LiveId" clId="{CA6CE388-7F23-4E01-A8D0-9E02071D487D}" dt="2026-04-14T05:09:12.322" v="20153" actId="255"/>
          <ac:spMkLst>
            <pc:docMk/>
            <pc:sldMk cId="2666165289" sldId="339"/>
            <ac:spMk id="19" creationId="{FF752756-CC0D-4C68-6256-1902960D0642}"/>
          </ac:spMkLst>
        </pc:spChg>
        <pc:spChg chg="del">
          <ac:chgData name="보성 권" userId="1306cc110c74979b" providerId="LiveId" clId="{CA6CE388-7F23-4E01-A8D0-9E02071D487D}" dt="2026-04-14T04:49:28.178" v="19754" actId="478"/>
          <ac:spMkLst>
            <pc:docMk/>
            <pc:sldMk cId="2666165289" sldId="339"/>
            <ac:spMk id="26" creationId="{308331B3-40FF-80DF-3A31-1DB1B17C0067}"/>
          </ac:spMkLst>
        </pc:spChg>
        <pc:picChg chg="add del">
          <ac:chgData name="보성 권" userId="1306cc110c74979b" providerId="LiveId" clId="{CA6CE388-7F23-4E01-A8D0-9E02071D487D}" dt="2026-04-14T04:49:24.138" v="19751" actId="22"/>
          <ac:picMkLst>
            <pc:docMk/>
            <pc:sldMk cId="2666165289" sldId="339"/>
            <ac:picMk id="5" creationId="{B443E7BE-9D5D-63D4-223F-9BA5056E8FED}"/>
          </ac:picMkLst>
        </pc:picChg>
        <pc:picChg chg="add mod">
          <ac:chgData name="보성 권" userId="1306cc110c74979b" providerId="LiveId" clId="{CA6CE388-7F23-4E01-A8D0-9E02071D487D}" dt="2026-04-14T04:52:40.294" v="19836" actId="1076"/>
          <ac:picMkLst>
            <pc:docMk/>
            <pc:sldMk cId="2666165289" sldId="339"/>
            <ac:picMk id="7" creationId="{148F4271-EACE-5D5B-5B1B-7F7CC0AFE1D1}"/>
          </ac:picMkLst>
        </pc:picChg>
        <pc:picChg chg="del">
          <ac:chgData name="보성 권" userId="1306cc110c74979b" providerId="LiveId" clId="{CA6CE388-7F23-4E01-A8D0-9E02071D487D}" dt="2026-04-14T04:49:22.489" v="19749" actId="478"/>
          <ac:picMkLst>
            <pc:docMk/>
            <pc:sldMk cId="2666165289" sldId="339"/>
            <ac:picMk id="13" creationId="{2C20C92A-6E32-F8E3-2FF7-A5FDCABC6D70}"/>
          </ac:picMkLst>
        </pc:picChg>
        <pc:cxnChg chg="del">
          <ac:chgData name="보성 권" userId="1306cc110c74979b" providerId="LiveId" clId="{CA6CE388-7F23-4E01-A8D0-9E02071D487D}" dt="2026-04-14T04:49:25.227" v="19752" actId="478"/>
          <ac:cxnSpMkLst>
            <pc:docMk/>
            <pc:sldMk cId="2666165289" sldId="339"/>
            <ac:cxnSpMk id="17" creationId="{457E4367-1217-D066-39CD-17DDD768AEF5}"/>
          </ac:cxnSpMkLst>
        </pc:cxnChg>
        <pc:cxnChg chg="del">
          <ac:chgData name="보성 권" userId="1306cc110c74979b" providerId="LiveId" clId="{CA6CE388-7F23-4E01-A8D0-9E02071D487D}" dt="2026-04-14T04:49:26.662" v="19753" actId="478"/>
          <ac:cxnSpMkLst>
            <pc:docMk/>
            <pc:sldMk cId="2666165289" sldId="339"/>
            <ac:cxnSpMk id="20" creationId="{D72619B3-306E-BF57-45DA-E0E8446797A7}"/>
          </ac:cxnSpMkLst>
        </pc:cxnChg>
      </pc:sldChg>
      <pc:sldChg chg="addSp delSp modSp add mod">
        <pc:chgData name="보성 권" userId="1306cc110c74979b" providerId="LiveId" clId="{CA6CE388-7F23-4E01-A8D0-9E02071D487D}" dt="2026-04-14T06:43:38.126" v="20640" actId="14100"/>
        <pc:sldMkLst>
          <pc:docMk/>
          <pc:sldMk cId="3581309094" sldId="340"/>
        </pc:sldMkLst>
        <pc:spChg chg="mod">
          <ac:chgData name="보성 권" userId="1306cc110c74979b" providerId="LiveId" clId="{CA6CE388-7F23-4E01-A8D0-9E02071D487D}" dt="2026-04-14T06:43:35.341" v="20638" actId="1076"/>
          <ac:spMkLst>
            <pc:docMk/>
            <pc:sldMk cId="3581309094" sldId="340"/>
            <ac:spMk id="14" creationId="{009F9A1F-5B7C-67E4-F6D0-2E785A4D048D}"/>
          </ac:spMkLst>
        </pc:spChg>
        <pc:spChg chg="mod">
          <ac:chgData name="보성 권" userId="1306cc110c74979b" providerId="LiveId" clId="{CA6CE388-7F23-4E01-A8D0-9E02071D487D}" dt="2026-04-14T05:09:20.839" v="20154" actId="255"/>
          <ac:spMkLst>
            <pc:docMk/>
            <pc:sldMk cId="3581309094" sldId="340"/>
            <ac:spMk id="19" creationId="{B8AB7FCE-44EA-410D-1356-892525128A1D}"/>
          </ac:spMkLst>
        </pc:spChg>
        <pc:spChg chg="add mod">
          <ac:chgData name="보성 권" userId="1306cc110c74979b" providerId="LiveId" clId="{CA6CE388-7F23-4E01-A8D0-9E02071D487D}" dt="2026-04-14T05:25:16.784" v="20308" actId="1076"/>
          <ac:spMkLst>
            <pc:docMk/>
            <pc:sldMk cId="3581309094" sldId="340"/>
            <ac:spMk id="21" creationId="{88401EBE-88DE-4135-70DE-38CED372DC42}"/>
          </ac:spMkLst>
        </pc:spChg>
        <pc:spChg chg="add del mod">
          <ac:chgData name="보성 권" userId="1306cc110c74979b" providerId="LiveId" clId="{CA6CE388-7F23-4E01-A8D0-9E02071D487D}" dt="2026-04-14T05:24:53.328" v="20301" actId="478"/>
          <ac:spMkLst>
            <pc:docMk/>
            <pc:sldMk cId="3581309094" sldId="340"/>
            <ac:spMk id="22" creationId="{2B111511-7D8A-A176-094D-1D726773DEB1}"/>
          </ac:spMkLst>
        </pc:spChg>
        <pc:spChg chg="add del">
          <ac:chgData name="보성 권" userId="1306cc110c74979b" providerId="LiveId" clId="{CA6CE388-7F23-4E01-A8D0-9E02071D487D}" dt="2026-04-14T05:43:11.218" v="20407" actId="22"/>
          <ac:spMkLst>
            <pc:docMk/>
            <pc:sldMk cId="3581309094" sldId="340"/>
            <ac:spMk id="31" creationId="{108C88DD-1EF3-5A13-FE3F-94CEB1E7E979}"/>
          </ac:spMkLst>
        </pc:spChg>
        <pc:picChg chg="add del mod">
          <ac:chgData name="보성 권" userId="1306cc110c74979b" providerId="LiveId" clId="{CA6CE388-7F23-4E01-A8D0-9E02071D487D}" dt="2026-04-14T05:12:12.622" v="20155" actId="478"/>
          <ac:picMkLst>
            <pc:docMk/>
            <pc:sldMk cId="3581309094" sldId="340"/>
            <ac:picMk id="5" creationId="{1C3D757C-6929-CD2B-1B56-3D236B4F6E8F}"/>
          </ac:picMkLst>
        </pc:picChg>
        <pc:picChg chg="del">
          <ac:chgData name="보성 권" userId="1306cc110c74979b" providerId="LiveId" clId="{CA6CE388-7F23-4E01-A8D0-9E02071D487D}" dt="2026-04-14T04:56:24.783" v="19977" actId="478"/>
          <ac:picMkLst>
            <pc:docMk/>
            <pc:sldMk cId="3581309094" sldId="340"/>
            <ac:picMk id="7" creationId="{0BDD3CD1-BD47-6294-6DE4-21D5F70E9435}"/>
          </ac:picMkLst>
        </pc:picChg>
        <pc:picChg chg="add mod">
          <ac:chgData name="보성 권" userId="1306cc110c74979b" providerId="LiveId" clId="{CA6CE388-7F23-4E01-A8D0-9E02071D487D}" dt="2026-04-14T06:43:38.126" v="20640" actId="14100"/>
          <ac:picMkLst>
            <pc:docMk/>
            <pc:sldMk cId="3581309094" sldId="340"/>
            <ac:picMk id="8" creationId="{92B7595B-C606-FF1E-7994-A58A201936C3}"/>
          </ac:picMkLst>
        </pc:picChg>
        <pc:cxnChg chg="add mod">
          <ac:chgData name="보성 권" userId="1306cc110c74979b" providerId="LiveId" clId="{CA6CE388-7F23-4E01-A8D0-9E02071D487D}" dt="2026-04-14T05:25:41.929" v="20349" actId="1035"/>
          <ac:cxnSpMkLst>
            <pc:docMk/>
            <pc:sldMk cId="3581309094" sldId="340"/>
            <ac:cxnSpMk id="9" creationId="{EC42B371-80BB-AA51-5C97-8251A547401B}"/>
          </ac:cxnSpMkLst>
        </pc:cxnChg>
        <pc:cxnChg chg="add del mod">
          <ac:chgData name="보성 권" userId="1306cc110c74979b" providerId="LiveId" clId="{CA6CE388-7F23-4E01-A8D0-9E02071D487D}" dt="2026-04-14T05:25:28.683" v="20311" actId="478"/>
          <ac:cxnSpMkLst>
            <pc:docMk/>
            <pc:sldMk cId="3581309094" sldId="340"/>
            <ac:cxnSpMk id="11" creationId="{39CBBD51-5169-B13B-C861-8485F66E7748}"/>
          </ac:cxnSpMkLst>
        </pc:cxnChg>
        <pc:cxnChg chg="add mod">
          <ac:chgData name="보성 권" userId="1306cc110c74979b" providerId="LiveId" clId="{CA6CE388-7F23-4E01-A8D0-9E02071D487D}" dt="2026-04-14T05:25:19.939" v="20309" actId="1076"/>
          <ac:cxnSpMkLst>
            <pc:docMk/>
            <pc:sldMk cId="3581309094" sldId="340"/>
            <ac:cxnSpMk id="18" creationId="{1FEDCEAD-909C-A44B-9E51-8DD685C686E6}"/>
          </ac:cxnSpMkLst>
        </pc:cxnChg>
        <pc:cxnChg chg="add mod">
          <ac:chgData name="보성 권" userId="1306cc110c74979b" providerId="LiveId" clId="{CA6CE388-7F23-4E01-A8D0-9E02071D487D}" dt="2026-04-14T05:25:48.271" v="20350" actId="14100"/>
          <ac:cxnSpMkLst>
            <pc:docMk/>
            <pc:sldMk cId="3581309094" sldId="340"/>
            <ac:cxnSpMk id="27" creationId="{E9A05B99-5F07-82BC-A282-CD61AC302ED5}"/>
          </ac:cxnSpMkLst>
        </pc:cxnChg>
      </pc:sldChg>
      <pc:sldChg chg="addSp delSp modSp add mod">
        <pc:chgData name="보성 권" userId="1306cc110c74979b" providerId="LiveId" clId="{CA6CE388-7F23-4E01-A8D0-9E02071D487D}" dt="2026-04-14T07:21:04.791" v="21394" actId="20577"/>
        <pc:sldMkLst>
          <pc:docMk/>
          <pc:sldMk cId="3428125420" sldId="341"/>
        </pc:sldMkLst>
        <pc:spChg chg="mod">
          <ac:chgData name="보성 권" userId="1306cc110c74979b" providerId="LiveId" clId="{CA6CE388-7F23-4E01-A8D0-9E02071D487D}" dt="2026-04-14T05:43:46.552" v="20463" actId="16959"/>
          <ac:spMkLst>
            <pc:docMk/>
            <pc:sldMk cId="3428125420" sldId="341"/>
            <ac:spMk id="3" creationId="{6FD6A9ED-3C98-FAC2-17A9-2EEA950EA525}"/>
          </ac:spMkLst>
        </pc:spChg>
        <pc:spChg chg="add del">
          <ac:chgData name="보성 권" userId="1306cc110c74979b" providerId="LiveId" clId="{CA6CE388-7F23-4E01-A8D0-9E02071D487D}" dt="2026-04-14T06:46:25.466" v="20695" actId="22"/>
          <ac:spMkLst>
            <pc:docMk/>
            <pc:sldMk cId="3428125420" sldId="341"/>
            <ac:spMk id="7" creationId="{FB682E9A-1D6E-E7B2-59C8-EA4D6363850D}"/>
          </ac:spMkLst>
        </pc:spChg>
        <pc:spChg chg="mod">
          <ac:chgData name="보성 권" userId="1306cc110c74979b" providerId="LiveId" clId="{CA6CE388-7F23-4E01-A8D0-9E02071D487D}" dt="2026-04-14T06:46:14.070" v="20693" actId="207"/>
          <ac:spMkLst>
            <pc:docMk/>
            <pc:sldMk cId="3428125420" sldId="341"/>
            <ac:spMk id="14" creationId="{CF7D224B-7606-FA45-1ECF-8BF810A856B3}"/>
          </ac:spMkLst>
        </pc:spChg>
        <pc:spChg chg="mod">
          <ac:chgData name="보성 권" userId="1306cc110c74979b" providerId="LiveId" clId="{CA6CE388-7F23-4E01-A8D0-9E02071D487D}" dt="2026-04-14T07:21:04.791" v="21394" actId="20577"/>
          <ac:spMkLst>
            <pc:docMk/>
            <pc:sldMk cId="3428125420" sldId="341"/>
            <ac:spMk id="19" creationId="{FA683C1E-2B32-990E-8824-986AE2142882}"/>
          </ac:spMkLst>
        </pc:spChg>
        <pc:spChg chg="del">
          <ac:chgData name="보성 권" userId="1306cc110c74979b" providerId="LiveId" clId="{CA6CE388-7F23-4E01-A8D0-9E02071D487D}" dt="2026-04-14T05:44:47.879" v="20516" actId="478"/>
          <ac:spMkLst>
            <pc:docMk/>
            <pc:sldMk cId="3428125420" sldId="341"/>
            <ac:spMk id="21" creationId="{3C39752F-5F0A-A883-C21B-03FE8AC57C1F}"/>
          </ac:spMkLst>
        </pc:spChg>
        <pc:picChg chg="add mod">
          <ac:chgData name="보성 권" userId="1306cc110c74979b" providerId="LiveId" clId="{CA6CE388-7F23-4E01-A8D0-9E02071D487D}" dt="2026-04-14T06:43:51.528" v="20657" actId="1076"/>
          <ac:picMkLst>
            <pc:docMk/>
            <pc:sldMk cId="3428125420" sldId="341"/>
            <ac:picMk id="5" creationId="{9F7C4A80-14BD-433F-4F4C-31C52D7C857F}"/>
          </ac:picMkLst>
        </pc:picChg>
        <pc:picChg chg="del">
          <ac:chgData name="보성 권" userId="1306cc110c74979b" providerId="LiveId" clId="{CA6CE388-7F23-4E01-A8D0-9E02071D487D}" dt="2026-04-14T05:44:43.953" v="20512" actId="478"/>
          <ac:picMkLst>
            <pc:docMk/>
            <pc:sldMk cId="3428125420" sldId="341"/>
            <ac:picMk id="8" creationId="{002E1E56-9CA2-CC5D-72FD-381707718EA5}"/>
          </ac:picMkLst>
        </pc:picChg>
        <pc:cxnChg chg="del">
          <ac:chgData name="보성 권" userId="1306cc110c74979b" providerId="LiveId" clId="{CA6CE388-7F23-4E01-A8D0-9E02071D487D}" dt="2026-04-14T05:44:45.970" v="20514" actId="478"/>
          <ac:cxnSpMkLst>
            <pc:docMk/>
            <pc:sldMk cId="3428125420" sldId="341"/>
            <ac:cxnSpMk id="9" creationId="{9AD63BF8-0F14-57A0-40B7-ADDABAE8AAFD}"/>
          </ac:cxnSpMkLst>
        </pc:cxnChg>
        <pc:cxnChg chg="del">
          <ac:chgData name="보성 권" userId="1306cc110c74979b" providerId="LiveId" clId="{CA6CE388-7F23-4E01-A8D0-9E02071D487D}" dt="2026-04-14T05:44:46.654" v="20515" actId="478"/>
          <ac:cxnSpMkLst>
            <pc:docMk/>
            <pc:sldMk cId="3428125420" sldId="341"/>
            <ac:cxnSpMk id="18" creationId="{0EEFF967-9438-4BE6-DFB5-8CDCF6B3411F}"/>
          </ac:cxnSpMkLst>
        </pc:cxnChg>
        <pc:cxnChg chg="del">
          <ac:chgData name="보성 권" userId="1306cc110c74979b" providerId="LiveId" clId="{CA6CE388-7F23-4E01-A8D0-9E02071D487D}" dt="2026-04-14T05:44:45.365" v="20513" actId="478"/>
          <ac:cxnSpMkLst>
            <pc:docMk/>
            <pc:sldMk cId="3428125420" sldId="341"/>
            <ac:cxnSpMk id="27" creationId="{84DB03F7-3F34-75EC-4384-67BC3AD31EE1}"/>
          </ac:cxnSpMkLst>
        </pc:cxnChg>
      </pc:sldChg>
      <pc:sldChg chg="addSp delSp modSp add mod">
        <pc:chgData name="보성 권" userId="1306cc110c74979b" providerId="LiveId" clId="{CA6CE388-7F23-4E01-A8D0-9E02071D487D}" dt="2026-04-14T07:17:41.822" v="21263" actId="22"/>
        <pc:sldMkLst>
          <pc:docMk/>
          <pc:sldMk cId="3404110199" sldId="342"/>
        </pc:sldMkLst>
        <pc:spChg chg="mod">
          <ac:chgData name="보성 권" userId="1306cc110c74979b" providerId="LiveId" clId="{CA6CE388-7F23-4E01-A8D0-9E02071D487D}" dt="2026-04-14T06:46:49.948" v="20733" actId="20577"/>
          <ac:spMkLst>
            <pc:docMk/>
            <pc:sldMk cId="3404110199" sldId="342"/>
            <ac:spMk id="3" creationId="{CF453EB1-ECE8-B91F-15B2-01B3F4FBC652}"/>
          </ac:spMkLst>
        </pc:spChg>
        <pc:spChg chg="add mod">
          <ac:chgData name="보성 권" userId="1306cc110c74979b" providerId="LiveId" clId="{CA6CE388-7F23-4E01-A8D0-9E02071D487D}" dt="2026-04-14T07:04:18.607" v="20910" actId="1076"/>
          <ac:spMkLst>
            <pc:docMk/>
            <pc:sldMk cId="3404110199" sldId="342"/>
            <ac:spMk id="7" creationId="{0D18A106-6BE2-5658-8B03-770ED979D9D8}"/>
          </ac:spMkLst>
        </pc:spChg>
        <pc:spChg chg="add">
          <ac:chgData name="보성 권" userId="1306cc110c74979b" providerId="LiveId" clId="{CA6CE388-7F23-4E01-A8D0-9E02071D487D}" dt="2026-04-14T07:04:59.214" v="20911"/>
          <ac:spMkLst>
            <pc:docMk/>
            <pc:sldMk cId="3404110199" sldId="342"/>
            <ac:spMk id="8" creationId="{2E217627-BFA4-31A8-C693-CF4C0E9507AB}"/>
          </ac:spMkLst>
        </pc:spChg>
        <pc:spChg chg="add">
          <ac:chgData name="보성 권" userId="1306cc110c74979b" providerId="LiveId" clId="{CA6CE388-7F23-4E01-A8D0-9E02071D487D}" dt="2026-04-14T07:05:02.679" v="20913"/>
          <ac:spMkLst>
            <pc:docMk/>
            <pc:sldMk cId="3404110199" sldId="342"/>
            <ac:spMk id="9" creationId="{D013251D-5E89-E9D8-9F35-307FBA1D282E}"/>
          </ac:spMkLst>
        </pc:spChg>
        <pc:spChg chg="add">
          <ac:chgData name="보성 권" userId="1306cc110c74979b" providerId="LiveId" clId="{CA6CE388-7F23-4E01-A8D0-9E02071D487D}" dt="2026-04-14T07:05:10.896" v="20916"/>
          <ac:spMkLst>
            <pc:docMk/>
            <pc:sldMk cId="3404110199" sldId="342"/>
            <ac:spMk id="10" creationId="{AFEEAC56-C75D-F29E-66D2-D539F369673E}"/>
          </ac:spMkLst>
        </pc:spChg>
        <pc:spChg chg="add del mod">
          <ac:chgData name="보성 권" userId="1306cc110c74979b" providerId="LiveId" clId="{CA6CE388-7F23-4E01-A8D0-9E02071D487D}" dt="2026-04-14T07:15:57.993" v="21248" actId="478"/>
          <ac:spMkLst>
            <pc:docMk/>
            <pc:sldMk cId="3404110199" sldId="342"/>
            <ac:spMk id="11" creationId="{6F8652D7-5327-D891-BBBA-610D2428BEE9}"/>
          </ac:spMkLst>
        </pc:spChg>
        <pc:spChg chg="add del">
          <ac:chgData name="보성 권" userId="1306cc110c74979b" providerId="LiveId" clId="{CA6CE388-7F23-4E01-A8D0-9E02071D487D}" dt="2026-04-14T07:16:09" v="21250" actId="11529"/>
          <ac:spMkLst>
            <pc:docMk/>
            <pc:sldMk cId="3404110199" sldId="342"/>
            <ac:spMk id="12" creationId="{580AEF83-E74D-20FB-8820-968841A5458D}"/>
          </ac:spMkLst>
        </pc:spChg>
        <pc:spChg chg="add del">
          <ac:chgData name="보성 권" userId="1306cc110c74979b" providerId="LiveId" clId="{CA6CE388-7F23-4E01-A8D0-9E02071D487D}" dt="2026-04-14T07:16:20.135" v="21252" actId="11529"/>
          <ac:spMkLst>
            <pc:docMk/>
            <pc:sldMk cId="3404110199" sldId="342"/>
            <ac:spMk id="13" creationId="{92E80DE2-C46E-FEE3-5091-9FC36F138BFB}"/>
          </ac:spMkLst>
        </pc:spChg>
        <pc:spChg chg="mod">
          <ac:chgData name="보성 권" userId="1306cc110c74979b" providerId="LiveId" clId="{CA6CE388-7F23-4E01-A8D0-9E02071D487D}" dt="2026-04-14T07:13:54.134" v="21241" actId="207"/>
          <ac:spMkLst>
            <pc:docMk/>
            <pc:sldMk cId="3404110199" sldId="342"/>
            <ac:spMk id="14" creationId="{6A2153D6-6301-02D4-A399-037ACF7DDCEE}"/>
          </ac:spMkLst>
        </pc:spChg>
        <pc:spChg chg="add mod">
          <ac:chgData name="보성 권" userId="1306cc110c74979b" providerId="LiveId" clId="{CA6CE388-7F23-4E01-A8D0-9E02071D487D}" dt="2026-04-14T07:17:12.175" v="21257" actId="1076"/>
          <ac:spMkLst>
            <pc:docMk/>
            <pc:sldMk cId="3404110199" sldId="342"/>
            <ac:spMk id="16" creationId="{00FD0FC9-F15B-5D5E-6AE4-B724435DA452}"/>
          </ac:spMkLst>
        </pc:spChg>
        <pc:spChg chg="mod">
          <ac:chgData name="보성 권" userId="1306cc110c74979b" providerId="LiveId" clId="{CA6CE388-7F23-4E01-A8D0-9E02071D487D}" dt="2026-04-14T07:04:08.245" v="20908" actId="114"/>
          <ac:spMkLst>
            <pc:docMk/>
            <pc:sldMk cId="3404110199" sldId="342"/>
            <ac:spMk id="19" creationId="{A0D4104A-D9D6-30A7-5FB0-EA1CB8E72D78}"/>
          </ac:spMkLst>
        </pc:spChg>
        <pc:spChg chg="add del">
          <ac:chgData name="보성 권" userId="1306cc110c74979b" providerId="LiveId" clId="{CA6CE388-7F23-4E01-A8D0-9E02071D487D}" dt="2026-04-14T07:17:41.822" v="21263" actId="22"/>
          <ac:spMkLst>
            <pc:docMk/>
            <pc:sldMk cId="3404110199" sldId="342"/>
            <ac:spMk id="22" creationId="{D43B3EB0-7B7D-F101-93B1-461622DECA33}"/>
          </ac:spMkLst>
        </pc:spChg>
        <pc:picChg chg="del">
          <ac:chgData name="보성 권" userId="1306cc110c74979b" providerId="LiveId" clId="{CA6CE388-7F23-4E01-A8D0-9E02071D487D}" dt="2026-04-14T06:47:03.817" v="20734" actId="478"/>
          <ac:picMkLst>
            <pc:docMk/>
            <pc:sldMk cId="3404110199" sldId="342"/>
            <ac:picMk id="5" creationId="{C6E937FB-D560-2F8A-F851-774853A86F1F}"/>
          </ac:picMkLst>
        </pc:picChg>
        <pc:picChg chg="add mod">
          <ac:chgData name="보성 권" userId="1306cc110c74979b" providerId="LiveId" clId="{CA6CE388-7F23-4E01-A8D0-9E02071D487D}" dt="2026-04-14T07:17:08.206" v="21256" actId="1076"/>
          <ac:picMkLst>
            <pc:docMk/>
            <pc:sldMk cId="3404110199" sldId="342"/>
            <ac:picMk id="6" creationId="{B7D44E77-F70B-1E3C-B8E1-EAF618AFF13D}"/>
          </ac:picMkLst>
        </pc:picChg>
        <pc:cxnChg chg="add mod">
          <ac:chgData name="보성 권" userId="1306cc110c74979b" providerId="LiveId" clId="{CA6CE388-7F23-4E01-A8D0-9E02071D487D}" dt="2026-04-14T07:17:28.814" v="21261" actId="14100"/>
          <ac:cxnSpMkLst>
            <pc:docMk/>
            <pc:sldMk cId="3404110199" sldId="342"/>
            <ac:cxnSpMk id="18" creationId="{C71F4FCE-8C7E-D332-C930-07266A2C8490}"/>
          </ac:cxnSpMkLst>
        </pc:cxnChg>
      </pc:sldChg>
      <pc:sldChg chg="addSp delSp modSp add mod">
        <pc:chgData name="보성 권" userId="1306cc110c74979b" providerId="LiveId" clId="{CA6CE388-7F23-4E01-A8D0-9E02071D487D}" dt="2026-04-14T07:28:42.318" v="21604" actId="207"/>
        <pc:sldMkLst>
          <pc:docMk/>
          <pc:sldMk cId="1044608061" sldId="343"/>
        </pc:sldMkLst>
        <pc:spChg chg="mod">
          <ac:chgData name="보성 권" userId="1306cc110c74979b" providerId="LiveId" clId="{CA6CE388-7F23-4E01-A8D0-9E02071D487D}" dt="2026-04-14T07:18:08.342" v="21303" actId="20577"/>
          <ac:spMkLst>
            <pc:docMk/>
            <pc:sldMk cId="1044608061" sldId="343"/>
            <ac:spMk id="3" creationId="{936472EA-CFD2-A017-489C-F62024DA04E1}"/>
          </ac:spMkLst>
        </pc:spChg>
        <pc:spChg chg="del">
          <ac:chgData name="보성 권" userId="1306cc110c74979b" providerId="LiveId" clId="{CA6CE388-7F23-4E01-A8D0-9E02071D487D}" dt="2026-04-14T07:18:29.966" v="21309" actId="478"/>
          <ac:spMkLst>
            <pc:docMk/>
            <pc:sldMk cId="1044608061" sldId="343"/>
            <ac:spMk id="7" creationId="{4CF0FA61-8A0F-EC32-6CF4-CD16F8BD362E}"/>
          </ac:spMkLst>
        </pc:spChg>
        <pc:spChg chg="mod">
          <ac:chgData name="보성 권" userId="1306cc110c74979b" providerId="LiveId" clId="{CA6CE388-7F23-4E01-A8D0-9E02071D487D}" dt="2026-04-14T07:28:42.318" v="21604" actId="207"/>
          <ac:spMkLst>
            <pc:docMk/>
            <pc:sldMk cId="1044608061" sldId="343"/>
            <ac:spMk id="14" creationId="{9D826DCD-C0CC-7E98-1234-FEFC76E08FEF}"/>
          </ac:spMkLst>
        </pc:spChg>
        <pc:spChg chg="del">
          <ac:chgData name="보성 권" userId="1306cc110c74979b" providerId="LiveId" clId="{CA6CE388-7F23-4E01-A8D0-9E02071D487D}" dt="2026-04-14T07:18:16.855" v="21305" actId="478"/>
          <ac:spMkLst>
            <pc:docMk/>
            <pc:sldMk cId="1044608061" sldId="343"/>
            <ac:spMk id="16" creationId="{B82F0979-B4FC-C1A7-1E73-950A30984D92}"/>
          </ac:spMkLst>
        </pc:spChg>
        <pc:spChg chg="mod">
          <ac:chgData name="보성 권" userId="1306cc110c74979b" providerId="LiveId" clId="{CA6CE388-7F23-4E01-A8D0-9E02071D487D}" dt="2026-04-14T07:20:51.033" v="21379" actId="20577"/>
          <ac:spMkLst>
            <pc:docMk/>
            <pc:sldMk cId="1044608061" sldId="343"/>
            <ac:spMk id="19" creationId="{F1EBC877-9E00-FCB7-4BA7-805C92EB80C1}"/>
          </ac:spMkLst>
        </pc:spChg>
        <pc:picChg chg="add mod">
          <ac:chgData name="보성 권" userId="1306cc110c74979b" providerId="LiveId" clId="{CA6CE388-7F23-4E01-A8D0-9E02071D487D}" dt="2026-04-14T07:27:55.552" v="21599" actId="1076"/>
          <ac:picMkLst>
            <pc:docMk/>
            <pc:sldMk cId="1044608061" sldId="343"/>
            <ac:picMk id="5" creationId="{57B588CA-13CD-2A11-7590-37F31BA924A0}"/>
          </ac:picMkLst>
        </pc:picChg>
        <pc:picChg chg="del">
          <ac:chgData name="보성 권" userId="1306cc110c74979b" providerId="LiveId" clId="{CA6CE388-7F23-4E01-A8D0-9E02071D487D}" dt="2026-04-14T07:18:14.818" v="21304" actId="478"/>
          <ac:picMkLst>
            <pc:docMk/>
            <pc:sldMk cId="1044608061" sldId="343"/>
            <ac:picMk id="6" creationId="{0068C9C7-FC8E-8D9A-603E-0C66E623B230}"/>
          </ac:picMkLst>
        </pc:picChg>
        <pc:cxnChg chg="del">
          <ac:chgData name="보성 권" userId="1306cc110c74979b" providerId="LiveId" clId="{CA6CE388-7F23-4E01-A8D0-9E02071D487D}" dt="2026-04-14T07:18:17.730" v="21306" actId="478"/>
          <ac:cxnSpMkLst>
            <pc:docMk/>
            <pc:sldMk cId="1044608061" sldId="343"/>
            <ac:cxnSpMk id="18" creationId="{9BA890DD-A5CA-6185-60C0-5CD6BD33F526}"/>
          </ac:cxnSpMkLst>
        </pc:cxnChg>
      </pc:sldChg>
      <pc:sldChg chg="modSp add mod ord">
        <pc:chgData name="보성 권" userId="1306cc110c74979b" providerId="LiveId" clId="{CA6CE388-7F23-4E01-A8D0-9E02071D487D}" dt="2026-04-15T02:46:17.020" v="22239"/>
        <pc:sldMkLst>
          <pc:docMk/>
          <pc:sldMk cId="237199348" sldId="344"/>
        </pc:sldMkLst>
        <pc:spChg chg="mod">
          <ac:chgData name="보성 권" userId="1306cc110c74979b" providerId="LiveId" clId="{CA6CE388-7F23-4E01-A8D0-9E02071D487D}" dt="2026-04-14T07:23:24.190" v="21442" actId="20577"/>
          <ac:spMkLst>
            <pc:docMk/>
            <pc:sldMk cId="237199348" sldId="344"/>
            <ac:spMk id="4" creationId="{40AEB6A6-2B7A-5917-74B2-88A3514075D7}"/>
          </ac:spMkLst>
        </pc:spChg>
      </pc:sldChg>
      <pc:sldChg chg="addSp delSp modSp add mod">
        <pc:chgData name="보성 권" userId="1306cc110c74979b" providerId="LiveId" clId="{CA6CE388-7F23-4E01-A8D0-9E02071D487D}" dt="2026-04-15T02:27:47.758" v="21870" actId="113"/>
        <pc:sldMkLst>
          <pc:docMk/>
          <pc:sldMk cId="1913269929" sldId="345"/>
        </pc:sldMkLst>
        <pc:spChg chg="mod">
          <ac:chgData name="보성 권" userId="1306cc110c74979b" providerId="LiveId" clId="{CA6CE388-7F23-4E01-A8D0-9E02071D487D}" dt="2026-04-14T07:41:05.087" v="21640" actId="20577"/>
          <ac:spMkLst>
            <pc:docMk/>
            <pc:sldMk cId="1913269929" sldId="345"/>
            <ac:spMk id="3" creationId="{C0FE1D35-3E60-649E-7DB3-9664D039F537}"/>
          </ac:spMkLst>
        </pc:spChg>
        <pc:spChg chg="mod">
          <ac:chgData name="보성 권" userId="1306cc110c74979b" providerId="LiveId" clId="{CA6CE388-7F23-4E01-A8D0-9E02071D487D}" dt="2026-04-15T02:27:47.758" v="21870" actId="113"/>
          <ac:spMkLst>
            <pc:docMk/>
            <pc:sldMk cId="1913269929" sldId="345"/>
            <ac:spMk id="14" creationId="{08233395-8109-230B-C82C-B81311060FBF}"/>
          </ac:spMkLst>
        </pc:spChg>
        <pc:spChg chg="mod">
          <ac:chgData name="보성 권" userId="1306cc110c74979b" providerId="LiveId" clId="{CA6CE388-7F23-4E01-A8D0-9E02071D487D}" dt="2026-04-15T02:24:01.048" v="21792" actId="1036"/>
          <ac:spMkLst>
            <pc:docMk/>
            <pc:sldMk cId="1913269929" sldId="345"/>
            <ac:spMk id="19" creationId="{5D662934-298C-7328-53CE-E2949FBECBFB}"/>
          </ac:spMkLst>
        </pc:spChg>
        <pc:picChg chg="add mod">
          <ac:chgData name="보성 권" userId="1306cc110c74979b" providerId="LiveId" clId="{CA6CE388-7F23-4E01-A8D0-9E02071D487D}" dt="2026-04-15T02:22:46.963" v="21768" actId="1076"/>
          <ac:picMkLst>
            <pc:docMk/>
            <pc:sldMk cId="1913269929" sldId="345"/>
            <ac:picMk id="5" creationId="{80B6F30E-007E-435C-BCBA-69BD53102494}"/>
          </ac:picMkLst>
        </pc:picChg>
        <pc:picChg chg="del">
          <ac:chgData name="보성 권" userId="1306cc110c74979b" providerId="LiveId" clId="{CA6CE388-7F23-4E01-A8D0-9E02071D487D}" dt="2026-04-14T07:41:35.108" v="21642" actId="478"/>
          <ac:picMkLst>
            <pc:docMk/>
            <pc:sldMk cId="1913269929" sldId="345"/>
            <ac:picMk id="5" creationId="{E0559D6C-C1AE-7569-2099-4EF0926600B4}"/>
          </ac:picMkLst>
        </pc:picChg>
        <pc:picChg chg="add del mod">
          <ac:chgData name="보성 권" userId="1306cc110c74979b" providerId="LiveId" clId="{CA6CE388-7F23-4E01-A8D0-9E02071D487D}" dt="2026-04-14T07:42:10.477" v="21649" actId="478"/>
          <ac:picMkLst>
            <pc:docMk/>
            <pc:sldMk cId="1913269929" sldId="345"/>
            <ac:picMk id="6" creationId="{E8BCCC5B-B91A-089E-ADB9-CF7F423E9925}"/>
          </ac:picMkLst>
        </pc:picChg>
        <pc:picChg chg="add mod">
          <ac:chgData name="보성 권" userId="1306cc110c74979b" providerId="LiveId" clId="{CA6CE388-7F23-4E01-A8D0-9E02071D487D}" dt="2026-04-14T07:42:03.573" v="21647"/>
          <ac:picMkLst>
            <pc:docMk/>
            <pc:sldMk cId="1913269929" sldId="345"/>
            <ac:picMk id="7" creationId="{CEC4C3E5-D8D7-AEDA-1D2F-BCF5B1DE71C2}"/>
          </ac:picMkLst>
        </pc:picChg>
        <pc:picChg chg="add mod">
          <ac:chgData name="보성 권" userId="1306cc110c74979b" providerId="LiveId" clId="{CA6CE388-7F23-4E01-A8D0-9E02071D487D}" dt="2026-04-15T02:23:35.919" v="21773" actId="1076"/>
          <ac:picMkLst>
            <pc:docMk/>
            <pc:sldMk cId="1913269929" sldId="345"/>
            <ac:picMk id="7" creationId="{FC77920A-E255-4C01-9D1D-AC221D2FC24D}"/>
          </ac:picMkLst>
        </pc:picChg>
      </pc:sldChg>
      <pc:sldChg chg="addSp delSp modSp add mod">
        <pc:chgData name="보성 권" userId="1306cc110c74979b" providerId="LiveId" clId="{CA6CE388-7F23-4E01-A8D0-9E02071D487D}" dt="2026-04-15T02:46:07.061" v="22237" actId="20577"/>
        <pc:sldMkLst>
          <pc:docMk/>
          <pc:sldMk cId="4005901106" sldId="346"/>
        </pc:sldMkLst>
        <pc:spChg chg="add mod">
          <ac:chgData name="보성 권" userId="1306cc110c74979b" providerId="LiveId" clId="{CA6CE388-7F23-4E01-A8D0-9E02071D487D}" dt="2026-04-15T02:46:00.259" v="22220" actId="1076"/>
          <ac:spMkLst>
            <pc:docMk/>
            <pc:sldMk cId="4005901106" sldId="346"/>
            <ac:spMk id="5" creationId="{985899BF-92BA-3E62-8033-4A55F0C6AED8}"/>
          </ac:spMkLst>
        </pc:spChg>
        <pc:spChg chg="add mod">
          <ac:chgData name="보성 권" userId="1306cc110c74979b" providerId="LiveId" clId="{CA6CE388-7F23-4E01-A8D0-9E02071D487D}" dt="2026-04-15T02:46:02.747" v="22230" actId="1036"/>
          <ac:spMkLst>
            <pc:docMk/>
            <pc:sldMk cId="4005901106" sldId="346"/>
            <ac:spMk id="7" creationId="{373FD446-2E93-045F-E76F-7488FE72C330}"/>
          </ac:spMkLst>
        </pc:spChg>
        <pc:spChg chg="add mod">
          <ac:chgData name="보성 권" userId="1306cc110c74979b" providerId="LiveId" clId="{CA6CE388-7F23-4E01-A8D0-9E02071D487D}" dt="2026-04-15T02:46:07.061" v="22237" actId="20577"/>
          <ac:spMkLst>
            <pc:docMk/>
            <pc:sldMk cId="4005901106" sldId="346"/>
            <ac:spMk id="8" creationId="{2958BEE5-8D79-6D86-6A27-2614E7907C73}"/>
          </ac:spMkLst>
        </pc:spChg>
        <pc:spChg chg="mod">
          <ac:chgData name="보성 권" userId="1306cc110c74979b" providerId="LiveId" clId="{CA6CE388-7F23-4E01-A8D0-9E02071D487D}" dt="2026-04-15T02:39:01.885" v="22028" actId="20577"/>
          <ac:spMkLst>
            <pc:docMk/>
            <pc:sldMk cId="4005901106" sldId="346"/>
            <ac:spMk id="14" creationId="{79A30E26-9172-579F-1532-FCB61464E50D}"/>
          </ac:spMkLst>
        </pc:spChg>
        <pc:spChg chg="mod">
          <ac:chgData name="보성 권" userId="1306cc110c74979b" providerId="LiveId" clId="{CA6CE388-7F23-4E01-A8D0-9E02071D487D}" dt="2026-04-15T02:38:11.845" v="21996" actId="1035"/>
          <ac:spMkLst>
            <pc:docMk/>
            <pc:sldMk cId="4005901106" sldId="346"/>
            <ac:spMk id="19" creationId="{BDF4C946-5665-95E5-92DE-D22BB49E55FF}"/>
          </ac:spMkLst>
        </pc:spChg>
        <pc:picChg chg="add mod">
          <ac:chgData name="보성 권" userId="1306cc110c74979b" providerId="LiveId" clId="{CA6CE388-7F23-4E01-A8D0-9E02071D487D}" dt="2026-04-15T02:43:04.521" v="22187" actId="1076"/>
          <ac:picMkLst>
            <pc:docMk/>
            <pc:sldMk cId="4005901106" sldId="346"/>
            <ac:picMk id="4" creationId="{F5F70F0A-6E41-B089-829A-285387A16C19}"/>
          </ac:picMkLst>
        </pc:picChg>
        <pc:picChg chg="del">
          <ac:chgData name="보성 권" userId="1306cc110c74979b" providerId="LiveId" clId="{CA6CE388-7F23-4E01-A8D0-9E02071D487D}" dt="2026-04-15T02:35:25.172" v="21918" actId="478"/>
          <ac:picMkLst>
            <pc:docMk/>
            <pc:sldMk cId="4005901106" sldId="346"/>
            <ac:picMk id="6" creationId="{C01E5992-12AD-B32E-7028-E015AA7683A6}"/>
          </ac:picMkLst>
        </pc:picChg>
      </pc:sldChg>
      <pc:sldChg chg="addSp delSp modSp add mod ord">
        <pc:chgData name="보성 권" userId="1306cc110c74979b" providerId="LiveId" clId="{CA6CE388-7F23-4E01-A8D0-9E02071D487D}" dt="2026-04-15T07:51:53.200" v="23680" actId="14100"/>
        <pc:sldMkLst>
          <pc:docMk/>
          <pc:sldMk cId="3205962438" sldId="347"/>
        </pc:sldMkLst>
        <pc:spChg chg="mod">
          <ac:chgData name="보성 권" userId="1306cc110c74979b" providerId="LiveId" clId="{CA6CE388-7F23-4E01-A8D0-9E02071D487D}" dt="2026-04-15T06:48:38.359" v="23373" actId="20577"/>
          <ac:spMkLst>
            <pc:docMk/>
            <pc:sldMk cId="3205962438" sldId="347"/>
            <ac:spMk id="3" creationId="{9BC2FFCE-83ED-B072-F2D9-478E4A7D2C4D}"/>
          </ac:spMkLst>
        </pc:spChg>
        <pc:spChg chg="mod">
          <ac:chgData name="보성 권" userId="1306cc110c74979b" providerId="LiveId" clId="{CA6CE388-7F23-4E01-A8D0-9E02071D487D}" dt="2026-04-15T02:29:04.297" v="21896" actId="20577"/>
          <ac:spMkLst>
            <pc:docMk/>
            <pc:sldMk cId="3205962438" sldId="347"/>
            <ac:spMk id="19" creationId="{2C4EB5F3-3790-5B0F-496E-7590DB6BA17C}"/>
          </ac:spMkLst>
        </pc:spChg>
        <pc:picChg chg="add mod">
          <ac:chgData name="보성 권" userId="1306cc110c74979b" providerId="LiveId" clId="{CA6CE388-7F23-4E01-A8D0-9E02071D487D}" dt="2026-04-15T07:51:53.200" v="23680" actId="14100"/>
          <ac:picMkLst>
            <pc:docMk/>
            <pc:sldMk cId="3205962438" sldId="347"/>
            <ac:picMk id="4" creationId="{A4025C6A-F59C-80F5-3D2B-EEF025389FD4}"/>
          </ac:picMkLst>
        </pc:picChg>
        <pc:picChg chg="del">
          <ac:chgData name="보성 권" userId="1306cc110c74979b" providerId="LiveId" clId="{CA6CE388-7F23-4E01-A8D0-9E02071D487D}" dt="2026-04-14T08:20:26.609" v="21652" actId="478"/>
          <ac:picMkLst>
            <pc:docMk/>
            <pc:sldMk cId="3205962438" sldId="347"/>
            <ac:picMk id="5" creationId="{8B13AC69-0DF3-7EBE-1EF6-D90604B32D69}"/>
          </ac:picMkLst>
        </pc:picChg>
      </pc:sldChg>
      <pc:sldChg chg="addSp delSp modSp add del mod">
        <pc:chgData name="보성 권" userId="1306cc110c74979b" providerId="LiveId" clId="{CA6CE388-7F23-4E01-A8D0-9E02071D487D}" dt="2026-04-15T02:47:19.200" v="22240" actId="47"/>
        <pc:sldMkLst>
          <pc:docMk/>
          <pc:sldMk cId="760938609" sldId="348"/>
        </pc:sldMkLst>
        <pc:picChg chg="del">
          <ac:chgData name="보성 권" userId="1306cc110c74979b" providerId="LiveId" clId="{CA6CE388-7F23-4E01-A8D0-9E02071D487D}" dt="2026-04-14T08:20:31.278" v="21654" actId="478"/>
          <ac:picMkLst>
            <pc:docMk/>
            <pc:sldMk cId="760938609" sldId="348"/>
            <ac:picMk id="5" creationId="{2E570983-639F-D641-E01D-6F92E1E53F50}"/>
          </ac:picMkLst>
        </pc:picChg>
        <pc:picChg chg="add mod">
          <ac:chgData name="보성 권" userId="1306cc110c74979b" providerId="LiveId" clId="{CA6CE388-7F23-4E01-A8D0-9E02071D487D}" dt="2026-04-14T08:20:37.797" v="21656" actId="1076"/>
          <ac:picMkLst>
            <pc:docMk/>
            <pc:sldMk cId="760938609" sldId="348"/>
            <ac:picMk id="8" creationId="{69FCF2A9-769A-604C-0C72-00F58C2E5E64}"/>
          </ac:picMkLst>
        </pc:picChg>
      </pc:sldChg>
      <pc:sldChg chg="addSp delSp modSp add mod">
        <pc:chgData name="보성 권" userId="1306cc110c74979b" providerId="LiveId" clId="{CA6CE388-7F23-4E01-A8D0-9E02071D487D}" dt="2026-04-15T04:46:57.207" v="22691" actId="20577"/>
        <pc:sldMkLst>
          <pc:docMk/>
          <pc:sldMk cId="410170081" sldId="349"/>
        </pc:sldMkLst>
        <pc:spChg chg="mod">
          <ac:chgData name="보성 권" userId="1306cc110c74979b" providerId="LiveId" clId="{CA6CE388-7F23-4E01-A8D0-9E02071D487D}" dt="2026-04-15T03:07:23.978" v="22360" actId="20577"/>
          <ac:spMkLst>
            <pc:docMk/>
            <pc:sldMk cId="410170081" sldId="349"/>
            <ac:spMk id="3" creationId="{5E6CDF82-0D7D-5B5D-1A42-6724706D8EEF}"/>
          </ac:spMkLst>
        </pc:spChg>
        <pc:spChg chg="add mod">
          <ac:chgData name="보성 권" userId="1306cc110c74979b" providerId="LiveId" clId="{CA6CE388-7F23-4E01-A8D0-9E02071D487D}" dt="2026-04-15T04:36:38.859" v="22488" actId="1076"/>
          <ac:spMkLst>
            <pc:docMk/>
            <pc:sldMk cId="410170081" sldId="349"/>
            <ac:spMk id="13" creationId="{2DD5F9BB-C20B-7BCA-59DB-FB085CF880E4}"/>
          </ac:spMkLst>
        </pc:spChg>
        <pc:spChg chg="mod">
          <ac:chgData name="보성 권" userId="1306cc110c74979b" providerId="LiveId" clId="{CA6CE388-7F23-4E01-A8D0-9E02071D487D}" dt="2026-04-15T04:34:54.412" v="22465" actId="207"/>
          <ac:spMkLst>
            <pc:docMk/>
            <pc:sldMk cId="410170081" sldId="349"/>
            <ac:spMk id="14" creationId="{D62D8512-9E6E-84CD-8B02-D2FAB96C34E1}"/>
          </ac:spMkLst>
        </pc:spChg>
        <pc:spChg chg="mod">
          <ac:chgData name="보성 권" userId="1306cc110c74979b" providerId="LiveId" clId="{CA6CE388-7F23-4E01-A8D0-9E02071D487D}" dt="2026-04-15T04:46:57.207" v="22691" actId="20577"/>
          <ac:spMkLst>
            <pc:docMk/>
            <pc:sldMk cId="410170081" sldId="349"/>
            <ac:spMk id="19" creationId="{7111FCCD-49D2-A177-D67F-ECCD9E0BD49F}"/>
          </ac:spMkLst>
        </pc:spChg>
        <pc:picChg chg="add mod">
          <ac:chgData name="보성 권" userId="1306cc110c74979b" providerId="LiveId" clId="{CA6CE388-7F23-4E01-A8D0-9E02071D487D}" dt="2026-04-15T04:35:11.136" v="22471" actId="1076"/>
          <ac:picMkLst>
            <pc:docMk/>
            <pc:sldMk cId="410170081" sldId="349"/>
            <ac:picMk id="5" creationId="{8B252D40-F6FD-5185-9B06-1DF7C8E626DC}"/>
          </ac:picMkLst>
        </pc:picChg>
        <pc:picChg chg="del">
          <ac:chgData name="보성 권" userId="1306cc110c74979b" providerId="LiveId" clId="{CA6CE388-7F23-4E01-A8D0-9E02071D487D}" dt="2026-04-15T02:49:03.349" v="22244" actId="478"/>
          <ac:picMkLst>
            <pc:docMk/>
            <pc:sldMk cId="410170081" sldId="349"/>
            <ac:picMk id="6" creationId="{8F3614F2-6E7D-4C53-56ED-F8FFB3105112}"/>
          </ac:picMkLst>
        </pc:picChg>
        <pc:picChg chg="add mod">
          <ac:chgData name="보성 권" userId="1306cc110c74979b" providerId="LiveId" clId="{CA6CE388-7F23-4E01-A8D0-9E02071D487D}" dt="2026-04-15T02:50:10.362" v="22248"/>
          <ac:picMkLst>
            <pc:docMk/>
            <pc:sldMk cId="410170081" sldId="349"/>
            <ac:picMk id="7" creationId="{2BC17C91-E17B-C3E2-9A95-ED9FB56B3849}"/>
          </ac:picMkLst>
        </pc:picChg>
        <pc:picChg chg="add mod">
          <ac:chgData name="보성 권" userId="1306cc110c74979b" providerId="LiveId" clId="{CA6CE388-7F23-4E01-A8D0-9E02071D487D}" dt="2026-04-15T04:35:03.588" v="22467" actId="14100"/>
          <ac:picMkLst>
            <pc:docMk/>
            <pc:sldMk cId="410170081" sldId="349"/>
            <ac:picMk id="8" creationId="{31357458-6F90-1560-B87E-AF29094FA21A}"/>
          </ac:picMkLst>
        </pc:picChg>
        <pc:cxnChg chg="add mod">
          <ac:chgData name="보성 권" userId="1306cc110c74979b" providerId="LiveId" clId="{CA6CE388-7F23-4E01-A8D0-9E02071D487D}" dt="2026-04-15T04:35:37.209" v="22474" actId="14100"/>
          <ac:cxnSpMkLst>
            <pc:docMk/>
            <pc:sldMk cId="410170081" sldId="349"/>
            <ac:cxnSpMk id="9" creationId="{F9E92DDE-CA97-EA86-4C0C-86C3DAA33753}"/>
          </ac:cxnSpMkLst>
        </pc:cxnChg>
        <pc:cxnChg chg="add mod">
          <ac:chgData name="보성 권" userId="1306cc110c74979b" providerId="LiveId" clId="{CA6CE388-7F23-4E01-A8D0-9E02071D487D}" dt="2026-04-15T04:35:54.485" v="22477" actId="14100"/>
          <ac:cxnSpMkLst>
            <pc:docMk/>
            <pc:sldMk cId="410170081" sldId="349"/>
            <ac:cxnSpMk id="11" creationId="{46A57E6C-A262-9DC0-82C4-F519791EEDE1}"/>
          </ac:cxnSpMkLst>
        </pc:cxnChg>
      </pc:sldChg>
      <pc:sldChg chg="addSp delSp modSp add mod">
        <pc:chgData name="보성 권" userId="1306cc110c74979b" providerId="LiveId" clId="{CA6CE388-7F23-4E01-A8D0-9E02071D487D}" dt="2026-04-15T04:51:28.868" v="22861" actId="1076"/>
        <pc:sldMkLst>
          <pc:docMk/>
          <pc:sldMk cId="4219436296" sldId="350"/>
        </pc:sldMkLst>
        <pc:spChg chg="mod">
          <ac:chgData name="보성 권" userId="1306cc110c74979b" providerId="LiveId" clId="{CA6CE388-7F23-4E01-A8D0-9E02071D487D}" dt="2026-04-15T03:07:09.289" v="22334" actId="20577"/>
          <ac:spMkLst>
            <pc:docMk/>
            <pc:sldMk cId="4219436296" sldId="350"/>
            <ac:spMk id="3" creationId="{4B0A8128-FB2E-9772-60A1-4D7BC8E88A0E}"/>
          </ac:spMkLst>
        </pc:spChg>
        <pc:spChg chg="add mod">
          <ac:chgData name="보성 권" userId="1306cc110c74979b" providerId="LiveId" clId="{CA6CE388-7F23-4E01-A8D0-9E02071D487D}" dt="2026-04-15T04:51:26.197" v="22860" actId="1076"/>
          <ac:spMkLst>
            <pc:docMk/>
            <pc:sldMk cId="4219436296" sldId="350"/>
            <ac:spMk id="12" creationId="{7A444D53-CD90-C685-7A90-E92D2D00964E}"/>
          </ac:spMkLst>
        </pc:spChg>
        <pc:spChg chg="mod">
          <ac:chgData name="보성 권" userId="1306cc110c74979b" providerId="LiveId" clId="{CA6CE388-7F23-4E01-A8D0-9E02071D487D}" dt="2026-04-15T04:50:20.606" v="22830" actId="20577"/>
          <ac:spMkLst>
            <pc:docMk/>
            <pc:sldMk cId="4219436296" sldId="350"/>
            <ac:spMk id="14" creationId="{5F749F2B-FD6A-EF76-08B2-EDE37182E474}"/>
          </ac:spMkLst>
        </pc:spChg>
        <pc:spChg chg="mod">
          <ac:chgData name="보성 권" userId="1306cc110c74979b" providerId="LiveId" clId="{CA6CE388-7F23-4E01-A8D0-9E02071D487D}" dt="2026-04-15T04:47:03.406" v="22701" actId="20577"/>
          <ac:spMkLst>
            <pc:docMk/>
            <pc:sldMk cId="4219436296" sldId="350"/>
            <ac:spMk id="19" creationId="{D1FFB8E2-58C1-14C3-A770-0DD4BACEBAF6}"/>
          </ac:spMkLst>
        </pc:spChg>
        <pc:picChg chg="del">
          <ac:chgData name="보성 권" userId="1306cc110c74979b" providerId="LiveId" clId="{CA6CE388-7F23-4E01-A8D0-9E02071D487D}" dt="2026-04-15T02:50:18.679" v="22250" actId="478"/>
          <ac:picMkLst>
            <pc:docMk/>
            <pc:sldMk cId="4219436296" sldId="350"/>
            <ac:picMk id="5" creationId="{0321A8CA-8ACA-2F45-BFDD-D51BE2173344}"/>
          </ac:picMkLst>
        </pc:picChg>
        <pc:picChg chg="add mod">
          <ac:chgData name="보성 권" userId="1306cc110c74979b" providerId="LiveId" clId="{CA6CE388-7F23-4E01-A8D0-9E02071D487D}" dt="2026-04-15T04:50:24.108" v="22831" actId="1076"/>
          <ac:picMkLst>
            <pc:docMk/>
            <pc:sldMk cId="4219436296" sldId="350"/>
            <ac:picMk id="6" creationId="{5204DCEA-EA9F-6C50-C57B-A4B40C24D88B}"/>
          </ac:picMkLst>
        </pc:picChg>
        <pc:picChg chg="add del mod">
          <ac:chgData name="보성 권" userId="1306cc110c74979b" providerId="LiveId" clId="{CA6CE388-7F23-4E01-A8D0-9E02071D487D}" dt="2026-04-15T02:56:43.427" v="22263" actId="478"/>
          <ac:picMkLst>
            <pc:docMk/>
            <pc:sldMk cId="4219436296" sldId="350"/>
            <ac:picMk id="8" creationId="{BC60A0D2-9F58-F1B5-4B04-107D35F32BA6}"/>
          </ac:picMkLst>
        </pc:picChg>
        <pc:picChg chg="add mod">
          <ac:chgData name="보성 권" userId="1306cc110c74979b" providerId="LiveId" clId="{CA6CE388-7F23-4E01-A8D0-9E02071D487D}" dt="2026-04-15T04:51:28.868" v="22861" actId="1076"/>
          <ac:picMkLst>
            <pc:docMk/>
            <pc:sldMk cId="4219436296" sldId="350"/>
            <ac:picMk id="10" creationId="{9EF217AF-F8FE-6DDB-A49F-590A6862B3F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2026-04-15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450E784-2449-4FFD-AA69-3F5CFAA75BC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3102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2026-04-15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057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769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9691D-15A1-090D-EEFC-5D1DB7F19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39EB23B-1ADC-B4D4-375A-86E404D338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C3E332E-2CA0-AD5D-B93D-2B8338BFE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313EE7D-8DB9-AE12-001E-03B486D91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277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02CA2-42EE-DCBC-06F7-4CDBAF971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FB9A58A-E6E8-B4A5-B023-C39BB2B509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76AEFC9-F3B5-5E36-D1DC-884BDD583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48697A-EFEB-FD06-25FD-28C8463EA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706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F1CD7-2AE7-1CA5-3494-52BCC3D08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E47871E-257C-84C1-1EA1-0B36BFD51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30A1226-48A2-E848-087D-30ABE0DBA3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B9FAE65-C76C-7C0F-6110-6D03F0090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5682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2DF4F-A030-8C0F-693C-E282BCA42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66D4061-BD96-5331-9CD8-CA57A8BD11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A7CAA29-6619-617E-5386-8DF25F6FD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9F07EAB-7BDF-9224-D463-A1919FF0C3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4329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251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F2480-0281-726E-A143-AC8CFB161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5070C7F-5ADE-C6B9-1DFE-4921E22E88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4F1F364-7EC8-785E-7683-0BB34B05E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F543A58-059A-9519-C8DB-387FE1673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9249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4ED36-5355-8426-40C9-755B78998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D091695-E939-7A86-DC65-84B3625048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EBBF674-F71D-93A1-8893-22BB3F5D4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6EC8D0-7E38-AB21-5F18-2772E025C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6306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4908A-A40A-D5D3-6714-D241EF590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C104AD8-9521-96AD-9DE6-C13FBDA50F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F6D077A-BFDE-3462-9816-BD710BD9F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EE08BE-F764-C6D3-A670-4BF42F454D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1846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15AB3-6016-8586-C1D8-B25273B50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F022F6A-ED9F-7F3E-13A8-AFB22BF693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A153BD5-680D-BD52-0A46-1A5F289DC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8301ECA-1B90-1FCE-0B91-9687DB80A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295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1E1F8-AADB-F70A-3A0A-70BD9530F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5053732-7B81-EA85-E240-514D8EC9BD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EE0CC02-E01E-BB2D-DAF7-7C8C64684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AD2A16-73F3-1243-6EA4-28983AF169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05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41EAF-837B-0B44-2828-424112D1F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08E5A1A-65DD-DA5E-266E-056964D27D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AC93FC4-9C83-1673-C1C7-07EF0BBF5C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217FDD8-5A28-9756-6496-4531D92BE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720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.png"/><Relationship Id="rId7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190498" y="186071"/>
            <a:ext cx="256640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 sz="1400" dirty="0"/>
              <a:t>2026. 04. 17, Pohang, S. Korea.</a:t>
            </a:r>
          </a:p>
        </p:txBody>
      </p:sp>
      <p:sp>
        <p:nvSpPr>
          <p:cNvPr id="8" name="텍스트 개체 틀 2"/>
          <p:cNvSpPr>
            <a:spLocks noGrp="1"/>
          </p:cNvSpPr>
          <p:nvPr/>
        </p:nvSpPr>
        <p:spPr>
          <a:xfrm>
            <a:off x="454222" y="2141940"/>
            <a:ext cx="8064788" cy="3252406"/>
          </a:xfrm>
          <a:prstGeom prst="rect">
            <a:avLst/>
          </a:prstGeom>
        </p:spPr>
        <p:txBody>
          <a:bodyPr vert="horz" lIns="91440" tIns="45720" rIns="91440" bIns="45720">
            <a:normAutofit fontScale="92500" lnSpcReduction="1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altLang="ko-KR" sz="3500" b="1" dirty="0"/>
              <a:t>Mode-zero Robinson instability in the presence of passive superconducting harmonic cavities(PSHC)</a:t>
            </a:r>
            <a:endParaRPr kumimoji="0" lang="en-US" altLang="ko-KR" sz="3500" b="1" i="0" u="none" strike="noStrike" kern="1200" cap="none" spc="0" normalizeH="0" baseline="0" dirty="0">
              <a:solidFill>
                <a:schemeClr val="tx1"/>
              </a:solidFill>
              <a:latin typeface="Arial"/>
              <a:cs typeface="Arial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altLang="ko-KR" b="1" dirty="0">
              <a:latin typeface="Arial"/>
              <a:cs typeface="Arial"/>
            </a:endParaRPr>
          </a:p>
          <a:p>
            <a:pPr lvl="0" algn="ctr">
              <a:spcBef>
                <a:spcPct val="20000"/>
              </a:spcBef>
              <a:defRPr/>
            </a:pPr>
            <a:endParaRPr kumimoji="0" lang="en-US" altLang="ko-KR" sz="1800" b="1" i="0" u="none" strike="noStrike" kern="1200" cap="none" spc="0" normalizeH="0" baseline="0" dirty="0">
              <a:solidFill>
                <a:schemeClr val="tx1"/>
              </a:solidFill>
              <a:latin typeface="Arial"/>
              <a:cs typeface="Arial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altLang="ko-KR" b="1" dirty="0">
              <a:latin typeface="Arial"/>
              <a:cs typeface="Arial"/>
            </a:endParaRPr>
          </a:p>
          <a:p>
            <a:pPr lvl="0" algn="ctr">
              <a:spcBef>
                <a:spcPct val="20000"/>
              </a:spcBef>
              <a:defRPr/>
            </a:pPr>
            <a:endParaRPr kumimoji="0" lang="en-US" altLang="ko-KR" sz="1800" b="1" i="0" u="none" strike="noStrike" kern="1200" cap="none" spc="0" normalizeH="0" baseline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altLang="ko-KR" sz="1800" b="0" i="0" u="none" strike="noStrike" kern="1200" cap="none" spc="0" normalizeH="0" baseline="0" dirty="0">
                <a:solidFill>
                  <a:schemeClr val="tx1"/>
                </a:solidFill>
                <a:latin typeface="Arial"/>
                <a:cs typeface="Arial"/>
              </a:rPr>
              <a:t>Department of Physics, POSTECH</a:t>
            </a:r>
          </a:p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altLang="ko-KR" i="0" u="none" strike="noStrike" kern="1200" cap="none" spc="0" normalizeH="0" baseline="0" dirty="0">
                <a:solidFill>
                  <a:schemeClr val="tx1"/>
                </a:solidFill>
                <a:latin typeface="Arial"/>
                <a:cs typeface="Arial"/>
              </a:rPr>
              <a:t>Boseong Kwon</a:t>
            </a:r>
            <a:endParaRPr kumimoji="0" lang="en-US" altLang="ko-KR" sz="1800" b="0" i="0" strike="noStrike" kern="1200" cap="none" spc="0" normalizeH="0" baseline="0" dirty="0">
              <a:solidFill>
                <a:srgbClr val="808080"/>
              </a:solidFill>
              <a:effectLst/>
              <a:latin typeface="Arial"/>
              <a:cs typeface="Arial"/>
            </a:endParaRPr>
          </a:p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kumimoji="0" lang="en-US" altLang="ko-KR" sz="1800" b="0" i="0" strike="noStrike" kern="1200" cap="none" spc="0" normalizeH="0" baseline="0" dirty="0">
              <a:solidFill>
                <a:srgbClr val="808080"/>
              </a:solidFill>
              <a:effectLst/>
              <a:latin typeface="Arial"/>
              <a:cs typeface="Arial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066B64-E6BD-708A-E72C-5988605C31C8}"/>
                  </a:ext>
                </a:extLst>
              </p:cNvPr>
              <p:cNvSpPr txBox="1"/>
              <p:nvPr/>
            </p:nvSpPr>
            <p:spPr>
              <a:xfrm>
                <a:off x="8043281" y="176517"/>
                <a:ext cx="910221" cy="317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2600">
                    <a:solidFill>
                      <a:srgbClr val="00468C"/>
                    </a:solidFill>
                  </a:defRP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47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400" dirty="0">
                    <a:solidFill>
                      <a:schemeClr val="bg1"/>
                    </a:solidFill>
                  </a:rPr>
                  <a:t> JKPS</a:t>
                </a:r>
                <a:endParaRPr lang="en-US" altLang="ko-KR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066B64-E6BD-708A-E72C-5988605C3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81" y="176517"/>
                <a:ext cx="910221" cy="317331"/>
              </a:xfrm>
              <a:prstGeom prst="rect">
                <a:avLst/>
              </a:prstGeom>
              <a:blipFill>
                <a:blip r:embed="rId3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15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B1CB4-40B5-C139-3B21-3EFF07E7B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CFD690-F9C8-AFB6-11FD-483A1AF60EB7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861DA4-978E-6AC7-819D-3623A99E5CC6}"/>
              </a:ext>
            </a:extLst>
          </p:cNvPr>
          <p:cNvSpPr txBox="1"/>
          <p:nvPr/>
        </p:nvSpPr>
        <p:spPr>
          <a:xfrm>
            <a:off x="347430" y="248471"/>
            <a:ext cx="29182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800" b="1">
                <a:solidFill>
                  <a:srgbClr val="FFFFFF"/>
                </a:solidFill>
              </a:defRPr>
            </a:pPr>
            <a:r>
              <a:rPr lang="en-US" altLang="ko-KR" sz="2800" b="1" dirty="0"/>
              <a:t>Mode-0 Instability</a:t>
            </a:r>
            <a:endParaRPr lang="en-US" altLang="ko-KR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C3A24C2-09D5-C013-78C9-738A0898F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2858EDA6-D375-4AD2-1EEE-46338A284BA9}"/>
                  </a:ext>
                </a:extLst>
              </p:cNvPr>
              <p:cNvSpPr txBox="1"/>
              <p:nvPr/>
            </p:nvSpPr>
            <p:spPr>
              <a:xfrm>
                <a:off x="436325" y="1020162"/>
                <a:ext cx="8360245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sz="2000" b="1" dirty="0"/>
                  <a:t>Analytic approximation about D-mode</a:t>
                </a:r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endParaRPr lang="en-US" altLang="ko-KR" b="1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⇒ </m:t>
                    </m:r>
                    <m:r>
                      <m:rPr>
                        <m:sty m:val="p"/>
                      </m:rPr>
                      <a:rPr lang="en-US" altLang="ko-KR" b="0" i="1" smtClean="0">
                        <a:latin typeface="Cambria Math" panose="02040503050406030204" pitchFamily="18" charset="0"/>
                      </a:rPr>
                      <m:t>Im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ko-KR" b="0" i="1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)] =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ko-KR" dirty="0"/>
                  <a:t>,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k and b are coefficients fitted using that </a:t>
                </a:r>
                <a:r>
                  <a:rPr lang="en-US" altLang="ko-KR" b="1" dirty="0"/>
                  <a:t>the impedance term is almost linear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ko-K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ko-KR" dirty="0"/>
                  <a:t>, Fig. 2 shows how well it approximates S‑ mode and D‑ mode, respectively.</a:t>
                </a:r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2858EDA6-D375-4AD2-1EEE-46338A284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25" y="1020162"/>
                <a:ext cx="8360245" cy="3416320"/>
              </a:xfrm>
              <a:prstGeom prst="rect">
                <a:avLst/>
              </a:prstGeom>
              <a:blipFill>
                <a:blip r:embed="rId3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15B75121-B6D4-5518-386F-076CC8BAD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53" y="3937228"/>
            <a:ext cx="2814712" cy="25446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028F2AD-F83F-38FA-E71D-3862D3B89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711" y="2362273"/>
            <a:ext cx="1790792" cy="76203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1E3077A-C0BA-4D52-6ADE-31292470A5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371" y="3937228"/>
            <a:ext cx="5471676" cy="82533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D963213-D02D-B4C5-E92F-C5244169C6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572" y="2319828"/>
            <a:ext cx="4117022" cy="846930"/>
          </a:xfrm>
          <a:prstGeom prst="rect">
            <a:avLst/>
          </a:prstGeom>
        </p:spPr>
      </p:pic>
      <p:sp>
        <p:nvSpPr>
          <p:cNvPr id="7" name="화살표: 아래로 구부러짐 6">
            <a:extLst>
              <a:ext uri="{FF2B5EF4-FFF2-40B4-BE49-F238E27FC236}">
                <a16:creationId xmlns:a16="http://schemas.microsoft.com/office/drawing/2014/main" id="{BDF16056-5A4E-CD8E-59A7-817B690CE53D}"/>
              </a:ext>
            </a:extLst>
          </p:cNvPr>
          <p:cNvSpPr/>
          <p:nvPr/>
        </p:nvSpPr>
        <p:spPr>
          <a:xfrm>
            <a:off x="4913282" y="2186125"/>
            <a:ext cx="1288741" cy="49949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DA79037-911A-F00F-8385-3A5D163FC4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360" y="1667518"/>
            <a:ext cx="2883048" cy="425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CC8FF5-DBCB-CFD5-B254-4408A4B5155E}"/>
                  </a:ext>
                </a:extLst>
              </p:cNvPr>
              <p:cNvSpPr txBox="1"/>
              <p:nvPr/>
            </p:nvSpPr>
            <p:spPr>
              <a:xfrm>
                <a:off x="3280293" y="4932870"/>
                <a:ext cx="5592774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</a:t>
                </a:r>
                <a:r>
                  <a:rPr lang="en-US" altLang="ko-KR" b="1" dirty="0"/>
                  <a:t>S-mode</a:t>
                </a:r>
                <a:r>
                  <a:rPr lang="en-US" altLang="ko-KR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l-GR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≈−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sub>
                    </m:sSub>
                  </m:oMath>
                </a14:m>
                <a:r>
                  <a:rPr lang="en-US" altLang="ko-KR" dirty="0"/>
                  <a:t>, dominated by radiation damping. Contributes to the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further attenuation as much as k&lt;0</a:t>
                </a:r>
                <a:r>
                  <a:rPr lang="en-US" altLang="ko-KR" dirty="0"/>
                  <a:t>.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</a:t>
                </a:r>
                <a:r>
                  <a:rPr lang="en-US" altLang="ko-KR" b="1" dirty="0"/>
                  <a:t>D-mode</a:t>
                </a:r>
                <a:r>
                  <a:rPr lang="en-US" altLang="ko-KR" dirty="0"/>
                  <a:t>: Can be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ko-K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altLang="ko-KR" dirty="0"/>
                  <a:t>so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sub>
                    </m:sSub>
                  </m:oMath>
                </a14:m>
                <a:r>
                  <a:rPr lang="en-US" altLang="ko-KR" dirty="0"/>
                  <a:t> term acts in the direction of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amplifying</a:t>
                </a:r>
                <a:r>
                  <a:rPr lang="en-US" altLang="ko-KR" dirty="0"/>
                  <a:t> the growth rate.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CC8FF5-DBCB-CFD5-B254-4408A4B51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293" y="4932870"/>
                <a:ext cx="5592774" cy="1477328"/>
              </a:xfrm>
              <a:prstGeom prst="rect">
                <a:avLst/>
              </a:prstGeom>
              <a:blipFill>
                <a:blip r:embed="rId9"/>
                <a:stretch>
                  <a:fillRect l="-871" t="-2058" b="-53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661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10498-04EC-D321-CE4C-B705F8538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753250-5EB3-6908-9ACB-8BA24AEF8984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1620C29-3EA8-4E18-A435-F3EC32BFB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AA1AAA-D16C-5B84-2C69-DC0F06B14614}"/>
              </a:ext>
            </a:extLst>
          </p:cNvPr>
          <p:cNvSpPr txBox="1"/>
          <p:nvPr/>
        </p:nvSpPr>
        <p:spPr>
          <a:xfrm>
            <a:off x="944112" y="2896730"/>
            <a:ext cx="46403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600">
                <a:solidFill>
                  <a:srgbClr val="00468C"/>
                </a:solidFill>
              </a:defRPr>
            </a:pPr>
            <a:r>
              <a:rPr lang="en-US" altLang="ko-KR" sz="3600" b="1" dirty="0"/>
              <a:t>Parameter dependency</a:t>
            </a:r>
          </a:p>
        </p:txBody>
      </p:sp>
    </p:spTree>
    <p:extLst>
      <p:ext uri="{BB962C8B-B14F-4D97-AF65-F5344CB8AC3E}">
        <p14:creationId xmlns:p14="http://schemas.microsoft.com/office/powerpoint/2010/main" val="2993260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BCACA-BCF6-CE66-C19F-542774F2B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4B95F4-30E1-F83B-17A4-73A292B91961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B3E62C-0BC7-E10A-4555-B2FD187F4FD3}"/>
                  </a:ext>
                </a:extLst>
              </p:cNvPr>
              <p:cNvSpPr txBox="1"/>
              <p:nvPr/>
            </p:nvSpPr>
            <p:spPr>
              <a:xfrm>
                <a:off x="347430" y="248471"/>
                <a:ext cx="2900602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sz="2800" b="1">
                    <a:solidFill>
                      <a:srgbClr val="FFFFFF"/>
                    </a:solidFill>
                  </a:defRPr>
                </a:pPr>
                <a:r>
                  <a:rPr lang="en-US" altLang="ko-KR" sz="2800" b="1" dirty="0"/>
                  <a:t>Damping Time(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800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800" b="1" i="1" smtClean="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</m:oMath>
                </a14:m>
                <a:r>
                  <a:rPr lang="en-US" altLang="ko-KR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B3E62C-0BC7-E10A-4555-B2FD187F4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0" y="248471"/>
                <a:ext cx="2900602" cy="523220"/>
              </a:xfrm>
              <a:prstGeom prst="rect">
                <a:avLst/>
              </a:prstGeom>
              <a:blipFill>
                <a:blip r:embed="rId3"/>
                <a:stretch>
                  <a:fillRect l="-4412" t="-11628" r="-2941" b="-325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그림 14">
            <a:extLst>
              <a:ext uri="{FF2B5EF4-FFF2-40B4-BE49-F238E27FC236}">
                <a16:creationId xmlns:a16="http://schemas.microsoft.com/office/drawing/2014/main" id="{ADEDE5E0-5EA0-38A2-CB51-06BD291A42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A2434A19-8B18-0CB5-D059-2986D77E3EB6}"/>
              </a:ext>
            </a:extLst>
          </p:cNvPr>
          <p:cNvSpPr txBox="1"/>
          <p:nvPr/>
        </p:nvSpPr>
        <p:spPr>
          <a:xfrm>
            <a:off x="436325" y="1020162"/>
            <a:ext cx="83602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dirty="0"/>
          </a:p>
          <a:p>
            <a:pPr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Growth rate vs. Damping rate</a:t>
            </a:r>
            <a:endParaRPr lang="en-US" altLang="ko-KR" sz="2000" dirty="0"/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033E8B-87E6-ABEC-1057-1F3AC30875CF}"/>
                  </a:ext>
                </a:extLst>
              </p:cNvPr>
              <p:cNvSpPr txBox="1"/>
              <p:nvPr/>
            </p:nvSpPr>
            <p:spPr>
              <a:xfrm>
                <a:off x="576029" y="5476698"/>
                <a:ext cx="708630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</a:t>
                </a:r>
                <a:r>
                  <a:rPr lang="en-US" altLang="ko-KR" b="1" dirty="0"/>
                  <a:t>S-mode</a:t>
                </a:r>
                <a:r>
                  <a:rPr lang="en-US" altLang="ko-KR" dirty="0"/>
                  <a:t>: Growth rate is dominated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l-GR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≈−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sub>
                    </m:sSub>
                  </m:oMath>
                </a14:m>
                <a:r>
                  <a:rPr lang="en-US" altLang="ko-KR" dirty="0"/>
                  <a:t>, always stable.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</a:t>
                </a:r>
                <a:r>
                  <a:rPr lang="en-US" altLang="ko-KR" b="1" dirty="0"/>
                  <a:t>D-mode</a:t>
                </a:r>
                <a:r>
                  <a:rPr lang="en-US" altLang="ko-KR" dirty="0"/>
                  <a:t>: Growth rate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sub>
                    </m:sSub>
                  </m:oMath>
                </a14:m>
                <a:r>
                  <a:rPr lang="en-US" altLang="ko-KR" dirty="0"/>
                  <a:t>, beam stability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1" smtClean="0">
                        <a:latin typeface="Cambria Math" panose="02040503050406030204" pitchFamily="18" charset="0"/>
                      </a:rPr>
                      <m:t>ms</m:t>
                    </m:r>
                  </m:oMath>
                </a14:m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033E8B-87E6-ABEC-1057-1F3AC3087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29" y="5476698"/>
                <a:ext cx="7086303" cy="923330"/>
              </a:xfrm>
              <a:prstGeom prst="rect">
                <a:avLst/>
              </a:prstGeom>
              <a:blipFill>
                <a:blip r:embed="rId5"/>
                <a:stretch>
                  <a:fillRect l="-688" t="-3289" b="-92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그림 12">
            <a:extLst>
              <a:ext uri="{FF2B5EF4-FFF2-40B4-BE49-F238E27FC236}">
                <a16:creationId xmlns:a16="http://schemas.microsoft.com/office/drawing/2014/main" id="{8E2032FD-EC53-AACD-F2EC-32F80F793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6294" y="1654173"/>
            <a:ext cx="4883238" cy="3685121"/>
          </a:xfrm>
          <a:prstGeom prst="rect">
            <a:avLst/>
          </a:prstGeom>
        </p:spPr>
      </p:pic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D9D86409-0B05-3969-469F-B4347EB8A3BB}"/>
              </a:ext>
            </a:extLst>
          </p:cNvPr>
          <p:cNvCxnSpPr>
            <a:cxnSpLocks/>
          </p:cNvCxnSpPr>
          <p:nvPr/>
        </p:nvCxnSpPr>
        <p:spPr>
          <a:xfrm flipH="1">
            <a:off x="3248032" y="3716867"/>
            <a:ext cx="279716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BF5C5A66-2B2D-505F-730E-65B333C6B34A}"/>
              </a:ext>
            </a:extLst>
          </p:cNvPr>
          <p:cNvCxnSpPr>
            <a:cxnSpLocks/>
          </p:cNvCxnSpPr>
          <p:nvPr/>
        </p:nvCxnSpPr>
        <p:spPr>
          <a:xfrm flipV="1">
            <a:off x="3248032" y="3716867"/>
            <a:ext cx="0" cy="49953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06EA68-F7CF-BBF2-285F-913F059617AE}"/>
                  </a:ext>
                </a:extLst>
              </p:cNvPr>
              <p:cNvSpPr txBox="1"/>
              <p:nvPr/>
            </p:nvSpPr>
            <p:spPr>
              <a:xfrm>
                <a:off x="2989940" y="4184443"/>
                <a:ext cx="544811" cy="246221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000" b="1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altLang="ko-KR" sz="1000" b="1" i="1" smtClean="0">
                          <a:latin typeface="Cambria Math" panose="02040503050406030204" pitchFamily="18" charset="0"/>
                        </a:rPr>
                        <m:t>𝟑𝟎𝟎</m:t>
                      </m:r>
                    </m:oMath>
                  </m:oMathPara>
                </a14:m>
                <a:endParaRPr lang="ko-KR" altLang="en-US" sz="10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06EA68-F7CF-BBF2-285F-913F05961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940" y="4184443"/>
                <a:ext cx="544811" cy="246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353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C7146-E618-C739-E520-9E5A654C2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8DC47D-9253-CC7C-6F12-1B4D0A109577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D8CC87-6F65-4D89-D00C-12A535A4E731}"/>
                  </a:ext>
                </a:extLst>
              </p:cNvPr>
              <p:cNvSpPr txBox="1"/>
              <p:nvPr/>
            </p:nvSpPr>
            <p:spPr>
              <a:xfrm>
                <a:off x="347430" y="248471"/>
                <a:ext cx="2900602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sz="2800" b="1">
                    <a:solidFill>
                      <a:srgbClr val="FFFFFF"/>
                    </a:solidFill>
                  </a:defRPr>
                </a:pPr>
                <a:r>
                  <a:rPr lang="en-US" altLang="ko-KR" sz="2800" b="1" dirty="0"/>
                  <a:t>Damping Time(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800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800" b="1" i="1" smtClean="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</m:oMath>
                </a14:m>
                <a:r>
                  <a:rPr lang="en-US" altLang="ko-KR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D8CC87-6F65-4D89-D00C-12A535A4E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0" y="248471"/>
                <a:ext cx="2900602" cy="523220"/>
              </a:xfrm>
              <a:prstGeom prst="rect">
                <a:avLst/>
              </a:prstGeom>
              <a:blipFill>
                <a:blip r:embed="rId3"/>
                <a:stretch>
                  <a:fillRect l="-4412" t="-11628" r="-2941" b="-325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그림 14">
            <a:extLst>
              <a:ext uri="{FF2B5EF4-FFF2-40B4-BE49-F238E27FC236}">
                <a16:creationId xmlns:a16="http://schemas.microsoft.com/office/drawing/2014/main" id="{94777BDF-F427-D547-1F80-18AEA8F393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FF752756-CC0D-4C68-6256-1902960D0642}"/>
              </a:ext>
            </a:extLst>
          </p:cNvPr>
          <p:cNvSpPr txBox="1"/>
          <p:nvPr/>
        </p:nvSpPr>
        <p:spPr>
          <a:xfrm>
            <a:off x="436325" y="1020162"/>
            <a:ext cx="836024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dirty="0"/>
          </a:p>
          <a:p>
            <a:pPr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Oscillation frequency vs. Damping time</a:t>
            </a:r>
            <a:endParaRPr lang="en-US" altLang="ko-KR" sz="2000" dirty="0"/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5A0C7D-FB6D-AB59-D3E5-FD8422DA817A}"/>
              </a:ext>
            </a:extLst>
          </p:cNvPr>
          <p:cNvSpPr txBox="1"/>
          <p:nvPr/>
        </p:nvSpPr>
        <p:spPr>
          <a:xfrm>
            <a:off x="436326" y="5392995"/>
            <a:ext cx="50077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In most sections, the frequencies of the two modes S and D are </a:t>
            </a:r>
            <a:r>
              <a:rPr lang="en-US" altLang="ko-KR" b="1" dirty="0"/>
              <a:t>hardly affected</a:t>
            </a:r>
            <a:r>
              <a:rPr lang="en-US" altLang="ko-KR" dirty="0"/>
              <a:t> by the decay time, with only a </a:t>
            </a:r>
            <a:r>
              <a:rPr lang="en-US" altLang="ko-KR" b="1" dirty="0"/>
              <a:t>slight shift of less than 1 </a:t>
            </a:r>
            <a:r>
              <a:rPr lang="en-US" altLang="ko-KR" b="1" dirty="0" err="1"/>
              <a:t>ms</a:t>
            </a:r>
            <a:r>
              <a:rPr lang="en-US" altLang="ko-KR" dirty="0" err="1"/>
              <a:t>.</a:t>
            </a:r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48F4271-EACE-5D5B-5B1B-7F7CC0AFE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13" y="1730944"/>
            <a:ext cx="4625553" cy="3624235"/>
          </a:xfrm>
          <a:prstGeom prst="rect">
            <a:avLst/>
          </a:prstGeom>
        </p:spPr>
      </p:pic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ADA74E45-A4AB-6125-9109-A5B7D830435C}"/>
              </a:ext>
            </a:extLst>
          </p:cNvPr>
          <p:cNvSpPr/>
          <p:nvPr/>
        </p:nvSpPr>
        <p:spPr>
          <a:xfrm>
            <a:off x="4978399" y="3365261"/>
            <a:ext cx="677334" cy="279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50BA1C-84CA-B584-8274-A4768FD9EF8F}"/>
                  </a:ext>
                </a:extLst>
              </p:cNvPr>
              <p:cNvSpPr txBox="1"/>
              <p:nvPr/>
            </p:nvSpPr>
            <p:spPr>
              <a:xfrm>
                <a:off x="5816600" y="2942896"/>
                <a:ext cx="3090332" cy="1200329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In </a:t>
                </a:r>
                <a:r>
                  <a:rPr lang="en-US" altLang="ko-KR" b="1" dirty="0"/>
                  <a:t>HALF(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b="1" dirty="0"/>
                  <a:t>ms), </a:t>
                </a:r>
                <a:r>
                  <a:rPr lang="en-US" altLang="ko-KR" dirty="0"/>
                  <a:t>D‑ mode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can be avoided </a:t>
                </a:r>
                <a:r>
                  <a:rPr lang="en-US" altLang="ko-KR" dirty="0"/>
                  <a:t>in real operation, but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if reduce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rgbClr val="FF0000"/>
                    </a:solidFill>
                  </a:rPr>
                  <a:t> a lot</a:t>
                </a:r>
                <a:r>
                  <a:rPr lang="en-US" altLang="ko-KR" dirty="0"/>
                  <a:t>, can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grow D ‑ mode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50BA1C-84CA-B584-8274-A4768FD9E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600" y="2942896"/>
                <a:ext cx="3090332" cy="1200329"/>
              </a:xfrm>
              <a:prstGeom prst="rect">
                <a:avLst/>
              </a:prstGeom>
              <a:blipFill>
                <a:blip r:embed="rId6"/>
                <a:stretch>
                  <a:fillRect l="-1578" t="-3046" r="-2761" b="-71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165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6A8B6-D009-00D1-3FCD-D099836E6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EFACF7-6F80-C53D-DB2C-96C6694C9512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BBB75D-AB4A-1AE6-8DFC-5BAFD7D5B521}"/>
              </a:ext>
            </a:extLst>
          </p:cNvPr>
          <p:cNvSpPr txBox="1"/>
          <p:nvPr/>
        </p:nvSpPr>
        <p:spPr>
          <a:xfrm>
            <a:off x="347430" y="248471"/>
            <a:ext cx="275742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800" b="1">
                <a:solidFill>
                  <a:srgbClr val="FFFFFF"/>
                </a:solidFill>
              </a:defRPr>
            </a:pPr>
            <a:r>
              <a:rPr lang="en-US" altLang="ko-KR" sz="2800" b="1" dirty="0"/>
              <a:t>Quality Factor(Q</a:t>
            </a:r>
            <a:r>
              <a:rPr lang="en-US" altLang="ko-KR" dirty="0"/>
              <a:t>)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04E0E1F-1C86-96D0-BFF3-0538F5D869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B8AB7FCE-44EA-410D-1356-892525128A1D}"/>
                  </a:ext>
                </a:extLst>
              </p:cNvPr>
              <p:cNvSpPr txBox="1"/>
              <p:nvPr/>
            </p:nvSpPr>
            <p:spPr>
              <a:xfrm>
                <a:off x="436325" y="825427"/>
                <a:ext cx="8360245" cy="996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sz="2000" dirty="0"/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sz="2000" b="1" dirty="0"/>
                  <a:t>Growth rate vs. Quality factor(</a:t>
                </a:r>
                <a14:m>
                  <m:oMath xmlns:m="http://schemas.openxmlformats.org/officeDocument/2006/math">
                    <m:r>
                      <a:rPr lang="en-US" altLang="ko-KR" sz="2000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altLang="ko-K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altLang="ko-KR" sz="2000" b="1" dirty="0"/>
                  <a:t>)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B8AB7FCE-44EA-410D-1356-892525128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25" y="825427"/>
                <a:ext cx="8360245" cy="996427"/>
              </a:xfrm>
              <a:prstGeom prst="rect">
                <a:avLst/>
              </a:prstGeom>
              <a:blipFill>
                <a:blip r:embed="rId4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09F9A1F-5B7C-67E4-F6D0-2E785A4D048D}"/>
              </a:ext>
            </a:extLst>
          </p:cNvPr>
          <p:cNvSpPr txBox="1"/>
          <p:nvPr/>
        </p:nvSpPr>
        <p:spPr>
          <a:xfrm>
            <a:off x="576028" y="5589397"/>
            <a:ext cx="82205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</a:t>
            </a:r>
            <a:r>
              <a:rPr lang="en-US" altLang="ko-KR" b="1" dirty="0"/>
              <a:t>Small Q: </a:t>
            </a:r>
            <a:r>
              <a:rPr lang="en-US" altLang="ko-KR" dirty="0">
                <a:solidFill>
                  <a:srgbClr val="FF0000"/>
                </a:solidFill>
              </a:rPr>
              <a:t>suppress the D-mode instability</a:t>
            </a:r>
            <a:r>
              <a:rPr lang="en-US" altLang="ko-KR" dirty="0"/>
              <a:t>, but may </a:t>
            </a:r>
            <a:r>
              <a:rPr lang="en-US" altLang="ko-KR" dirty="0">
                <a:solidFill>
                  <a:srgbClr val="FF0000"/>
                </a:solidFill>
              </a:rPr>
              <a:t>enhance the S-mode instability</a:t>
            </a:r>
            <a:r>
              <a:rPr lang="en-US" altLang="ko-KR" dirty="0"/>
              <a:t>.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</a:t>
            </a:r>
            <a:r>
              <a:rPr lang="en-US" altLang="ko-KR" b="1" dirty="0"/>
              <a:t>High Q: </a:t>
            </a:r>
            <a:r>
              <a:rPr lang="en-US" altLang="ko-KR" dirty="0"/>
              <a:t>the </a:t>
            </a:r>
            <a:r>
              <a:rPr lang="en-US" altLang="ko-KR" dirty="0">
                <a:solidFill>
                  <a:srgbClr val="FF0000"/>
                </a:solidFill>
              </a:rPr>
              <a:t>D-mode instability only occurs</a:t>
            </a:r>
            <a:r>
              <a:rPr lang="en-US" altLang="ko-KR" dirty="0"/>
              <a:t>.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Such as </a:t>
            </a:r>
            <a:r>
              <a:rPr lang="en-US" altLang="ko-KR" b="1" dirty="0"/>
              <a:t>PSHC with a coupler </a:t>
            </a:r>
            <a:r>
              <a:rPr lang="en-US" altLang="ko-KR" dirty="0"/>
              <a:t>to extract beam power, the D-mode instability </a:t>
            </a:r>
            <a:r>
              <a:rPr lang="en-US" altLang="ko-KR" dirty="0">
                <a:solidFill>
                  <a:srgbClr val="FF0000"/>
                </a:solidFill>
              </a:rPr>
              <a:t>is not expected to occur</a:t>
            </a:r>
            <a:r>
              <a:rPr lang="en-US" altLang="ko-KR" dirty="0"/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2B7595B-C606-FF1E-7994-A58A20193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1378" y="1585912"/>
            <a:ext cx="5441556" cy="4075852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C42B371-80BB-AA51-5C97-8251A547401B}"/>
              </a:ext>
            </a:extLst>
          </p:cNvPr>
          <p:cNvCxnSpPr>
            <a:cxnSpLocks/>
          </p:cNvCxnSpPr>
          <p:nvPr/>
        </p:nvCxnSpPr>
        <p:spPr>
          <a:xfrm flipV="1">
            <a:off x="3387007" y="2142065"/>
            <a:ext cx="0" cy="215899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1FEDCEAD-909C-A44B-9E51-8DD685C686E6}"/>
              </a:ext>
            </a:extLst>
          </p:cNvPr>
          <p:cNvCxnSpPr>
            <a:cxnSpLocks/>
          </p:cNvCxnSpPr>
          <p:nvPr/>
        </p:nvCxnSpPr>
        <p:spPr>
          <a:xfrm>
            <a:off x="3387007" y="2125133"/>
            <a:ext cx="778934" cy="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401EBE-88DE-4135-70DE-38CED372DC42}"/>
                  </a:ext>
                </a:extLst>
              </p:cNvPr>
              <p:cNvSpPr txBox="1"/>
              <p:nvPr/>
            </p:nvSpPr>
            <p:spPr>
              <a:xfrm>
                <a:off x="3135440" y="1864907"/>
                <a:ext cx="1481007" cy="24968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b="1" dirty="0"/>
                  <a:t>Best Q(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000" b="1" i="0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R" sz="10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altLang="ko-KR" sz="1000" b="1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sz="1000" b="1" i="0" smtClean="0">
                        <a:latin typeface="Cambria Math" panose="02040503050406030204" pitchFamily="18" charset="0"/>
                      </a:rPr>
                      <m:t>𝐐</m:t>
                    </m:r>
                    <m:r>
                      <a:rPr lang="en-US" altLang="ko-KR" sz="1000" b="1" i="0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ko-KR" sz="1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000" b="1" i="0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R" sz="10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altLang="ko-KR" sz="1000" b="1" dirty="0"/>
                  <a:t>)!</a:t>
                </a:r>
                <a:endParaRPr lang="ko-KR" altLang="en-US" sz="1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401EBE-88DE-4135-70DE-38CED372D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440" y="1864907"/>
                <a:ext cx="1481007" cy="249684"/>
              </a:xfrm>
              <a:prstGeom prst="rect">
                <a:avLst/>
              </a:prstGeom>
              <a:blipFill>
                <a:blip r:embed="rId6"/>
                <a:stretch>
                  <a:fillRect r="-1646" b="-121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E9A05B99-5F07-82BC-A282-CD61AC302ED5}"/>
              </a:ext>
            </a:extLst>
          </p:cNvPr>
          <p:cNvCxnSpPr>
            <a:cxnSpLocks/>
          </p:cNvCxnSpPr>
          <p:nvPr/>
        </p:nvCxnSpPr>
        <p:spPr>
          <a:xfrm flipH="1" flipV="1">
            <a:off x="4165941" y="2157644"/>
            <a:ext cx="10257" cy="218575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30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2D5E7-8F7C-56EA-EA90-9A747319B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5275D-848A-63F3-B3F0-EF52459009B1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D6A9ED-3C98-FAC2-17A9-2EEA950EA525}"/>
                  </a:ext>
                </a:extLst>
              </p:cNvPr>
              <p:cNvSpPr txBox="1"/>
              <p:nvPr/>
            </p:nvSpPr>
            <p:spPr>
              <a:xfrm>
                <a:off x="347430" y="248471"/>
                <a:ext cx="3865545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sz="2800" b="1">
                    <a:solidFill>
                      <a:srgbClr val="FFFFFF"/>
                    </a:solidFill>
                  </a:defRPr>
                </a:pPr>
                <a:r>
                  <a:rPr lang="en-US" altLang="ko-KR" sz="2800" b="1" dirty="0"/>
                  <a:t>Detuning Frequency(</a:t>
                </a:r>
                <a14:m>
                  <m:oMath xmlns:m="http://schemas.openxmlformats.org/officeDocument/2006/math">
                    <m:r>
                      <a:rPr lang="en-US" altLang="ko-K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ko-KR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800" b="1" i="1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800" b="1" i="1" smtClean="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en-US" altLang="ko-KR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D6A9ED-3C98-FAC2-17A9-2EEA950EA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0" y="248471"/>
                <a:ext cx="3865545" cy="523220"/>
              </a:xfrm>
              <a:prstGeom prst="rect">
                <a:avLst/>
              </a:prstGeom>
              <a:blipFill>
                <a:blip r:embed="rId3"/>
                <a:stretch>
                  <a:fillRect l="-3312" t="-11628" r="-1735" b="-325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그림 14">
            <a:extLst>
              <a:ext uri="{FF2B5EF4-FFF2-40B4-BE49-F238E27FC236}">
                <a16:creationId xmlns:a16="http://schemas.microsoft.com/office/drawing/2014/main" id="{CCC14C8B-C194-704B-5FE9-363356722B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FA683C1E-2B32-990E-8824-986AE2142882}"/>
                  </a:ext>
                </a:extLst>
              </p:cNvPr>
              <p:cNvSpPr txBox="1"/>
              <p:nvPr/>
            </p:nvSpPr>
            <p:spPr>
              <a:xfrm>
                <a:off x="436325" y="825427"/>
                <a:ext cx="8360245" cy="996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sz="2000" dirty="0"/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sz="2000" b="1" dirty="0"/>
                  <a:t>Growth rate vs. Detuning frequency(5 - 12</a:t>
                </a:r>
                <a14:m>
                  <m:oMath xmlns:m="http://schemas.openxmlformats.org/officeDocument/2006/math">
                    <m:r>
                      <a:rPr lang="en-US" altLang="ko-KR" sz="2000" b="1" i="0" smtClean="0">
                        <a:latin typeface="Cambria Math" panose="02040503050406030204" pitchFamily="18" charset="0"/>
                      </a:rPr>
                      <m:t>𝐤𝐇𝐳</m:t>
                    </m:r>
                  </m:oMath>
                </a14:m>
                <a:r>
                  <a:rPr lang="en-US" altLang="ko-KR" sz="2000" b="1" dirty="0"/>
                  <a:t>)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FA683C1E-2B32-990E-8824-986AE2142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25" y="825427"/>
                <a:ext cx="8360245" cy="996427"/>
              </a:xfrm>
              <a:prstGeom prst="rect">
                <a:avLst/>
              </a:prstGeom>
              <a:blipFill>
                <a:blip r:embed="rId5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7D224B-7606-FA45-1ECF-8BF810A856B3}"/>
                  </a:ext>
                </a:extLst>
              </p:cNvPr>
              <p:cNvSpPr txBox="1"/>
              <p:nvPr/>
            </p:nvSpPr>
            <p:spPr>
              <a:xfrm>
                <a:off x="576028" y="5233798"/>
                <a:ext cx="8220541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1" i="1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n-US" altLang="ko-KR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b="1" dirty="0"/>
                  <a:t>ms : </a:t>
                </a:r>
                <a:r>
                  <a:rPr lang="en-US" altLang="ko-KR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Always stable.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1" i="1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n-US" altLang="ko-KR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ko-KR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b="1" dirty="0"/>
                  <a:t>ms :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Exponential growth below </a:t>
                </a:r>
                <a:r>
                  <a:rPr lang="en-US" altLang="ko-KR" dirty="0"/>
                  <a:t>about 7 kHz detuning.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If detuning is lowered because of the </a:t>
                </a:r>
                <a:r>
                  <a:rPr lang="en-US" altLang="ko-KR" b="1" dirty="0"/>
                  <a:t>bunch lengthening requirement</a:t>
                </a:r>
                <a:r>
                  <a:rPr lang="en-US" altLang="ko-KR" dirty="0"/>
                  <a:t>, the D‑ mode can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be limited first</a:t>
                </a:r>
                <a:r>
                  <a:rPr lang="en-US" altLang="ko-KR" dirty="0"/>
                  <a:t>, especially in rings with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small damping time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7D224B-7606-FA45-1ECF-8BF810A85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28" y="5233798"/>
                <a:ext cx="8220541" cy="1200329"/>
              </a:xfrm>
              <a:prstGeom prst="rect">
                <a:avLst/>
              </a:prstGeom>
              <a:blipFill>
                <a:blip r:embed="rId6"/>
                <a:stretch>
                  <a:fillRect l="-593" t="-3061" b="-76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9F7C4A80-14BD-433F-4F4C-31C52D7C85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0202" y="1552648"/>
            <a:ext cx="4501598" cy="375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2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106A1-B31D-CCDA-A5A8-4C98DE820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312926-25D0-EEA5-B579-8044FA83533F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453EB1-ECE8-B91F-15B2-01B3F4FBC652}"/>
                  </a:ext>
                </a:extLst>
              </p:cNvPr>
              <p:cNvSpPr txBox="1"/>
              <p:nvPr/>
            </p:nvSpPr>
            <p:spPr>
              <a:xfrm>
                <a:off x="347430" y="248471"/>
                <a:ext cx="5456750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sz="2800" b="1">
                    <a:solidFill>
                      <a:srgbClr val="FFFFFF"/>
                    </a:solidFill>
                  </a:defRPr>
                </a:pPr>
                <a:r>
                  <a:rPr lang="en-US" altLang="ko-KR" sz="2800" b="1" dirty="0"/>
                  <a:t>Momentum Compaction Factor(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800" b="1" i="1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altLang="ko-KR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453EB1-ECE8-B91F-15B2-01B3F4FBC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0" y="248471"/>
                <a:ext cx="5456750" cy="523220"/>
              </a:xfrm>
              <a:prstGeom prst="rect">
                <a:avLst/>
              </a:prstGeom>
              <a:blipFill>
                <a:blip r:embed="rId3"/>
                <a:stretch>
                  <a:fillRect l="-2346" t="-11628" r="-1117" b="-325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그림 14">
            <a:extLst>
              <a:ext uri="{FF2B5EF4-FFF2-40B4-BE49-F238E27FC236}">
                <a16:creationId xmlns:a16="http://schemas.microsoft.com/office/drawing/2014/main" id="{F81E9B7A-55A3-C509-4542-DFCED97277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A0D4104A-D9D6-30A7-5FB0-EA1CB8E72D78}"/>
                  </a:ext>
                </a:extLst>
              </p:cNvPr>
              <p:cNvSpPr txBox="1"/>
              <p:nvPr/>
            </p:nvSpPr>
            <p:spPr>
              <a:xfrm>
                <a:off x="436325" y="825427"/>
                <a:ext cx="8360245" cy="984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sz="2000" dirty="0"/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sz="2000" b="1" dirty="0"/>
                  <a:t>Complex frequencies vs. Momentum compaction factor(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b="1" i="0" smtClean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US" altLang="ko-KR" sz="2000" b="1" i="0" smtClean="0">
                            <a:latin typeface="Cambria Math" panose="02040503050406030204" pitchFamily="18" charset="0"/>
                          </a:rPr>
                          <m:t>𝐜𝟎</m:t>
                        </m:r>
                      </m:sub>
                    </m:sSub>
                    <m:r>
                      <a:rPr lang="en-US" altLang="ko-KR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000" b="1" i="0" smtClean="0">
                        <a:latin typeface="Cambria Math" panose="02040503050406030204" pitchFamily="18" charset="0"/>
                      </a:rPr>
                      <m:t>𝐭𝐨</m:t>
                    </m:r>
                    <m:r>
                      <a:rPr lang="en-US" altLang="ko-KR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000" b="1" i="0" smtClean="0">
                        <a:latin typeface="Cambria Math" panose="02040503050406030204" pitchFamily="18" charset="0"/>
                      </a:rPr>
                      <m:t>𝟒</m:t>
                    </m:r>
                    <m:sSub>
                      <m:sSubPr>
                        <m:ctrlPr>
                          <a:rPr lang="en-US" altLang="ko-K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b="1" i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US" altLang="ko-KR" sz="2000" b="1" i="0">
                            <a:latin typeface="Cambria Math" panose="02040503050406030204" pitchFamily="18" charset="0"/>
                          </a:rPr>
                          <m:t>𝐜𝟎</m:t>
                        </m:r>
                      </m:sub>
                    </m:sSub>
                  </m:oMath>
                </a14:m>
                <a:r>
                  <a:rPr lang="en-US" altLang="ko-KR" sz="2000" b="1" dirty="0"/>
                  <a:t>)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A0D4104A-D9D6-30A7-5FB0-EA1CB8E72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25" y="825427"/>
                <a:ext cx="8360245" cy="984885"/>
              </a:xfrm>
              <a:prstGeom prst="rect">
                <a:avLst/>
              </a:prstGeom>
              <a:blipFill>
                <a:blip r:embed="rId5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2153D6-6301-02D4-A399-037ACF7DDCEE}"/>
                  </a:ext>
                </a:extLst>
              </p:cNvPr>
              <p:cNvSpPr txBox="1"/>
              <p:nvPr/>
            </p:nvSpPr>
            <p:spPr>
              <a:xfrm>
                <a:off x="576028" y="5233798"/>
                <a:ext cx="8220541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 dirty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altLang="ko-KR" dirty="0"/>
                  <a:t>↑ -&gt; S-mode frequency ↑ , D- mode frequency ↓.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In the side of </a:t>
                </a:r>
                <a:r>
                  <a:rPr lang="en-US" altLang="ko-KR" b="1" dirty="0"/>
                  <a:t>growth rate</a:t>
                </a:r>
                <a:r>
                  <a:rPr lang="en-US" altLang="ko-KR" dirty="0"/>
                  <a:t>, </a:t>
                </a:r>
                <a:r>
                  <a:rPr lang="en-US" altLang="ko-KR" b="1" dirty="0"/>
                  <a:t>S-mode</a:t>
                </a:r>
                <a:r>
                  <a:rPr lang="en-US" altLang="ko-KR" dirty="0"/>
                  <a:t> is more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stable</a:t>
                </a:r>
                <a:r>
                  <a:rPr lang="en-US" altLang="ko-KR" dirty="0"/>
                  <a:t>, </a:t>
                </a:r>
                <a:r>
                  <a:rPr lang="en-US" altLang="ko-KR" b="1" dirty="0"/>
                  <a:t>D- mode </a:t>
                </a:r>
                <a:r>
                  <a:rPr lang="en-US" altLang="ko-KR" dirty="0"/>
                  <a:t>is more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unstable</a:t>
                </a:r>
                <a:r>
                  <a:rPr lang="en-US" altLang="ko-KR" dirty="0"/>
                  <a:t>.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In the </a:t>
                </a:r>
                <a:r>
                  <a:rPr lang="en-US" altLang="ko-KR" b="1" dirty="0"/>
                  <a:t>bunch lengthening requirement case in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1" i="1" dirty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ko-KR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ko-KR" dirty="0"/>
                  <a:t>, there will be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the coupling </a:t>
                </a:r>
                <a:r>
                  <a:rPr lang="en-US" altLang="ko-KR" dirty="0"/>
                  <a:t>of S and D modes!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2153D6-6301-02D4-A399-037ACF7DD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28" y="5233798"/>
                <a:ext cx="8220541" cy="1200329"/>
              </a:xfrm>
              <a:prstGeom prst="rect">
                <a:avLst/>
              </a:prstGeom>
              <a:blipFill>
                <a:blip r:embed="rId6"/>
                <a:stretch>
                  <a:fillRect l="-593" t="-3061" b="-76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B7D44E77-F70B-1E3C-B8E1-EAF618AFF1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9235" y="1597118"/>
            <a:ext cx="4508398" cy="3414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18A106-6BE2-5658-8B03-770ED979D9D8}"/>
                  </a:ext>
                </a:extLst>
              </p:cNvPr>
              <p:cNvSpPr txBox="1"/>
              <p:nvPr/>
            </p:nvSpPr>
            <p:spPr>
              <a:xfrm>
                <a:off x="5897031" y="2162372"/>
                <a:ext cx="2548467" cy="341376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0" i="1" dirty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ko-KR" sz="16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ko-KR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18A106-6BE2-5658-8B03-770ED979D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031" y="2162372"/>
                <a:ext cx="2548467" cy="341376"/>
              </a:xfrm>
              <a:prstGeom prst="rect">
                <a:avLst/>
              </a:prstGeom>
              <a:blipFill>
                <a:blip r:embed="rId8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타원 15">
            <a:extLst>
              <a:ext uri="{FF2B5EF4-FFF2-40B4-BE49-F238E27FC236}">
                <a16:creationId xmlns:a16="http://schemas.microsoft.com/office/drawing/2014/main" id="{00FD0FC9-F15B-5D5E-6AE4-B724435DA452}"/>
              </a:ext>
            </a:extLst>
          </p:cNvPr>
          <p:cNvSpPr/>
          <p:nvPr/>
        </p:nvSpPr>
        <p:spPr>
          <a:xfrm>
            <a:off x="3894667" y="2293912"/>
            <a:ext cx="1193800" cy="8043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C71F4FCE-8C7E-D332-C930-07266A2C8490}"/>
              </a:ext>
            </a:extLst>
          </p:cNvPr>
          <p:cNvCxnSpPr>
            <a:cxnSpLocks/>
          </p:cNvCxnSpPr>
          <p:nvPr/>
        </p:nvCxnSpPr>
        <p:spPr>
          <a:xfrm>
            <a:off x="4804832" y="3098245"/>
            <a:ext cx="2637368" cy="27700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110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A54BC-D1CD-11F5-618E-E1C49D497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FD57DE-4380-2ACE-E709-C695CD8295BB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472EA-CFD2-A017-489C-F62024DA04E1}"/>
              </a:ext>
            </a:extLst>
          </p:cNvPr>
          <p:cNvSpPr txBox="1"/>
          <p:nvPr/>
        </p:nvSpPr>
        <p:spPr>
          <a:xfrm>
            <a:off x="347430" y="248471"/>
            <a:ext cx="42995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800" b="1">
                <a:solidFill>
                  <a:srgbClr val="FFFFFF"/>
                </a:solidFill>
              </a:defRPr>
            </a:pPr>
            <a:r>
              <a:rPr lang="en-US" altLang="ko-KR" sz="2800" b="1" dirty="0"/>
              <a:t>Coupling of S and D Modes</a:t>
            </a:r>
            <a:endParaRPr lang="en-US" altLang="ko-KR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2B0F2323-BEF5-23BA-2F7A-61FF182C55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F1EBC877-9E00-FCB7-4BA7-805C92EB80C1}"/>
                  </a:ext>
                </a:extLst>
              </p:cNvPr>
              <p:cNvSpPr txBox="1"/>
              <p:nvPr/>
            </p:nvSpPr>
            <p:spPr>
              <a:xfrm>
                <a:off x="436325" y="825427"/>
                <a:ext cx="8360245" cy="984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sz="2000" dirty="0"/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sz="2000" b="1" dirty="0"/>
                  <a:t>Complex frequencies vs. Detuning frequency(In </a:t>
                </a:r>
                <a14:m>
                  <m:oMath xmlns:m="http://schemas.openxmlformats.org/officeDocument/2006/math">
                    <m:r>
                      <a:rPr lang="en-US" altLang="ko-KR" sz="2000" b="1" i="0" smtClean="0">
                        <a:latin typeface="Cambria Math" panose="02040503050406030204" pitchFamily="18" charset="0"/>
                      </a:rPr>
                      <m:t>𝟒</m:t>
                    </m:r>
                    <m:sSub>
                      <m:sSubPr>
                        <m:ctrlPr>
                          <a:rPr lang="en-US" altLang="ko-K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b="1" i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US" altLang="ko-KR" sz="2000" b="1" i="0">
                            <a:latin typeface="Cambria Math" panose="02040503050406030204" pitchFamily="18" charset="0"/>
                          </a:rPr>
                          <m:t>𝐜𝟎</m:t>
                        </m:r>
                      </m:sub>
                    </m:sSub>
                  </m:oMath>
                </a14:m>
                <a:r>
                  <a:rPr lang="en-US" altLang="ko-KR" sz="2000" b="1" dirty="0"/>
                  <a:t>, 4- 7</a:t>
                </a:r>
                <a14:m>
                  <m:oMath xmlns:m="http://schemas.openxmlformats.org/officeDocument/2006/math">
                    <m:r>
                      <a:rPr lang="en-US" altLang="ko-KR" sz="2000" b="1">
                        <a:latin typeface="Cambria Math" panose="02040503050406030204" pitchFamily="18" charset="0"/>
                      </a:rPr>
                      <m:t>𝐤𝐇𝐳</m:t>
                    </m:r>
                  </m:oMath>
                </a14:m>
                <a:r>
                  <a:rPr lang="en-US" altLang="ko-KR" sz="2000" b="1" dirty="0"/>
                  <a:t>)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F1EBC877-9E00-FCB7-4BA7-805C92EB8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25" y="825427"/>
                <a:ext cx="8360245" cy="984885"/>
              </a:xfrm>
              <a:prstGeom prst="rect">
                <a:avLst/>
              </a:prstGeom>
              <a:blipFill>
                <a:blip r:embed="rId4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826DCD-C0CC-7E98-1234-FEFC76E08FEF}"/>
                  </a:ext>
                </a:extLst>
              </p:cNvPr>
              <p:cNvSpPr txBox="1"/>
              <p:nvPr/>
            </p:nvSpPr>
            <p:spPr>
              <a:xfrm>
                <a:off x="436325" y="5047689"/>
                <a:ext cx="8220541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1" i="1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1" i="1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en-US" altLang="ko-KR" dirty="0"/>
                  <a:t> ↓, the S and D frequencies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approach</a:t>
                </a:r>
                <a:r>
                  <a:rPr lang="en-US" altLang="ko-KR" dirty="0"/>
                  <a:t> each other, resulting in mode coupling near about </a:t>
                </a:r>
                <a:r>
                  <a:rPr lang="en-US" altLang="ko-KR" b="1" dirty="0"/>
                  <a:t>6.2 kHz </a:t>
                </a:r>
                <a:r>
                  <a:rPr lang="en-US" altLang="ko-KR" dirty="0"/>
                  <a:t>to become complex conjugate pairs.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After mode coupling,</a:t>
                </a:r>
                <a:r>
                  <a:rPr lang="en-US" altLang="ko-KR" b="1" dirty="0"/>
                  <a:t> D‑ mode </a:t>
                </a:r>
                <a:r>
                  <a:rPr lang="en-US" altLang="ko-KR" dirty="0"/>
                  <a:t>growth rate is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very large</a:t>
                </a:r>
                <a:r>
                  <a:rPr lang="en-US" altLang="ko-KR" dirty="0"/>
                  <a:t>,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hard in tracking</a:t>
                </a:r>
                <a:r>
                  <a:rPr lang="en-US" altLang="ko-KR" dirty="0"/>
                  <a:t>, but it can be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easily calculated with previous equation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826DCD-C0CC-7E98-1234-FEFC76E08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25" y="5047689"/>
                <a:ext cx="8220541" cy="1200329"/>
              </a:xfrm>
              <a:prstGeom prst="rect">
                <a:avLst/>
              </a:prstGeom>
              <a:blipFill>
                <a:blip r:embed="rId5"/>
                <a:stretch>
                  <a:fillRect l="-668" t="-2538" r="-742" b="-71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57B588CA-13CD-2A11-7590-37F31BA92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7498" y="1573872"/>
            <a:ext cx="4099013" cy="33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08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2B1E7-D3A0-5389-386F-0A004C545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458C2C-988A-95C8-2F5E-E367A2AB2A56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E1D35-3E60-649E-7DB3-9664D039F537}"/>
              </a:ext>
            </a:extLst>
          </p:cNvPr>
          <p:cNvSpPr txBox="1"/>
          <p:nvPr/>
        </p:nvSpPr>
        <p:spPr>
          <a:xfrm>
            <a:off x="347430" y="248471"/>
            <a:ext cx="30763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800" b="1">
                <a:solidFill>
                  <a:srgbClr val="FFFFFF"/>
                </a:solidFill>
              </a:defRPr>
            </a:pPr>
            <a:r>
              <a:rPr lang="en-US" altLang="ko-KR" sz="2800" b="1" dirty="0"/>
              <a:t>Main Cavity Affects</a:t>
            </a:r>
            <a:endParaRPr lang="en-US" altLang="ko-KR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0159EB0-A905-C1A4-8DCE-8C3894472B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5D662934-298C-7328-53CE-E2949FBECBFB}"/>
              </a:ext>
            </a:extLst>
          </p:cNvPr>
          <p:cNvSpPr txBox="1"/>
          <p:nvPr/>
        </p:nvSpPr>
        <p:spPr>
          <a:xfrm>
            <a:off x="436325" y="764553"/>
            <a:ext cx="83602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dirty="0"/>
          </a:p>
          <a:p>
            <a:pPr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Main cavity fundamental mode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233395-8109-230B-C82C-B81311060FBF}"/>
              </a:ext>
            </a:extLst>
          </p:cNvPr>
          <p:cNvSpPr txBox="1"/>
          <p:nvPr/>
        </p:nvSpPr>
        <p:spPr>
          <a:xfrm>
            <a:off x="457496" y="1538319"/>
            <a:ext cx="82205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</a:t>
            </a:r>
            <a:r>
              <a:rPr lang="en-US" altLang="ko-KR" b="1" dirty="0"/>
              <a:t>Main cavity fundamental mode</a:t>
            </a:r>
            <a:r>
              <a:rPr lang="en-US" altLang="ko-KR" dirty="0"/>
              <a:t>: Representative resonant mode in which the RF cavity </a:t>
            </a:r>
            <a:r>
              <a:rPr lang="en-US" altLang="ko-KR" dirty="0">
                <a:solidFill>
                  <a:srgbClr val="FF0000"/>
                </a:solidFill>
              </a:rPr>
              <a:t>responds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FF0000"/>
                </a:solidFill>
              </a:rPr>
              <a:t>most strongly </a:t>
            </a:r>
            <a:r>
              <a:rPr lang="en-US" altLang="ko-KR" dirty="0"/>
              <a:t>at the </a:t>
            </a:r>
            <a:r>
              <a:rPr lang="en-US" altLang="ko-KR" dirty="0">
                <a:solidFill>
                  <a:srgbClr val="FF0000"/>
                </a:solidFill>
              </a:rPr>
              <a:t>lowest</a:t>
            </a:r>
            <a:r>
              <a:rPr lang="en-US" altLang="ko-KR" dirty="0"/>
              <a:t> resonant frequency.</a:t>
            </a:r>
          </a:p>
          <a:p>
            <a:pPr marL="285750" lvl="0" indent="-285750">
              <a:buFont typeface="Wingdings" panose="05000000000000000000" pitchFamily="2" charset="2"/>
              <a:buChar char="è"/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Can affect </a:t>
            </a:r>
            <a:r>
              <a:rPr lang="en-US" altLang="ko-KR" dirty="0">
                <a:solidFill>
                  <a:srgbClr val="FF0000"/>
                </a:solidFill>
              </a:rPr>
              <a:t>synchrotron frequency </a:t>
            </a:r>
            <a:r>
              <a:rPr lang="en-US" altLang="ko-KR" dirty="0"/>
              <a:t>by giving the beam an </a:t>
            </a:r>
            <a:r>
              <a:rPr lang="en-US" altLang="ko-KR" dirty="0">
                <a:solidFill>
                  <a:srgbClr val="FF0000"/>
                </a:solidFill>
              </a:rPr>
              <a:t>additional RF voltage</a:t>
            </a:r>
            <a:r>
              <a:rPr lang="en-US" altLang="ko-KR" dirty="0"/>
              <a:t>!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dirty="0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This effect is more pronounced in the </a:t>
            </a:r>
            <a:r>
              <a:rPr lang="en-US" altLang="ko-KR" b="1" dirty="0"/>
              <a:t>S-mode than in the D-mode</a:t>
            </a:r>
            <a:r>
              <a:rPr lang="en-US" altLang="ko-KR" dirty="0"/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0B6F30E-007E-435C-BCBA-69BD53102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588" y="3068850"/>
            <a:ext cx="2353732" cy="362828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C77920A-E255-4C01-9D1D-AC221D2FC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722" y="3500206"/>
            <a:ext cx="3864860" cy="29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69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D8ED0-42B7-036C-5955-B3CE9AA5C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A6067A-7AE8-B754-9D9E-B3E24F9761B9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2C3AA-CFDE-4B71-09C0-E84E21D8CA8C}"/>
              </a:ext>
            </a:extLst>
          </p:cNvPr>
          <p:cNvSpPr txBox="1"/>
          <p:nvPr/>
        </p:nvSpPr>
        <p:spPr>
          <a:xfrm>
            <a:off x="347430" y="248471"/>
            <a:ext cx="30763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800" b="1">
                <a:solidFill>
                  <a:srgbClr val="FFFFFF"/>
                </a:solidFill>
              </a:defRPr>
            </a:pPr>
            <a:r>
              <a:rPr lang="en-US" altLang="ko-KR" sz="2800" b="1" dirty="0"/>
              <a:t>Main Cavity Affects</a:t>
            </a:r>
            <a:endParaRPr lang="en-US" altLang="ko-KR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F6CE6EC4-6B6B-8FC9-B771-3BF589DF6B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BDF4C946-5665-95E5-92DE-D22BB49E55FF}"/>
              </a:ext>
            </a:extLst>
          </p:cNvPr>
          <p:cNvSpPr txBox="1"/>
          <p:nvPr/>
        </p:nvSpPr>
        <p:spPr>
          <a:xfrm>
            <a:off x="436325" y="1027018"/>
            <a:ext cx="83602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dirty="0"/>
          </a:p>
          <a:p>
            <a:pPr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Tracking setup</a:t>
            </a:r>
            <a:endParaRPr lang="en-US" altLang="ko-K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A30E26-9172-579F-1532-FCB61464E50D}"/>
                  </a:ext>
                </a:extLst>
              </p:cNvPr>
              <p:cNvSpPr txBox="1"/>
              <p:nvPr/>
            </p:nvSpPr>
            <p:spPr>
              <a:xfrm>
                <a:off x="436325" y="1838228"/>
                <a:ext cx="8220541" cy="1493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· </a:t>
                </a:r>
                <a:r>
                  <a:rPr lang="en-US" altLang="ko-KR" b="1" dirty="0"/>
                  <a:t>Normal-conducting main cavity</a:t>
                </a:r>
                <a:r>
                  <a:rPr lang="en-US" altLang="ko-KR" dirty="0"/>
                  <a:t>: 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/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160</m:t>
                    </m:r>
                    <m:r>
                      <m:rPr>
                        <m:nor/>
                      </m:rPr>
                      <a:rPr lang="en-US" altLang="ko-KR" i="1"/>
                      <m:t> </m:t>
                    </m:r>
                    <m:r>
                      <m:rPr>
                        <m:sty m:val="p"/>
                      </m:rPr>
                      <a:rPr lang="el-GR" altLang="ko-KR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altLang="ko-KR">
                        <a:latin typeface="Cambria Math" panose="02040503050406030204" pitchFamily="18" charset="0"/>
                      </a:rPr>
                      <m:t>,</m:t>
                    </m:r>
                    <m:r>
                      <a:rPr lang="ko-KR" altLang="el-GR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l-GR" altLang="ko-KR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altLang="ko-KR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altLang="ko-KR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altLang="ko-KR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 altLang="ko-KR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ar-AE" altLang="ko-KR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altLang="ko-KR">
                        <a:latin typeface="Cambria Math" panose="02040503050406030204" pitchFamily="18" charset="0"/>
                      </a:rPr>
                      <m:t>Δ</m:t>
                    </m:r>
                    <m:r>
                      <a:rPr lang="ko-KR" altLang="el-GR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altLang="ko-KR">
                        <a:latin typeface="Cambria Math" panose="02040503050406030204" pitchFamily="18" charset="0"/>
                      </a:rPr>
                      <m:t>=−</m:t>
                    </m:r>
                    <m:r>
                      <a:rPr lang="el-GR" altLang="ko-KR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l-GR" altLang="ko-KR" dirty="0"/>
                  <a:t> </a:t>
                </a:r>
                <a:r>
                  <a:rPr lang="en-US" altLang="ko-KR" dirty="0"/>
                  <a:t>kHz.</a:t>
                </a:r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</a:t>
                </a:r>
                <a:r>
                  <a:rPr lang="en-US" altLang="ko-KR" b="1" dirty="0"/>
                  <a:t>Superconducting main cavity</a:t>
                </a:r>
                <a:r>
                  <a:rPr lang="en-US" altLang="ko-KR" dirty="0"/>
                  <a:t>: 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/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45</m:t>
                    </m:r>
                    <m:r>
                      <m:rPr>
                        <m:nor/>
                      </m:rPr>
                      <a:rPr lang="en-US" altLang="ko-KR" i="1"/>
                      <m:t> </m:t>
                    </m:r>
                    <m:r>
                      <m:rPr>
                        <m:sty m:val="p"/>
                      </m:rPr>
                      <a:rPr lang="el-GR" altLang="ko-KR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altLang="ko-KR">
                        <a:latin typeface="Cambria Math" panose="02040503050406030204" pitchFamily="18" charset="0"/>
                      </a:rPr>
                      <m:t>,</m:t>
                    </m:r>
                    <m:r>
                      <a:rPr lang="ko-KR" altLang="el-GR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l-GR" altLang="ko-KR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altLang="ko-KR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altLang="ko-KR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altLang="ko-KR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 altLang="ko-KR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ar-AE" altLang="ko-KR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altLang="ko-KR">
                        <a:latin typeface="Cambria Math" panose="02040503050406030204" pitchFamily="18" charset="0"/>
                      </a:rPr>
                      <m:t>Δ</m:t>
                    </m:r>
                    <m:r>
                      <a:rPr lang="ko-KR" altLang="el-GR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altLang="ko-KR">
                        <a:latin typeface="Cambria Math" panose="02040503050406030204" pitchFamily="18" charset="0"/>
                      </a:rPr>
                      <m:t>=−</m:t>
                    </m:r>
                    <m:r>
                      <a:rPr lang="el-GR" altLang="ko-KR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l-GR" altLang="ko-KR" dirty="0"/>
                  <a:t> </a:t>
                </a:r>
                <a:r>
                  <a:rPr lang="en-US" altLang="ko-KR" dirty="0"/>
                  <a:t>kHz.</a:t>
                </a:r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Tracking including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10,000 macroparticle/bunch</a:t>
                </a:r>
                <a:r>
                  <a:rPr lang="en-US" altLang="ko-KR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dirty="0"/>
                  <a:t>and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PI feedback </a:t>
                </a:r>
                <a:r>
                  <a:rPr lang="en-US" altLang="ko-KR" dirty="0"/>
                  <a:t>with STABLE for three cases(ideal main cavity, NC, SC).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A30E26-9172-579F-1532-FCB61464E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25" y="1838228"/>
                <a:ext cx="8220541" cy="1493166"/>
              </a:xfrm>
              <a:prstGeom prst="rect">
                <a:avLst/>
              </a:prstGeom>
              <a:blipFill>
                <a:blip r:embed="rId4"/>
                <a:stretch>
                  <a:fillRect l="-668" t="-20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F5F70F0A-6E41-B089-829A-285387A16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989" y="2866767"/>
            <a:ext cx="3435527" cy="3721291"/>
          </a:xfrm>
          <a:prstGeom prst="rect">
            <a:avLst/>
          </a:prstGeom>
        </p:spPr>
      </p:pic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985899BF-92BA-3E62-8033-4A55F0C6AED8}"/>
              </a:ext>
            </a:extLst>
          </p:cNvPr>
          <p:cNvSpPr/>
          <p:nvPr/>
        </p:nvSpPr>
        <p:spPr>
          <a:xfrm>
            <a:off x="2582333" y="3092156"/>
            <a:ext cx="406400" cy="8297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3FD446-2E93-045F-E76F-7488FE72C330}"/>
              </a:ext>
            </a:extLst>
          </p:cNvPr>
          <p:cNvSpPr txBox="1"/>
          <p:nvPr/>
        </p:nvSpPr>
        <p:spPr>
          <a:xfrm>
            <a:off x="463842" y="4512219"/>
            <a:ext cx="44976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</a:t>
            </a:r>
            <a:r>
              <a:rPr lang="en-US" altLang="ko-KR" b="1" dirty="0"/>
              <a:t>D‑ mode</a:t>
            </a:r>
            <a:r>
              <a:rPr lang="en-US" altLang="ko-KR" dirty="0"/>
              <a:t>: Almost </a:t>
            </a:r>
            <a:r>
              <a:rPr lang="en-US" altLang="ko-KR" dirty="0">
                <a:solidFill>
                  <a:srgbClr val="FF0000"/>
                </a:solidFill>
              </a:rPr>
              <a:t>independent</a:t>
            </a:r>
            <a:r>
              <a:rPr lang="en-US" altLang="ko-KR" dirty="0"/>
              <a:t>, decided by passive superconducting harmonic cavity's </a:t>
            </a:r>
            <a:r>
              <a:rPr lang="en-US" altLang="ko-KR" dirty="0">
                <a:solidFill>
                  <a:srgbClr val="FF0000"/>
                </a:solidFill>
              </a:rPr>
              <a:t>own characteristics</a:t>
            </a:r>
            <a:r>
              <a:rPr lang="en-US" altLang="ko-KR" dirty="0"/>
              <a:t>.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dirty="0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</a:t>
            </a:r>
            <a:r>
              <a:rPr lang="en-US" altLang="ko-KR" b="1" dirty="0"/>
              <a:t>S ‑ mode</a:t>
            </a:r>
            <a:r>
              <a:rPr lang="en-US" altLang="ko-KR" dirty="0"/>
              <a:t>: noticeably </a:t>
            </a:r>
            <a:r>
              <a:rPr lang="en-US" altLang="ko-KR" dirty="0">
                <a:solidFill>
                  <a:srgbClr val="FF0000"/>
                </a:solidFill>
              </a:rPr>
              <a:t>reduced</a:t>
            </a:r>
            <a:r>
              <a:rPr lang="en-US" altLang="ko-KR" dirty="0"/>
              <a:t> with </a:t>
            </a:r>
            <a:r>
              <a:rPr lang="en-US" altLang="ko-KR" b="1" dirty="0"/>
              <a:t>SC main cavity</a:t>
            </a:r>
            <a:r>
              <a:rPr lang="en-US" altLang="ko-KR" dirty="0"/>
              <a:t>, and </a:t>
            </a:r>
            <a:r>
              <a:rPr lang="en-US" altLang="ko-KR" dirty="0">
                <a:solidFill>
                  <a:srgbClr val="FF0000"/>
                </a:solidFill>
              </a:rPr>
              <a:t>little change </a:t>
            </a:r>
            <a:r>
              <a:rPr lang="en-US" altLang="ko-KR" dirty="0"/>
              <a:t>with </a:t>
            </a:r>
            <a:r>
              <a:rPr lang="en-US" altLang="ko-KR" b="1" dirty="0"/>
              <a:t>NC main cavity</a:t>
            </a:r>
            <a:r>
              <a:rPr lang="en-US" altLang="ko-KR" dirty="0"/>
              <a:t>. 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958BEE5-8D79-6D86-6A27-2614E7907C73}"/>
              </a:ext>
            </a:extLst>
          </p:cNvPr>
          <p:cNvSpPr txBox="1"/>
          <p:nvPr/>
        </p:nvSpPr>
        <p:spPr>
          <a:xfrm>
            <a:off x="463842" y="3593346"/>
            <a:ext cx="83602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dirty="0"/>
          </a:p>
          <a:p>
            <a:pPr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Results</a:t>
            </a:r>
            <a:endParaRPr lang="en-US" alt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0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343FD-E98B-800C-77BD-577A6ECFC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67235B-5DF8-EE34-30C8-F340576DB224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4DB9FA0-CE45-E1DF-640D-433889C83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15A2F8-90CE-B6CD-F2B2-A6E72D70A94D}"/>
              </a:ext>
            </a:extLst>
          </p:cNvPr>
          <p:cNvSpPr txBox="1"/>
          <p:nvPr/>
        </p:nvSpPr>
        <p:spPr>
          <a:xfrm>
            <a:off x="944112" y="2896730"/>
            <a:ext cx="11188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600">
                <a:solidFill>
                  <a:srgbClr val="00468C"/>
                </a:solidFill>
              </a:defRPr>
            </a:pPr>
            <a:r>
              <a:rPr lang="en-US" altLang="ko-KR" sz="3600" b="1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2704359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ED134-DD8F-CA62-33EA-4E1936EA8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18AC5F-CC5B-EE4A-BBD0-5FD436AAA6AC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84B68DF2-558D-0D5B-D08F-E786CBFD3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AEB6A6-2B7A-5917-74B2-88A3514075D7}"/>
              </a:ext>
            </a:extLst>
          </p:cNvPr>
          <p:cNvSpPr txBox="1"/>
          <p:nvPr/>
        </p:nvSpPr>
        <p:spPr>
          <a:xfrm>
            <a:off x="944112" y="2896730"/>
            <a:ext cx="237539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600">
                <a:solidFill>
                  <a:srgbClr val="00468C"/>
                </a:solidFill>
              </a:defRPr>
            </a:pPr>
            <a:r>
              <a:rPr lang="en-US" altLang="ko-KR" sz="3600" b="1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37199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6D040-C225-64A2-4B59-AC0E7A34A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0BD9DA-C2AF-0FCC-3E21-3E66E31E7D8A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CDF82-0D7D-5B5D-1A42-6724706D8EEF}"/>
              </a:ext>
            </a:extLst>
          </p:cNvPr>
          <p:cNvSpPr txBox="1"/>
          <p:nvPr/>
        </p:nvSpPr>
        <p:spPr>
          <a:xfrm>
            <a:off x="347430" y="248471"/>
            <a:ext cx="360656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800" b="1">
                <a:solidFill>
                  <a:srgbClr val="FFFFFF"/>
                </a:solidFill>
              </a:defRPr>
            </a:pPr>
            <a:r>
              <a:rPr lang="en-US" altLang="ko-KR" sz="2800" b="1" dirty="0"/>
              <a:t>SLS(Swiss Light Source)</a:t>
            </a:r>
            <a:endParaRPr lang="en-US" altLang="ko-KR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380FC36-DBBA-7F47-BB29-510DC2EFBF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7111FCCD-49D2-A177-D67F-ECCD9E0BD49F}"/>
              </a:ext>
            </a:extLst>
          </p:cNvPr>
          <p:cNvSpPr txBox="1"/>
          <p:nvPr/>
        </p:nvSpPr>
        <p:spPr>
          <a:xfrm>
            <a:off x="436325" y="1145553"/>
            <a:ext cx="83602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dirty="0"/>
          </a:p>
          <a:p>
            <a:pPr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D- mode growth rate vs. Detuning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2D8512-9E6E-84CD-8B02-D2FAB96C34E1}"/>
              </a:ext>
            </a:extLst>
          </p:cNvPr>
          <p:cNvSpPr txBox="1"/>
          <p:nvPr/>
        </p:nvSpPr>
        <p:spPr>
          <a:xfrm>
            <a:off x="347430" y="1853439"/>
            <a:ext cx="82205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Below Figure, applying tracking with Eq. (6) in </a:t>
            </a:r>
            <a:r>
              <a:rPr lang="en-US" altLang="ko-KR" b="1" dirty="0"/>
              <a:t>SLS (100 mA, 40 bunch fill)</a:t>
            </a:r>
            <a:r>
              <a:rPr lang="en-US" altLang="ko-KR" dirty="0"/>
              <a:t>,</a:t>
            </a:r>
            <a:r>
              <a:rPr lang="en-US" altLang="ko-KR" b="1" dirty="0"/>
              <a:t> </a:t>
            </a:r>
            <a:r>
              <a:rPr lang="en-US" altLang="ko-KR" dirty="0"/>
              <a:t>D-mode critical detuning is about </a:t>
            </a:r>
            <a:r>
              <a:rPr lang="en-US" altLang="ko-KR" dirty="0">
                <a:solidFill>
                  <a:srgbClr val="FF0000"/>
                </a:solidFill>
              </a:rPr>
              <a:t>22.5 kHz</a:t>
            </a:r>
            <a:r>
              <a:rPr lang="en-US" altLang="ko-KR" dirty="0"/>
              <a:t>, consistent with the </a:t>
            </a:r>
            <a:r>
              <a:rPr lang="en-US" altLang="ko-KR" dirty="0">
                <a:solidFill>
                  <a:srgbClr val="FF0000"/>
                </a:solidFill>
              </a:rPr>
              <a:t>experiment result(23.6kHz)</a:t>
            </a:r>
            <a:r>
              <a:rPr lang="en-US" altLang="ko-KR" dirty="0"/>
              <a:t>.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It is naturally explained not by </a:t>
            </a:r>
            <a:r>
              <a:rPr lang="en-US" altLang="ko-KR" b="1" dirty="0"/>
              <a:t>dipole–quadrupole coupling </a:t>
            </a:r>
            <a:r>
              <a:rPr lang="en-US" altLang="ko-KR" dirty="0"/>
              <a:t>alone, but by </a:t>
            </a:r>
            <a:r>
              <a:rPr lang="en-US" altLang="ko-KR" b="1" dirty="0"/>
              <a:t>D‑ mode Robinson instability</a:t>
            </a:r>
            <a:r>
              <a:rPr lang="en-US" altLang="ko-KR" dirty="0"/>
              <a:t>!</a:t>
            </a:r>
            <a:endParaRPr lang="en-US" altLang="ko-KR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B252D40-F6FD-5185-9B06-1DF7C8E62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979" y="2901367"/>
            <a:ext cx="3936938" cy="345719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1357458-6F90-1560-B87E-AF29094FA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522" y="3314128"/>
            <a:ext cx="2953539" cy="2398319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F9E92DDE-CA97-EA86-4C0C-86C3DAA33753}"/>
              </a:ext>
            </a:extLst>
          </p:cNvPr>
          <p:cNvCxnSpPr>
            <a:cxnSpLocks/>
          </p:cNvCxnSpPr>
          <p:nvPr/>
        </p:nvCxnSpPr>
        <p:spPr>
          <a:xfrm flipH="1">
            <a:off x="4865166" y="4114801"/>
            <a:ext cx="81596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46A57E6C-A262-9DC0-82C4-F519791EEDE1}"/>
              </a:ext>
            </a:extLst>
          </p:cNvPr>
          <p:cNvCxnSpPr>
            <a:cxnSpLocks/>
          </p:cNvCxnSpPr>
          <p:nvPr/>
        </p:nvCxnSpPr>
        <p:spPr>
          <a:xfrm flipV="1">
            <a:off x="5681133" y="4114801"/>
            <a:ext cx="0" cy="102446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5F9BB-C20B-7BCA-59DB-FB085CF880E4}"/>
                  </a:ext>
                </a:extLst>
              </p:cNvPr>
              <p:cNvSpPr txBox="1"/>
              <p:nvPr/>
            </p:nvSpPr>
            <p:spPr>
              <a:xfrm>
                <a:off x="5681133" y="4929614"/>
                <a:ext cx="544811" cy="246221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000" b="1" i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altLang="ko-KR" sz="1000" b="1" i="0" smtClean="0"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n-US" altLang="ko-KR" sz="10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000" b="1" i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ko-KR" altLang="en-US" sz="1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5F9BB-C20B-7BCA-59DB-FB085CF88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133" y="4929614"/>
                <a:ext cx="544811" cy="246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70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956ED-132B-58AB-BF7C-E2CB5B5C6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3BB5AB-B442-944E-7DA8-211F64252783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0A8128-FB2E-9772-60A1-4D7BC8E88A0E}"/>
              </a:ext>
            </a:extLst>
          </p:cNvPr>
          <p:cNvSpPr txBox="1"/>
          <p:nvPr/>
        </p:nvSpPr>
        <p:spPr>
          <a:xfrm>
            <a:off x="347430" y="248471"/>
            <a:ext cx="710675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800" b="1">
                <a:solidFill>
                  <a:srgbClr val="FFFFFF"/>
                </a:solidFill>
              </a:defRPr>
            </a:pPr>
            <a:r>
              <a:rPr lang="en-US" altLang="ko-KR" sz="2800" b="1" dirty="0"/>
              <a:t>SSRF(Shanghai Synchrotron Radiation Facility)</a:t>
            </a:r>
            <a:endParaRPr lang="en-US" altLang="ko-KR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9534689-1E10-4D53-E7B3-50B6E7CB5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D1FFB8E2-58C1-14C3-A770-0DD4BACEBAF6}"/>
                  </a:ext>
                </a:extLst>
              </p:cNvPr>
              <p:cNvSpPr txBox="1"/>
              <p:nvPr/>
            </p:nvSpPr>
            <p:spPr>
              <a:xfrm>
                <a:off x="436325" y="901490"/>
                <a:ext cx="836024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sz="2000" dirty="0"/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sz="2000" b="1" dirty="0"/>
                  <a:t>D- mode growth rate, rms length ratio(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b="1" i="0" smtClean="0">
                            <a:latin typeface="Cambria Math" panose="02040503050406030204" pitchFamily="18" charset="0"/>
                          </a:rPr>
                          <m:t>𝛔</m:t>
                        </m:r>
                      </m:e>
                      <m:sub>
                        <m:r>
                          <a:rPr lang="en-US" altLang="ko-KR" sz="2000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sub>
                    </m:sSub>
                    <m:r>
                      <a:rPr lang="en-US" altLang="ko-KR" sz="2000" b="1" i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b="1" i="0" smtClean="0">
                            <a:latin typeface="Cambria Math" panose="02040503050406030204" pitchFamily="18" charset="0"/>
                          </a:rPr>
                          <m:t>𝛔</m:t>
                        </m:r>
                      </m:e>
                      <m:sub>
                        <m:r>
                          <a:rPr lang="en-US" altLang="ko-KR" sz="2000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ko-KR" sz="2000" b="1" dirty="0"/>
                  <a:t>) vs. Detuning</a:t>
                </a:r>
                <a:endParaRPr lang="en-US" altLang="ko-K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D1FFB8E2-58C1-14C3-A770-0DD4BACEB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25" y="901490"/>
                <a:ext cx="8360245" cy="707886"/>
              </a:xfrm>
              <a:prstGeom prst="rect">
                <a:avLst/>
              </a:prstGeom>
              <a:blipFill>
                <a:blip r:embed="rId4"/>
                <a:stretch>
                  <a:fillRect l="-802" b="-146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749F2B-FD6A-EF76-08B2-EDE37182E474}"/>
                  </a:ext>
                </a:extLst>
              </p:cNvPr>
              <p:cNvSpPr txBox="1"/>
              <p:nvPr/>
            </p:nvSpPr>
            <p:spPr>
              <a:xfrm>
                <a:off x="347430" y="1615511"/>
                <a:ext cx="8449140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1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altLang="ko-KR" dirty="0"/>
                  <a:t>, if </a:t>
                </a:r>
                <a:r>
                  <a:rPr lang="en-US" altLang="ko-KR" b="1" dirty="0"/>
                  <a:t>below 20 kHz</a:t>
                </a:r>
                <a:r>
                  <a:rPr lang="en-US" altLang="ko-KR" dirty="0"/>
                  <a:t>, D-mode is </a:t>
                </a:r>
                <a:r>
                  <a:rPr lang="en-US" altLang="ko-KR" b="1" dirty="0"/>
                  <a:t>unstable</a:t>
                </a:r>
                <a:r>
                  <a:rPr lang="en-US" altLang="ko-KR" dirty="0"/>
                  <a:t>, and </a:t>
                </a:r>
                <a:r>
                  <a:rPr lang="en-US" altLang="ko-KR" b="1" dirty="0"/>
                  <a:t>difficult to bunch lengthening</a:t>
                </a:r>
                <a:r>
                  <a:rPr lang="en-US" altLang="ko-KR" dirty="0"/>
                  <a:t>.</a:t>
                </a:r>
              </a:p>
              <a:p>
                <a:r>
                  <a:rPr lang="en-US" altLang="ko-KR" dirty="0"/>
                  <a:t>·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1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&lt;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ko-KR" dirty="0"/>
                  <a:t>, D‑ mode is </a:t>
                </a:r>
                <a:r>
                  <a:rPr lang="en-US" altLang="ko-KR" b="1" dirty="0"/>
                  <a:t>stable </a:t>
                </a:r>
                <a:r>
                  <a:rPr lang="en-US" altLang="ko-KR" dirty="0"/>
                  <a:t>even at detuning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15 kHz</a:t>
                </a:r>
                <a:r>
                  <a:rPr lang="en-US" altLang="ko-KR" dirty="0"/>
                  <a:t>, can be </a:t>
                </a:r>
                <a:r>
                  <a:rPr lang="en-US" altLang="ko-KR" b="1" dirty="0"/>
                  <a:t>larger bunch lengthening</a:t>
                </a:r>
                <a:r>
                  <a:rPr lang="en-US" altLang="ko-KR" dirty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è"/>
                </a:pPr>
                <a:r>
                  <a:rPr lang="en-US" altLang="ko-KR" dirty="0"/>
                  <a:t>With </a:t>
                </a:r>
                <a:r>
                  <a:rPr lang="en-US" altLang="ko-KR" b="1" dirty="0"/>
                  <a:t>large Q</a:t>
                </a:r>
                <a:r>
                  <a:rPr lang="en-US" altLang="ko-KR" dirty="0"/>
                  <a:t>, such as SSRF, </a:t>
                </a:r>
                <a:r>
                  <a:rPr lang="en-US" altLang="ko-KR" b="1" dirty="0"/>
                  <a:t>D‑ mode suppression </a:t>
                </a:r>
                <a:r>
                  <a:rPr lang="en-US" altLang="ko-KR" dirty="0"/>
                  <a:t>and </a:t>
                </a:r>
                <a:r>
                  <a:rPr lang="en-US" altLang="ko-KR" b="1" dirty="0"/>
                  <a:t>bunch lengthening</a:t>
                </a:r>
                <a:r>
                  <a:rPr lang="en-US" altLang="ko-KR" dirty="0"/>
                  <a:t> can be achieved only by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properly lowering the loaded Q</a:t>
                </a:r>
                <a:r>
                  <a:rPr lang="en-US" altLang="ko-KR" dirty="0"/>
                  <a:t>!</a:t>
                </a:r>
              </a:p>
              <a:p>
                <a:pPr marL="285750" indent="-285750">
                  <a:buFont typeface="Wingdings" panose="05000000000000000000" pitchFamily="2" charset="2"/>
                  <a:buChar char="è"/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749F2B-FD6A-EF76-08B2-EDE37182E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0" y="1615511"/>
                <a:ext cx="8449140" cy="1754326"/>
              </a:xfrm>
              <a:prstGeom prst="rect">
                <a:avLst/>
              </a:prstGeom>
              <a:blipFill>
                <a:blip r:embed="rId5"/>
                <a:stretch>
                  <a:fillRect l="-649" t="-1736" r="-4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5204DCEA-EA9F-6C50-C57B-A4B40C24D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714" y="3212104"/>
            <a:ext cx="3416476" cy="33974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EF217AF-F8FE-6DDB-A49F-590A6862B3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8541" y="3424752"/>
            <a:ext cx="2385322" cy="2163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444D53-CD90-C685-7A90-E92D2D00964E}"/>
                  </a:ext>
                </a:extLst>
              </p:cNvPr>
              <p:cNvSpPr txBox="1"/>
              <p:nvPr/>
            </p:nvSpPr>
            <p:spPr>
              <a:xfrm>
                <a:off x="1261855" y="5760955"/>
                <a:ext cx="461433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1400" dirty="0"/>
                  <a:t>SSRF (200 mA,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altLang="ko-KR" sz="1400" dirty="0"/>
                  <a:t>ms) 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444D53-CD90-C685-7A90-E92D2D009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55" y="5760955"/>
                <a:ext cx="4614332" cy="307777"/>
              </a:xfrm>
              <a:prstGeom prst="rect">
                <a:avLst/>
              </a:prstGeom>
              <a:blipFill>
                <a:blip r:embed="rId8"/>
                <a:stretch>
                  <a:fillRect l="-396" t="-3922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436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C710A-9406-1B11-1ADD-D06B6CD59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C71EEB-6657-481E-8629-17A82F3283C1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E82DF637-C8FF-B108-F7CB-E31AA2C3F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3BA15F-857F-5F69-3838-68672EF03CA0}"/>
              </a:ext>
            </a:extLst>
          </p:cNvPr>
          <p:cNvSpPr txBox="1"/>
          <p:nvPr/>
        </p:nvSpPr>
        <p:spPr>
          <a:xfrm>
            <a:off x="944112" y="2896730"/>
            <a:ext cx="15613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600">
                <a:solidFill>
                  <a:srgbClr val="00468C"/>
                </a:solidFill>
              </a:defRPr>
            </a:pPr>
            <a:r>
              <a:rPr lang="en-US" altLang="ko-KR" sz="3600" b="1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027740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60CB6-96E1-6A7B-A757-5F1D83960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9C5A73-3EC4-8FA4-4724-4681321D3CD8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1A0947-CFBB-A3C5-C750-D311424DFB98}"/>
              </a:ext>
            </a:extLst>
          </p:cNvPr>
          <p:cNvSpPr txBox="1"/>
          <p:nvPr/>
        </p:nvSpPr>
        <p:spPr>
          <a:xfrm>
            <a:off x="347417" y="248471"/>
            <a:ext cx="125342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 dirty="0"/>
              <a:t>Results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E176892-E8D4-8113-1075-3696800D7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5FBC5A24-49E2-62BA-EC50-4A2DCCB1ED07}"/>
              </a:ext>
            </a:extLst>
          </p:cNvPr>
          <p:cNvSpPr txBox="1"/>
          <p:nvPr/>
        </p:nvSpPr>
        <p:spPr>
          <a:xfrm>
            <a:off x="415154" y="1220246"/>
            <a:ext cx="85906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Characteristics of D-mode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3">
                <a:extLst>
                  <a:ext uri="{FF2B5EF4-FFF2-40B4-BE49-F238E27FC236}">
                    <a16:creationId xmlns:a16="http://schemas.microsoft.com/office/drawing/2014/main" id="{8F8833B1-F6BF-7676-9DD1-1BBDBCA4A289}"/>
                  </a:ext>
                </a:extLst>
              </p:cNvPr>
              <p:cNvSpPr txBox="1"/>
              <p:nvPr/>
            </p:nvSpPr>
            <p:spPr>
              <a:xfrm>
                <a:off x="423621" y="1676371"/>
                <a:ext cx="7757297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· Vibrates </a:t>
                </a:r>
                <a:r>
                  <a:rPr lang="en-US" altLang="ko-KR" b="1" dirty="0"/>
                  <a:t>near detuning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Amplified </a:t>
                </a:r>
                <a:r>
                  <a:rPr lang="en-US" altLang="ko-KR" b="1" dirty="0"/>
                  <a:t>"inversely" </a:t>
                </a:r>
                <a:r>
                  <a:rPr lang="en-US" altLang="ko-KR" dirty="0"/>
                  <a:t>by radiation damping.</a:t>
                </a:r>
                <a:endParaRPr lang="en-US" altLang="ko-KR" b="1" dirty="0"/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/>
                </a:pPr>
                <a:r>
                  <a:rPr lang="en-US" altLang="ko-KR" dirty="0"/>
                  <a:t>· Becomes stronger at </a:t>
                </a:r>
                <a:r>
                  <a:rPr lang="en-US" altLang="ko-KR" b="1" dirty="0"/>
                  <a:t>very high Q </a:t>
                </a:r>
                <a:r>
                  <a:rPr lang="en-US" altLang="ko-KR" dirty="0"/>
                  <a:t>and </a:t>
                </a:r>
                <a:r>
                  <a:rPr lang="en-US" altLang="ko-KR" b="1" dirty="0"/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ko-KR" dirty="0"/>
                  <a:t>, </a:t>
                </a:r>
                <a:r>
                  <a:rPr lang="en-US" altLang="ko-KR" b="1" dirty="0"/>
                  <a:t>low detuning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87" name="TextBox 3">
                <a:extLst>
                  <a:ext uri="{FF2B5EF4-FFF2-40B4-BE49-F238E27FC236}">
                    <a16:creationId xmlns:a16="http://schemas.microsoft.com/office/drawing/2014/main" id="{8F8833B1-F6BF-7676-9DD1-1BBDBCA4A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21" y="1676371"/>
                <a:ext cx="7757297" cy="1477328"/>
              </a:xfrm>
              <a:prstGeom prst="rect">
                <a:avLst/>
              </a:prstGeom>
              <a:blipFill>
                <a:blip r:embed="rId3"/>
                <a:stretch>
                  <a:fillRect l="-628" t="-2479" b="-57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3">
            <a:extLst>
              <a:ext uri="{FF2B5EF4-FFF2-40B4-BE49-F238E27FC236}">
                <a16:creationId xmlns:a16="http://schemas.microsoft.com/office/drawing/2014/main" id="{FB98D6C6-4FC0-B979-D7F5-67A5CFFFDA5C}"/>
              </a:ext>
            </a:extLst>
          </p:cNvPr>
          <p:cNvSpPr txBox="1"/>
          <p:nvPr/>
        </p:nvSpPr>
        <p:spPr>
          <a:xfrm>
            <a:off x="462926" y="3360754"/>
            <a:ext cx="85906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D-mode suppression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38E6AF-2529-DD13-465C-7CAD45844C0A}"/>
                  </a:ext>
                </a:extLst>
              </p:cNvPr>
              <p:cNvSpPr txBox="1"/>
              <p:nvPr/>
            </p:nvSpPr>
            <p:spPr>
              <a:xfrm>
                <a:off x="432085" y="3894435"/>
                <a:ext cx="8706113" cy="2037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Choose </a:t>
                </a:r>
                <a:r>
                  <a:rPr lang="en-US" altLang="ko-KR" b="1" dirty="0"/>
                  <a:t>not</a:t>
                </a:r>
                <a:r>
                  <a:rPr lang="en-US" altLang="ko-KR" dirty="0"/>
                  <a:t> </a:t>
                </a:r>
                <a:r>
                  <a:rPr lang="en-US" altLang="ko-KR" b="1" dirty="0"/>
                  <a:t>too large Q (</a:t>
                </a:r>
                <a14:m>
                  <m:oMath xmlns:m="http://schemas.openxmlformats.org/officeDocument/2006/math">
                    <m:r>
                      <a:rPr lang="en-US" altLang="ko-K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ko-K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US" altLang="ko-KR" b="1" dirty="0"/>
                  <a:t>)</a:t>
                </a:r>
                <a:r>
                  <a:rPr lang="en-US" altLang="ko-KR" dirty="0"/>
                  <a:t>,</a:t>
                </a:r>
                <a:r>
                  <a:rPr lang="en-US" altLang="ko-KR" b="1" dirty="0"/>
                  <a:t> </a:t>
                </a:r>
                <a:r>
                  <a:rPr lang="en-US" altLang="ko-KR" dirty="0"/>
                  <a:t>appropriate </a:t>
                </a:r>
                <a:r>
                  <a:rPr lang="en-US" altLang="ko-KR" b="1" dirty="0"/>
                  <a:t>loaded Q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altLang="ko-KR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ko-K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altLang="ko-KR" b="1" dirty="0"/>
                  <a:t>)</a:t>
                </a:r>
                <a:r>
                  <a:rPr lang="en-US" altLang="ko-KR" dirty="0"/>
                  <a:t>.</a:t>
                </a:r>
                <a:endParaRPr lang="en-US" altLang="ko-KR" b="1" dirty="0"/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Avoid </a:t>
                </a:r>
                <a:r>
                  <a:rPr lang="en-US" altLang="ko-KR" b="1" dirty="0"/>
                  <a:t>lowering detuning too much</a:t>
                </a:r>
                <a:r>
                  <a:rPr lang="en-US" altLang="ko-KR" dirty="0"/>
                  <a:t>, setting up </a:t>
                </a:r>
                <a:r>
                  <a:rPr lang="en-US" altLang="ko-KR" b="1" dirty="0"/>
                  <a:t>feedback to 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en-US" altLang="ko-KR" dirty="0"/>
                  <a:t>.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marL="285750" lvl="0" indent="-285750">
                  <a:buFont typeface="Wingdings" panose="05000000000000000000" pitchFamily="2" charset="2"/>
                  <a:buChar char="è"/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By solving the modified Robinson equation directly, possible to quickly scan for</a:t>
                </a:r>
                <a:r>
                  <a:rPr lang="en-US" altLang="ko-KR" b="1" dirty="0"/>
                  <a:t> D- mode occurrence and growth rate </a:t>
                </a:r>
                <a:r>
                  <a:rPr lang="en-US" altLang="ko-KR" dirty="0"/>
                  <a:t>at the PSHC design stage, useful for</a:t>
                </a:r>
                <a:r>
                  <a:rPr lang="en-US" altLang="ko-KR" b="1" dirty="0"/>
                  <a:t> optimizing the bunch lengthening</a:t>
                </a:r>
                <a:r>
                  <a:rPr lang="en-US" altLang="ko-KR" dirty="0"/>
                  <a:t>!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38E6AF-2529-DD13-465C-7CAD45844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85" y="3894435"/>
                <a:ext cx="8706113" cy="2037545"/>
              </a:xfrm>
              <a:prstGeom prst="rect">
                <a:avLst/>
              </a:prstGeom>
              <a:blipFill>
                <a:blip r:embed="rId4"/>
                <a:stretch>
                  <a:fillRect l="-630" t="-1497" r="-350" b="-38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973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325234" y="2807024"/>
            <a:ext cx="2328806" cy="6410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600">
                <a:solidFill>
                  <a:srgbClr val="00468C"/>
                </a:solidFill>
              </a:defRPr>
            </a:pPr>
            <a:r>
              <a:rPr lang="en-US" altLang="ko-KR" sz="36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2990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47431" y="248471"/>
            <a:ext cx="188346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 dirty="0"/>
              <a:t>Parameters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475827" y="1193460"/>
            <a:ext cx="44856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Korea-4GSR vs. HALF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FBDD9B5-D98F-1EB1-C3AF-7B105D357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31" y="1864668"/>
            <a:ext cx="3995914" cy="312866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E77676B-F14F-6C8A-E2A0-A4B5C49F9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280" y="1864669"/>
            <a:ext cx="4167058" cy="32044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BE5BB6-D5AF-EAE0-2C71-B2ED25CBB36C}"/>
                  </a:ext>
                </a:extLst>
              </p:cNvPr>
              <p:cNvSpPr txBox="1"/>
              <p:nvPr/>
            </p:nvSpPr>
            <p:spPr>
              <a:xfrm>
                <a:off x="681197" y="5191831"/>
                <a:ext cx="704517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</a:t>
                </a:r>
                <a:r>
                  <a:rPr lang="en-US" altLang="ko-KR" b="1" dirty="0"/>
                  <a:t>Energy loss per turn(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b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ko-KR" b="1" dirty="0"/>
                  <a:t>)</a:t>
                </a:r>
                <a:r>
                  <a:rPr lang="en-US" altLang="ko-KR" dirty="0"/>
                  <a:t>,</a:t>
                </a:r>
                <a:r>
                  <a:rPr lang="en-US" altLang="ko-KR" b="1" dirty="0"/>
                  <a:t> beam current(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ko-KR" b="1" dirty="0"/>
                  <a:t>) </a:t>
                </a:r>
                <a:r>
                  <a:rPr lang="en-US" altLang="ko-KR" dirty="0"/>
                  <a:t>is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much larger </a:t>
                </a:r>
                <a:r>
                  <a:rPr lang="en-US" altLang="ko-KR" dirty="0"/>
                  <a:t>at Korea-4GSR.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</a:t>
                </a:r>
                <a:r>
                  <a:rPr lang="en-US" altLang="ko-KR" b="1" dirty="0"/>
                  <a:t>Momentum compaction factor(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ko-KR" b="1" dirty="0"/>
                  <a:t>) </a:t>
                </a:r>
                <a:r>
                  <a:rPr lang="en-US" altLang="ko-KR" dirty="0"/>
                  <a:t>has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similar</a:t>
                </a:r>
                <a:r>
                  <a:rPr lang="en-US" altLang="ko-KR" dirty="0"/>
                  <a:t> values for both.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BE5BB6-D5AF-EAE0-2C71-B2ED25CBB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97" y="5191831"/>
                <a:ext cx="7045176" cy="923330"/>
              </a:xfrm>
              <a:prstGeom prst="rect">
                <a:avLst/>
              </a:prstGeom>
              <a:blipFill>
                <a:blip r:embed="rId6"/>
                <a:stretch>
                  <a:fillRect l="-779" t="-3974" b="-99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5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FACC5-B0DA-5FEC-60F6-CD144FCB4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68A7B3-142E-D813-F890-6EEEC30DBDAE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C2FFCE-83ED-B072-F2D9-478E4A7D2C4D}"/>
              </a:ext>
            </a:extLst>
          </p:cNvPr>
          <p:cNvSpPr txBox="1"/>
          <p:nvPr/>
        </p:nvSpPr>
        <p:spPr>
          <a:xfrm>
            <a:off x="347431" y="248471"/>
            <a:ext cx="25720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 dirty="0"/>
              <a:t>Cavity Structure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44362F9B-3C3C-6CE3-3D33-0C5BE91B22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2C4EB5F3-3790-5B0F-496E-7590DB6BA17C}"/>
                  </a:ext>
                </a:extLst>
              </p:cNvPr>
              <p:cNvSpPr txBox="1"/>
              <p:nvPr/>
            </p:nvSpPr>
            <p:spPr>
              <a:xfrm>
                <a:off x="475827" y="1193460"/>
                <a:ext cx="4485639" cy="5175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sz="2000" b="1" dirty="0"/>
                  <a:t>Characteristics of Harmonic Cavities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To use </a:t>
                </a:r>
                <a:r>
                  <a:rPr lang="en-US" altLang="ko-KR" b="1" dirty="0"/>
                  <a:t>Higher harmonic cavity(HHC) </a:t>
                </a:r>
                <a:r>
                  <a:rPr lang="en-US" altLang="ko-KR" dirty="0"/>
                  <a:t>in bunch lengthening, the fundamental resonant frequency must be detected slightly higher than the RF harmonic,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  -</a:t>
                </a:r>
                <a:r>
                  <a:rPr lang="en-US" altLang="ko-KR" dirty="0">
                    <a:sym typeface="Wingdings" panose="05000000000000000000" pitchFamily="2" charset="2"/>
                  </a:rPr>
                  <a:t>&gt; </a:t>
                </a:r>
                <a:r>
                  <a:rPr lang="en-US" altLang="ko-KR" dirty="0"/>
                  <a:t>cause </a:t>
                </a:r>
                <a:r>
                  <a:rPr lang="en-US" altLang="ko-KR" b="1" dirty="0"/>
                  <a:t>mode-0 instability(S- mode)</a:t>
                </a:r>
                <a:r>
                  <a:rPr lang="en-US" altLang="ko-KR" dirty="0"/>
                  <a:t>!</a:t>
                </a:r>
                <a:endParaRPr lang="en-US" altLang="ko-KR" b="1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</a:t>
                </a:r>
                <a:r>
                  <a:rPr lang="en-US" altLang="ko-KR" b="1" dirty="0"/>
                  <a:t>PSHC</a:t>
                </a:r>
                <a:r>
                  <a:rPr lang="en-US" altLang="ko-KR" dirty="0"/>
                  <a:t> has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very high Q(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≫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rgbClr val="FF0000"/>
                    </a:solidFill>
                  </a:rPr>
                  <a:t>)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  -&gt; reported </a:t>
                </a:r>
                <a:r>
                  <a:rPr lang="en-US" altLang="ko-KR" b="1" dirty="0"/>
                  <a:t>new mode‑0 instability(D-mode) </a:t>
                </a:r>
                <a:r>
                  <a:rPr lang="en-US" altLang="ko-KR" dirty="0"/>
                  <a:t>vibrating at slightly lower frequencies near detuning.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2C4EB5F3-3790-5B0F-496E-7590DB6B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27" y="1193460"/>
                <a:ext cx="4485639" cy="5175904"/>
              </a:xfrm>
              <a:prstGeom prst="rect">
                <a:avLst/>
              </a:prstGeom>
              <a:blipFill>
                <a:blip r:embed="rId4"/>
                <a:stretch>
                  <a:fillRect l="-1359" r="-20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FC76F26-F6DF-BEC1-41A2-F566AE6989B0}"/>
              </a:ext>
            </a:extLst>
          </p:cNvPr>
          <p:cNvSpPr txBox="1"/>
          <p:nvPr/>
        </p:nvSpPr>
        <p:spPr>
          <a:xfrm>
            <a:off x="778933" y="5947595"/>
            <a:ext cx="720513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b="1" dirty="0"/>
              <a:t>Goals: </a:t>
            </a:r>
            <a:r>
              <a:rPr lang="en-US" altLang="ko-KR" dirty="0"/>
              <a:t>D-mode analysis, figure out the matter in which parameters</a:t>
            </a:r>
            <a:endParaRPr lang="ko-KR" altLang="en-US" dirty="0"/>
          </a:p>
        </p:txBody>
      </p:sp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40F905BA-C6DF-4C65-B8D3-A89E546D03C6}"/>
              </a:ext>
            </a:extLst>
          </p:cNvPr>
          <p:cNvSpPr/>
          <p:nvPr/>
        </p:nvSpPr>
        <p:spPr>
          <a:xfrm>
            <a:off x="4183353" y="5002763"/>
            <a:ext cx="320914" cy="6617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4025C6A-F59C-80F5-3D2B-EEF025389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37" y="2227699"/>
            <a:ext cx="4243962" cy="243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6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11BD3-3148-E3E7-E27A-44D91D140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DB9302-C831-EF8E-7135-52AB9E1FAACE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BE4FE-4CCD-2BA2-76E6-CE47FBB85780}"/>
              </a:ext>
            </a:extLst>
          </p:cNvPr>
          <p:cNvSpPr txBox="1"/>
          <p:nvPr/>
        </p:nvSpPr>
        <p:spPr>
          <a:xfrm>
            <a:off x="347430" y="248471"/>
            <a:ext cx="529613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 lang="en-US" altLang="ko-KR" sz="2800" b="1" dirty="0"/>
              <a:t>Passive vs. Active Harmonic Cavity</a:t>
            </a:r>
          </a:p>
          <a:p>
            <a:pPr lvl="0" algn="l">
              <a:defRPr sz="2800" b="1">
                <a:solidFill>
                  <a:srgbClr val="FFFFFF"/>
                </a:solidFill>
              </a:defRPr>
            </a:pPr>
            <a:endParaRPr lang="en-US" altLang="ko-KR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21312B09-A89E-D862-3543-12ED5207C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F52B4457-FB36-1944-E10C-C6A0C0EE9F23}"/>
              </a:ext>
            </a:extLst>
          </p:cNvPr>
          <p:cNvSpPr txBox="1"/>
          <p:nvPr/>
        </p:nvSpPr>
        <p:spPr>
          <a:xfrm>
            <a:off x="347429" y="1115924"/>
            <a:ext cx="58417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b="1" dirty="0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Passive Cavity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9D62F-2B81-601E-1C92-7F0C06E27E04}"/>
              </a:ext>
            </a:extLst>
          </p:cNvPr>
          <p:cNvSpPr txBox="1"/>
          <p:nvPr/>
        </p:nvSpPr>
        <p:spPr>
          <a:xfrm>
            <a:off x="347429" y="2010235"/>
            <a:ext cx="845790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· </a:t>
            </a:r>
            <a:r>
              <a:rPr lang="en-US" altLang="ko-KR" b="1" dirty="0"/>
              <a:t>Principle: </a:t>
            </a:r>
            <a:r>
              <a:rPr lang="en-US" altLang="ko-KR" dirty="0"/>
              <a:t>No external source, using wake field made by beam-induced voltage.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· </a:t>
            </a:r>
            <a:r>
              <a:rPr lang="en-US" altLang="ko-KR" b="1" dirty="0"/>
              <a:t>Principle</a:t>
            </a:r>
            <a:r>
              <a:rPr lang="en-US" altLang="ko-KR" dirty="0"/>
              <a:t>: Use additional RF source(ex. Klystron), provide power directly. Able to control voltage and phase in detail.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4D8A2-AFBE-37DB-ACCE-F89ADF5673AA}"/>
              </a:ext>
            </a:extLst>
          </p:cNvPr>
          <p:cNvSpPr txBox="1"/>
          <p:nvPr/>
        </p:nvSpPr>
        <p:spPr>
          <a:xfrm>
            <a:off x="366480" y="2419791"/>
            <a:ext cx="58417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b="1" dirty="0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Active Cavity</a:t>
            </a:r>
          </a:p>
        </p:txBody>
      </p:sp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CC44A75D-BC56-6476-98AC-1AAE4066DFF6}"/>
              </a:ext>
            </a:extLst>
          </p:cNvPr>
          <p:cNvSpPr/>
          <p:nvPr/>
        </p:nvSpPr>
        <p:spPr>
          <a:xfrm>
            <a:off x="4639733" y="4318000"/>
            <a:ext cx="389467" cy="77110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800350EA-6079-BEEF-7345-197A344612AA}"/>
              </a:ext>
            </a:extLst>
          </p:cNvPr>
          <p:cNvSpPr txBox="1"/>
          <p:nvPr/>
        </p:nvSpPr>
        <p:spPr>
          <a:xfrm>
            <a:off x="780203" y="4980989"/>
            <a:ext cx="78642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b="1" dirty="0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dirty="0"/>
              <a:t>Both case can control </a:t>
            </a:r>
            <a:r>
              <a:rPr lang="en-US" altLang="ko-KR" sz="2000" b="1" dirty="0"/>
              <a:t>beam quality(lifetime, length)</a:t>
            </a:r>
            <a:r>
              <a:rPr lang="en-US" altLang="ko-KR" sz="2000" dirty="0"/>
              <a:t>, produce </a:t>
            </a:r>
            <a:r>
              <a:rPr lang="en-US" altLang="ko-KR" sz="2000" b="1" dirty="0"/>
              <a:t>harmonic wake field!</a:t>
            </a:r>
          </a:p>
        </p:txBody>
      </p:sp>
    </p:spTree>
    <p:extLst>
      <p:ext uri="{BB962C8B-B14F-4D97-AF65-F5344CB8AC3E}">
        <p14:creationId xmlns:p14="http://schemas.microsoft.com/office/powerpoint/2010/main" val="2695771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444A0-43E9-1FF9-A30E-6ADEC1CA2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C55862-9CDF-1878-681E-53222B63ED58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A656369-7998-9ED2-0901-2EAFB3388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C3E133-6078-B6FD-A0FC-22C8DFD3D8F2}"/>
              </a:ext>
            </a:extLst>
          </p:cNvPr>
          <p:cNvSpPr txBox="1"/>
          <p:nvPr/>
        </p:nvSpPr>
        <p:spPr>
          <a:xfrm>
            <a:off x="944112" y="2896730"/>
            <a:ext cx="456554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600">
                <a:solidFill>
                  <a:srgbClr val="00468C"/>
                </a:solidFill>
              </a:defRPr>
            </a:pPr>
            <a:r>
              <a:rPr lang="en-US" altLang="ko-KR" sz="3600" b="1" dirty="0"/>
              <a:t>Method &amp; Verification </a:t>
            </a:r>
          </a:p>
        </p:txBody>
      </p:sp>
    </p:spTree>
    <p:extLst>
      <p:ext uri="{BB962C8B-B14F-4D97-AF65-F5344CB8AC3E}">
        <p14:creationId xmlns:p14="http://schemas.microsoft.com/office/powerpoint/2010/main" val="105577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47430" y="248471"/>
            <a:ext cx="29182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800" b="1">
                <a:solidFill>
                  <a:srgbClr val="FFFFFF"/>
                </a:solidFill>
              </a:defRPr>
            </a:pPr>
            <a:r>
              <a:rPr lang="en-US" altLang="ko-KR" sz="2800" b="1" dirty="0"/>
              <a:t>Mode-0 Instability</a:t>
            </a:r>
            <a:endParaRPr lang="en-US" altLang="ko-KR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450504" y="2835417"/>
            <a:ext cx="81421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dirty="0"/>
          </a:p>
          <a:p>
            <a:pPr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Resonance angular frequency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dirty="0">
              <a:solidFill>
                <a:srgbClr val="FF0000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3A61541-E141-6FA5-EAF5-A40D37493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62" y="1839627"/>
            <a:ext cx="3714941" cy="920797"/>
          </a:xfrm>
          <a:prstGeom prst="rect">
            <a:avLst/>
          </a:prstGeom>
        </p:spPr>
      </p:pic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BCC338B1-79A1-31A0-767E-2566FE26F0CC}"/>
              </a:ext>
            </a:extLst>
          </p:cNvPr>
          <p:cNvSpPr/>
          <p:nvPr/>
        </p:nvSpPr>
        <p:spPr>
          <a:xfrm>
            <a:off x="4096768" y="2188579"/>
            <a:ext cx="619164" cy="2455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E3D1A9C-EA6D-E841-8623-3D58CD90F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664" y="1883537"/>
            <a:ext cx="3733992" cy="89539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68A5474-7221-7929-A490-990C07F5B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7308" y="3180238"/>
            <a:ext cx="1929383" cy="3050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0B2531B-26F3-E22B-13FD-9F769DFB4E8A}"/>
              </a:ext>
            </a:extLst>
          </p:cNvPr>
          <p:cNvSpPr txBox="1"/>
          <p:nvPr/>
        </p:nvSpPr>
        <p:spPr>
          <a:xfrm>
            <a:off x="6126922" y="1620798"/>
            <a:ext cx="2548467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External damping effect</a:t>
            </a:r>
            <a:endParaRPr lang="ko-KR" altLang="en-US" sz="1000" dirty="0"/>
          </a:p>
        </p:txBody>
      </p: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5C5DC7E5-BDB0-85FE-F626-F5A5286F79FA}"/>
              </a:ext>
            </a:extLst>
          </p:cNvPr>
          <p:cNvCxnSpPr>
            <a:cxnSpLocks/>
          </p:cNvCxnSpPr>
          <p:nvPr/>
        </p:nvCxnSpPr>
        <p:spPr>
          <a:xfrm flipV="1">
            <a:off x="5630333" y="1752376"/>
            <a:ext cx="530457" cy="12311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" name="그림 23">
            <a:extLst>
              <a:ext uri="{FF2B5EF4-FFF2-40B4-BE49-F238E27FC236}">
                <a16:creationId xmlns:a16="http://schemas.microsoft.com/office/drawing/2014/main" id="{94D50470-CBFB-ABD9-0C85-92F866E629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256" y="4823057"/>
            <a:ext cx="3772094" cy="1066855"/>
          </a:xfrm>
          <a:prstGeom prst="rect">
            <a:avLst/>
          </a:prstGeom>
        </p:spPr>
      </p:pic>
      <p:sp>
        <p:nvSpPr>
          <p:cNvPr id="25" name="화살표: 아래로 구부러짐 24">
            <a:extLst>
              <a:ext uri="{FF2B5EF4-FFF2-40B4-BE49-F238E27FC236}">
                <a16:creationId xmlns:a16="http://schemas.microsoft.com/office/drawing/2014/main" id="{4E495249-5D3A-3C4E-BD76-BB46CA93DEA7}"/>
              </a:ext>
            </a:extLst>
          </p:cNvPr>
          <p:cNvSpPr/>
          <p:nvPr/>
        </p:nvSpPr>
        <p:spPr>
          <a:xfrm>
            <a:off x="3590375" y="4306769"/>
            <a:ext cx="1845225" cy="553099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8877F2-6BBB-4989-F66A-9B3414BB8D5C}"/>
                  </a:ext>
                </a:extLst>
              </p:cNvPr>
              <p:cNvSpPr txBox="1"/>
              <p:nvPr/>
            </p:nvSpPr>
            <p:spPr>
              <a:xfrm>
                <a:off x="2832094" y="3905113"/>
                <a:ext cx="3560237" cy="30777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altLang="ko-KR" sz="1400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ko-KR" sz="1400" b="0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m:rPr>
                        <m:sty m:val="p"/>
                      </m:rPr>
                      <a:rPr lang="en-US" altLang="ko-KR" sz="1400" b="0" i="1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i="1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ko-KR" sz="1400" b="0" i="1" smtClean="0">
                        <a:latin typeface="Cambria Math" panose="02040503050406030204" pitchFamily="18" charset="0"/>
                      </a:rPr>
                      <m:t>i</m:t>
                    </m:r>
                    <m:sSub>
                      <m:sSubPr>
                        <m:ctrlPr>
                          <a:rPr lang="en-US" altLang="ko-K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i="1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ko-KR" altLang="en-US" sz="1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8877F2-6BBB-4989-F66A-9B3414BB8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094" y="3905113"/>
                <a:ext cx="3560237" cy="307777"/>
              </a:xfrm>
              <a:prstGeom prst="rect">
                <a:avLst/>
              </a:prstGeom>
              <a:blipFill>
                <a:blip r:embed="rId7"/>
                <a:stretch>
                  <a:fillRect l="-514" t="-4000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CE5495E-DEDB-7DB2-F7CC-8AB6B0805158}"/>
                  </a:ext>
                </a:extLst>
              </p:cNvPr>
              <p:cNvSpPr txBox="1"/>
              <p:nvPr/>
            </p:nvSpPr>
            <p:spPr>
              <a:xfrm>
                <a:off x="5630333" y="3126422"/>
                <a:ext cx="46143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1800" b="0" dirty="0">
                    <a:ea typeface="Cambria Math" panose="02040503050406030204" pitchFamily="18" charset="0"/>
                  </a:rPr>
                  <a:t>Where,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is detuning frequency.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CE5495E-DEDB-7DB2-F7CC-8AB6B0805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333" y="3126422"/>
                <a:ext cx="4614332" cy="369332"/>
              </a:xfrm>
              <a:prstGeom prst="rect">
                <a:avLst/>
              </a:prstGeom>
              <a:blipFill>
                <a:blip r:embed="rId8"/>
                <a:stretch>
                  <a:fillRect l="-1189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그림 30">
            <a:extLst>
              <a:ext uri="{FF2B5EF4-FFF2-40B4-BE49-F238E27FC236}">
                <a16:creationId xmlns:a16="http://schemas.microsoft.com/office/drawing/2014/main" id="{49854731-049E-13BB-8B96-326F99240B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1908" y="4898379"/>
            <a:ext cx="3867349" cy="11113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3D1C97-89A4-56BD-E529-D00499691CA5}"/>
              </a:ext>
            </a:extLst>
          </p:cNvPr>
          <p:cNvSpPr txBox="1"/>
          <p:nvPr/>
        </p:nvSpPr>
        <p:spPr>
          <a:xfrm>
            <a:off x="486833" y="1259946"/>
            <a:ext cx="514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Derivation of frequency relation expressions</a:t>
            </a:r>
          </a:p>
        </p:txBody>
      </p:sp>
    </p:spTree>
    <p:extLst>
      <p:ext uri="{BB962C8B-B14F-4D97-AF65-F5344CB8AC3E}">
        <p14:creationId xmlns:p14="http://schemas.microsoft.com/office/powerpoint/2010/main" val="1438704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30983-4F82-0C92-45AE-1D5874C1D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03F2F8-EDFD-EC0D-0431-0B58814DEA8F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22DA2-B05F-D39F-A45D-AF0DFC30EDCD}"/>
              </a:ext>
            </a:extLst>
          </p:cNvPr>
          <p:cNvSpPr txBox="1"/>
          <p:nvPr/>
        </p:nvSpPr>
        <p:spPr>
          <a:xfrm>
            <a:off x="347430" y="248471"/>
            <a:ext cx="29182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800" b="1">
                <a:solidFill>
                  <a:srgbClr val="FFFFFF"/>
                </a:solidFill>
              </a:defRPr>
            </a:pPr>
            <a:r>
              <a:rPr lang="en-US" altLang="ko-KR" sz="2800" b="1" dirty="0"/>
              <a:t>Mode-0 Instability</a:t>
            </a:r>
            <a:endParaRPr lang="en-US" altLang="ko-KR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BAE73F8-2340-9C3E-6AC0-7B22CC2847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D057FD56-C4E1-DC82-79CD-02C6D8D01D6A}"/>
                  </a:ext>
                </a:extLst>
              </p:cNvPr>
              <p:cNvSpPr txBox="1"/>
              <p:nvPr/>
            </p:nvSpPr>
            <p:spPr>
              <a:xfrm>
                <a:off x="729104" y="5409200"/>
                <a:ext cx="7685791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 sz="1800">
                    <a:solidFill>
                      <a:srgbClr val="3C3C3C"/>
                    </a:solidFill>
                  </a:defRPr>
                </a:pPr>
                <a:endParaRPr lang="en-US" altLang="ko-KR" b="1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There are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always 2 local minimum </a:t>
                </a:r>
                <a:r>
                  <a:rPr lang="en-US" altLang="ko-KR" dirty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1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.</a:t>
                </a:r>
                <a:endParaRPr lang="en-US" altLang="ko-KR" b="1" dirty="0"/>
              </a:p>
              <a:p>
                <a:pPr marL="285750" lvl="0" indent="-285750">
                  <a:buFont typeface="Wingdings" panose="05000000000000000000" pitchFamily="2" charset="2"/>
                  <a:buChar char="è"/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Solution 1: 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l-GR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altLang="ko-KR" dirty="0"/>
                  <a:t> (</a:t>
                </a:r>
                <a:r>
                  <a:rPr lang="en-US" altLang="ko-KR" b="1" dirty="0"/>
                  <a:t>S-mode, synchrotron mode</a:t>
                </a:r>
                <a:r>
                  <a:rPr lang="en-US" altLang="ko-KR" dirty="0"/>
                  <a:t>)</a:t>
                </a:r>
              </a:p>
              <a:p>
                <a:pPr marL="285750" lvl="0" indent="-285750">
                  <a:buFont typeface="Wingdings" panose="05000000000000000000" pitchFamily="2" charset="2"/>
                  <a:buChar char="è"/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Solution 2: 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l-GR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m:rPr>
                        <m:sty m:val="p"/>
                      </m:rPr>
                      <a:rPr lang="el-GR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en-US" altLang="ko-KR" dirty="0"/>
                  <a:t> (</a:t>
                </a:r>
                <a:r>
                  <a:rPr lang="en-US" altLang="ko-KR" b="1" dirty="0"/>
                  <a:t>D-mode, detuning mode</a:t>
                </a:r>
                <a:r>
                  <a:rPr lang="en-US" altLang="ko-KR" dirty="0"/>
                  <a:t>) </a:t>
                </a:r>
              </a:p>
            </p:txBody>
          </p:sp>
        </mc:Choice>
        <mc:Fallback xmlns="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D057FD56-C4E1-DC82-79CD-02C6D8D01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04" y="5409200"/>
                <a:ext cx="7685791" cy="1200329"/>
              </a:xfrm>
              <a:prstGeom prst="rect">
                <a:avLst/>
              </a:prstGeom>
              <a:blipFill>
                <a:blip r:embed="rId3"/>
                <a:stretch>
                  <a:fillRect l="-714" b="-71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C51AD545-04F0-B26E-5546-2BD2BD8C9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740" y="1813950"/>
            <a:ext cx="4532327" cy="3738102"/>
          </a:xfrm>
          <a:prstGeom prst="rect">
            <a:avLst/>
          </a:prstGeom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8E62BA00-AF61-86CA-3191-561FD98D47E5}"/>
              </a:ext>
            </a:extLst>
          </p:cNvPr>
          <p:cNvCxnSpPr/>
          <p:nvPr/>
        </p:nvCxnSpPr>
        <p:spPr>
          <a:xfrm flipV="1">
            <a:off x="1402998" y="2498706"/>
            <a:ext cx="1862667" cy="431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042A3703-2F01-59FF-BE1B-54BB992B2596}"/>
              </a:ext>
            </a:extLst>
          </p:cNvPr>
          <p:cNvCxnSpPr/>
          <p:nvPr/>
        </p:nvCxnSpPr>
        <p:spPr>
          <a:xfrm>
            <a:off x="1397243" y="3111500"/>
            <a:ext cx="1862667" cy="6688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257A341D-FA92-C91F-CF5E-AF6D98958BB1}"/>
              </a:ext>
            </a:extLst>
          </p:cNvPr>
          <p:cNvCxnSpPr>
            <a:cxnSpLocks/>
          </p:cNvCxnSpPr>
          <p:nvPr/>
        </p:nvCxnSpPr>
        <p:spPr>
          <a:xfrm flipH="1" flipV="1">
            <a:off x="6070600" y="2380618"/>
            <a:ext cx="1710267" cy="49106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4A32C66C-7F94-2F6E-FACD-D858FE0B9433}"/>
              </a:ext>
            </a:extLst>
          </p:cNvPr>
          <p:cNvCxnSpPr>
            <a:cxnSpLocks/>
          </p:cNvCxnSpPr>
          <p:nvPr/>
        </p:nvCxnSpPr>
        <p:spPr>
          <a:xfrm flipH="1">
            <a:off x="6070600" y="3064953"/>
            <a:ext cx="1659467" cy="73660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3E54155-CD2E-53D5-5A34-CD6519D3065B}"/>
              </a:ext>
            </a:extLst>
          </p:cNvPr>
          <p:cNvSpPr txBox="1"/>
          <p:nvPr/>
        </p:nvSpPr>
        <p:spPr>
          <a:xfrm>
            <a:off x="594607" y="2858755"/>
            <a:ext cx="92286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S- mode</a:t>
            </a:r>
            <a:endParaRPr lang="ko-KR" altLang="en-US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A53B5A-55A2-8E1A-3669-1E3850D4E930}"/>
              </a:ext>
            </a:extLst>
          </p:cNvPr>
          <p:cNvSpPr txBox="1"/>
          <p:nvPr/>
        </p:nvSpPr>
        <p:spPr>
          <a:xfrm>
            <a:off x="7813082" y="2866031"/>
            <a:ext cx="92286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D- mode</a:t>
            </a:r>
            <a:endParaRPr lang="ko-KR" alt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F375F4-1C74-DAFE-A024-EDADEA5514E3}"/>
              </a:ext>
            </a:extLst>
          </p:cNvPr>
          <p:cNvSpPr txBox="1"/>
          <p:nvPr/>
        </p:nvSpPr>
        <p:spPr>
          <a:xfrm>
            <a:off x="436325" y="1020162"/>
            <a:ext cx="83602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dirty="0"/>
          </a:p>
          <a:p>
            <a:pPr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Definition of S-mode &amp; D-mode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23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F25E8-6BC4-BD09-3977-CF9984863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9A4232-6D61-0E63-55EB-7EED8B0CE8B8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DA645-9D58-E29D-73BF-530B62C67169}"/>
              </a:ext>
            </a:extLst>
          </p:cNvPr>
          <p:cNvSpPr txBox="1"/>
          <p:nvPr/>
        </p:nvSpPr>
        <p:spPr>
          <a:xfrm>
            <a:off x="347430" y="248471"/>
            <a:ext cx="29182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800" b="1">
                <a:solidFill>
                  <a:srgbClr val="FFFFFF"/>
                </a:solidFill>
              </a:defRPr>
            </a:pPr>
            <a:r>
              <a:rPr lang="en-US" altLang="ko-KR" sz="2800" b="1" dirty="0"/>
              <a:t>Mode-0 Instability</a:t>
            </a:r>
            <a:endParaRPr lang="en-US" altLang="ko-KR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C761A9B-A346-E045-9AAA-B74669C24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891C1721-BB5B-90C1-A002-A30BCB46CD8D}"/>
                  </a:ext>
                </a:extLst>
              </p:cNvPr>
              <p:cNvSpPr txBox="1"/>
              <p:nvPr/>
            </p:nvSpPr>
            <p:spPr>
              <a:xfrm>
                <a:off x="588725" y="962693"/>
                <a:ext cx="7685791" cy="2893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sz="2000" b="1" dirty="0"/>
                  <a:t>Results of simulation</a:t>
                </a:r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endParaRPr lang="en-US" altLang="ko-KR" b="1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ko-KR" dirty="0"/>
                  <a:t>ms, in D-mode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ko-KR" dirty="0"/>
                  <a:t> -&gt; Unstable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·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altLang="ko-KR" dirty="0"/>
                  <a:t>ms, in D-mode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ko-KR" dirty="0"/>
                  <a:t> -&gt; Stable</a:t>
                </a:r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marL="285750" lvl="0" indent="-285750">
                  <a:buFont typeface="Wingdings" panose="05000000000000000000" pitchFamily="2" charset="2"/>
                  <a:buChar char="è"/>
                  <a:defRPr sz="1800">
                    <a:solidFill>
                      <a:srgbClr val="3C3C3C"/>
                    </a:solidFill>
                  </a:defRPr>
                </a:pPr>
                <a:r>
                  <a:rPr lang="en-US" altLang="ko-KR" dirty="0"/>
                  <a:t>the beam becomes unstable with a </a:t>
                </a:r>
                <a:r>
                  <a:rPr lang="en-US" altLang="ko-KR" b="1" dirty="0"/>
                  <a:t>stronger damping rate, which is completely contrary </a:t>
                </a:r>
                <a:r>
                  <a:rPr lang="en-US" altLang="ko-KR" dirty="0"/>
                  <a:t>to any other typical collective beam instability!</a:t>
                </a:r>
                <a:endParaRPr lang="en-US" altLang="ko-KR" b="1" dirty="0"/>
              </a:p>
              <a:p>
                <a:pPr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/>
              </a:p>
              <a:p>
                <a:pPr lvl="0">
                  <a:defRPr sz="1800">
                    <a:solidFill>
                      <a:srgbClr val="3C3C3C"/>
                    </a:solidFill>
                  </a:defRPr>
                </a:pPr>
                <a:endParaRPr lang="en-US" altLang="ko-K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891C1721-BB5B-90C1-A002-A30BCB46C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25" y="962693"/>
                <a:ext cx="7685791" cy="2893100"/>
              </a:xfrm>
              <a:prstGeom prst="rect">
                <a:avLst/>
              </a:prstGeom>
              <a:blipFill>
                <a:blip r:embed="rId3"/>
                <a:stretch>
                  <a:fillRect l="-8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664D55F5-9F69-50B0-8125-E02F9B170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963" y="3312398"/>
            <a:ext cx="3936973" cy="3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94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5474</TotalTime>
  <Words>1389</Words>
  <Application>Microsoft Office PowerPoint</Application>
  <PresentationFormat>화면 슬라이드 쇼(4:3)</PresentationFormat>
  <Paragraphs>175</Paragraphs>
  <Slides>25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권보성</dc:creator>
  <dc:description>generated using python-pptx</dc:description>
  <cp:lastModifiedBy>보성 권</cp:lastModifiedBy>
  <cp:revision>161</cp:revision>
  <dcterms:created xsi:type="dcterms:W3CDTF">2013-01-27T09:14:16Z</dcterms:created>
  <dcterms:modified xsi:type="dcterms:W3CDTF">2026-04-15T07:51:58Z</dcterms:modified>
  <cp:version/>
</cp:coreProperties>
</file>