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1" r:id="rId3"/>
    <p:sldId id="643" r:id="rId4"/>
    <p:sldId id="645" r:id="rId5"/>
    <p:sldId id="646" r:id="rId6"/>
    <p:sldId id="650" r:id="rId7"/>
    <p:sldId id="649" r:id="rId8"/>
    <p:sldId id="656" r:id="rId9"/>
    <p:sldId id="652" r:id="rId10"/>
    <p:sldId id="654" r:id="rId11"/>
    <p:sldId id="653" r:id="rId12"/>
    <p:sldId id="647" r:id="rId13"/>
    <p:sldId id="651" r:id="rId14"/>
    <p:sldId id="655" r:id="rId15"/>
    <p:sldId id="648" r:id="rId16"/>
    <p:sldId id="657" r:id="rId17"/>
    <p:sldId id="661" r:id="rId18"/>
    <p:sldId id="663" r:id="rId19"/>
    <p:sldId id="658" r:id="rId20"/>
    <p:sldId id="660" r:id="rId21"/>
    <p:sldId id="659" r:id="rId22"/>
    <p:sldId id="664" r:id="rId23"/>
    <p:sldId id="665" r:id="rId24"/>
    <p:sldId id="666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D5B6B-AE08-4FC6-8F6E-0F48423FB78C}" v="797" dt="2026-03-06T06:57:09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원(물리학과)" userId="e4610acd-0df6-4076-801e-55b8d7f4980f" providerId="ADAL" clId="{A69C840B-12DC-4AB5-9E31-85C400B9D68F}"/>
    <pc:docChg chg="undo custSel addSld delSld modSld sldOrd">
      <pc:chgData name="장원(물리학과)" userId="e4610acd-0df6-4076-801e-55b8d7f4980f" providerId="ADAL" clId="{A69C840B-12DC-4AB5-9E31-85C400B9D68F}" dt="2026-03-06T07:03:54.921" v="8707" actId="20577"/>
      <pc:docMkLst>
        <pc:docMk/>
      </pc:docMkLst>
      <pc:sldChg chg="new del">
        <pc:chgData name="장원(물리학과)" userId="e4610acd-0df6-4076-801e-55b8d7f4980f" providerId="ADAL" clId="{A69C840B-12DC-4AB5-9E31-85C400B9D68F}" dt="2026-03-05T11:34:09.482" v="2" actId="47"/>
        <pc:sldMkLst>
          <pc:docMk/>
          <pc:sldMk cId="1429805021" sldId="258"/>
        </pc:sldMkLst>
      </pc:sldChg>
      <pc:sldChg chg="addSp delSp modSp add mod">
        <pc:chgData name="장원(물리학과)" userId="e4610acd-0df6-4076-801e-55b8d7f4980f" providerId="ADAL" clId="{A69C840B-12DC-4AB5-9E31-85C400B9D68F}" dt="2026-03-06T04:39:27.417" v="5015" actId="1076"/>
        <pc:sldMkLst>
          <pc:docMk/>
          <pc:sldMk cId="552540325" sldId="281"/>
        </pc:sldMkLst>
        <pc:spChg chg="del">
          <ac:chgData name="장원(물리학과)" userId="e4610acd-0df6-4076-801e-55b8d7f4980f" providerId="ADAL" clId="{A69C840B-12DC-4AB5-9E31-85C400B9D68F}" dt="2026-03-05T12:06:57.696" v="238" actId="478"/>
          <ac:spMkLst>
            <pc:docMk/>
            <pc:sldMk cId="552540325" sldId="281"/>
            <ac:spMk id="2" creationId="{95186764-E7D1-1CA8-D633-B69ECAFBB623}"/>
          </ac:spMkLst>
        </pc:spChg>
        <pc:spChg chg="add del mod">
          <ac:chgData name="장원(물리학과)" userId="e4610acd-0df6-4076-801e-55b8d7f4980f" providerId="ADAL" clId="{A69C840B-12DC-4AB5-9E31-85C400B9D68F}" dt="2026-03-05T12:06:59.062" v="239" actId="478"/>
          <ac:spMkLst>
            <pc:docMk/>
            <pc:sldMk cId="552540325" sldId="281"/>
            <ac:spMk id="4" creationId="{3DDF4ED4-8332-2C45-1522-44ED832C0136}"/>
          </ac:spMkLst>
        </pc:spChg>
        <pc:spChg chg="add mod">
          <ac:chgData name="장원(물리학과)" userId="e4610acd-0df6-4076-801e-55b8d7f4980f" providerId="ADAL" clId="{A69C840B-12DC-4AB5-9E31-85C400B9D68F}" dt="2026-03-06T04:39:19.096" v="5012"/>
          <ac:spMkLst>
            <pc:docMk/>
            <pc:sldMk cId="552540325" sldId="281"/>
            <ac:spMk id="13" creationId="{8A1762EE-62A6-ADA4-3FD5-3545E15C9E4D}"/>
          </ac:spMkLst>
        </pc:spChg>
        <pc:spChg chg="add del mod">
          <ac:chgData name="장원(물리학과)" userId="e4610acd-0df6-4076-801e-55b8d7f4980f" providerId="ADAL" clId="{A69C840B-12DC-4AB5-9E31-85C400B9D68F}" dt="2026-03-06T04:39:13.677" v="5010" actId="478"/>
          <ac:spMkLst>
            <pc:docMk/>
            <pc:sldMk cId="552540325" sldId="281"/>
            <ac:spMk id="15" creationId="{B1478A92-1E10-6886-9A32-FE2BDD1EE05A}"/>
          </ac:spMkLst>
        </pc:spChg>
        <pc:spChg chg="add mod">
          <ac:chgData name="장원(물리학과)" userId="e4610acd-0df6-4076-801e-55b8d7f4980f" providerId="ADAL" clId="{A69C840B-12DC-4AB5-9E31-85C400B9D68F}" dt="2026-03-05T12:10:07.964" v="267"/>
          <ac:spMkLst>
            <pc:docMk/>
            <pc:sldMk cId="552540325" sldId="281"/>
            <ac:spMk id="16" creationId="{E3BF2FE0-EABD-A498-2775-7BA411457C2D}"/>
          </ac:spMkLst>
        </pc:spChg>
        <pc:spChg chg="add del mod">
          <ac:chgData name="장원(물리학과)" userId="e4610acd-0df6-4076-801e-55b8d7f4980f" providerId="ADAL" clId="{A69C840B-12DC-4AB5-9E31-85C400B9D68F}" dt="2026-03-06T04:39:11.785" v="5009" actId="478"/>
          <ac:spMkLst>
            <pc:docMk/>
            <pc:sldMk cId="552540325" sldId="281"/>
            <ac:spMk id="17" creationId="{ED124DCD-67A5-3B7E-C4AE-C91213B7E10F}"/>
          </ac:spMkLst>
        </pc:spChg>
        <pc:spChg chg="add del mod">
          <ac:chgData name="장원(물리학과)" userId="e4610acd-0df6-4076-801e-55b8d7f4980f" providerId="ADAL" clId="{A69C840B-12DC-4AB5-9E31-85C400B9D68F}" dt="2026-03-06T04:39:24.081" v="5013" actId="478"/>
          <ac:spMkLst>
            <pc:docMk/>
            <pc:sldMk cId="552540325" sldId="281"/>
            <ac:spMk id="19" creationId="{EADCD068-F7B0-485F-144A-9FC7EF3CA911}"/>
          </ac:spMkLst>
        </pc:spChg>
        <pc:spChg chg="add mod">
          <ac:chgData name="장원(물리학과)" userId="e4610acd-0df6-4076-801e-55b8d7f4980f" providerId="ADAL" clId="{A69C840B-12DC-4AB5-9E31-85C400B9D68F}" dt="2026-03-05T12:15:41.071" v="414" actId="1076"/>
          <ac:spMkLst>
            <pc:docMk/>
            <pc:sldMk cId="552540325" sldId="281"/>
            <ac:spMk id="20" creationId="{8EA07305-7787-C0F5-99D7-F6B6418D50EA}"/>
          </ac:spMkLst>
        </pc:spChg>
        <pc:spChg chg="add mod">
          <ac:chgData name="장원(물리학과)" userId="e4610acd-0df6-4076-801e-55b8d7f4980f" providerId="ADAL" clId="{A69C840B-12DC-4AB5-9E31-85C400B9D68F}" dt="2026-03-05T12:17:11.737" v="429" actId="1076"/>
          <ac:spMkLst>
            <pc:docMk/>
            <pc:sldMk cId="552540325" sldId="281"/>
            <ac:spMk id="21" creationId="{C686496B-E690-13D9-AC74-55009F277E5B}"/>
          </ac:spMkLst>
        </pc:spChg>
        <pc:spChg chg="add mod">
          <ac:chgData name="장원(물리학과)" userId="e4610acd-0df6-4076-801e-55b8d7f4980f" providerId="ADAL" clId="{A69C840B-12DC-4AB5-9E31-85C400B9D68F}" dt="2026-03-05T12:17:16.052" v="435" actId="20577"/>
          <ac:spMkLst>
            <pc:docMk/>
            <pc:sldMk cId="552540325" sldId="281"/>
            <ac:spMk id="22" creationId="{6E20F087-35D3-5526-6158-EE9D025E96E1}"/>
          </ac:spMkLst>
        </pc:spChg>
        <pc:spChg chg="add mod">
          <ac:chgData name="장원(물리학과)" userId="e4610acd-0df6-4076-801e-55b8d7f4980f" providerId="ADAL" clId="{A69C840B-12DC-4AB5-9E31-85C400B9D68F}" dt="2026-03-05T12:15:16.867" v="395"/>
          <ac:spMkLst>
            <pc:docMk/>
            <pc:sldMk cId="552540325" sldId="281"/>
            <ac:spMk id="23" creationId="{905E3DFF-77C0-34CC-02CD-9B64D330DA8D}"/>
          </ac:spMkLst>
        </pc:spChg>
        <pc:spChg chg="add mod">
          <ac:chgData name="장원(물리학과)" userId="e4610acd-0df6-4076-801e-55b8d7f4980f" providerId="ADAL" clId="{A69C840B-12DC-4AB5-9E31-85C400B9D68F}" dt="2026-03-05T12:35:26.425" v="654" actId="255"/>
          <ac:spMkLst>
            <pc:docMk/>
            <pc:sldMk cId="552540325" sldId="281"/>
            <ac:spMk id="24" creationId="{48B55DE6-DFE1-8640-B646-B7C03B619700}"/>
          </ac:spMkLst>
        </pc:spChg>
        <pc:graphicFrameChg chg="del">
          <ac:chgData name="장원(물리학과)" userId="e4610acd-0df6-4076-801e-55b8d7f4980f" providerId="ADAL" clId="{A69C840B-12DC-4AB5-9E31-85C400B9D68F}" dt="2026-03-05T12:06:56.153" v="233" actId="478"/>
          <ac:graphicFrameMkLst>
            <pc:docMk/>
            <pc:sldMk cId="552540325" sldId="281"/>
            <ac:graphicFrameMk id="9" creationId="{C8EFAD29-5E0E-F5F8-AA5D-68B1E41A48C4}"/>
          </ac:graphicFrameMkLst>
        </pc:graphicFrameChg>
        <pc:picChg chg="mod">
          <ac:chgData name="장원(물리학과)" userId="e4610acd-0df6-4076-801e-55b8d7f4980f" providerId="ADAL" clId="{A69C840B-12DC-4AB5-9E31-85C400B9D68F}" dt="2026-03-05T12:08:31.181" v="250" actId="1076"/>
          <ac:picMkLst>
            <pc:docMk/>
            <pc:sldMk cId="552540325" sldId="281"/>
            <ac:picMk id="5" creationId="{674CB3C2-147E-3343-7BE5-BEA7D0AC2C52}"/>
          </ac:picMkLst>
        </pc:picChg>
        <pc:picChg chg="add mod">
          <ac:chgData name="장원(물리학과)" userId="e4610acd-0df6-4076-801e-55b8d7f4980f" providerId="ADAL" clId="{A69C840B-12DC-4AB5-9E31-85C400B9D68F}" dt="2026-03-05T12:14:57.886" v="393" actId="1076"/>
          <ac:picMkLst>
            <pc:docMk/>
            <pc:sldMk cId="552540325" sldId="281"/>
            <ac:picMk id="6" creationId="{779FDF46-5777-91F0-0151-8E2CBD8C0150}"/>
          </ac:picMkLst>
        </pc:picChg>
        <pc:picChg chg="del">
          <ac:chgData name="장원(물리학과)" userId="e4610acd-0df6-4076-801e-55b8d7f4980f" providerId="ADAL" clId="{A69C840B-12DC-4AB5-9E31-85C400B9D68F}" dt="2026-03-05T12:06:56.628" v="234" actId="478"/>
          <ac:picMkLst>
            <pc:docMk/>
            <pc:sldMk cId="552540325" sldId="281"/>
            <ac:picMk id="8" creationId="{EC6DEFB4-F11E-2643-8F6F-79898692FC62}"/>
          </ac:picMkLst>
        </pc:picChg>
        <pc:picChg chg="del">
          <ac:chgData name="장원(물리학과)" userId="e4610acd-0df6-4076-801e-55b8d7f4980f" providerId="ADAL" clId="{A69C840B-12DC-4AB5-9E31-85C400B9D68F}" dt="2026-03-05T12:06:57.012" v="235" actId="478"/>
          <ac:picMkLst>
            <pc:docMk/>
            <pc:sldMk cId="552540325" sldId="281"/>
            <ac:picMk id="10" creationId="{23E94012-4B7C-CDDC-973F-935DAF2C6866}"/>
          </ac:picMkLst>
        </pc:picChg>
        <pc:picChg chg="del">
          <ac:chgData name="장원(물리학과)" userId="e4610acd-0df6-4076-801e-55b8d7f4980f" providerId="ADAL" clId="{A69C840B-12DC-4AB5-9E31-85C400B9D68F}" dt="2026-03-05T12:06:57.749" v="237" actId="478"/>
          <ac:picMkLst>
            <pc:docMk/>
            <pc:sldMk cId="552540325" sldId="281"/>
            <ac:picMk id="11" creationId="{9363182F-1F0B-DD43-2170-DB8EEE682130}"/>
          </ac:picMkLst>
        </pc:picChg>
        <pc:picChg chg="del">
          <ac:chgData name="장원(물리학과)" userId="e4610acd-0df6-4076-801e-55b8d7f4980f" providerId="ADAL" clId="{A69C840B-12DC-4AB5-9E31-85C400B9D68F}" dt="2026-03-05T12:06:57.389" v="236" actId="478"/>
          <ac:picMkLst>
            <pc:docMk/>
            <pc:sldMk cId="552540325" sldId="281"/>
            <ac:picMk id="12" creationId="{4CB3B674-C2A9-8BEB-67E6-3B5D0DA81BDF}"/>
          </ac:picMkLst>
        </pc:picChg>
        <pc:picChg chg="add mod">
          <ac:chgData name="장원(물리학과)" userId="e4610acd-0df6-4076-801e-55b8d7f4980f" providerId="ADAL" clId="{A69C840B-12DC-4AB5-9E31-85C400B9D68F}" dt="2026-03-06T04:39:27.417" v="5015" actId="1076"/>
          <ac:picMkLst>
            <pc:docMk/>
            <pc:sldMk cId="552540325" sldId="281"/>
            <ac:picMk id="14" creationId="{D7CF8F00-63E3-3668-80E7-A10538433ED2}"/>
          </ac:picMkLst>
        </pc:picChg>
        <pc:picChg chg="add mod">
          <ac:chgData name="장원(물리학과)" userId="e4610acd-0df6-4076-801e-55b8d7f4980f" providerId="ADAL" clId="{A69C840B-12DC-4AB5-9E31-85C400B9D68F}" dt="2026-03-05T12:16:54.433" v="426" actId="1076"/>
          <ac:picMkLst>
            <pc:docMk/>
            <pc:sldMk cId="552540325" sldId="281"/>
            <ac:picMk id="26" creationId="{7AFA010B-3ED0-0D05-40B3-6D51DC56463D}"/>
          </ac:picMkLst>
        </pc:picChg>
        <pc:picChg chg="add mod">
          <ac:chgData name="장원(물리학과)" userId="e4610acd-0df6-4076-801e-55b8d7f4980f" providerId="ADAL" clId="{A69C840B-12DC-4AB5-9E31-85C400B9D68F}" dt="2026-03-05T12:17:08.085" v="428" actId="1076"/>
          <ac:picMkLst>
            <pc:docMk/>
            <pc:sldMk cId="552540325" sldId="281"/>
            <ac:picMk id="28" creationId="{C7A9B9EF-F096-CE51-D941-1B0171DEB0D0}"/>
          </ac:picMkLst>
        </pc:picChg>
      </pc:sldChg>
      <pc:sldChg chg="addSp delSp modSp add mod ord">
        <pc:chgData name="장원(물리학과)" userId="e4610acd-0df6-4076-801e-55b8d7f4980f" providerId="ADAL" clId="{A69C840B-12DC-4AB5-9E31-85C400B9D68F}" dt="2026-03-05T13:08:42.620" v="1566" actId="208"/>
        <pc:sldMkLst>
          <pc:docMk/>
          <pc:sldMk cId="1115788927" sldId="643"/>
        </pc:sldMkLst>
        <pc:spChg chg="add mod">
          <ac:chgData name="장원(물리학과)" userId="e4610acd-0df6-4076-801e-55b8d7f4980f" providerId="ADAL" clId="{A69C840B-12DC-4AB5-9E31-85C400B9D68F}" dt="2026-03-05T11:57:37.351" v="135" actId="208"/>
          <ac:spMkLst>
            <pc:docMk/>
            <pc:sldMk cId="1115788927" sldId="643"/>
            <ac:spMk id="2" creationId="{37628F95-1337-63C1-C1F4-F0A9E59159F6}"/>
          </ac:spMkLst>
        </pc:spChg>
        <pc:spChg chg="add mod">
          <ac:chgData name="장원(물리학과)" userId="e4610acd-0df6-4076-801e-55b8d7f4980f" providerId="ADAL" clId="{A69C840B-12DC-4AB5-9E31-85C400B9D68F}" dt="2026-03-05T11:40:23.085" v="22" actId="14100"/>
          <ac:spMkLst>
            <pc:docMk/>
            <pc:sldMk cId="1115788927" sldId="643"/>
            <ac:spMk id="3" creationId="{19CB18FF-3282-11A9-6DB9-884DDD9AA888}"/>
          </ac:spMkLst>
        </pc:spChg>
        <pc:spChg chg="del">
          <ac:chgData name="장원(물리학과)" userId="e4610acd-0df6-4076-801e-55b8d7f4980f" providerId="ADAL" clId="{A69C840B-12DC-4AB5-9E31-85C400B9D68F}" dt="2026-03-05T11:35:11.492" v="7" actId="478"/>
          <ac:spMkLst>
            <pc:docMk/>
            <pc:sldMk cId="1115788927" sldId="643"/>
            <ac:spMk id="5" creationId="{691BD4E0-4B07-DC2F-C610-FA8DE6027A17}"/>
          </ac:spMkLst>
        </pc:spChg>
        <pc:spChg chg="add mod">
          <ac:chgData name="장원(물리학과)" userId="e4610acd-0df6-4076-801e-55b8d7f4980f" providerId="ADAL" clId="{A69C840B-12DC-4AB5-9E31-85C400B9D68F}" dt="2026-03-05T11:40:40.260" v="25" actId="14100"/>
          <ac:spMkLst>
            <pc:docMk/>
            <pc:sldMk cId="1115788927" sldId="643"/>
            <ac:spMk id="6" creationId="{79DCEBFD-705D-1C59-7815-1BF838A57AAA}"/>
          </ac:spMkLst>
        </pc:spChg>
        <pc:spChg chg="del">
          <ac:chgData name="장원(물리학과)" userId="e4610acd-0df6-4076-801e-55b8d7f4980f" providerId="ADAL" clId="{A69C840B-12DC-4AB5-9E31-85C400B9D68F}" dt="2026-03-05T11:34:55.523" v="4" actId="478"/>
          <ac:spMkLst>
            <pc:docMk/>
            <pc:sldMk cId="1115788927" sldId="643"/>
            <ac:spMk id="8" creationId="{9C3626A6-4928-8742-D006-36D29D84567F}"/>
          </ac:spMkLst>
        </pc:spChg>
        <pc:spChg chg="add mod">
          <ac:chgData name="장원(물리학과)" userId="e4610acd-0df6-4076-801e-55b8d7f4980f" providerId="ADAL" clId="{A69C840B-12DC-4AB5-9E31-85C400B9D68F}" dt="2026-03-05T11:48:50.149" v="39" actId="1076"/>
          <ac:spMkLst>
            <pc:docMk/>
            <pc:sldMk cId="1115788927" sldId="643"/>
            <ac:spMk id="9" creationId="{9B3350D2-E17B-E7A8-DB9E-2BAA9C8DC0E5}"/>
          </ac:spMkLst>
        </pc:spChg>
        <pc:spChg chg="add mod">
          <ac:chgData name="장원(물리학과)" userId="e4610acd-0df6-4076-801e-55b8d7f4980f" providerId="ADAL" clId="{A69C840B-12DC-4AB5-9E31-85C400B9D68F}" dt="2026-03-05T12:02:32.902" v="220" actId="14100"/>
          <ac:spMkLst>
            <pc:docMk/>
            <pc:sldMk cId="1115788927" sldId="643"/>
            <ac:spMk id="12" creationId="{A189896A-B4AE-B2E1-AC26-B10A8C746D89}"/>
          </ac:spMkLst>
        </pc:spChg>
        <pc:spChg chg="add mod">
          <ac:chgData name="장원(물리학과)" userId="e4610acd-0df6-4076-801e-55b8d7f4980f" providerId="ADAL" clId="{A69C840B-12DC-4AB5-9E31-85C400B9D68F}" dt="2026-03-05T11:53:34.643" v="126"/>
          <ac:spMkLst>
            <pc:docMk/>
            <pc:sldMk cId="1115788927" sldId="643"/>
            <ac:spMk id="13" creationId="{26E64A9B-BEF3-1A90-21D6-8167EAA840CC}"/>
          </ac:spMkLst>
        </pc:spChg>
        <pc:spChg chg="add mod">
          <ac:chgData name="장원(물리학과)" userId="e4610acd-0df6-4076-801e-55b8d7f4980f" providerId="ADAL" clId="{A69C840B-12DC-4AB5-9E31-85C400B9D68F}" dt="2026-03-05T11:53:45.110" v="129" actId="14100"/>
          <ac:spMkLst>
            <pc:docMk/>
            <pc:sldMk cId="1115788927" sldId="643"/>
            <ac:spMk id="14" creationId="{2C01EE3B-5D43-D16D-5980-3646466BB675}"/>
          </ac:spMkLst>
        </pc:spChg>
        <pc:spChg chg="add mod">
          <ac:chgData name="장원(물리학과)" userId="e4610acd-0df6-4076-801e-55b8d7f4980f" providerId="ADAL" clId="{A69C840B-12DC-4AB5-9E31-85C400B9D68F}" dt="2026-03-05T11:57:37.351" v="135" actId="208"/>
          <ac:spMkLst>
            <pc:docMk/>
            <pc:sldMk cId="1115788927" sldId="643"/>
            <ac:spMk id="15" creationId="{9D142105-218B-2B24-F60C-ADA658F5CB3A}"/>
          </ac:spMkLst>
        </pc:spChg>
        <pc:spChg chg="add mod">
          <ac:chgData name="장원(물리학과)" userId="e4610acd-0df6-4076-801e-55b8d7f4980f" providerId="ADAL" clId="{A69C840B-12DC-4AB5-9E31-85C400B9D68F}" dt="2026-03-05T12:00:25.398" v="170" actId="1076"/>
          <ac:spMkLst>
            <pc:docMk/>
            <pc:sldMk cId="1115788927" sldId="643"/>
            <ac:spMk id="18" creationId="{A1BA6BA3-2A81-40DF-49FB-3473AEF204C1}"/>
          </ac:spMkLst>
        </pc:spChg>
        <pc:spChg chg="add del mod">
          <ac:chgData name="장원(물리학과)" userId="e4610acd-0df6-4076-801e-55b8d7f4980f" providerId="ADAL" clId="{A69C840B-12DC-4AB5-9E31-85C400B9D68F}" dt="2026-03-05T12:01:40.054" v="173" actId="478"/>
          <ac:spMkLst>
            <pc:docMk/>
            <pc:sldMk cId="1115788927" sldId="643"/>
            <ac:spMk id="19" creationId="{69A30331-C974-4BC7-AE35-B692AA43ACAC}"/>
          </ac:spMkLst>
        </pc:spChg>
        <pc:spChg chg="add mod">
          <ac:chgData name="장원(물리학과)" userId="e4610acd-0df6-4076-801e-55b8d7f4980f" providerId="ADAL" clId="{A69C840B-12DC-4AB5-9E31-85C400B9D68F}" dt="2026-03-05T12:03:36.018" v="229" actId="1076"/>
          <ac:spMkLst>
            <pc:docMk/>
            <pc:sldMk cId="1115788927" sldId="643"/>
            <ac:spMk id="20" creationId="{D7AB3A42-0371-AC0C-8FC1-C189E607700D}"/>
          </ac:spMkLst>
        </pc:spChg>
        <pc:spChg chg="add mod">
          <ac:chgData name="장원(물리학과)" userId="e4610acd-0df6-4076-801e-55b8d7f4980f" providerId="ADAL" clId="{A69C840B-12DC-4AB5-9E31-85C400B9D68F}" dt="2026-03-05T13:08:42.620" v="1566" actId="208"/>
          <ac:spMkLst>
            <pc:docMk/>
            <pc:sldMk cId="1115788927" sldId="643"/>
            <ac:spMk id="21" creationId="{F77AD924-B6CB-950D-FAE3-22CC85D1CCD6}"/>
          </ac:spMkLst>
        </pc:spChg>
        <pc:picChg chg="mod modCrop">
          <ac:chgData name="장원(물리학과)" userId="e4610acd-0df6-4076-801e-55b8d7f4980f" providerId="ADAL" clId="{A69C840B-12DC-4AB5-9E31-85C400B9D68F}" dt="2026-03-05T11:48:26.356" v="33" actId="732"/>
          <ac:picMkLst>
            <pc:docMk/>
            <pc:sldMk cId="1115788927" sldId="643"/>
            <ac:picMk id="4" creationId="{222915E3-36B8-E5C6-8F5A-1FC517DE4186}"/>
          </ac:picMkLst>
        </pc:picChg>
        <pc:picChg chg="del">
          <ac:chgData name="장원(물리학과)" userId="e4610acd-0df6-4076-801e-55b8d7f4980f" providerId="ADAL" clId="{A69C840B-12DC-4AB5-9E31-85C400B9D68F}" dt="2026-03-05T11:34:54.683" v="3" actId="478"/>
          <ac:picMkLst>
            <pc:docMk/>
            <pc:sldMk cId="1115788927" sldId="643"/>
            <ac:picMk id="7" creationId="{6B0BBED0-C5A3-8BD7-6FDE-52EB15AE66DE}"/>
          </ac:picMkLst>
        </pc:picChg>
        <pc:picChg chg="add mod ord">
          <ac:chgData name="장원(물리학과)" userId="e4610acd-0df6-4076-801e-55b8d7f4980f" providerId="ADAL" clId="{A69C840B-12DC-4AB5-9E31-85C400B9D68F}" dt="2026-03-05T11:48:47.459" v="38" actId="167"/>
          <ac:picMkLst>
            <pc:docMk/>
            <pc:sldMk cId="1115788927" sldId="643"/>
            <ac:picMk id="11" creationId="{E4E5E879-1694-C1C1-3414-126217E353E2}"/>
          </ac:picMkLst>
        </pc:picChg>
        <pc:cxnChg chg="add mod">
          <ac:chgData name="장원(물리학과)" userId="e4610acd-0df6-4076-801e-55b8d7f4980f" providerId="ADAL" clId="{A69C840B-12DC-4AB5-9E31-85C400B9D68F}" dt="2026-03-05T12:00:10.219" v="140" actId="208"/>
          <ac:cxnSpMkLst>
            <pc:docMk/>
            <pc:sldMk cId="1115788927" sldId="643"/>
            <ac:cxnSpMk id="17" creationId="{EF47850D-FDF6-5730-7037-6D18601300DE}"/>
          </ac:cxnSpMkLst>
        </pc:cxnChg>
      </pc:sldChg>
      <pc:sldChg chg="add del">
        <pc:chgData name="장원(물리학과)" userId="e4610acd-0df6-4076-801e-55b8d7f4980f" providerId="ADAL" clId="{A69C840B-12DC-4AB5-9E31-85C400B9D68F}" dt="2026-03-05T12:05:55.477" v="231" actId="47"/>
        <pc:sldMkLst>
          <pc:docMk/>
          <pc:sldMk cId="87706340" sldId="644"/>
        </pc:sldMkLst>
      </pc:sldChg>
      <pc:sldChg chg="add del">
        <pc:chgData name="장원(물리학과)" userId="e4610acd-0df6-4076-801e-55b8d7f4980f" providerId="ADAL" clId="{A69C840B-12DC-4AB5-9E31-85C400B9D68F}" dt="2026-03-05T12:18:15.748" v="438" actId="47"/>
        <pc:sldMkLst>
          <pc:docMk/>
          <pc:sldMk cId="2209629039" sldId="644"/>
        </pc:sldMkLst>
      </pc:sldChg>
      <pc:sldChg chg="add del">
        <pc:chgData name="장원(물리학과)" userId="e4610acd-0df6-4076-801e-55b8d7f4980f" providerId="ADAL" clId="{A69C840B-12DC-4AB5-9E31-85C400B9D68F}" dt="2026-03-05T11:38:32.496" v="13" actId="47"/>
        <pc:sldMkLst>
          <pc:docMk/>
          <pc:sldMk cId="4088164745" sldId="644"/>
        </pc:sldMkLst>
      </pc:sldChg>
      <pc:sldChg chg="addSp delSp modSp add mod ord">
        <pc:chgData name="장원(물리학과)" userId="e4610acd-0df6-4076-801e-55b8d7f4980f" providerId="ADAL" clId="{A69C840B-12DC-4AB5-9E31-85C400B9D68F}" dt="2026-03-06T06:35:25.532" v="7252" actId="478"/>
        <pc:sldMkLst>
          <pc:docMk/>
          <pc:sldMk cId="4042155292" sldId="645"/>
        </pc:sldMkLst>
        <pc:spChg chg="del">
          <ac:chgData name="장원(물리학과)" userId="e4610acd-0df6-4076-801e-55b8d7f4980f" providerId="ADAL" clId="{A69C840B-12DC-4AB5-9E31-85C400B9D68F}" dt="2026-03-05T12:18:33.308" v="443" actId="478"/>
          <ac:spMkLst>
            <pc:docMk/>
            <pc:sldMk cId="4042155292" sldId="645"/>
            <ac:spMk id="2" creationId="{7AD70E90-E743-5C43-67CB-AEC619709B2C}"/>
          </ac:spMkLst>
        </pc:spChg>
        <pc:spChg chg="del">
          <ac:chgData name="장원(물리학과)" userId="e4610acd-0df6-4076-801e-55b8d7f4980f" providerId="ADAL" clId="{A69C840B-12DC-4AB5-9E31-85C400B9D68F}" dt="2026-03-05T12:18:33.308" v="443" actId="478"/>
          <ac:spMkLst>
            <pc:docMk/>
            <pc:sldMk cId="4042155292" sldId="645"/>
            <ac:spMk id="3" creationId="{9526A09F-C0FF-2F0A-0DE0-4A522F37C72A}"/>
          </ac:spMkLst>
        </pc:spChg>
        <pc:spChg chg="del">
          <ac:chgData name="장원(물리학과)" userId="e4610acd-0df6-4076-801e-55b8d7f4980f" providerId="ADAL" clId="{A69C840B-12DC-4AB5-9E31-85C400B9D68F}" dt="2026-03-05T12:18:33.308" v="443" actId="478"/>
          <ac:spMkLst>
            <pc:docMk/>
            <pc:sldMk cId="4042155292" sldId="645"/>
            <ac:spMk id="6" creationId="{50603D0F-3E64-38F8-9BBE-4A4E7D3DA5C7}"/>
          </ac:spMkLst>
        </pc:spChg>
        <pc:spChg chg="add mod">
          <ac:chgData name="장원(물리학과)" userId="e4610acd-0df6-4076-801e-55b8d7f4980f" providerId="ADAL" clId="{A69C840B-12DC-4AB5-9E31-85C400B9D68F}" dt="2026-03-05T12:38:41.842" v="752" actId="113"/>
          <ac:spMkLst>
            <pc:docMk/>
            <pc:sldMk cId="4042155292" sldId="645"/>
            <ac:spMk id="8" creationId="{E3377CD4-C82E-3550-A825-5BB18CB79B42}"/>
          </ac:spMkLst>
        </pc:spChg>
        <pc:spChg chg="del">
          <ac:chgData name="장원(물리학과)" userId="e4610acd-0df6-4076-801e-55b8d7f4980f" providerId="ADAL" clId="{A69C840B-12DC-4AB5-9E31-85C400B9D68F}" dt="2026-03-05T12:18:36.796" v="448" actId="478"/>
          <ac:spMkLst>
            <pc:docMk/>
            <pc:sldMk cId="4042155292" sldId="645"/>
            <ac:spMk id="9" creationId="{82AF14A8-E73D-D3C2-0976-2B84EDF00DE9}"/>
          </ac:spMkLst>
        </pc:spChg>
        <pc:spChg chg="add del mod">
          <ac:chgData name="장원(물리학과)" userId="e4610acd-0df6-4076-801e-55b8d7f4980f" providerId="ADAL" clId="{A69C840B-12DC-4AB5-9E31-85C400B9D68F}" dt="2026-03-06T06:35:25.532" v="7252" actId="478"/>
          <ac:spMkLst>
            <pc:docMk/>
            <pc:sldMk cId="4042155292" sldId="645"/>
            <ac:spMk id="10" creationId="{25257657-9500-8618-9604-C7350DCBAE0C}"/>
          </ac:spMkLst>
        </pc:spChg>
        <pc:spChg chg="del mod">
          <ac:chgData name="장원(물리학과)" userId="e4610acd-0df6-4076-801e-55b8d7f4980f" providerId="ADAL" clId="{A69C840B-12DC-4AB5-9E31-85C400B9D68F}" dt="2026-03-05T12:18:37.565" v="449" actId="478"/>
          <ac:spMkLst>
            <pc:docMk/>
            <pc:sldMk cId="4042155292" sldId="645"/>
            <ac:spMk id="12" creationId="{BB30D5CA-D86F-F188-D200-CC1E6EE6477E}"/>
          </ac:spMkLst>
        </pc:spChg>
        <pc:spChg chg="add mod">
          <ac:chgData name="장원(물리학과)" userId="e4610acd-0df6-4076-801e-55b8d7f4980f" providerId="ADAL" clId="{A69C840B-12DC-4AB5-9E31-85C400B9D68F}" dt="2026-03-05T12:37:40.280" v="750" actId="1076"/>
          <ac:spMkLst>
            <pc:docMk/>
            <pc:sldMk cId="4042155292" sldId="645"/>
            <ac:spMk id="13" creationId="{8517A4AA-5F70-1EDF-FCBE-9CB0AA03EE15}"/>
          </ac:spMkLst>
        </pc:spChg>
        <pc:spChg chg="del">
          <ac:chgData name="장원(물리학과)" userId="e4610acd-0df6-4076-801e-55b8d7f4980f" providerId="ADAL" clId="{A69C840B-12DC-4AB5-9E31-85C400B9D68F}" dt="2026-03-05T12:18:33.308" v="443" actId="478"/>
          <ac:spMkLst>
            <pc:docMk/>
            <pc:sldMk cId="4042155292" sldId="645"/>
            <ac:spMk id="14" creationId="{63D40102-1994-D1F4-38A6-B83E952FDC1F}"/>
          </ac:spMkLst>
        </pc:spChg>
        <pc:spChg chg="del">
          <ac:chgData name="장원(물리학과)" userId="e4610acd-0df6-4076-801e-55b8d7f4980f" providerId="ADAL" clId="{A69C840B-12DC-4AB5-9E31-85C400B9D68F}" dt="2026-03-05T12:18:33.308" v="443" actId="478"/>
          <ac:spMkLst>
            <pc:docMk/>
            <pc:sldMk cId="4042155292" sldId="645"/>
            <ac:spMk id="15" creationId="{7871FE09-0A62-FC99-7C76-8E486C9ABF57}"/>
          </ac:spMkLst>
        </pc:spChg>
        <pc:spChg chg="del">
          <ac:chgData name="장원(물리학과)" userId="e4610acd-0df6-4076-801e-55b8d7f4980f" providerId="ADAL" clId="{A69C840B-12DC-4AB5-9E31-85C400B9D68F}" dt="2026-03-05T12:20:28.892" v="455" actId="478"/>
          <ac:spMkLst>
            <pc:docMk/>
            <pc:sldMk cId="4042155292" sldId="645"/>
            <ac:spMk id="18" creationId="{F2C58017-4E9F-25D0-B807-C6EF8CDF01B0}"/>
          </ac:spMkLst>
        </pc:spChg>
        <pc:spChg chg="del">
          <ac:chgData name="장원(물리학과)" userId="e4610acd-0df6-4076-801e-55b8d7f4980f" providerId="ADAL" clId="{A69C840B-12DC-4AB5-9E31-85C400B9D68F}" dt="2026-03-05T12:18:33.308" v="443" actId="478"/>
          <ac:spMkLst>
            <pc:docMk/>
            <pc:sldMk cId="4042155292" sldId="645"/>
            <ac:spMk id="20" creationId="{E988B367-7D32-8D45-A0F3-DE307BE41F73}"/>
          </ac:spMkLst>
        </pc:spChg>
        <pc:picChg chg="del">
          <ac:chgData name="장원(물리학과)" userId="e4610acd-0df6-4076-801e-55b8d7f4980f" providerId="ADAL" clId="{A69C840B-12DC-4AB5-9E31-85C400B9D68F}" dt="2026-03-05T12:18:28.740" v="440" actId="478"/>
          <ac:picMkLst>
            <pc:docMk/>
            <pc:sldMk cId="4042155292" sldId="645"/>
            <ac:picMk id="4" creationId="{403333AA-89B9-4FCB-34C6-90765BEA6DF8}"/>
          </ac:picMkLst>
        </pc:picChg>
        <pc:picChg chg="add mod">
          <ac:chgData name="장원(물리학과)" userId="e4610acd-0df6-4076-801e-55b8d7f4980f" providerId="ADAL" clId="{A69C840B-12DC-4AB5-9E31-85C400B9D68F}" dt="2026-03-05T12:30:22.155" v="636" actId="1076"/>
          <ac:picMkLst>
            <pc:docMk/>
            <pc:sldMk cId="4042155292" sldId="645"/>
            <ac:picMk id="7" creationId="{B9540EC1-603E-9312-7136-61EE9DB0B7AB}"/>
          </ac:picMkLst>
        </pc:picChg>
        <pc:picChg chg="del">
          <ac:chgData name="장원(물리학과)" userId="e4610acd-0df6-4076-801e-55b8d7f4980f" providerId="ADAL" clId="{A69C840B-12DC-4AB5-9E31-85C400B9D68F}" dt="2026-03-05T12:18:30.956" v="441" actId="478"/>
          <ac:picMkLst>
            <pc:docMk/>
            <pc:sldMk cId="4042155292" sldId="645"/>
            <ac:picMk id="11" creationId="{CDDEA76F-EAC7-7C43-8A99-E0CFC5D42A50}"/>
          </ac:picMkLst>
        </pc:picChg>
        <pc:cxnChg chg="del">
          <ac:chgData name="장원(물리학과)" userId="e4610acd-0df6-4076-801e-55b8d7f4980f" providerId="ADAL" clId="{A69C840B-12DC-4AB5-9E31-85C400B9D68F}" dt="2026-03-05T12:20:31.676" v="458" actId="478"/>
          <ac:cxnSpMkLst>
            <pc:docMk/>
            <pc:sldMk cId="4042155292" sldId="645"/>
            <ac:cxnSpMk id="17" creationId="{0F1F9B5F-4613-3E1A-4E29-070E93C9EF54}"/>
          </ac:cxnSpMkLst>
        </pc:cxnChg>
      </pc:sldChg>
      <pc:sldChg chg="addSp delSp modSp add mod modNotesTx">
        <pc:chgData name="장원(물리학과)" userId="e4610acd-0df6-4076-801e-55b8d7f4980f" providerId="ADAL" clId="{A69C840B-12DC-4AB5-9E31-85C400B9D68F}" dt="2026-03-05T13:25:43.824" v="2126" actId="20577"/>
        <pc:sldMkLst>
          <pc:docMk/>
          <pc:sldMk cId="913313469" sldId="646"/>
        </pc:sldMkLst>
        <pc:spChg chg="add mod">
          <ac:chgData name="장원(물리학과)" userId="e4610acd-0df6-4076-801e-55b8d7f4980f" providerId="ADAL" clId="{A69C840B-12DC-4AB5-9E31-85C400B9D68F}" dt="2026-03-05T13:07:01.613" v="1519" actId="5793"/>
          <ac:spMkLst>
            <pc:docMk/>
            <pc:sldMk cId="913313469" sldId="646"/>
            <ac:spMk id="2" creationId="{158C1F7F-F92C-28AE-1A91-2E87A6B4E3E9}"/>
          </ac:spMkLst>
        </pc:spChg>
        <pc:spChg chg="add del mod">
          <ac:chgData name="장원(물리학과)" userId="e4610acd-0df6-4076-801e-55b8d7f4980f" providerId="ADAL" clId="{A69C840B-12DC-4AB5-9E31-85C400B9D68F}" dt="2026-03-05T13:22:35.784" v="1993" actId="478"/>
          <ac:spMkLst>
            <pc:docMk/>
            <pc:sldMk cId="913313469" sldId="646"/>
            <ac:spMk id="5" creationId="{FD6657B9-DC34-57E8-E396-B169296F96C7}"/>
          </ac:spMkLst>
        </pc:spChg>
        <pc:spChg chg="add del mod">
          <ac:chgData name="장원(물리학과)" userId="e4610acd-0df6-4076-801e-55b8d7f4980f" providerId="ADAL" clId="{A69C840B-12DC-4AB5-9E31-85C400B9D68F}" dt="2026-03-05T12:55:06.301" v="1476" actId="478"/>
          <ac:spMkLst>
            <pc:docMk/>
            <pc:sldMk cId="913313469" sldId="646"/>
            <ac:spMk id="6" creationId="{A769E2D0-2CBF-E589-E748-7DFB23721124}"/>
          </ac:spMkLst>
        </pc:spChg>
        <pc:spChg chg="del">
          <ac:chgData name="장원(물리학과)" userId="e4610acd-0df6-4076-801e-55b8d7f4980f" providerId="ADAL" clId="{A69C840B-12DC-4AB5-9E31-85C400B9D68F}" dt="2026-03-05T12:41:20.057" v="931" actId="478"/>
          <ac:spMkLst>
            <pc:docMk/>
            <pc:sldMk cId="913313469" sldId="646"/>
            <ac:spMk id="8" creationId="{747A4908-7D4D-97BA-E325-CB460637AFCC}"/>
          </ac:spMkLst>
        </pc:spChg>
        <pc:spChg chg="add mod">
          <ac:chgData name="장원(물리학과)" userId="e4610acd-0df6-4076-801e-55b8d7f4980f" providerId="ADAL" clId="{A69C840B-12DC-4AB5-9E31-85C400B9D68F}" dt="2026-03-05T12:48:44.088" v="1193" actId="113"/>
          <ac:spMkLst>
            <pc:docMk/>
            <pc:sldMk cId="913313469" sldId="646"/>
            <ac:spMk id="9" creationId="{BCB60CDF-0ACE-B815-4400-604A8D9F9815}"/>
          </ac:spMkLst>
        </pc:spChg>
        <pc:spChg chg="mod">
          <ac:chgData name="장원(물리학과)" userId="e4610acd-0df6-4076-801e-55b8d7f4980f" providerId="ADAL" clId="{A69C840B-12DC-4AB5-9E31-85C400B9D68F}" dt="2026-03-05T13:25:43.824" v="2126" actId="20577"/>
          <ac:spMkLst>
            <pc:docMk/>
            <pc:sldMk cId="913313469" sldId="646"/>
            <ac:spMk id="10" creationId="{346C2D0A-6751-11B8-36A3-530CD2AED29E}"/>
          </ac:spMkLst>
        </pc:spChg>
        <pc:spChg chg="add del mod">
          <ac:chgData name="장원(물리학과)" userId="e4610acd-0df6-4076-801e-55b8d7f4980f" providerId="ADAL" clId="{A69C840B-12DC-4AB5-9E31-85C400B9D68F}" dt="2026-03-05T12:55:19.277" v="1483" actId="478"/>
          <ac:spMkLst>
            <pc:docMk/>
            <pc:sldMk cId="913313469" sldId="646"/>
            <ac:spMk id="12" creationId="{C75438D4-D1C1-B4FF-271F-92081F935369}"/>
          </ac:spMkLst>
        </pc:spChg>
        <pc:spChg chg="del">
          <ac:chgData name="장원(물리학과)" userId="e4610acd-0df6-4076-801e-55b8d7f4980f" providerId="ADAL" clId="{A69C840B-12DC-4AB5-9E31-85C400B9D68F}" dt="2026-03-05T12:41:19.208" v="930" actId="478"/>
          <ac:spMkLst>
            <pc:docMk/>
            <pc:sldMk cId="913313469" sldId="646"/>
            <ac:spMk id="13" creationId="{9F9D8350-4FEB-1784-3CE4-55068691A48C}"/>
          </ac:spMkLst>
        </pc:spChg>
        <pc:spChg chg="add mod">
          <ac:chgData name="장원(물리학과)" userId="e4610acd-0df6-4076-801e-55b8d7f4980f" providerId="ADAL" clId="{A69C840B-12DC-4AB5-9E31-85C400B9D68F}" dt="2026-03-05T13:24:30.648" v="2034" actId="1076"/>
          <ac:spMkLst>
            <pc:docMk/>
            <pc:sldMk cId="913313469" sldId="646"/>
            <ac:spMk id="15" creationId="{B04BA5AD-170E-2E27-D164-CCFF878F9F34}"/>
          </ac:spMkLst>
        </pc:spChg>
        <pc:spChg chg="add del">
          <ac:chgData name="장원(물리학과)" userId="e4610acd-0df6-4076-801e-55b8d7f4980f" providerId="ADAL" clId="{A69C840B-12DC-4AB5-9E31-85C400B9D68F}" dt="2026-03-05T13:24:38.651" v="2038" actId="22"/>
          <ac:spMkLst>
            <pc:docMk/>
            <pc:sldMk cId="913313469" sldId="646"/>
            <ac:spMk id="17" creationId="{6BF380D0-8BE9-26DC-E18B-6B8EE477A4D0}"/>
          </ac:spMkLst>
        </pc:spChg>
        <pc:spChg chg="add mod">
          <ac:chgData name="장원(물리학과)" userId="e4610acd-0df6-4076-801e-55b8d7f4980f" providerId="ADAL" clId="{A69C840B-12DC-4AB5-9E31-85C400B9D68F}" dt="2026-03-05T13:24:53.659" v="2065" actId="1076"/>
          <ac:spMkLst>
            <pc:docMk/>
            <pc:sldMk cId="913313469" sldId="646"/>
            <ac:spMk id="19" creationId="{9BB6F516-CD39-A483-3853-5885C335B9AF}"/>
          </ac:spMkLst>
        </pc:spChg>
        <pc:picChg chg="add mod">
          <ac:chgData name="장원(물리학과)" userId="e4610acd-0df6-4076-801e-55b8d7f4980f" providerId="ADAL" clId="{A69C840B-12DC-4AB5-9E31-85C400B9D68F}" dt="2026-03-05T12:42:43.342" v="936" actId="1076"/>
          <ac:picMkLst>
            <pc:docMk/>
            <pc:sldMk cId="913313469" sldId="646"/>
            <ac:picMk id="4" creationId="{4E445523-8475-F028-D630-00741F862159}"/>
          </ac:picMkLst>
        </pc:picChg>
        <pc:picChg chg="del">
          <ac:chgData name="장원(물리학과)" userId="e4610acd-0df6-4076-801e-55b8d7f4980f" providerId="ADAL" clId="{A69C840B-12DC-4AB5-9E31-85C400B9D68F}" dt="2026-03-05T12:38:46.457" v="753" actId="478"/>
          <ac:picMkLst>
            <pc:docMk/>
            <pc:sldMk cId="913313469" sldId="646"/>
            <ac:picMk id="7" creationId="{53469EC0-37A2-0A18-4FC0-3BE92A57D530}"/>
          </ac:picMkLst>
        </pc:picChg>
      </pc:sldChg>
      <pc:sldChg chg="modSp add mod">
        <pc:chgData name="장원(물리학과)" userId="e4610acd-0df6-4076-801e-55b8d7f4980f" providerId="ADAL" clId="{A69C840B-12DC-4AB5-9E31-85C400B9D68F}" dt="2026-03-06T03:43:04.820" v="3339" actId="20577"/>
        <pc:sldMkLst>
          <pc:docMk/>
          <pc:sldMk cId="2878839497" sldId="647"/>
        </pc:sldMkLst>
        <pc:spChg chg="mod">
          <ac:chgData name="장원(물리학과)" userId="e4610acd-0df6-4076-801e-55b8d7f4980f" providerId="ADAL" clId="{A69C840B-12DC-4AB5-9E31-85C400B9D68F}" dt="2026-03-06T03:43:04.820" v="3339" actId="20577"/>
          <ac:spMkLst>
            <pc:docMk/>
            <pc:sldMk cId="2878839497" sldId="647"/>
            <ac:spMk id="7" creationId="{4FB20D89-B047-E7BC-E157-56AF8D8940F8}"/>
          </ac:spMkLst>
        </pc:spChg>
      </pc:sldChg>
      <pc:sldChg chg="addSp delSp modSp add mod modNotesTx">
        <pc:chgData name="장원(물리학과)" userId="e4610acd-0df6-4076-801e-55b8d7f4980f" providerId="ADAL" clId="{A69C840B-12DC-4AB5-9E31-85C400B9D68F}" dt="2026-03-06T05:05:43.812" v="5170" actId="478"/>
        <pc:sldMkLst>
          <pc:docMk/>
          <pc:sldMk cId="2629122034" sldId="648"/>
        </pc:sldMkLst>
        <pc:spChg chg="add del mod">
          <ac:chgData name="장원(물리학과)" userId="e4610acd-0df6-4076-801e-55b8d7f4980f" providerId="ADAL" clId="{A69C840B-12DC-4AB5-9E31-85C400B9D68F}" dt="2026-03-06T04:22:05.876" v="4508" actId="478"/>
          <ac:spMkLst>
            <pc:docMk/>
            <pc:sldMk cId="2629122034" sldId="648"/>
            <ac:spMk id="4" creationId="{E8FE9489-448C-82FA-BBC3-C970462BD815}"/>
          </ac:spMkLst>
        </pc:spChg>
        <pc:spChg chg="add mod">
          <ac:chgData name="장원(물리학과)" userId="e4610acd-0df6-4076-801e-55b8d7f4980f" providerId="ADAL" clId="{A69C840B-12DC-4AB5-9E31-85C400B9D68F}" dt="2026-03-06T04:50:36.638" v="5162" actId="20577"/>
          <ac:spMkLst>
            <pc:docMk/>
            <pc:sldMk cId="2629122034" sldId="648"/>
            <ac:spMk id="5" creationId="{588E25C3-DDE5-6CB4-2417-8E029FF7B45A}"/>
          </ac:spMkLst>
        </pc:spChg>
        <pc:spChg chg="add mod">
          <ac:chgData name="장원(물리학과)" userId="e4610acd-0df6-4076-801e-55b8d7f4980f" providerId="ADAL" clId="{A69C840B-12DC-4AB5-9E31-85C400B9D68F}" dt="2026-03-06T05:05:25.875" v="5165" actId="1076"/>
          <ac:spMkLst>
            <pc:docMk/>
            <pc:sldMk cId="2629122034" sldId="648"/>
            <ac:spMk id="6" creationId="{DFE9F0CA-A629-7C80-4FA9-D200D0FAD2FA}"/>
          </ac:spMkLst>
        </pc:spChg>
        <pc:spChg chg="add mod">
          <ac:chgData name="장원(물리학과)" userId="e4610acd-0df6-4076-801e-55b8d7f4980f" providerId="ADAL" clId="{A69C840B-12DC-4AB5-9E31-85C400B9D68F}" dt="2026-03-06T05:05:33.615" v="5166" actId="1076"/>
          <ac:spMkLst>
            <pc:docMk/>
            <pc:sldMk cId="2629122034" sldId="648"/>
            <ac:spMk id="7" creationId="{CFD275AC-9125-BB79-D95C-9FF7E7F41AD2}"/>
          </ac:spMkLst>
        </pc:spChg>
        <pc:spChg chg="add mod">
          <ac:chgData name="장원(물리학과)" userId="e4610acd-0df6-4076-801e-55b8d7f4980f" providerId="ADAL" clId="{A69C840B-12DC-4AB5-9E31-85C400B9D68F}" dt="2026-03-06T05:05:35.955" v="5167" actId="1076"/>
          <ac:spMkLst>
            <pc:docMk/>
            <pc:sldMk cId="2629122034" sldId="648"/>
            <ac:spMk id="8" creationId="{0C819C89-C685-F163-2668-37954C7E1A4D}"/>
          </ac:spMkLst>
        </pc:spChg>
        <pc:spChg chg="add del mod">
          <ac:chgData name="장원(물리학과)" userId="e4610acd-0df6-4076-801e-55b8d7f4980f" providerId="ADAL" clId="{A69C840B-12DC-4AB5-9E31-85C400B9D68F}" dt="2026-03-06T05:05:43.812" v="5170" actId="478"/>
          <ac:spMkLst>
            <pc:docMk/>
            <pc:sldMk cId="2629122034" sldId="648"/>
            <ac:spMk id="14" creationId="{3D9FEFEA-D441-EB64-B1AF-4633059DB4B6}"/>
          </ac:spMkLst>
        </pc:spChg>
        <pc:picChg chg="add mod">
          <ac:chgData name="장원(물리학과)" userId="e4610acd-0df6-4076-801e-55b8d7f4980f" providerId="ADAL" clId="{A69C840B-12DC-4AB5-9E31-85C400B9D68F}" dt="2026-03-06T05:05:20.752" v="5163" actId="14100"/>
          <ac:picMkLst>
            <pc:docMk/>
            <pc:sldMk cId="2629122034" sldId="648"/>
            <ac:picMk id="3" creationId="{5296FD86-8985-D75B-8010-3AB3B5A2276B}"/>
          </ac:picMkLst>
        </pc:picChg>
        <pc:picChg chg="del mod modCrop">
          <ac:chgData name="장원(물리학과)" userId="e4610acd-0df6-4076-801e-55b8d7f4980f" providerId="ADAL" clId="{A69C840B-12DC-4AB5-9E31-85C400B9D68F}" dt="2026-03-06T04:21:09.892" v="4491" actId="478"/>
          <ac:picMkLst>
            <pc:docMk/>
            <pc:sldMk cId="2629122034" sldId="648"/>
            <ac:picMk id="12" creationId="{62B64750-A187-C7A4-A7DB-0DC451FEDF92}"/>
          </ac:picMkLst>
        </pc:picChg>
        <pc:picChg chg="del">
          <ac:chgData name="장원(물리학과)" userId="e4610acd-0df6-4076-801e-55b8d7f4980f" providerId="ADAL" clId="{A69C840B-12DC-4AB5-9E31-85C400B9D68F}" dt="2026-03-06T04:21:06.868" v="4489" actId="478"/>
          <ac:picMkLst>
            <pc:docMk/>
            <pc:sldMk cId="2629122034" sldId="648"/>
            <ac:picMk id="16" creationId="{60A266E3-5563-DD54-C8EA-13EF3AB0E1C7}"/>
          </ac:picMkLst>
        </pc:picChg>
      </pc:sldChg>
      <pc:sldChg chg="modSp add mod">
        <pc:chgData name="장원(물리학과)" userId="e4610acd-0df6-4076-801e-55b8d7f4980f" providerId="ADAL" clId="{A69C840B-12DC-4AB5-9E31-85C400B9D68F}" dt="2026-03-05T13:33:01.550" v="2174" actId="20577"/>
        <pc:sldMkLst>
          <pc:docMk/>
          <pc:sldMk cId="463736679" sldId="649"/>
        </pc:sldMkLst>
        <pc:spChg chg="mod">
          <ac:chgData name="장원(물리학과)" userId="e4610acd-0df6-4076-801e-55b8d7f4980f" providerId="ADAL" clId="{A69C840B-12DC-4AB5-9E31-85C400B9D68F}" dt="2026-03-05T13:28:41.070" v="2131" actId="1076"/>
          <ac:spMkLst>
            <pc:docMk/>
            <pc:sldMk cId="463736679" sldId="649"/>
            <ac:spMk id="9" creationId="{9576E75B-171F-036C-1987-18A4ACCA1AC3}"/>
          </ac:spMkLst>
        </pc:spChg>
        <pc:spChg chg="mod">
          <ac:chgData name="장원(물리학과)" userId="e4610acd-0df6-4076-801e-55b8d7f4980f" providerId="ADAL" clId="{A69C840B-12DC-4AB5-9E31-85C400B9D68F}" dt="2026-03-05T13:33:01.550" v="2174" actId="20577"/>
          <ac:spMkLst>
            <pc:docMk/>
            <pc:sldMk cId="463736679" sldId="649"/>
            <ac:spMk id="10" creationId="{02B8D173-EADC-19B1-98F1-D77A933DE3EE}"/>
          </ac:spMkLst>
        </pc:spChg>
        <pc:picChg chg="mod">
          <ac:chgData name="장원(물리학과)" userId="e4610acd-0df6-4076-801e-55b8d7f4980f" providerId="ADAL" clId="{A69C840B-12DC-4AB5-9E31-85C400B9D68F}" dt="2026-03-05T13:30:33.044" v="2141" actId="14100"/>
          <ac:picMkLst>
            <pc:docMk/>
            <pc:sldMk cId="463736679" sldId="649"/>
            <ac:picMk id="4" creationId="{A4CA3D20-63E7-871B-7FFC-9517230B36CF}"/>
          </ac:picMkLst>
        </pc:picChg>
      </pc:sldChg>
      <pc:sldChg chg="delSp add mod">
        <pc:chgData name="장원(물리학과)" userId="e4610acd-0df6-4076-801e-55b8d7f4980f" providerId="ADAL" clId="{A69C840B-12DC-4AB5-9E31-85C400B9D68F}" dt="2026-03-05T13:27:22.239" v="2130" actId="478"/>
        <pc:sldMkLst>
          <pc:docMk/>
          <pc:sldMk cId="3669227841" sldId="650"/>
        </pc:sldMkLst>
        <pc:spChg chg="del">
          <ac:chgData name="장원(물리학과)" userId="e4610acd-0df6-4076-801e-55b8d7f4980f" providerId="ADAL" clId="{A69C840B-12DC-4AB5-9E31-85C400B9D68F}" dt="2026-03-05T13:27:17.016" v="2129" actId="478"/>
          <ac:spMkLst>
            <pc:docMk/>
            <pc:sldMk cId="3669227841" sldId="650"/>
            <ac:spMk id="9" creationId="{581E428A-F01E-3D7F-66F4-169384304618}"/>
          </ac:spMkLst>
        </pc:spChg>
        <pc:spChg chg="del">
          <ac:chgData name="장원(물리학과)" userId="e4610acd-0df6-4076-801e-55b8d7f4980f" providerId="ADAL" clId="{A69C840B-12DC-4AB5-9E31-85C400B9D68F}" dt="2026-03-05T13:27:22.239" v="2130" actId="478"/>
          <ac:spMkLst>
            <pc:docMk/>
            <pc:sldMk cId="3669227841" sldId="650"/>
            <ac:spMk id="12" creationId="{12818486-CB2C-20F0-3901-F07118469DE8}"/>
          </ac:spMkLst>
        </pc:spChg>
        <pc:spChg chg="del">
          <ac:chgData name="장원(물리학과)" userId="e4610acd-0df6-4076-801e-55b8d7f4980f" providerId="ADAL" clId="{A69C840B-12DC-4AB5-9E31-85C400B9D68F}" dt="2026-03-05T13:27:17.016" v="2129" actId="478"/>
          <ac:spMkLst>
            <pc:docMk/>
            <pc:sldMk cId="3669227841" sldId="650"/>
            <ac:spMk id="18" creationId="{AA5B4FEE-71A3-449E-6B81-C1410A0262FF}"/>
          </ac:spMkLst>
        </pc:spChg>
        <pc:picChg chg="del">
          <ac:chgData name="장원(물리학과)" userId="e4610acd-0df6-4076-801e-55b8d7f4980f" providerId="ADAL" clId="{A69C840B-12DC-4AB5-9E31-85C400B9D68F}" dt="2026-03-05T13:27:17.016" v="2129" actId="478"/>
          <ac:picMkLst>
            <pc:docMk/>
            <pc:sldMk cId="3669227841" sldId="650"/>
            <ac:picMk id="11" creationId="{ECEA2003-0855-9FA8-CD85-DD169DA8E247}"/>
          </ac:picMkLst>
        </pc:picChg>
        <pc:cxnChg chg="del">
          <ac:chgData name="장원(물리학과)" userId="e4610acd-0df6-4076-801e-55b8d7f4980f" providerId="ADAL" clId="{A69C840B-12DC-4AB5-9E31-85C400B9D68F}" dt="2026-03-05T13:27:17.016" v="2129" actId="478"/>
          <ac:cxnSpMkLst>
            <pc:docMk/>
            <pc:sldMk cId="3669227841" sldId="650"/>
            <ac:cxnSpMk id="17" creationId="{27EFB4BD-EBEB-004A-9B11-2A679118F6A2}"/>
          </ac:cxnSpMkLst>
        </pc:cxnChg>
      </pc:sldChg>
      <pc:sldChg chg="addSp delSp modSp add mod">
        <pc:chgData name="장원(물리학과)" userId="e4610acd-0df6-4076-801e-55b8d7f4980f" providerId="ADAL" clId="{A69C840B-12DC-4AB5-9E31-85C400B9D68F}" dt="2026-03-06T04:47:29.607" v="5107" actId="20577"/>
        <pc:sldMkLst>
          <pc:docMk/>
          <pc:sldMk cId="987017477" sldId="651"/>
        </pc:sldMkLst>
        <pc:spChg chg="add del mod">
          <ac:chgData name="장원(물리학과)" userId="e4610acd-0df6-4076-801e-55b8d7f4980f" providerId="ADAL" clId="{A69C840B-12DC-4AB5-9E31-85C400B9D68F}" dt="2026-03-06T03:35:33.237" v="2990" actId="478"/>
          <ac:spMkLst>
            <pc:docMk/>
            <pc:sldMk cId="987017477" sldId="651"/>
            <ac:spMk id="3" creationId="{7B3D6CE6-6C4E-7361-BB87-6DC6E967171D}"/>
          </ac:spMkLst>
        </pc:spChg>
        <pc:spChg chg="add del mod">
          <ac:chgData name="장원(물리학과)" userId="e4610acd-0df6-4076-801e-55b8d7f4980f" providerId="ADAL" clId="{A69C840B-12DC-4AB5-9E31-85C400B9D68F}" dt="2026-03-06T03:43:46.228" v="3342" actId="478"/>
          <ac:spMkLst>
            <pc:docMk/>
            <pc:sldMk cId="987017477" sldId="651"/>
            <ac:spMk id="5" creationId="{4F47DC23-4D99-2951-DC8B-4BA7CB87B3A3}"/>
          </ac:spMkLst>
        </pc:spChg>
        <pc:spChg chg="del">
          <ac:chgData name="장원(물리학과)" userId="e4610acd-0df6-4076-801e-55b8d7f4980f" providerId="ADAL" clId="{A69C840B-12DC-4AB5-9E31-85C400B9D68F}" dt="2026-03-06T03:33:59.495" v="2946" actId="478"/>
          <ac:spMkLst>
            <pc:docMk/>
            <pc:sldMk cId="987017477" sldId="651"/>
            <ac:spMk id="6" creationId="{E48AF730-9F1A-BA96-67CB-BBEA788E0468}"/>
          </ac:spMkLst>
        </pc:spChg>
        <pc:spChg chg="add mod">
          <ac:chgData name="장원(물리학과)" userId="e4610acd-0df6-4076-801e-55b8d7f4980f" providerId="ADAL" clId="{A69C840B-12DC-4AB5-9E31-85C400B9D68F}" dt="2026-03-06T04:47:29.607" v="5107" actId="20577"/>
          <ac:spMkLst>
            <pc:docMk/>
            <pc:sldMk cId="987017477" sldId="651"/>
            <ac:spMk id="7" creationId="{4EE4D3E6-696E-7366-E3CB-B0F8053E32C6}"/>
          </ac:spMkLst>
        </pc:spChg>
        <pc:spChg chg="del mod">
          <ac:chgData name="장원(물리학과)" userId="e4610acd-0df6-4076-801e-55b8d7f4980f" providerId="ADAL" clId="{A69C840B-12DC-4AB5-9E31-85C400B9D68F}" dt="2026-03-06T03:54:04.369" v="3417" actId="478"/>
          <ac:spMkLst>
            <pc:docMk/>
            <pc:sldMk cId="987017477" sldId="651"/>
            <ac:spMk id="9" creationId="{890FA6AD-A756-69CB-CF72-65AEFE640985}"/>
          </ac:spMkLst>
        </pc:spChg>
        <pc:spChg chg="add mod">
          <ac:chgData name="장원(물리학과)" userId="e4610acd-0df6-4076-801e-55b8d7f4980f" providerId="ADAL" clId="{A69C840B-12DC-4AB5-9E31-85C400B9D68F}" dt="2026-03-06T04:35:43.471" v="4889" actId="20577"/>
          <ac:spMkLst>
            <pc:docMk/>
            <pc:sldMk cId="987017477" sldId="651"/>
            <ac:spMk id="12" creationId="{2DE64038-08B7-9A92-9D4A-F94EAD84C1C1}"/>
          </ac:spMkLst>
        </pc:spChg>
        <pc:spChg chg="add mod">
          <ac:chgData name="장원(물리학과)" userId="e4610acd-0df6-4076-801e-55b8d7f4980f" providerId="ADAL" clId="{A69C840B-12DC-4AB5-9E31-85C400B9D68F}" dt="2026-03-06T04:32:47.272" v="4801"/>
          <ac:spMkLst>
            <pc:docMk/>
            <pc:sldMk cId="987017477" sldId="651"/>
            <ac:spMk id="13" creationId="{CDD993A2-472E-2C56-33A0-4C2A57683C2E}"/>
          </ac:spMkLst>
        </pc:spChg>
        <pc:picChg chg="mod modCrop">
          <ac:chgData name="장원(물리학과)" userId="e4610acd-0df6-4076-801e-55b8d7f4980f" providerId="ADAL" clId="{A69C840B-12DC-4AB5-9E31-85C400B9D68F}" dt="2026-03-06T03:54:02.970" v="3416" actId="14100"/>
          <ac:picMkLst>
            <pc:docMk/>
            <pc:sldMk cId="987017477" sldId="651"/>
            <ac:picMk id="4" creationId="{57D6D7C0-BFEC-5BCA-D2A5-589896191D46}"/>
          </ac:picMkLst>
        </pc:picChg>
        <pc:picChg chg="del mod">
          <ac:chgData name="장원(물리학과)" userId="e4610acd-0df6-4076-801e-55b8d7f4980f" providerId="ADAL" clId="{A69C840B-12DC-4AB5-9E31-85C400B9D68F}" dt="2026-03-06T03:54:00.280" v="3414" actId="478"/>
          <ac:picMkLst>
            <pc:docMk/>
            <pc:sldMk cId="987017477" sldId="651"/>
            <ac:picMk id="8" creationId="{8C4AE027-E433-A451-D0D7-6D2C760F7ABC}"/>
          </ac:picMkLst>
        </pc:picChg>
        <pc:picChg chg="add del mod modCrop">
          <ac:chgData name="장원(물리학과)" userId="e4610acd-0df6-4076-801e-55b8d7f4980f" providerId="ADAL" clId="{A69C840B-12DC-4AB5-9E31-85C400B9D68F}" dt="2026-03-06T03:54:00.537" v="3415" actId="478"/>
          <ac:picMkLst>
            <pc:docMk/>
            <pc:sldMk cId="987017477" sldId="651"/>
            <ac:picMk id="10" creationId="{B8BC6C35-614C-EC00-D7D8-36E3042B6678}"/>
          </ac:picMkLst>
        </pc:picChg>
      </pc:sldChg>
      <pc:sldChg chg="add del">
        <pc:chgData name="장원(물리학과)" userId="e4610acd-0df6-4076-801e-55b8d7f4980f" providerId="ADAL" clId="{A69C840B-12DC-4AB5-9E31-85C400B9D68F}" dt="2026-03-06T00:49:09.507" v="2219" actId="47"/>
        <pc:sldMkLst>
          <pc:docMk/>
          <pc:sldMk cId="2323667149" sldId="651"/>
        </pc:sldMkLst>
      </pc:sldChg>
      <pc:sldChg chg="addSp delSp modSp add mod">
        <pc:chgData name="장원(물리학과)" userId="e4610acd-0df6-4076-801e-55b8d7f4980f" providerId="ADAL" clId="{A69C840B-12DC-4AB5-9E31-85C400B9D68F}" dt="2026-03-06T06:36:05.467" v="7255" actId="1076"/>
        <pc:sldMkLst>
          <pc:docMk/>
          <pc:sldMk cId="2342296219" sldId="652"/>
        </pc:sldMkLst>
        <pc:spChg chg="mod">
          <ac:chgData name="장원(물리학과)" userId="e4610acd-0df6-4076-801e-55b8d7f4980f" providerId="ADAL" clId="{A69C840B-12DC-4AB5-9E31-85C400B9D68F}" dt="2026-03-06T06:36:05.467" v="7255" actId="1076"/>
          <ac:spMkLst>
            <pc:docMk/>
            <pc:sldMk cId="2342296219" sldId="652"/>
            <ac:spMk id="2" creationId="{5C978697-D9BA-6E5D-FCE7-C54490186E77}"/>
          </ac:spMkLst>
        </pc:spChg>
        <pc:spChg chg="del">
          <ac:chgData name="장원(물리학과)" userId="e4610acd-0df6-4076-801e-55b8d7f4980f" providerId="ADAL" clId="{A69C840B-12DC-4AB5-9E31-85C400B9D68F}" dt="2026-03-06T00:37:03.839" v="2215" actId="478"/>
          <ac:spMkLst>
            <pc:docMk/>
            <pc:sldMk cId="2342296219" sldId="652"/>
            <ac:spMk id="3" creationId="{57AC02F3-84B2-9100-1799-CE4494FFD33A}"/>
          </ac:spMkLst>
        </pc:spChg>
        <pc:spChg chg="add del mod">
          <ac:chgData name="장원(물리학과)" userId="e4610acd-0df6-4076-801e-55b8d7f4980f" providerId="ADAL" clId="{A69C840B-12DC-4AB5-9E31-85C400B9D68F}" dt="2026-03-06T00:37:05.422" v="2216" actId="478"/>
          <ac:spMkLst>
            <pc:docMk/>
            <pc:sldMk cId="2342296219" sldId="652"/>
            <ac:spMk id="5" creationId="{403B0E65-48A8-736E-224A-0698C8D8E26E}"/>
          </ac:spMkLst>
        </pc:spChg>
      </pc:sldChg>
      <pc:sldChg chg="addSp delSp modSp add mod ord">
        <pc:chgData name="장원(물리학과)" userId="e4610acd-0df6-4076-801e-55b8d7f4980f" providerId="ADAL" clId="{A69C840B-12DC-4AB5-9E31-85C400B9D68F}" dt="2026-03-06T06:40:24.665" v="7270" actId="1076"/>
        <pc:sldMkLst>
          <pc:docMk/>
          <pc:sldMk cId="713599046" sldId="653"/>
        </pc:sldMkLst>
        <pc:spChg chg="del">
          <ac:chgData name="장원(물리학과)" userId="e4610acd-0df6-4076-801e-55b8d7f4980f" providerId="ADAL" clId="{A69C840B-12DC-4AB5-9E31-85C400B9D68F}" dt="2026-03-06T00:49:48.320" v="2221" actId="478"/>
          <ac:spMkLst>
            <pc:docMk/>
            <pc:sldMk cId="713599046" sldId="653"/>
            <ac:spMk id="2" creationId="{59510DC2-132D-0FA6-26C2-3D7791B8E615}"/>
          </ac:spMkLst>
        </pc:spChg>
        <pc:spChg chg="add del mod">
          <ac:chgData name="장원(물리학과)" userId="e4610acd-0df6-4076-801e-55b8d7f4980f" providerId="ADAL" clId="{A69C840B-12DC-4AB5-9E31-85C400B9D68F}" dt="2026-03-06T00:51:31.498" v="2227" actId="478"/>
          <ac:spMkLst>
            <pc:docMk/>
            <pc:sldMk cId="713599046" sldId="653"/>
            <ac:spMk id="4" creationId="{4A9DC80D-CAE6-62A8-2463-60AB6E69B52A}"/>
          </ac:spMkLst>
        </pc:spChg>
        <pc:spChg chg="add mod">
          <ac:chgData name="장원(물리학과)" userId="e4610acd-0df6-4076-801e-55b8d7f4980f" providerId="ADAL" clId="{A69C840B-12DC-4AB5-9E31-85C400B9D68F}" dt="2026-03-06T06:37:22.296" v="7263" actId="1076"/>
          <ac:spMkLst>
            <pc:docMk/>
            <pc:sldMk cId="713599046" sldId="653"/>
            <ac:spMk id="7" creationId="{DAE870C9-64AB-2905-FCB0-C876C408491A}"/>
          </ac:spMkLst>
        </pc:spChg>
        <pc:spChg chg="add mod">
          <ac:chgData name="장원(물리학과)" userId="e4610acd-0df6-4076-801e-55b8d7f4980f" providerId="ADAL" clId="{A69C840B-12DC-4AB5-9E31-85C400B9D68F}" dt="2026-03-06T06:37:27.156" v="7265" actId="1076"/>
          <ac:spMkLst>
            <pc:docMk/>
            <pc:sldMk cId="713599046" sldId="653"/>
            <ac:spMk id="10" creationId="{CE64A374-CA74-F672-BD8E-ADF04E145B8E}"/>
          </ac:spMkLst>
        </pc:spChg>
        <pc:spChg chg="add del">
          <ac:chgData name="장원(물리학과)" userId="e4610acd-0df6-4076-801e-55b8d7f4980f" providerId="ADAL" clId="{A69C840B-12DC-4AB5-9E31-85C400B9D68F}" dt="2026-03-06T01:10:54.411" v="2289" actId="22"/>
          <ac:spMkLst>
            <pc:docMk/>
            <pc:sldMk cId="713599046" sldId="653"/>
            <ac:spMk id="12" creationId="{4FA3B57A-D211-C035-43CA-866BC9A13DA9}"/>
          </ac:spMkLst>
        </pc:spChg>
        <pc:picChg chg="add mod">
          <ac:chgData name="장원(물리학과)" userId="e4610acd-0df6-4076-801e-55b8d7f4980f" providerId="ADAL" clId="{A69C840B-12DC-4AB5-9E31-85C400B9D68F}" dt="2026-03-06T06:37:20.045" v="7262" actId="1076"/>
          <ac:picMkLst>
            <pc:docMk/>
            <pc:sldMk cId="713599046" sldId="653"/>
            <ac:picMk id="6" creationId="{5B404044-7283-7E68-E89F-55B58A87E5B0}"/>
          </ac:picMkLst>
        </pc:picChg>
        <pc:picChg chg="add mod">
          <ac:chgData name="장원(물리학과)" userId="e4610acd-0df6-4076-801e-55b8d7f4980f" providerId="ADAL" clId="{A69C840B-12DC-4AB5-9E31-85C400B9D68F}" dt="2026-03-06T06:37:24.733" v="7264" actId="1076"/>
          <ac:picMkLst>
            <pc:docMk/>
            <pc:sldMk cId="713599046" sldId="653"/>
            <ac:picMk id="9" creationId="{6C1ACC7A-94FA-6B56-456F-2287C0D11786}"/>
          </ac:picMkLst>
        </pc:picChg>
        <pc:picChg chg="add mod">
          <ac:chgData name="장원(물리학과)" userId="e4610acd-0df6-4076-801e-55b8d7f4980f" providerId="ADAL" clId="{A69C840B-12DC-4AB5-9E31-85C400B9D68F}" dt="2026-03-06T06:40:24.665" v="7270" actId="1076"/>
          <ac:picMkLst>
            <pc:docMk/>
            <pc:sldMk cId="713599046" sldId="653"/>
            <ac:picMk id="13" creationId="{1FB9EEA4-124E-F8DA-C448-75EE50E33CFC}"/>
          </ac:picMkLst>
        </pc:picChg>
        <pc:picChg chg="add del mod">
          <ac:chgData name="장원(물리학과)" userId="e4610acd-0df6-4076-801e-55b8d7f4980f" providerId="ADAL" clId="{A69C840B-12DC-4AB5-9E31-85C400B9D68F}" dt="2026-03-06T00:52:01.274" v="2231" actId="478"/>
          <ac:picMkLst>
            <pc:docMk/>
            <pc:sldMk cId="713599046" sldId="653"/>
            <ac:picMk id="1026" creationId="{532C7589-11AF-F0B0-6D3D-0059CE015634}"/>
          </ac:picMkLst>
        </pc:picChg>
        <pc:picChg chg="add del mod">
          <ac:chgData name="장원(물리학과)" userId="e4610acd-0df6-4076-801e-55b8d7f4980f" providerId="ADAL" clId="{A69C840B-12DC-4AB5-9E31-85C400B9D68F}" dt="2026-03-06T00:52:14.962" v="2236" actId="478"/>
          <ac:picMkLst>
            <pc:docMk/>
            <pc:sldMk cId="713599046" sldId="653"/>
            <ac:picMk id="1028" creationId="{81D789D9-5CA1-B51F-42A3-E4D8926D583F}"/>
          </ac:picMkLst>
        </pc:picChg>
      </pc:sldChg>
      <pc:sldChg chg="addSp delSp modSp add mod">
        <pc:chgData name="장원(물리학과)" userId="e4610acd-0df6-4076-801e-55b8d7f4980f" providerId="ADAL" clId="{A69C840B-12DC-4AB5-9E31-85C400B9D68F}" dt="2026-03-06T02:18:10.691" v="2943" actId="20577"/>
        <pc:sldMkLst>
          <pc:docMk/>
          <pc:sldMk cId="145608751" sldId="654"/>
        </pc:sldMkLst>
        <pc:spChg chg="add mod">
          <ac:chgData name="장원(물리학과)" userId="e4610acd-0df6-4076-801e-55b8d7f4980f" providerId="ADAL" clId="{A69C840B-12DC-4AB5-9E31-85C400B9D68F}" dt="2026-03-06T01:13:51.403" v="2355" actId="113"/>
          <ac:spMkLst>
            <pc:docMk/>
            <pc:sldMk cId="145608751" sldId="654"/>
            <ac:spMk id="4" creationId="{1A49A46F-657C-2004-0D33-2FAB2F340C51}"/>
          </ac:spMkLst>
        </pc:spChg>
        <pc:spChg chg="add mod">
          <ac:chgData name="장원(물리학과)" userId="e4610acd-0df6-4076-801e-55b8d7f4980f" providerId="ADAL" clId="{A69C840B-12DC-4AB5-9E31-85C400B9D68F}" dt="2026-03-06T01:13:46.813" v="2354" actId="14100"/>
          <ac:spMkLst>
            <pc:docMk/>
            <pc:sldMk cId="145608751" sldId="654"/>
            <ac:spMk id="5" creationId="{6C4B336B-620B-2319-B52F-123B6D2C9325}"/>
          </ac:spMkLst>
        </pc:spChg>
        <pc:spChg chg="del">
          <ac:chgData name="장원(물리학과)" userId="e4610acd-0df6-4076-801e-55b8d7f4980f" providerId="ADAL" clId="{A69C840B-12DC-4AB5-9E31-85C400B9D68F}" dt="2026-03-06T01:11:00.280" v="2293" actId="478"/>
          <ac:spMkLst>
            <pc:docMk/>
            <pc:sldMk cId="145608751" sldId="654"/>
            <ac:spMk id="7" creationId="{DCA10C73-BF8A-4C23-B452-D7C7EBF13FE8}"/>
          </ac:spMkLst>
        </pc:spChg>
        <pc:spChg chg="add mod">
          <ac:chgData name="장원(물리학과)" userId="e4610acd-0df6-4076-801e-55b8d7f4980f" providerId="ADAL" clId="{A69C840B-12DC-4AB5-9E31-85C400B9D68F}" dt="2026-03-06T02:18:10.691" v="2943" actId="20577"/>
          <ac:spMkLst>
            <pc:docMk/>
            <pc:sldMk cId="145608751" sldId="654"/>
            <ac:spMk id="8" creationId="{C5719F7C-9467-3940-E952-05095A799875}"/>
          </ac:spMkLst>
        </pc:spChg>
        <pc:spChg chg="del">
          <ac:chgData name="장원(물리학과)" userId="e4610acd-0df6-4076-801e-55b8d7f4980f" providerId="ADAL" clId="{A69C840B-12DC-4AB5-9E31-85C400B9D68F}" dt="2026-03-06T01:10:59.559" v="2292" actId="478"/>
          <ac:spMkLst>
            <pc:docMk/>
            <pc:sldMk cId="145608751" sldId="654"/>
            <ac:spMk id="10" creationId="{DAEF93C1-C03A-8C36-A57A-7624AFA47B37}"/>
          </ac:spMkLst>
        </pc:spChg>
        <pc:spChg chg="add del mod">
          <ac:chgData name="장원(물리학과)" userId="e4610acd-0df6-4076-801e-55b8d7f4980f" providerId="ADAL" clId="{A69C840B-12DC-4AB5-9E31-85C400B9D68F}" dt="2026-03-06T02:00:14.780" v="2657" actId="478"/>
          <ac:spMkLst>
            <pc:docMk/>
            <pc:sldMk cId="145608751" sldId="654"/>
            <ac:spMk id="11" creationId="{B663E5E3-1CF1-28DE-4FC7-C156A7054E8A}"/>
          </ac:spMkLst>
        </pc:spChg>
        <pc:spChg chg="add mod">
          <ac:chgData name="장원(물리학과)" userId="e4610acd-0df6-4076-801e-55b8d7f4980f" providerId="ADAL" clId="{A69C840B-12DC-4AB5-9E31-85C400B9D68F}" dt="2026-03-06T01:20:32.444" v="2574" actId="208"/>
          <ac:spMkLst>
            <pc:docMk/>
            <pc:sldMk cId="145608751" sldId="654"/>
            <ac:spMk id="12" creationId="{B2D80AB4-DE3B-EF73-486A-14D5B3493126}"/>
          </ac:spMkLst>
        </pc:spChg>
        <pc:spChg chg="add mod">
          <ac:chgData name="장원(물리학과)" userId="e4610acd-0df6-4076-801e-55b8d7f4980f" providerId="ADAL" clId="{A69C840B-12DC-4AB5-9E31-85C400B9D68F}" dt="2026-03-06T01:21:29.139" v="2578" actId="1076"/>
          <ac:spMkLst>
            <pc:docMk/>
            <pc:sldMk cId="145608751" sldId="654"/>
            <ac:spMk id="17" creationId="{37519A89-2435-E8AB-6446-3A77DA398A48}"/>
          </ac:spMkLst>
        </pc:spChg>
        <pc:spChg chg="add mod">
          <ac:chgData name="장원(물리학과)" userId="e4610acd-0df6-4076-801e-55b8d7f4980f" providerId="ADAL" clId="{A69C840B-12DC-4AB5-9E31-85C400B9D68F}" dt="2026-03-06T01:21:38.348" v="2582" actId="20577"/>
          <ac:spMkLst>
            <pc:docMk/>
            <pc:sldMk cId="145608751" sldId="654"/>
            <ac:spMk id="18" creationId="{875A35C3-4F6E-3DD1-677B-0D2DE379E48E}"/>
          </ac:spMkLst>
        </pc:spChg>
        <pc:spChg chg="add mod">
          <ac:chgData name="장원(물리학과)" userId="e4610acd-0df6-4076-801e-55b8d7f4980f" providerId="ADAL" clId="{A69C840B-12DC-4AB5-9E31-85C400B9D68F}" dt="2026-03-06T01:22:04.431" v="2596" actId="20577"/>
          <ac:spMkLst>
            <pc:docMk/>
            <pc:sldMk cId="145608751" sldId="654"/>
            <ac:spMk id="19" creationId="{EF0F0C6B-6D57-7864-DC7B-0EF512BAC00D}"/>
          </ac:spMkLst>
        </pc:spChg>
        <pc:spChg chg="add mod">
          <ac:chgData name="장원(물리학과)" userId="e4610acd-0df6-4076-801e-55b8d7f4980f" providerId="ADAL" clId="{A69C840B-12DC-4AB5-9E31-85C400B9D68F}" dt="2026-03-06T02:00:05.239" v="2654" actId="1076"/>
          <ac:spMkLst>
            <pc:docMk/>
            <pc:sldMk cId="145608751" sldId="654"/>
            <ac:spMk id="21" creationId="{D9866260-B8C1-BD15-2AC4-729308288BBD}"/>
          </ac:spMkLst>
        </pc:spChg>
        <pc:spChg chg="add mod">
          <ac:chgData name="장원(물리학과)" userId="e4610acd-0df6-4076-801e-55b8d7f4980f" providerId="ADAL" clId="{A69C840B-12DC-4AB5-9E31-85C400B9D68F}" dt="2026-03-06T02:14:20.162" v="2791" actId="14100"/>
          <ac:spMkLst>
            <pc:docMk/>
            <pc:sldMk cId="145608751" sldId="654"/>
            <ac:spMk id="40" creationId="{62F49DC9-C80E-3C53-E6B8-C3FD27C1D16A}"/>
          </ac:spMkLst>
        </pc:spChg>
        <pc:spChg chg="add mod">
          <ac:chgData name="장원(물리학과)" userId="e4610acd-0df6-4076-801e-55b8d7f4980f" providerId="ADAL" clId="{A69C840B-12DC-4AB5-9E31-85C400B9D68F}" dt="2026-03-06T02:11:36.455" v="2753" actId="1076"/>
          <ac:spMkLst>
            <pc:docMk/>
            <pc:sldMk cId="145608751" sldId="654"/>
            <ac:spMk id="44" creationId="{57ACCAD0-9B4A-A9C1-B98D-B474A92273BD}"/>
          </ac:spMkLst>
        </pc:spChg>
        <pc:spChg chg="add mod">
          <ac:chgData name="장원(물리학과)" userId="e4610acd-0df6-4076-801e-55b8d7f4980f" providerId="ADAL" clId="{A69C840B-12DC-4AB5-9E31-85C400B9D68F}" dt="2026-03-06T02:16:29.148" v="2919" actId="1076"/>
          <ac:spMkLst>
            <pc:docMk/>
            <pc:sldMk cId="145608751" sldId="654"/>
            <ac:spMk id="45" creationId="{862645F8-B2DE-F926-31E3-EA9AE9B3427B}"/>
          </ac:spMkLst>
        </pc:spChg>
        <pc:picChg chg="add mod">
          <ac:chgData name="장원(물리학과)" userId="e4610acd-0df6-4076-801e-55b8d7f4980f" providerId="ADAL" clId="{A69C840B-12DC-4AB5-9E31-85C400B9D68F}" dt="2026-03-06T01:16:12.773" v="2390" actId="14100"/>
          <ac:picMkLst>
            <pc:docMk/>
            <pc:sldMk cId="145608751" sldId="654"/>
            <ac:picMk id="3" creationId="{7A81FEF0-0089-D13E-D878-3790D27A8682}"/>
          </ac:picMkLst>
        </pc:picChg>
        <pc:picChg chg="del">
          <ac:chgData name="장원(물리학과)" userId="e4610acd-0df6-4076-801e-55b8d7f4980f" providerId="ADAL" clId="{A69C840B-12DC-4AB5-9E31-85C400B9D68F}" dt="2026-03-06T01:11:14.647" v="2295" actId="478"/>
          <ac:picMkLst>
            <pc:docMk/>
            <pc:sldMk cId="145608751" sldId="654"/>
            <ac:picMk id="6" creationId="{45F6B1E5-A47D-9FF9-295F-835E40F80E68}"/>
          </ac:picMkLst>
        </pc:picChg>
        <pc:picChg chg="del">
          <ac:chgData name="장원(물리학과)" userId="e4610acd-0df6-4076-801e-55b8d7f4980f" providerId="ADAL" clId="{A69C840B-12DC-4AB5-9E31-85C400B9D68F}" dt="2026-03-06T01:10:57.432" v="2291" actId="478"/>
          <ac:picMkLst>
            <pc:docMk/>
            <pc:sldMk cId="145608751" sldId="654"/>
            <ac:picMk id="9" creationId="{5FBA28FB-487D-1232-C615-FAF93A383A37}"/>
          </ac:picMkLst>
        </pc:picChg>
        <pc:picChg chg="add mod">
          <ac:chgData name="장원(물리학과)" userId="e4610acd-0df6-4076-801e-55b8d7f4980f" providerId="ADAL" clId="{A69C840B-12DC-4AB5-9E31-85C400B9D68F}" dt="2026-03-06T02:04:19.909" v="2708" actId="14100"/>
          <ac:picMkLst>
            <pc:docMk/>
            <pc:sldMk cId="145608751" sldId="654"/>
            <ac:picMk id="43" creationId="{94E4C5E3-6239-3AB2-F289-9BE7AAC44AC1}"/>
          </ac:picMkLst>
        </pc:picChg>
        <pc:cxnChg chg="add mod">
          <ac:chgData name="장원(물리학과)" userId="e4610acd-0df6-4076-801e-55b8d7f4980f" providerId="ADAL" clId="{A69C840B-12DC-4AB5-9E31-85C400B9D68F}" dt="2026-03-06T01:17:11.809" v="2401" actId="14100"/>
          <ac:cxnSpMkLst>
            <pc:docMk/>
            <pc:sldMk cId="145608751" sldId="654"/>
            <ac:cxnSpMk id="13" creationId="{93705E53-0680-B861-CF05-FC61D4106886}"/>
          </ac:cxnSpMkLst>
        </pc:cxnChg>
        <pc:cxnChg chg="add mod">
          <ac:chgData name="장원(물리학과)" userId="e4610acd-0df6-4076-801e-55b8d7f4980f" providerId="ADAL" clId="{A69C840B-12DC-4AB5-9E31-85C400B9D68F}" dt="2026-03-06T02:00:11.423" v="2656" actId="14100"/>
          <ac:cxnSpMkLst>
            <pc:docMk/>
            <pc:sldMk cId="145608751" sldId="654"/>
            <ac:cxnSpMk id="20" creationId="{859BA03C-BADC-4CCE-3F7A-E5CDD733D8A9}"/>
          </ac:cxnSpMkLst>
        </pc:cxnChg>
        <pc:cxnChg chg="add del mod">
          <ac:chgData name="장원(물리학과)" userId="e4610acd-0df6-4076-801e-55b8d7f4980f" providerId="ADAL" clId="{A69C840B-12DC-4AB5-9E31-85C400B9D68F}" dt="2026-03-06T02:00:42.887" v="2660" actId="478"/>
          <ac:cxnSpMkLst>
            <pc:docMk/>
            <pc:sldMk cId="145608751" sldId="654"/>
            <ac:cxnSpMk id="24" creationId="{CF97EF1E-A4FA-8E8B-1752-3EB4CF44542B}"/>
          </ac:cxnSpMkLst>
        </pc:cxnChg>
        <pc:cxnChg chg="add del mod">
          <ac:chgData name="장원(물리학과)" userId="e4610acd-0df6-4076-801e-55b8d7f4980f" providerId="ADAL" clId="{A69C840B-12DC-4AB5-9E31-85C400B9D68F}" dt="2026-03-06T02:01:31.700" v="2664" actId="11529"/>
          <ac:cxnSpMkLst>
            <pc:docMk/>
            <pc:sldMk cId="145608751" sldId="654"/>
            <ac:cxnSpMk id="26" creationId="{A0C2E3FC-406C-CDD0-9636-C048A37BF3A7}"/>
          </ac:cxnSpMkLst>
        </pc:cxnChg>
        <pc:cxnChg chg="add mod">
          <ac:chgData name="장원(물리학과)" userId="e4610acd-0df6-4076-801e-55b8d7f4980f" providerId="ADAL" clId="{A69C840B-12DC-4AB5-9E31-85C400B9D68F}" dt="2026-03-06T02:02:14.977" v="2669" actId="14100"/>
          <ac:cxnSpMkLst>
            <pc:docMk/>
            <pc:sldMk cId="145608751" sldId="654"/>
            <ac:cxnSpMk id="29" creationId="{957B16B5-048B-A6AD-84B1-B473DC858048}"/>
          </ac:cxnSpMkLst>
        </pc:cxnChg>
        <pc:cxnChg chg="add mod">
          <ac:chgData name="장원(물리학과)" userId="e4610acd-0df6-4076-801e-55b8d7f4980f" providerId="ADAL" clId="{A69C840B-12DC-4AB5-9E31-85C400B9D68F}" dt="2026-03-06T02:03:31.391" v="2702" actId="14100"/>
          <ac:cxnSpMkLst>
            <pc:docMk/>
            <pc:sldMk cId="145608751" sldId="654"/>
            <ac:cxnSpMk id="34" creationId="{103C93A3-6D78-96AE-4520-D3B0261F072B}"/>
          </ac:cxnSpMkLst>
        </pc:cxnChg>
      </pc:sldChg>
      <pc:sldChg chg="addSp delSp modSp new mod modNotesTx">
        <pc:chgData name="장원(물리학과)" userId="e4610acd-0df6-4076-801e-55b8d7f4980f" providerId="ADAL" clId="{A69C840B-12DC-4AB5-9E31-85C400B9D68F}" dt="2026-03-06T05:12:33.514" v="5212" actId="1076"/>
        <pc:sldMkLst>
          <pc:docMk/>
          <pc:sldMk cId="72600788" sldId="655"/>
        </pc:sldMkLst>
        <pc:spChg chg="del">
          <ac:chgData name="장원(물리학과)" userId="e4610acd-0df6-4076-801e-55b8d7f4980f" providerId="ADAL" clId="{A69C840B-12DC-4AB5-9E31-85C400B9D68F}" dt="2026-03-06T03:56:45.400" v="3527" actId="478"/>
          <ac:spMkLst>
            <pc:docMk/>
            <pc:sldMk cId="72600788" sldId="655"/>
            <ac:spMk id="2" creationId="{A32BE8D0-1B68-013F-F7FD-4A02DFC28F25}"/>
          </ac:spMkLst>
        </pc:spChg>
        <pc:spChg chg="del">
          <ac:chgData name="장원(물리학과)" userId="e4610acd-0df6-4076-801e-55b8d7f4980f" providerId="ADAL" clId="{A69C840B-12DC-4AB5-9E31-85C400B9D68F}" dt="2026-03-06T03:56:45.904" v="3528" actId="478"/>
          <ac:spMkLst>
            <pc:docMk/>
            <pc:sldMk cId="72600788" sldId="655"/>
            <ac:spMk id="3" creationId="{55D4719A-E3E3-654A-581E-6C8C8AC26F87}"/>
          </ac:spMkLst>
        </pc:spChg>
        <pc:spChg chg="add del mod">
          <ac:chgData name="장원(물리학과)" userId="e4610acd-0df6-4076-801e-55b8d7f4980f" providerId="ADAL" clId="{A69C840B-12DC-4AB5-9E31-85C400B9D68F}" dt="2026-03-06T04:21:49.284" v="4504" actId="478"/>
          <ac:spMkLst>
            <pc:docMk/>
            <pc:sldMk cId="72600788" sldId="655"/>
            <ac:spMk id="4" creationId="{161E5B9D-BF80-C9D3-A919-957CD31D57E5}"/>
          </ac:spMkLst>
        </pc:spChg>
        <pc:spChg chg="add mod">
          <ac:chgData name="장원(물리학과)" userId="e4610acd-0df6-4076-801e-55b8d7f4980f" providerId="ADAL" clId="{A69C840B-12DC-4AB5-9E31-85C400B9D68F}" dt="2026-03-06T05:12:12.069" v="5202" actId="1035"/>
          <ac:spMkLst>
            <pc:docMk/>
            <pc:sldMk cId="72600788" sldId="655"/>
            <ac:spMk id="9" creationId="{E333EFA1-F6B5-644F-4E14-C88BE18089AF}"/>
          </ac:spMkLst>
        </pc:spChg>
        <pc:spChg chg="add mod">
          <ac:chgData name="장원(물리학과)" userId="e4610acd-0df6-4076-801e-55b8d7f4980f" providerId="ADAL" clId="{A69C840B-12DC-4AB5-9E31-85C400B9D68F}" dt="2026-03-06T05:12:33.514" v="5212" actId="1076"/>
          <ac:spMkLst>
            <pc:docMk/>
            <pc:sldMk cId="72600788" sldId="655"/>
            <ac:spMk id="10" creationId="{50B4A846-FAFD-390A-0FB2-A1993B51C0C4}"/>
          </ac:spMkLst>
        </pc:spChg>
        <pc:spChg chg="add mod">
          <ac:chgData name="장원(물리학과)" userId="e4610acd-0df6-4076-801e-55b8d7f4980f" providerId="ADAL" clId="{A69C840B-12DC-4AB5-9E31-85C400B9D68F}" dt="2026-03-06T05:12:28.859" v="5211" actId="20577"/>
          <ac:spMkLst>
            <pc:docMk/>
            <pc:sldMk cId="72600788" sldId="655"/>
            <ac:spMk id="11" creationId="{C7D7BA3D-59D9-1E17-5FE7-7DD270AF9CC6}"/>
          </ac:spMkLst>
        </pc:spChg>
        <pc:picChg chg="add mod modCrop">
          <ac:chgData name="장원(물리학과)" userId="e4610acd-0df6-4076-801e-55b8d7f4980f" providerId="ADAL" clId="{A69C840B-12DC-4AB5-9E31-85C400B9D68F}" dt="2026-03-06T05:12:12.069" v="5202" actId="1035"/>
          <ac:picMkLst>
            <pc:docMk/>
            <pc:sldMk cId="72600788" sldId="655"/>
            <ac:picMk id="6" creationId="{B832E7DD-A14C-4E7F-2214-24AECFC54106}"/>
          </ac:picMkLst>
        </pc:picChg>
        <pc:picChg chg="add mod">
          <ac:chgData name="장원(물리학과)" userId="e4610acd-0df6-4076-801e-55b8d7f4980f" providerId="ADAL" clId="{A69C840B-12DC-4AB5-9E31-85C400B9D68F}" dt="2026-03-06T05:12:12.069" v="5202" actId="1035"/>
          <ac:picMkLst>
            <pc:docMk/>
            <pc:sldMk cId="72600788" sldId="655"/>
            <ac:picMk id="8" creationId="{BFFF1A16-57FC-2F3B-77F2-80318FF072F5}"/>
          </ac:picMkLst>
        </pc:picChg>
      </pc:sldChg>
      <pc:sldChg chg="addSp delSp modSp add del mod">
        <pc:chgData name="장원(물리학과)" userId="e4610acd-0df6-4076-801e-55b8d7f4980f" providerId="ADAL" clId="{A69C840B-12DC-4AB5-9E31-85C400B9D68F}" dt="2026-03-06T02:17:08.840" v="2920" actId="47"/>
        <pc:sldMkLst>
          <pc:docMk/>
          <pc:sldMk cId="1683846457" sldId="655"/>
        </pc:sldMkLst>
        <pc:spChg chg="del">
          <ac:chgData name="장원(물리학과)" userId="e4610acd-0df6-4076-801e-55b8d7f4980f" providerId="ADAL" clId="{A69C840B-12DC-4AB5-9E31-85C400B9D68F}" dt="2026-03-06T01:23:04.141" v="2599" actId="478"/>
          <ac:spMkLst>
            <pc:docMk/>
            <pc:sldMk cId="1683846457" sldId="655"/>
            <ac:spMk id="4" creationId="{EB70A491-6DF4-6D24-A79F-D36FEDA766DB}"/>
          </ac:spMkLst>
        </pc:spChg>
        <pc:spChg chg="del">
          <ac:chgData name="장원(물리학과)" userId="e4610acd-0df6-4076-801e-55b8d7f4980f" providerId="ADAL" clId="{A69C840B-12DC-4AB5-9E31-85C400B9D68F}" dt="2026-03-06T01:23:12.517" v="2603" actId="478"/>
          <ac:spMkLst>
            <pc:docMk/>
            <pc:sldMk cId="1683846457" sldId="655"/>
            <ac:spMk id="8" creationId="{10311EF9-3B16-99BA-CC1E-E9414FC5AF9B}"/>
          </ac:spMkLst>
        </pc:spChg>
        <pc:spChg chg="del">
          <ac:chgData name="장원(물리학과)" userId="e4610acd-0df6-4076-801e-55b8d7f4980f" providerId="ADAL" clId="{A69C840B-12DC-4AB5-9E31-85C400B9D68F}" dt="2026-03-06T01:23:24.837" v="2609" actId="478"/>
          <ac:spMkLst>
            <pc:docMk/>
            <pc:sldMk cId="1683846457" sldId="655"/>
            <ac:spMk id="11" creationId="{11AB63CB-4F6E-E6DF-3D16-FBF0C5A3E528}"/>
          </ac:spMkLst>
        </pc:spChg>
        <pc:spChg chg="mod">
          <ac:chgData name="장원(물리학과)" userId="e4610acd-0df6-4076-801e-55b8d7f4980f" providerId="ADAL" clId="{A69C840B-12DC-4AB5-9E31-85C400B9D68F}" dt="2026-03-06T01:24:05.310" v="2621" actId="20577"/>
          <ac:spMkLst>
            <pc:docMk/>
            <pc:sldMk cId="1683846457" sldId="655"/>
            <ac:spMk id="12" creationId="{5788F8CC-B01D-5C34-D13F-3C2C46906866}"/>
          </ac:spMkLst>
        </pc:spChg>
        <pc:spChg chg="add mod">
          <ac:chgData name="장원(물리학과)" userId="e4610acd-0df6-4076-801e-55b8d7f4980f" providerId="ADAL" clId="{A69C840B-12DC-4AB5-9E31-85C400B9D68F}" dt="2026-03-06T01:24:23.821" v="2651" actId="20577"/>
          <ac:spMkLst>
            <pc:docMk/>
            <pc:sldMk cId="1683846457" sldId="655"/>
            <ac:spMk id="14" creationId="{664D1070-53B7-4443-1372-BC37A390DF51}"/>
          </ac:spMkLst>
        </pc:spChg>
        <pc:spChg chg="del">
          <ac:chgData name="장원(물리학과)" userId="e4610acd-0df6-4076-801e-55b8d7f4980f" providerId="ADAL" clId="{A69C840B-12DC-4AB5-9E31-85C400B9D68F}" dt="2026-03-06T01:23:07.253" v="2600" actId="478"/>
          <ac:spMkLst>
            <pc:docMk/>
            <pc:sldMk cId="1683846457" sldId="655"/>
            <ac:spMk id="17" creationId="{E21897B0-5D92-B991-DF2E-52E1569A4A3F}"/>
          </ac:spMkLst>
        </pc:spChg>
        <pc:spChg chg="del">
          <ac:chgData name="장원(물리학과)" userId="e4610acd-0df6-4076-801e-55b8d7f4980f" providerId="ADAL" clId="{A69C840B-12DC-4AB5-9E31-85C400B9D68F}" dt="2026-03-06T01:23:07.997" v="2601" actId="478"/>
          <ac:spMkLst>
            <pc:docMk/>
            <pc:sldMk cId="1683846457" sldId="655"/>
            <ac:spMk id="18" creationId="{A4F26D46-A2E4-BDD2-D4F2-63886CE442D6}"/>
          </ac:spMkLst>
        </pc:spChg>
        <pc:spChg chg="del">
          <ac:chgData name="장원(물리학과)" userId="e4610acd-0df6-4076-801e-55b8d7f4980f" providerId="ADAL" clId="{A69C840B-12DC-4AB5-9E31-85C400B9D68F}" dt="2026-03-06T01:23:03.094" v="2598" actId="478"/>
          <ac:spMkLst>
            <pc:docMk/>
            <pc:sldMk cId="1683846457" sldId="655"/>
            <ac:spMk id="19" creationId="{28691C0F-3862-BADF-13E1-EFB699656336}"/>
          </ac:spMkLst>
        </pc:spChg>
        <pc:picChg chg="mod">
          <ac:chgData name="장원(물리학과)" userId="e4610acd-0df6-4076-801e-55b8d7f4980f" providerId="ADAL" clId="{A69C840B-12DC-4AB5-9E31-85C400B9D68F}" dt="2026-03-06T01:23:20.065" v="2606" actId="14100"/>
          <ac:picMkLst>
            <pc:docMk/>
            <pc:sldMk cId="1683846457" sldId="655"/>
            <ac:picMk id="3" creationId="{C3D81EC6-3942-1A52-5402-AD91194FF027}"/>
          </ac:picMkLst>
        </pc:picChg>
        <pc:cxnChg chg="add mod">
          <ac:chgData name="장원(물리학과)" userId="e4610acd-0df6-4076-801e-55b8d7f4980f" providerId="ADAL" clId="{A69C840B-12DC-4AB5-9E31-85C400B9D68F}" dt="2026-03-06T01:23:58.528" v="2615" actId="14100"/>
          <ac:cxnSpMkLst>
            <pc:docMk/>
            <pc:sldMk cId="1683846457" sldId="655"/>
            <ac:cxnSpMk id="7" creationId="{68EEB34A-829F-7217-25B9-807D30C8EAA2}"/>
          </ac:cxnSpMkLst>
        </pc:cxnChg>
        <pc:cxnChg chg="mod">
          <ac:chgData name="장원(물리학과)" userId="e4610acd-0df6-4076-801e-55b8d7f4980f" providerId="ADAL" clId="{A69C840B-12DC-4AB5-9E31-85C400B9D68F}" dt="2026-03-06T01:23:48.365" v="2610" actId="14100"/>
          <ac:cxnSpMkLst>
            <pc:docMk/>
            <pc:sldMk cId="1683846457" sldId="655"/>
            <ac:cxnSpMk id="13" creationId="{A4699CCF-B158-69A1-4405-E1D521BEFAD6}"/>
          </ac:cxnSpMkLst>
        </pc:cxnChg>
      </pc:sldChg>
      <pc:sldChg chg="delSp modSp add mod">
        <pc:chgData name="장원(물리학과)" userId="e4610acd-0df6-4076-801e-55b8d7f4980f" providerId="ADAL" clId="{A69C840B-12DC-4AB5-9E31-85C400B9D68F}" dt="2026-03-06T05:20:35.387" v="5618" actId="20577"/>
        <pc:sldMkLst>
          <pc:docMk/>
          <pc:sldMk cId="3571790501" sldId="656"/>
        </pc:sldMkLst>
        <pc:spChg chg="del mod">
          <ac:chgData name="장원(물리학과)" userId="e4610acd-0df6-4076-801e-55b8d7f4980f" providerId="ADAL" clId="{A69C840B-12DC-4AB5-9E31-85C400B9D68F}" dt="2026-03-06T03:39:38.620" v="3074" actId="478"/>
          <ac:spMkLst>
            <pc:docMk/>
            <pc:sldMk cId="3571790501" sldId="656"/>
            <ac:spMk id="9" creationId="{DD8C4851-70EA-8E2E-A0B6-BB84ABB559A9}"/>
          </ac:spMkLst>
        </pc:spChg>
        <pc:spChg chg="mod">
          <ac:chgData name="장원(물리학과)" userId="e4610acd-0df6-4076-801e-55b8d7f4980f" providerId="ADAL" clId="{A69C840B-12DC-4AB5-9E31-85C400B9D68F}" dt="2026-03-06T05:20:35.387" v="5618" actId="20577"/>
          <ac:spMkLst>
            <pc:docMk/>
            <pc:sldMk cId="3571790501" sldId="656"/>
            <ac:spMk id="10" creationId="{4ED5750E-B7B1-3A29-C941-A289911AC7DA}"/>
          </ac:spMkLst>
        </pc:spChg>
        <pc:picChg chg="del">
          <ac:chgData name="장원(물리학과)" userId="e4610acd-0df6-4076-801e-55b8d7f4980f" providerId="ADAL" clId="{A69C840B-12DC-4AB5-9E31-85C400B9D68F}" dt="2026-03-06T03:39:36.638" v="3071" actId="478"/>
          <ac:picMkLst>
            <pc:docMk/>
            <pc:sldMk cId="3571790501" sldId="656"/>
            <ac:picMk id="4" creationId="{FA2E69B2-BE70-A4F5-05FD-DEDB9668B595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3-06T05:22:41.405" v="5758" actId="20577"/>
        <pc:sldMkLst>
          <pc:docMk/>
          <pc:sldMk cId="1415208293" sldId="657"/>
        </pc:sldMkLst>
        <pc:spChg chg="del">
          <ac:chgData name="장원(물리학과)" userId="e4610acd-0df6-4076-801e-55b8d7f4980f" providerId="ADAL" clId="{A69C840B-12DC-4AB5-9E31-85C400B9D68F}" dt="2026-03-06T05:10:20.226" v="5175" actId="478"/>
          <ac:spMkLst>
            <pc:docMk/>
            <pc:sldMk cId="1415208293" sldId="657"/>
            <ac:spMk id="2" creationId="{621D0714-AB99-BC65-9C5B-84DE8433B594}"/>
          </ac:spMkLst>
        </pc:spChg>
        <pc:spChg chg="del">
          <ac:chgData name="장원(물리학과)" userId="e4610acd-0df6-4076-801e-55b8d7f4980f" providerId="ADAL" clId="{A69C840B-12DC-4AB5-9E31-85C400B9D68F}" dt="2026-03-06T05:10:18.899" v="5174" actId="478"/>
          <ac:spMkLst>
            <pc:docMk/>
            <pc:sldMk cId="1415208293" sldId="657"/>
            <ac:spMk id="3" creationId="{E86B8E53-F26F-FBEA-0959-C31108E9599E}"/>
          </ac:spMkLst>
        </pc:spChg>
        <pc:spChg chg="add del mod">
          <ac:chgData name="장원(물리학과)" userId="e4610acd-0df6-4076-801e-55b8d7f4980f" providerId="ADAL" clId="{A69C840B-12DC-4AB5-9E31-85C400B9D68F}" dt="2026-03-06T05:10:17.931" v="5173" actId="478"/>
          <ac:spMkLst>
            <pc:docMk/>
            <pc:sldMk cId="1415208293" sldId="657"/>
            <ac:spMk id="4" creationId="{B2E57830-A1F3-DDE8-43BA-79FDAE8629ED}"/>
          </ac:spMkLst>
        </pc:spChg>
        <pc:spChg chg="add mod">
          <ac:chgData name="장원(물리학과)" userId="e4610acd-0df6-4076-801e-55b8d7f4980f" providerId="ADAL" clId="{A69C840B-12DC-4AB5-9E31-85C400B9D68F}" dt="2026-03-06T05:22:41.405" v="5758" actId="20577"/>
          <ac:spMkLst>
            <pc:docMk/>
            <pc:sldMk cId="1415208293" sldId="657"/>
            <ac:spMk id="9" creationId="{C49610B2-5FA4-8BDE-9BB9-50B0DF3BE271}"/>
          </ac:spMkLst>
        </pc:spChg>
        <pc:picChg chg="add mod">
          <ac:chgData name="장원(물리학과)" userId="e4610acd-0df6-4076-801e-55b8d7f4980f" providerId="ADAL" clId="{A69C840B-12DC-4AB5-9E31-85C400B9D68F}" dt="2026-03-06T05:12:55.083" v="5219" actId="1076"/>
          <ac:picMkLst>
            <pc:docMk/>
            <pc:sldMk cId="1415208293" sldId="657"/>
            <ac:picMk id="6" creationId="{A4E2C264-E74C-1A74-0F37-BC6D6BD3DB78}"/>
          </ac:picMkLst>
        </pc:picChg>
        <pc:picChg chg="add mod modCrop">
          <ac:chgData name="장원(물리학과)" userId="e4610acd-0df6-4076-801e-55b8d7f4980f" providerId="ADAL" clId="{A69C840B-12DC-4AB5-9E31-85C400B9D68F}" dt="2026-03-06T05:13:51.551" v="5225" actId="1076"/>
          <ac:picMkLst>
            <pc:docMk/>
            <pc:sldMk cId="1415208293" sldId="657"/>
            <ac:picMk id="8" creationId="{CAF48BC7-C15F-495B-291C-60FA5FF95D3C}"/>
          </ac:picMkLst>
        </pc:picChg>
      </pc:sldChg>
      <pc:sldChg chg="add del">
        <pc:chgData name="장원(물리학과)" userId="e4610acd-0df6-4076-801e-55b8d7f4980f" providerId="ADAL" clId="{A69C840B-12DC-4AB5-9E31-85C400B9D68F}" dt="2026-03-06T04:18:22.358" v="4422" actId="47"/>
        <pc:sldMkLst>
          <pc:docMk/>
          <pc:sldMk cId="2510038361" sldId="657"/>
        </pc:sldMkLst>
      </pc:sldChg>
      <pc:sldChg chg="add del">
        <pc:chgData name="장원(물리학과)" userId="e4610acd-0df6-4076-801e-55b8d7f4980f" providerId="ADAL" clId="{A69C840B-12DC-4AB5-9E31-85C400B9D68F}" dt="2026-03-06T03:41:52.168" v="3270" actId="47"/>
        <pc:sldMkLst>
          <pc:docMk/>
          <pc:sldMk cId="3414514971" sldId="657"/>
        </pc:sldMkLst>
      </pc:sldChg>
      <pc:sldChg chg="addSp delSp modSp add mod">
        <pc:chgData name="장원(물리학과)" userId="e4610acd-0df6-4076-801e-55b8d7f4980f" providerId="ADAL" clId="{A69C840B-12DC-4AB5-9E31-85C400B9D68F}" dt="2026-03-06T06:04:55.638" v="6831" actId="1076"/>
        <pc:sldMkLst>
          <pc:docMk/>
          <pc:sldMk cId="4000913907" sldId="658"/>
        </pc:sldMkLst>
        <pc:spChg chg="del">
          <ac:chgData name="장원(물리학과)" userId="e4610acd-0df6-4076-801e-55b8d7f4980f" providerId="ADAL" clId="{A69C840B-12DC-4AB5-9E31-85C400B9D68F}" dt="2026-03-06T05:49:36.123" v="6650" actId="478"/>
          <ac:spMkLst>
            <pc:docMk/>
            <pc:sldMk cId="4000913907" sldId="658"/>
            <ac:spMk id="13" creationId="{AFF4822E-97C1-0896-77D8-84BE30743C27}"/>
          </ac:spMkLst>
        </pc:spChg>
        <pc:spChg chg="del">
          <ac:chgData name="장원(물리학과)" userId="e4610acd-0df6-4076-801e-55b8d7f4980f" providerId="ADAL" clId="{A69C840B-12DC-4AB5-9E31-85C400B9D68F}" dt="2026-03-06T05:49:37.379" v="6651" actId="478"/>
          <ac:spMkLst>
            <pc:docMk/>
            <pc:sldMk cId="4000913907" sldId="658"/>
            <ac:spMk id="14" creationId="{5ACA7C69-8A0E-62B9-B2DC-4EA75FE78BD7}"/>
          </ac:spMkLst>
        </pc:spChg>
        <pc:spChg chg="del">
          <ac:chgData name="장원(물리학과)" userId="e4610acd-0df6-4076-801e-55b8d7f4980f" providerId="ADAL" clId="{A69C840B-12DC-4AB5-9E31-85C400B9D68F}" dt="2026-03-06T05:49:38.484" v="6652" actId="478"/>
          <ac:spMkLst>
            <pc:docMk/>
            <pc:sldMk cId="4000913907" sldId="658"/>
            <ac:spMk id="19" creationId="{F785FA14-734C-B23E-D1AF-F5416E93124D}"/>
          </ac:spMkLst>
        </pc:spChg>
        <pc:spChg chg="del">
          <ac:chgData name="장원(물리학과)" userId="e4610acd-0df6-4076-801e-55b8d7f4980f" providerId="ADAL" clId="{A69C840B-12DC-4AB5-9E31-85C400B9D68F}" dt="2026-03-06T05:49:39.707" v="6653" actId="478"/>
          <ac:spMkLst>
            <pc:docMk/>
            <pc:sldMk cId="4000913907" sldId="658"/>
            <ac:spMk id="20" creationId="{3339E856-32D3-891D-4455-EFB6ED978659}"/>
          </ac:spMkLst>
        </pc:spChg>
        <pc:spChg chg="mod">
          <ac:chgData name="장원(물리학과)" userId="e4610acd-0df6-4076-801e-55b8d7f4980f" providerId="ADAL" clId="{A69C840B-12DC-4AB5-9E31-85C400B9D68F}" dt="2026-03-06T05:58:50.664" v="6777" actId="1076"/>
          <ac:spMkLst>
            <pc:docMk/>
            <pc:sldMk cId="4000913907" sldId="658"/>
            <ac:spMk id="25" creationId="{8D0698B9-86C9-D3C3-D063-1D1914266809}"/>
          </ac:spMkLst>
        </pc:spChg>
        <pc:spChg chg="mod">
          <ac:chgData name="장원(물리학과)" userId="e4610acd-0df6-4076-801e-55b8d7f4980f" providerId="ADAL" clId="{A69C840B-12DC-4AB5-9E31-85C400B9D68F}" dt="2026-03-06T05:58:54.133" v="6778" actId="1076"/>
          <ac:spMkLst>
            <pc:docMk/>
            <pc:sldMk cId="4000913907" sldId="658"/>
            <ac:spMk id="27" creationId="{C06B6308-0F55-DCDD-28FB-1259B85661BE}"/>
          </ac:spMkLst>
        </pc:spChg>
        <pc:spChg chg="mod">
          <ac:chgData name="장원(물리학과)" userId="e4610acd-0df6-4076-801e-55b8d7f4980f" providerId="ADAL" clId="{A69C840B-12DC-4AB5-9E31-85C400B9D68F}" dt="2026-03-06T05:58:55.926" v="6779" actId="1076"/>
          <ac:spMkLst>
            <pc:docMk/>
            <pc:sldMk cId="4000913907" sldId="658"/>
            <ac:spMk id="28" creationId="{2E91746B-D59D-D11C-758B-E1D372EA73E5}"/>
          </ac:spMkLst>
        </pc:spChg>
        <pc:picChg chg="mod">
          <ac:chgData name="장원(물리학과)" userId="e4610acd-0df6-4076-801e-55b8d7f4980f" providerId="ADAL" clId="{A69C840B-12DC-4AB5-9E31-85C400B9D68F}" dt="2026-03-06T05:58:48.723" v="6776" actId="1076"/>
          <ac:picMkLst>
            <pc:docMk/>
            <pc:sldMk cId="4000913907" sldId="658"/>
            <ac:picMk id="17" creationId="{A4382DE4-524C-C1BC-C114-5FFF86C876FA}"/>
          </ac:picMkLst>
        </pc:picChg>
        <pc:cxnChg chg="add mod">
          <ac:chgData name="장원(물리학과)" userId="e4610acd-0df6-4076-801e-55b8d7f4980f" providerId="ADAL" clId="{A69C840B-12DC-4AB5-9E31-85C400B9D68F}" dt="2026-03-06T06:04:55.638" v="6831" actId="1076"/>
          <ac:cxnSpMkLst>
            <pc:docMk/>
            <pc:sldMk cId="4000913907" sldId="658"/>
            <ac:cxnSpMk id="2" creationId="{0F738C2E-2B1E-4E19-69F3-49939D017120}"/>
          </ac:cxnSpMkLst>
        </pc:cxnChg>
      </pc:sldChg>
      <pc:sldChg chg="addSp delSp modSp add mod">
        <pc:chgData name="장원(물리학과)" userId="e4610acd-0df6-4076-801e-55b8d7f4980f" providerId="ADAL" clId="{A69C840B-12DC-4AB5-9E31-85C400B9D68F}" dt="2026-03-06T06:16:45.204" v="7093" actId="1076"/>
        <pc:sldMkLst>
          <pc:docMk/>
          <pc:sldMk cId="1877428855" sldId="659"/>
        </pc:sldMkLst>
        <pc:spChg chg="mod">
          <ac:chgData name="장원(물리학과)" userId="e4610acd-0df6-4076-801e-55b8d7f4980f" providerId="ADAL" clId="{A69C840B-12DC-4AB5-9E31-85C400B9D68F}" dt="2026-03-06T06:12:19.769" v="6965" actId="113"/>
          <ac:spMkLst>
            <pc:docMk/>
            <pc:sldMk cId="1877428855" sldId="659"/>
            <ac:spMk id="3" creationId="{2BB039C4-4A76-9786-3BCA-40C56E0A0BEC}"/>
          </ac:spMkLst>
        </pc:spChg>
        <pc:spChg chg="add mod">
          <ac:chgData name="장원(물리학과)" userId="e4610acd-0df6-4076-801e-55b8d7f4980f" providerId="ADAL" clId="{A69C840B-12DC-4AB5-9E31-85C400B9D68F}" dt="2026-03-06T06:16:33.492" v="7089"/>
          <ac:spMkLst>
            <pc:docMk/>
            <pc:sldMk cId="1877428855" sldId="659"/>
            <ac:spMk id="4" creationId="{D6FC8C27-5EB4-CF33-EDE6-2147095700F8}"/>
          </ac:spMkLst>
        </pc:spChg>
        <pc:spChg chg="add mod">
          <ac:chgData name="장원(물리학과)" userId="e4610acd-0df6-4076-801e-55b8d7f4980f" providerId="ADAL" clId="{A69C840B-12DC-4AB5-9E31-85C400B9D68F}" dt="2026-03-06T06:16:45.204" v="7093" actId="1076"/>
          <ac:spMkLst>
            <pc:docMk/>
            <pc:sldMk cId="1877428855" sldId="659"/>
            <ac:spMk id="5" creationId="{63F48EB4-1607-C1D9-D189-80583BE76F01}"/>
          </ac:spMkLst>
        </pc:spChg>
        <pc:spChg chg="mod">
          <ac:chgData name="장원(물리학과)" userId="e4610acd-0df6-4076-801e-55b8d7f4980f" providerId="ADAL" clId="{A69C840B-12DC-4AB5-9E31-85C400B9D68F}" dt="2026-03-06T05:42:33.221" v="6491" actId="113"/>
          <ac:spMkLst>
            <pc:docMk/>
            <pc:sldMk cId="1877428855" sldId="659"/>
            <ac:spMk id="9" creationId="{E2B21D8F-181E-C42B-5DF2-D429743916A2}"/>
          </ac:spMkLst>
        </pc:spChg>
        <pc:spChg chg="mod">
          <ac:chgData name="장원(물리학과)" userId="e4610acd-0df6-4076-801e-55b8d7f4980f" providerId="ADAL" clId="{A69C840B-12DC-4AB5-9E31-85C400B9D68F}" dt="2026-03-06T06:00:48.930" v="6786" actId="20577"/>
          <ac:spMkLst>
            <pc:docMk/>
            <pc:sldMk cId="1877428855" sldId="659"/>
            <ac:spMk id="10" creationId="{DA8E561B-F5F2-4AC2-1203-DAA008D70989}"/>
          </ac:spMkLst>
        </pc:spChg>
        <pc:spChg chg="del">
          <ac:chgData name="장원(물리학과)" userId="e4610acd-0df6-4076-801e-55b8d7f4980f" providerId="ADAL" clId="{A69C840B-12DC-4AB5-9E31-85C400B9D68F}" dt="2026-03-06T06:16:41.342" v="7092" actId="478"/>
          <ac:spMkLst>
            <pc:docMk/>
            <pc:sldMk cId="1877428855" sldId="659"/>
            <ac:spMk id="16" creationId="{7CB591DC-359F-25A5-2E16-5D27D940687B}"/>
          </ac:spMkLst>
        </pc:spChg>
        <pc:picChg chg="del">
          <ac:chgData name="장원(물리학과)" userId="e4610acd-0df6-4076-801e-55b8d7f4980f" providerId="ADAL" clId="{A69C840B-12DC-4AB5-9E31-85C400B9D68F}" dt="2026-03-06T05:33:47.598" v="6441" actId="478"/>
          <ac:picMkLst>
            <pc:docMk/>
            <pc:sldMk cId="1877428855" sldId="659"/>
            <ac:picMk id="11" creationId="{81144B00-8C45-99FA-7FD7-A2DFED6C2B0C}"/>
          </ac:picMkLst>
        </pc:picChg>
        <pc:cxnChg chg="add mod">
          <ac:chgData name="장원(물리학과)" userId="e4610acd-0df6-4076-801e-55b8d7f4980f" providerId="ADAL" clId="{A69C840B-12DC-4AB5-9E31-85C400B9D68F}" dt="2026-03-06T06:12:12.628" v="6964"/>
          <ac:cxnSpMkLst>
            <pc:docMk/>
            <pc:sldMk cId="1877428855" sldId="659"/>
            <ac:cxnSpMk id="2" creationId="{E86E56E0-1F62-DF78-6E55-61FE74EE425E}"/>
          </ac:cxnSpMkLst>
        </pc:cxnChg>
      </pc:sldChg>
      <pc:sldChg chg="addSp delSp modSp add mod ord">
        <pc:chgData name="장원(물리학과)" userId="e4610acd-0df6-4076-801e-55b8d7f4980f" providerId="ADAL" clId="{A69C840B-12DC-4AB5-9E31-85C400B9D68F}" dt="2026-03-06T05:57:40.402" v="6761" actId="20577"/>
        <pc:sldMkLst>
          <pc:docMk/>
          <pc:sldMk cId="1033478505" sldId="660"/>
        </pc:sldMkLst>
        <pc:spChg chg="add mod">
          <ac:chgData name="장원(물리학과)" userId="e4610acd-0df6-4076-801e-55b8d7f4980f" providerId="ADAL" clId="{A69C840B-12DC-4AB5-9E31-85C400B9D68F}" dt="2026-03-06T05:54:02.039" v="6689" actId="1076"/>
          <ac:spMkLst>
            <pc:docMk/>
            <pc:sldMk cId="1033478505" sldId="660"/>
            <ac:spMk id="2" creationId="{96CD86AF-6A7A-43FA-8A84-5E584A11AA93}"/>
          </ac:spMkLst>
        </pc:spChg>
        <pc:spChg chg="add mod">
          <ac:chgData name="장원(물리학과)" userId="e4610acd-0df6-4076-801e-55b8d7f4980f" providerId="ADAL" clId="{A69C840B-12DC-4AB5-9E31-85C400B9D68F}" dt="2026-03-06T05:53:45.403" v="6685" actId="20577"/>
          <ac:spMkLst>
            <pc:docMk/>
            <pc:sldMk cId="1033478505" sldId="660"/>
            <ac:spMk id="5" creationId="{6165996A-55E7-88C2-B3DF-F507E05D9D90}"/>
          </ac:spMkLst>
        </pc:spChg>
        <pc:spChg chg="add mod">
          <ac:chgData name="장원(물리학과)" userId="e4610acd-0df6-4076-801e-55b8d7f4980f" providerId="ADAL" clId="{A69C840B-12DC-4AB5-9E31-85C400B9D68F}" dt="2026-03-06T05:54:25.141" v="6703" actId="1076"/>
          <ac:spMkLst>
            <pc:docMk/>
            <pc:sldMk cId="1033478505" sldId="660"/>
            <ac:spMk id="6" creationId="{1484652D-D816-4C30-C116-1708DBC66E34}"/>
          </ac:spMkLst>
        </pc:spChg>
        <pc:spChg chg="add del mod">
          <ac:chgData name="장원(물리학과)" userId="e4610acd-0df6-4076-801e-55b8d7f4980f" providerId="ADAL" clId="{A69C840B-12DC-4AB5-9E31-85C400B9D68F}" dt="2026-03-06T05:55:11.667" v="6727" actId="478"/>
          <ac:spMkLst>
            <pc:docMk/>
            <pc:sldMk cId="1033478505" sldId="660"/>
            <ac:spMk id="7" creationId="{B5C0A913-8586-7A76-C0E8-1E6942DF6CCD}"/>
          </ac:spMkLst>
        </pc:spChg>
        <pc:spChg chg="add mod">
          <ac:chgData name="장원(물리학과)" userId="e4610acd-0df6-4076-801e-55b8d7f4980f" providerId="ADAL" clId="{A69C840B-12DC-4AB5-9E31-85C400B9D68F}" dt="2026-03-06T05:55:49.162" v="6744" actId="20577"/>
          <ac:spMkLst>
            <pc:docMk/>
            <pc:sldMk cId="1033478505" sldId="660"/>
            <ac:spMk id="8" creationId="{6301E4A2-B882-E45B-2744-51563393AC62}"/>
          </ac:spMkLst>
        </pc:spChg>
        <pc:spChg chg="add mod">
          <ac:chgData name="장원(물리학과)" userId="e4610acd-0df6-4076-801e-55b8d7f4980f" providerId="ADAL" clId="{A69C840B-12DC-4AB5-9E31-85C400B9D68F}" dt="2026-03-06T05:57:40.402" v="6761" actId="20577"/>
          <ac:spMkLst>
            <pc:docMk/>
            <pc:sldMk cId="1033478505" sldId="660"/>
            <ac:spMk id="9" creationId="{E2EE5FDF-7226-FD5D-5C09-04604E7399AD}"/>
          </ac:spMkLst>
        </pc:spChg>
        <pc:picChg chg="mod modCrop">
          <ac:chgData name="장원(물리학과)" userId="e4610acd-0df6-4076-801e-55b8d7f4980f" providerId="ADAL" clId="{A69C840B-12DC-4AB5-9E31-85C400B9D68F}" dt="2026-03-06T05:54:26.057" v="6704" actId="1076"/>
          <ac:picMkLst>
            <pc:docMk/>
            <pc:sldMk cId="1033478505" sldId="660"/>
            <ac:picMk id="3" creationId="{11B55498-2176-E5DC-A568-782C9B31C0CE}"/>
          </ac:picMkLst>
        </pc:picChg>
        <pc:picChg chg="mod">
          <ac:chgData name="장원(물리학과)" userId="e4610acd-0df6-4076-801e-55b8d7f4980f" providerId="ADAL" clId="{A69C840B-12DC-4AB5-9E31-85C400B9D68F}" dt="2026-03-06T05:57:28.170" v="6745" actId="1076"/>
          <ac:picMkLst>
            <pc:docMk/>
            <pc:sldMk cId="1033478505" sldId="660"/>
            <ac:picMk id="4" creationId="{399AF78B-159E-65BC-BDD6-8B6C4A1BE9CF}"/>
          </ac:picMkLst>
        </pc:picChg>
        <pc:picChg chg="mod">
          <ac:chgData name="장원(물리학과)" userId="e4610acd-0df6-4076-801e-55b8d7f4980f" providerId="ADAL" clId="{A69C840B-12DC-4AB5-9E31-85C400B9D68F}" dt="2026-03-06T05:53:20.336" v="6674" actId="1076"/>
          <ac:picMkLst>
            <pc:docMk/>
            <pc:sldMk cId="1033478505" sldId="660"/>
            <ac:picMk id="30" creationId="{5119323C-02AC-F564-516F-67ACA5AF64B8}"/>
          </ac:picMkLst>
        </pc:picChg>
        <pc:picChg chg="add mod">
          <ac:chgData name="장원(물리학과)" userId="e4610acd-0df6-4076-801e-55b8d7f4980f" providerId="ADAL" clId="{A69C840B-12DC-4AB5-9E31-85C400B9D68F}" dt="2026-03-06T05:57:30.607" v="6747" actId="1076"/>
          <ac:picMkLst>
            <pc:docMk/>
            <pc:sldMk cId="1033478505" sldId="660"/>
            <ac:picMk id="2050" creationId="{3BD0043A-9415-2384-89D5-CBF70907604E}"/>
          </ac:picMkLst>
        </pc:picChg>
      </pc:sldChg>
      <pc:sldChg chg="add del">
        <pc:chgData name="장원(물리학과)" userId="e4610acd-0df6-4076-801e-55b8d7f4980f" providerId="ADAL" clId="{A69C840B-12DC-4AB5-9E31-85C400B9D68F}" dt="2026-03-06T05:24:32.605" v="5763" actId="47"/>
        <pc:sldMkLst>
          <pc:docMk/>
          <pc:sldMk cId="3062884052" sldId="660"/>
        </pc:sldMkLst>
      </pc:sldChg>
      <pc:sldChg chg="addSp modSp add mod">
        <pc:chgData name="장원(물리학과)" userId="e4610acd-0df6-4076-801e-55b8d7f4980f" providerId="ADAL" clId="{A69C840B-12DC-4AB5-9E31-85C400B9D68F}" dt="2026-03-06T05:38:15.118" v="6445" actId="20577"/>
        <pc:sldMkLst>
          <pc:docMk/>
          <pc:sldMk cId="3638298033" sldId="661"/>
        </pc:sldMkLst>
        <pc:spChg chg="mod">
          <ac:chgData name="장원(물리학과)" userId="e4610acd-0df6-4076-801e-55b8d7f4980f" providerId="ADAL" clId="{A69C840B-12DC-4AB5-9E31-85C400B9D68F}" dt="2026-03-06T05:38:15.118" v="6445" actId="20577"/>
          <ac:spMkLst>
            <pc:docMk/>
            <pc:sldMk cId="3638298033" sldId="661"/>
            <ac:spMk id="10" creationId="{F79D6ACA-5568-9790-97CB-89CFE4D30367}"/>
          </ac:spMkLst>
        </pc:spChg>
        <pc:picChg chg="add mod">
          <ac:chgData name="장원(물리학과)" userId="e4610acd-0df6-4076-801e-55b8d7f4980f" providerId="ADAL" clId="{A69C840B-12DC-4AB5-9E31-85C400B9D68F}" dt="2026-03-06T05:29:45.045" v="6154" actId="1076"/>
          <ac:picMkLst>
            <pc:docMk/>
            <pc:sldMk cId="3638298033" sldId="661"/>
            <ac:picMk id="2" creationId="{4A35ED88-0D14-00C1-D750-92943B04D3DC}"/>
          </ac:picMkLst>
        </pc:picChg>
      </pc:sldChg>
      <pc:sldChg chg="addSp delSp modSp add del mod">
        <pc:chgData name="장원(물리학과)" userId="e4610acd-0df6-4076-801e-55b8d7f4980f" providerId="ADAL" clId="{A69C840B-12DC-4AB5-9E31-85C400B9D68F}" dt="2026-03-06T05:39:44.689" v="6454" actId="47"/>
        <pc:sldMkLst>
          <pc:docMk/>
          <pc:sldMk cId="260675655" sldId="662"/>
        </pc:sldMkLst>
        <pc:spChg chg="del">
          <ac:chgData name="장원(물리학과)" userId="e4610acd-0df6-4076-801e-55b8d7f4980f" providerId="ADAL" clId="{A69C840B-12DC-4AB5-9E31-85C400B9D68F}" dt="2026-03-06T05:39:18.589" v="6448" actId="478"/>
          <ac:spMkLst>
            <pc:docMk/>
            <pc:sldMk cId="260675655" sldId="662"/>
            <ac:spMk id="10" creationId="{3C9A600E-0EA9-DCE9-B3AD-38E3EF53A526}"/>
          </ac:spMkLst>
        </pc:spChg>
        <pc:picChg chg="del">
          <ac:chgData name="장원(물리학과)" userId="e4610acd-0df6-4076-801e-55b8d7f4980f" providerId="ADAL" clId="{A69C840B-12DC-4AB5-9E31-85C400B9D68F}" dt="2026-03-06T05:39:17.335" v="6447" actId="478"/>
          <ac:picMkLst>
            <pc:docMk/>
            <pc:sldMk cId="260675655" sldId="662"/>
            <ac:picMk id="2" creationId="{9BBBE377-116A-DE2C-E1DE-BEC602A59E79}"/>
          </ac:picMkLst>
        </pc:picChg>
        <pc:picChg chg="add mod">
          <ac:chgData name="장원(물리학과)" userId="e4610acd-0df6-4076-801e-55b8d7f4980f" providerId="ADAL" clId="{A69C840B-12DC-4AB5-9E31-85C400B9D68F}" dt="2026-03-06T05:39:30.690" v="6452" actId="1076"/>
          <ac:picMkLst>
            <pc:docMk/>
            <pc:sldMk cId="260675655" sldId="662"/>
            <ac:picMk id="4" creationId="{C5782AC9-9FD4-5381-3A41-5FABB5B177C3}"/>
          </ac:picMkLst>
        </pc:picChg>
      </pc:sldChg>
      <pc:sldChg chg="addSp modSp add mod">
        <pc:chgData name="장원(물리학과)" userId="e4610acd-0df6-4076-801e-55b8d7f4980f" providerId="ADAL" clId="{A69C840B-12DC-4AB5-9E31-85C400B9D68F}" dt="2026-03-06T06:04:33.720" v="6829" actId="1076"/>
        <pc:sldMkLst>
          <pc:docMk/>
          <pc:sldMk cId="3264214004" sldId="663"/>
        </pc:sldMkLst>
        <pc:spChg chg="add mod">
          <ac:chgData name="장원(물리학과)" userId="e4610acd-0df6-4076-801e-55b8d7f4980f" providerId="ADAL" clId="{A69C840B-12DC-4AB5-9E31-85C400B9D68F}" dt="2026-03-06T06:04:33.720" v="6829" actId="1076"/>
          <ac:spMkLst>
            <pc:docMk/>
            <pc:sldMk cId="3264214004" sldId="663"/>
            <ac:spMk id="2" creationId="{28039238-AB9B-4B66-8B25-D7BE97FC6EE0}"/>
          </ac:spMkLst>
        </pc:spChg>
        <pc:spChg chg="mod">
          <ac:chgData name="장원(물리학과)" userId="e4610acd-0df6-4076-801e-55b8d7f4980f" providerId="ADAL" clId="{A69C840B-12DC-4AB5-9E31-85C400B9D68F}" dt="2026-03-06T05:40:46.791" v="6489" actId="20577"/>
          <ac:spMkLst>
            <pc:docMk/>
            <pc:sldMk cId="3264214004" sldId="663"/>
            <ac:spMk id="6" creationId="{E980FF5C-8E90-60F9-2820-AB3A946C4420}"/>
          </ac:spMkLst>
        </pc:spChg>
        <pc:picChg chg="mod">
          <ac:chgData name="장원(물리학과)" userId="e4610acd-0df6-4076-801e-55b8d7f4980f" providerId="ADAL" clId="{A69C840B-12DC-4AB5-9E31-85C400B9D68F}" dt="2026-03-06T06:04:14.714" v="6798" actId="1076"/>
          <ac:picMkLst>
            <pc:docMk/>
            <pc:sldMk cId="3264214004" sldId="663"/>
            <ac:picMk id="3" creationId="{1DBCE543-7FE4-A2CE-345E-B01EB6D184A0}"/>
          </ac:picMkLst>
        </pc:picChg>
      </pc:sldChg>
      <pc:sldChg chg="addSp delSp modSp add mod modNotesTx">
        <pc:chgData name="장원(물리학과)" userId="e4610acd-0df6-4076-801e-55b8d7f4980f" providerId="ADAL" clId="{A69C840B-12DC-4AB5-9E31-85C400B9D68F}" dt="2026-03-06T06:14:00.723" v="7035" actId="20577"/>
        <pc:sldMkLst>
          <pc:docMk/>
          <pc:sldMk cId="2793979107" sldId="664"/>
        </pc:sldMkLst>
        <pc:spChg chg="mod">
          <ac:chgData name="장원(물리학과)" userId="e4610acd-0df6-4076-801e-55b8d7f4980f" providerId="ADAL" clId="{A69C840B-12DC-4AB5-9E31-85C400B9D68F}" dt="2026-03-06T06:13:07.536" v="6985" actId="20577"/>
          <ac:spMkLst>
            <pc:docMk/>
            <pc:sldMk cId="2793979107" sldId="664"/>
            <ac:spMk id="3" creationId="{984B34A0-461B-8E07-E184-705BB0AAD307}"/>
          </ac:spMkLst>
        </pc:spChg>
        <pc:spChg chg="add mod">
          <ac:chgData name="장원(물리학과)" userId="e4610acd-0df6-4076-801e-55b8d7f4980f" providerId="ADAL" clId="{A69C840B-12DC-4AB5-9E31-85C400B9D68F}" dt="2026-03-06T06:13:26.693" v="6994" actId="1076"/>
          <ac:spMkLst>
            <pc:docMk/>
            <pc:sldMk cId="2793979107" sldId="664"/>
            <ac:spMk id="7" creationId="{3D826EA8-35EE-F4E3-B6E9-2C919307981C}"/>
          </ac:spMkLst>
        </pc:spChg>
        <pc:spChg chg="mod">
          <ac:chgData name="장원(물리학과)" userId="e4610acd-0df6-4076-801e-55b8d7f4980f" providerId="ADAL" clId="{A69C840B-12DC-4AB5-9E31-85C400B9D68F}" dt="2026-03-06T06:12:25.202" v="6966" actId="1076"/>
          <ac:spMkLst>
            <pc:docMk/>
            <pc:sldMk cId="2793979107" sldId="664"/>
            <ac:spMk id="12" creationId="{B28BA922-81ED-05C9-887E-0BFE5179B845}"/>
          </ac:spMkLst>
        </pc:spChg>
        <pc:spChg chg="mod">
          <ac:chgData name="장원(물리학과)" userId="e4610acd-0df6-4076-801e-55b8d7f4980f" providerId="ADAL" clId="{A69C840B-12DC-4AB5-9E31-85C400B9D68F}" dt="2026-03-06T06:12:44.664" v="6971" actId="20577"/>
          <ac:spMkLst>
            <pc:docMk/>
            <pc:sldMk cId="2793979107" sldId="664"/>
            <ac:spMk id="13" creationId="{C1D8EED3-3A77-BE2B-52A2-05C4485822B7}"/>
          </ac:spMkLst>
        </pc:spChg>
        <pc:picChg chg="add mod">
          <ac:chgData name="장원(물리학과)" userId="e4610acd-0df6-4076-801e-55b8d7f4980f" providerId="ADAL" clId="{A69C840B-12DC-4AB5-9E31-85C400B9D68F}" dt="2026-03-06T06:12:26.425" v="6967" actId="1076"/>
          <ac:picMkLst>
            <pc:docMk/>
            <pc:sldMk cId="2793979107" sldId="664"/>
            <ac:picMk id="4" creationId="{24D6A32E-5C7A-2703-4AE8-294769F097B4}"/>
          </ac:picMkLst>
        </pc:picChg>
        <pc:picChg chg="add mod">
          <ac:chgData name="장원(물리학과)" userId="e4610acd-0df6-4076-801e-55b8d7f4980f" providerId="ADAL" clId="{A69C840B-12DC-4AB5-9E31-85C400B9D68F}" dt="2026-03-06T06:12:33.310" v="6969" actId="1076"/>
          <ac:picMkLst>
            <pc:docMk/>
            <pc:sldMk cId="2793979107" sldId="664"/>
            <ac:picMk id="6" creationId="{7A4C80E6-6B5E-D21E-1012-E6FC4B97C450}"/>
          </ac:picMkLst>
        </pc:picChg>
        <pc:picChg chg="del">
          <ac:chgData name="장원(물리학과)" userId="e4610acd-0df6-4076-801e-55b8d7f4980f" providerId="ADAL" clId="{A69C840B-12DC-4AB5-9E31-85C400B9D68F}" dt="2026-03-06T06:07:15.248" v="6838" actId="478"/>
          <ac:picMkLst>
            <pc:docMk/>
            <pc:sldMk cId="2793979107" sldId="664"/>
            <ac:picMk id="15" creationId="{7C6CC951-7207-C2B3-6CBE-A2EB967F3B2D}"/>
          </ac:picMkLst>
        </pc:picChg>
        <pc:picChg chg="del">
          <ac:chgData name="장원(물리학과)" userId="e4610acd-0df6-4076-801e-55b8d7f4980f" providerId="ADAL" clId="{A69C840B-12DC-4AB5-9E31-85C400B9D68F}" dt="2026-03-06T06:06:57.193" v="6834" actId="478"/>
          <ac:picMkLst>
            <pc:docMk/>
            <pc:sldMk cId="2793979107" sldId="664"/>
            <ac:picMk id="16" creationId="{F6A4938D-B7BF-3438-DBC5-E2142C29DCAC}"/>
          </ac:picMkLst>
        </pc:picChg>
        <pc:picChg chg="del mod">
          <ac:chgData name="장원(물리학과)" userId="e4610acd-0df6-4076-801e-55b8d7f4980f" providerId="ADAL" clId="{A69C840B-12DC-4AB5-9E31-85C400B9D68F}" dt="2026-03-06T06:09:42.231" v="6879" actId="478"/>
          <ac:picMkLst>
            <pc:docMk/>
            <pc:sldMk cId="2793979107" sldId="664"/>
            <ac:picMk id="18" creationId="{3599036F-F6DE-A244-E31F-CAC433100AB5}"/>
          </ac:picMkLst>
        </pc:picChg>
        <pc:picChg chg="mod">
          <ac:chgData name="장원(물리학과)" userId="e4610acd-0df6-4076-801e-55b8d7f4980f" providerId="ADAL" clId="{A69C840B-12DC-4AB5-9E31-85C400B9D68F}" dt="2026-03-06T06:12:36.369" v="6970" actId="1076"/>
          <ac:picMkLst>
            <pc:docMk/>
            <pc:sldMk cId="2793979107" sldId="664"/>
            <ac:picMk id="20" creationId="{13B01803-683F-C101-3034-3ABD024DD4C7}"/>
          </ac:picMkLst>
        </pc:picChg>
      </pc:sldChg>
      <pc:sldChg chg="add del">
        <pc:chgData name="장원(물리학과)" userId="e4610acd-0df6-4076-801e-55b8d7f4980f" providerId="ADAL" clId="{A69C840B-12DC-4AB5-9E31-85C400B9D68F}" dt="2026-03-06T05:42:36.808" v="6493"/>
        <pc:sldMkLst>
          <pc:docMk/>
          <pc:sldMk cId="3824421636" sldId="664"/>
        </pc:sldMkLst>
      </pc:sldChg>
      <pc:sldChg chg="addSp delSp modSp add mod">
        <pc:chgData name="장원(물리학과)" userId="e4610acd-0df6-4076-801e-55b8d7f4980f" providerId="ADAL" clId="{A69C840B-12DC-4AB5-9E31-85C400B9D68F}" dt="2026-03-06T06:44:29.083" v="7276" actId="1076"/>
        <pc:sldMkLst>
          <pc:docMk/>
          <pc:sldMk cId="4089881740" sldId="665"/>
        </pc:sldMkLst>
        <pc:spChg chg="add del mod">
          <ac:chgData name="장원(물리학과)" userId="e4610acd-0df6-4076-801e-55b8d7f4980f" providerId="ADAL" clId="{A69C840B-12DC-4AB5-9E31-85C400B9D68F}" dt="2026-03-06T06:16:07.654" v="7085" actId="478"/>
          <ac:spMkLst>
            <pc:docMk/>
            <pc:sldMk cId="4089881740" sldId="665"/>
            <ac:spMk id="2" creationId="{0CA543E9-C30D-C2CA-2CFA-5F04447CC203}"/>
          </ac:spMkLst>
        </pc:spChg>
        <pc:spChg chg="add mod">
          <ac:chgData name="장원(물리학과)" userId="e4610acd-0df6-4076-801e-55b8d7f4980f" providerId="ADAL" clId="{A69C840B-12DC-4AB5-9E31-85C400B9D68F}" dt="2026-03-06T06:16:54.468" v="7097" actId="1076"/>
          <ac:spMkLst>
            <pc:docMk/>
            <pc:sldMk cId="4089881740" sldId="665"/>
            <ac:spMk id="3" creationId="{BCAD2EBA-FED1-8AF8-C221-4448D73F8C53}"/>
          </ac:spMkLst>
        </pc:spChg>
        <pc:spChg chg="mod">
          <ac:chgData name="장원(물리학과)" userId="e4610acd-0df6-4076-801e-55b8d7f4980f" providerId="ADAL" clId="{A69C840B-12DC-4AB5-9E31-85C400B9D68F}" dt="2026-03-06T06:43:38.555" v="7274"/>
          <ac:spMkLst>
            <pc:docMk/>
            <pc:sldMk cId="4089881740" sldId="665"/>
            <ac:spMk id="7" creationId="{9D2CB3D6-3A6F-D2E8-4BFB-DA7EE1C4239C}"/>
          </ac:spMkLst>
        </pc:spChg>
        <pc:spChg chg="del">
          <ac:chgData name="장원(물리학과)" userId="e4610acd-0df6-4076-801e-55b8d7f4980f" providerId="ADAL" clId="{A69C840B-12DC-4AB5-9E31-85C400B9D68F}" dt="2026-03-06T06:16:52.438" v="7096" actId="478"/>
          <ac:spMkLst>
            <pc:docMk/>
            <pc:sldMk cId="4089881740" sldId="665"/>
            <ac:spMk id="13" creationId="{8B889762-7AE8-46CC-3C26-41AC32DCF713}"/>
          </ac:spMkLst>
        </pc:spChg>
        <pc:picChg chg="mod">
          <ac:chgData name="장원(물리학과)" userId="e4610acd-0df6-4076-801e-55b8d7f4980f" providerId="ADAL" clId="{A69C840B-12DC-4AB5-9E31-85C400B9D68F}" dt="2026-03-06T06:44:29.083" v="7276" actId="1076"/>
          <ac:picMkLst>
            <pc:docMk/>
            <pc:sldMk cId="4089881740" sldId="665"/>
            <ac:picMk id="18" creationId="{4E803622-0AC0-5723-43EE-197BC942210F}"/>
          </ac:picMkLst>
        </pc:picChg>
      </pc:sldChg>
      <pc:sldChg chg="addSp delSp modSp add mod">
        <pc:chgData name="장원(물리학과)" userId="e4610acd-0df6-4076-801e-55b8d7f4980f" providerId="ADAL" clId="{A69C840B-12DC-4AB5-9E31-85C400B9D68F}" dt="2026-03-06T07:03:54.921" v="8707" actId="20577"/>
        <pc:sldMkLst>
          <pc:docMk/>
          <pc:sldMk cId="1144045170" sldId="666"/>
        </pc:sldMkLst>
        <pc:spChg chg="add del mod">
          <ac:chgData name="장원(물리학과)" userId="e4610acd-0df6-4076-801e-55b8d7f4980f" providerId="ADAL" clId="{A69C840B-12DC-4AB5-9E31-85C400B9D68F}" dt="2026-03-06T07:02:22.903" v="8375" actId="478"/>
          <ac:spMkLst>
            <pc:docMk/>
            <pc:sldMk cId="1144045170" sldId="666"/>
            <ac:spMk id="2" creationId="{C5BED396-AC35-15D5-B333-795B52890746}"/>
          </ac:spMkLst>
        </pc:spChg>
        <pc:spChg chg="add del mod">
          <ac:chgData name="장원(물리학과)" userId="e4610acd-0df6-4076-801e-55b8d7f4980f" providerId="ADAL" clId="{A69C840B-12DC-4AB5-9E31-85C400B9D68F}" dt="2026-03-06T07:02:23.527" v="8376" actId="478"/>
          <ac:spMkLst>
            <pc:docMk/>
            <pc:sldMk cId="1144045170" sldId="666"/>
            <ac:spMk id="3" creationId="{1F594FB6-0FF1-8B24-7143-B94308C36ADF}"/>
          </ac:spMkLst>
        </pc:spChg>
        <pc:spChg chg="add del mod">
          <ac:chgData name="장원(물리학과)" userId="e4610acd-0df6-4076-801e-55b8d7f4980f" providerId="ADAL" clId="{A69C840B-12DC-4AB5-9E31-85C400B9D68F}" dt="2026-03-06T07:02:22.311" v="8374" actId="478"/>
          <ac:spMkLst>
            <pc:docMk/>
            <pc:sldMk cId="1144045170" sldId="666"/>
            <ac:spMk id="4" creationId="{7F85D93A-EE46-C6CF-89C6-147D6CA84B93}"/>
          </ac:spMkLst>
        </pc:spChg>
        <pc:spChg chg="add del mod">
          <ac:chgData name="장원(물리학과)" userId="e4610acd-0df6-4076-801e-55b8d7f4980f" providerId="ADAL" clId="{A69C840B-12DC-4AB5-9E31-85C400B9D68F}" dt="2026-03-06T07:02:20.935" v="8373" actId="478"/>
          <ac:spMkLst>
            <pc:docMk/>
            <pc:sldMk cId="1144045170" sldId="666"/>
            <ac:spMk id="5" creationId="{FEAB9C63-4834-7660-6132-1BBE6B83DDC6}"/>
          </ac:spMkLst>
        </pc:spChg>
        <pc:spChg chg="add mod">
          <ac:chgData name="장원(물리학과)" userId="e4610acd-0df6-4076-801e-55b8d7f4980f" providerId="ADAL" clId="{A69C840B-12DC-4AB5-9E31-85C400B9D68F}" dt="2026-03-06T07:03:54.921" v="8707" actId="20577"/>
          <ac:spMkLst>
            <pc:docMk/>
            <pc:sldMk cId="1144045170" sldId="666"/>
            <ac:spMk id="6" creationId="{CB49623D-F2BA-882E-2E4E-0FF12B9CAF9C}"/>
          </ac:spMkLst>
        </pc:spChg>
        <pc:spChg chg="del mod">
          <ac:chgData name="장원(물리학과)" userId="e4610acd-0df6-4076-801e-55b8d7f4980f" providerId="ADAL" clId="{A69C840B-12DC-4AB5-9E31-85C400B9D68F}" dt="2026-03-06T07:02:11.096" v="8369" actId="478"/>
          <ac:spMkLst>
            <pc:docMk/>
            <pc:sldMk cId="1144045170" sldId="666"/>
            <ac:spMk id="14" creationId="{971F3695-3205-F4F3-873F-A2EC5B3CD4C2}"/>
          </ac:spMkLst>
        </pc:spChg>
        <pc:spChg chg="del">
          <ac:chgData name="장원(물리학과)" userId="e4610acd-0df6-4076-801e-55b8d7f4980f" providerId="ADAL" clId="{A69C840B-12DC-4AB5-9E31-85C400B9D68F}" dt="2026-03-06T06:30:33.949" v="7187" actId="478"/>
          <ac:spMkLst>
            <pc:docMk/>
            <pc:sldMk cId="1144045170" sldId="666"/>
            <ac:spMk id="15" creationId="{4124733A-4228-CC74-4DB2-9A2B0A3DE30F}"/>
          </ac:spMkLst>
        </pc:spChg>
        <pc:picChg chg="mod">
          <ac:chgData name="장원(물리학과)" userId="e4610acd-0df6-4076-801e-55b8d7f4980f" providerId="ADAL" clId="{A69C840B-12DC-4AB5-9E31-85C400B9D68F}" dt="2026-03-06T07:03:11.147" v="8558" actId="1035"/>
          <ac:picMkLst>
            <pc:docMk/>
            <pc:sldMk cId="1144045170" sldId="666"/>
            <ac:picMk id="12" creationId="{1D3ACF89-BE06-4CA2-665B-4863D93A97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9A7DE-A395-4BB8-8BCF-0EB729FDD5F4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5703-4F6B-4ED2-A261-646CFC631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1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10000</a:t>
            </a:r>
            <a:r>
              <a:rPr lang="ko-KR" altLang="en-US" dirty="0"/>
              <a:t> </a:t>
            </a:r>
            <a:r>
              <a:rPr lang="en-US" altLang="ko-KR" dirty="0" err="1"/>
              <a:t>macoparticle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D5703-4F6B-4ED2-A261-646CFC63153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7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 6. </a:t>
            </a:r>
            <a:r>
              <a:rPr lang="ko-KR" altLang="en-US" dirty="0"/>
              <a:t>데이터 일부를 잘라서 </a:t>
            </a:r>
            <a:r>
              <a:rPr lang="ko-KR" altLang="en-US" dirty="0" err="1"/>
              <a:t>예상값이</a:t>
            </a:r>
            <a:r>
              <a:rPr lang="ko-KR" altLang="en-US" dirty="0"/>
              <a:t> 잘 </a:t>
            </a:r>
            <a:r>
              <a:rPr lang="ko-KR" altLang="en-US" dirty="0" err="1"/>
              <a:t>들어맞는것을</a:t>
            </a:r>
            <a:r>
              <a:rPr lang="ko-KR" altLang="en-US" dirty="0"/>
              <a:t> 확인했음</a:t>
            </a:r>
            <a:endParaRPr lang="en-US" altLang="ko-KR" dirty="0"/>
          </a:p>
          <a:p>
            <a:r>
              <a:rPr lang="en-US" altLang="ko-KR" dirty="0"/>
              <a:t>Fig 7. ASTRA/ surrogate model </a:t>
            </a:r>
            <a:r>
              <a:rPr lang="ko-KR" altLang="en-US" dirty="0"/>
              <a:t>각각에 대해 </a:t>
            </a:r>
            <a:r>
              <a:rPr lang="en-US" altLang="ko-KR" dirty="0" err="1"/>
              <a:t>moga</a:t>
            </a:r>
            <a:r>
              <a:rPr lang="en-US" altLang="ko-KR" dirty="0"/>
              <a:t> </a:t>
            </a:r>
            <a:r>
              <a:rPr lang="ko-KR" altLang="en-US" dirty="0"/>
              <a:t>수행하였고 같은 경향을 </a:t>
            </a:r>
            <a:r>
              <a:rPr lang="ko-KR" altLang="en-US" dirty="0" err="1"/>
              <a:t>보이는것을</a:t>
            </a:r>
            <a:r>
              <a:rPr lang="ko-KR" altLang="en-US" dirty="0"/>
              <a:t> 확인했음</a:t>
            </a:r>
            <a:endParaRPr lang="en-US" altLang="ko-KR" dirty="0"/>
          </a:p>
          <a:p>
            <a:r>
              <a:rPr lang="ko-KR" altLang="en-US" dirty="0"/>
              <a:t>세번 째 데이터는 </a:t>
            </a:r>
            <a:r>
              <a:rPr lang="en-US" altLang="ko-KR" dirty="0"/>
              <a:t>surrogate model</a:t>
            </a:r>
            <a:r>
              <a:rPr lang="ko-KR" altLang="en-US" dirty="0"/>
              <a:t>로 </a:t>
            </a:r>
            <a:r>
              <a:rPr lang="en-US" altLang="ko-KR" dirty="0" err="1"/>
              <a:t>moga</a:t>
            </a:r>
            <a:r>
              <a:rPr lang="en-US" altLang="ko-KR" dirty="0"/>
              <a:t> </a:t>
            </a:r>
            <a:r>
              <a:rPr lang="ko-KR" altLang="en-US" dirty="0"/>
              <a:t>수행</a:t>
            </a:r>
            <a:r>
              <a:rPr lang="en-US" altLang="ko-KR" dirty="0"/>
              <a:t>, </a:t>
            </a:r>
            <a:r>
              <a:rPr lang="ko-KR" altLang="en-US" dirty="0"/>
              <a:t>생성된 </a:t>
            </a:r>
            <a:r>
              <a:rPr lang="en-US" altLang="ko-KR" dirty="0"/>
              <a:t>predicted pareto front</a:t>
            </a:r>
            <a:r>
              <a:rPr lang="ko-KR" altLang="en-US" dirty="0"/>
              <a:t>의 </a:t>
            </a:r>
            <a:r>
              <a:rPr lang="en-US" altLang="ko-KR" dirty="0"/>
              <a:t>input </a:t>
            </a:r>
            <a:r>
              <a:rPr lang="en-US" altLang="ko-KR" dirty="0" err="1"/>
              <a:t>paramete</a:t>
            </a:r>
            <a:r>
              <a:rPr lang="ko-KR" altLang="en-US" dirty="0"/>
              <a:t>를 </a:t>
            </a:r>
            <a:r>
              <a:rPr lang="en-US" altLang="ko-KR" dirty="0"/>
              <a:t>ASTRA</a:t>
            </a:r>
            <a:r>
              <a:rPr lang="ko-KR" altLang="en-US" dirty="0"/>
              <a:t>에 다시 대입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D5703-4F6B-4ED2-A261-646CFC63153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10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</a:t>
            </a:r>
            <a:r>
              <a:rPr lang="en-US" altLang="ko-KR" dirty="0"/>
              <a:t>idealized SG laser</a:t>
            </a:r>
            <a:r>
              <a:rPr lang="ko-KR" altLang="en-US" dirty="0"/>
              <a:t> </a:t>
            </a:r>
            <a:r>
              <a:rPr lang="en-US" altLang="ko-KR" dirty="0"/>
              <a:t>distribution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D5703-4F6B-4ED2-A261-646CFC63153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 = layers.Conv2D(10, 4, activation='</a:t>
            </a:r>
            <a:r>
              <a:rPr lang="en-US" altLang="ko-KR" dirty="0" err="1"/>
              <a:t>relu</a:t>
            </a:r>
            <a:r>
              <a:rPr lang="en-US" altLang="ko-KR" dirty="0"/>
              <a:t>',strides=1,padding='same')(inputs)   </a:t>
            </a:r>
            <a:r>
              <a:rPr lang="ko-KR" altLang="en-US" dirty="0"/>
              <a:t>커널 개수</a:t>
            </a:r>
            <a:r>
              <a:rPr lang="en-US" altLang="ko-KR" dirty="0"/>
              <a:t>, </a:t>
            </a:r>
            <a:r>
              <a:rPr lang="ko-KR" altLang="en-US" dirty="0"/>
              <a:t>커널 사이즈</a:t>
            </a:r>
            <a:r>
              <a:rPr lang="en-US" altLang="ko-KR" dirty="0"/>
              <a:t>, activation function, </a:t>
            </a:r>
            <a:r>
              <a:rPr lang="ko-KR" altLang="en-US" dirty="0"/>
              <a:t>이동 간격</a:t>
            </a:r>
            <a:r>
              <a:rPr lang="en-US" altLang="ko-KR" dirty="0"/>
              <a:t>, padding </a:t>
            </a:r>
            <a:r>
              <a:rPr lang="ko-KR" altLang="en-US" dirty="0"/>
              <a:t>방식 </a:t>
            </a:r>
            <a:r>
              <a:rPr lang="en-US" altLang="ko-KR" dirty="0"/>
              <a:t>same, full,……,</a:t>
            </a:r>
          </a:p>
          <a:p>
            <a:r>
              <a:rPr lang="en-US" altLang="ko-KR" dirty="0"/>
              <a:t>x = layers.MaxPooling2D(</a:t>
            </a:r>
            <a:r>
              <a:rPr lang="en-US" altLang="ko-KR" dirty="0" err="1"/>
              <a:t>pool_size</a:t>
            </a:r>
            <a:r>
              <a:rPr lang="en-US" altLang="ko-KR" dirty="0"/>
              <a:t>=(2, 2))(x)                                           pool</a:t>
            </a:r>
            <a:r>
              <a:rPr lang="ko-KR" altLang="en-US" dirty="0"/>
              <a:t> </a:t>
            </a:r>
            <a:r>
              <a:rPr lang="en-US" altLang="ko-KR" dirty="0"/>
              <a:t>size 2x2, </a:t>
            </a:r>
            <a:r>
              <a:rPr lang="ko-KR" altLang="en-US" dirty="0"/>
              <a:t>최대값만 남김 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layers.Flatten</a:t>
            </a:r>
            <a:r>
              <a:rPr lang="en-US" altLang="ko-KR" dirty="0"/>
              <a:t>()(x) : scalar </a:t>
            </a:r>
            <a:r>
              <a:rPr lang="en-US" altLang="ko-KR" dirty="0" err="1"/>
              <a:t>parmeter</a:t>
            </a:r>
            <a:r>
              <a:rPr lang="ko-KR" altLang="en-US" dirty="0"/>
              <a:t>하고 합치려고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layers.Dense</a:t>
            </a:r>
            <a:r>
              <a:rPr lang="en-US" altLang="ko-KR" dirty="0"/>
              <a:t>(512,activation='</a:t>
            </a:r>
            <a:r>
              <a:rPr lang="en-US" altLang="ko-KR" dirty="0" err="1"/>
              <a:t>relu</a:t>
            </a:r>
            <a:r>
              <a:rPr lang="en-US" altLang="ko-KR" dirty="0"/>
              <a:t>')(x)                                            </a:t>
            </a:r>
            <a:r>
              <a:rPr lang="ko-KR" altLang="en-US" dirty="0"/>
              <a:t>커널 사이즈 </a:t>
            </a:r>
            <a:r>
              <a:rPr lang="en-US" altLang="ko-KR" dirty="0"/>
              <a:t>1, fully connected</a:t>
            </a:r>
          </a:p>
          <a:p>
            <a:r>
              <a:rPr lang="en-US" altLang="ko-KR" dirty="0"/>
              <a:t>x = layers.UpSampling2D((2, 2))(x)                                                   </a:t>
            </a:r>
            <a:r>
              <a:rPr lang="ko-KR" altLang="en-US" dirty="0"/>
              <a:t>한 픽셀을 </a:t>
            </a:r>
            <a:r>
              <a:rPr lang="en-US" altLang="ko-KR" dirty="0"/>
              <a:t>2x2 </a:t>
            </a:r>
            <a:r>
              <a:rPr lang="ko-KR" altLang="en-US" dirty="0"/>
              <a:t>로 키움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555-D943-4F1D-89E4-547DC981625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63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3EA6-0D2D-1D77-C0FF-6D63330D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BDA5686-DF04-BF6B-8CBB-93929CE8E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71429E-88DD-ED37-1D5E-5677B2CD9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 = layers.Conv2D(10, 4, activation='</a:t>
            </a:r>
            <a:r>
              <a:rPr lang="en-US" altLang="ko-KR" dirty="0" err="1"/>
              <a:t>relu</a:t>
            </a:r>
            <a:r>
              <a:rPr lang="en-US" altLang="ko-KR" dirty="0"/>
              <a:t>',strides=1,padding='same')(inputs)   </a:t>
            </a:r>
            <a:r>
              <a:rPr lang="ko-KR" altLang="en-US" dirty="0"/>
              <a:t>커널 개수</a:t>
            </a:r>
            <a:r>
              <a:rPr lang="en-US" altLang="ko-KR" dirty="0"/>
              <a:t>, </a:t>
            </a:r>
            <a:r>
              <a:rPr lang="ko-KR" altLang="en-US" dirty="0"/>
              <a:t>커널 사이즈</a:t>
            </a:r>
            <a:r>
              <a:rPr lang="en-US" altLang="ko-KR" dirty="0"/>
              <a:t>, activation function, </a:t>
            </a:r>
            <a:r>
              <a:rPr lang="ko-KR" altLang="en-US" dirty="0"/>
              <a:t>이동 간격</a:t>
            </a:r>
            <a:r>
              <a:rPr lang="en-US" altLang="ko-KR" dirty="0"/>
              <a:t>, padding </a:t>
            </a:r>
            <a:r>
              <a:rPr lang="ko-KR" altLang="en-US" dirty="0"/>
              <a:t>방식 </a:t>
            </a:r>
            <a:r>
              <a:rPr lang="en-US" altLang="ko-KR" dirty="0"/>
              <a:t>same, full,……,</a:t>
            </a:r>
          </a:p>
          <a:p>
            <a:r>
              <a:rPr lang="en-US" altLang="ko-KR" dirty="0"/>
              <a:t>x = layers.MaxPooling2D(</a:t>
            </a:r>
            <a:r>
              <a:rPr lang="en-US" altLang="ko-KR" dirty="0" err="1"/>
              <a:t>pool_size</a:t>
            </a:r>
            <a:r>
              <a:rPr lang="en-US" altLang="ko-KR" dirty="0"/>
              <a:t>=(2, 2))(x)                                           pool</a:t>
            </a:r>
            <a:r>
              <a:rPr lang="ko-KR" altLang="en-US" dirty="0"/>
              <a:t> </a:t>
            </a:r>
            <a:r>
              <a:rPr lang="en-US" altLang="ko-KR" dirty="0"/>
              <a:t>size 2x2, </a:t>
            </a:r>
            <a:r>
              <a:rPr lang="ko-KR" altLang="en-US" dirty="0"/>
              <a:t>최대값만 남김 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layers.Flatten</a:t>
            </a:r>
            <a:r>
              <a:rPr lang="en-US" altLang="ko-KR" dirty="0"/>
              <a:t>()(x) : scalar </a:t>
            </a:r>
            <a:r>
              <a:rPr lang="en-US" altLang="ko-KR" dirty="0" err="1"/>
              <a:t>parmeter</a:t>
            </a:r>
            <a:r>
              <a:rPr lang="ko-KR" altLang="en-US" dirty="0"/>
              <a:t>하고 합치려고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layers.Dense</a:t>
            </a:r>
            <a:r>
              <a:rPr lang="en-US" altLang="ko-KR" dirty="0"/>
              <a:t>(512,activation='</a:t>
            </a:r>
            <a:r>
              <a:rPr lang="en-US" altLang="ko-KR" dirty="0" err="1"/>
              <a:t>relu</a:t>
            </a:r>
            <a:r>
              <a:rPr lang="en-US" altLang="ko-KR" dirty="0"/>
              <a:t>')(x)                                            </a:t>
            </a:r>
            <a:r>
              <a:rPr lang="ko-KR" altLang="en-US" dirty="0"/>
              <a:t>커널 사이즈 </a:t>
            </a:r>
            <a:r>
              <a:rPr lang="en-US" altLang="ko-KR" dirty="0"/>
              <a:t>1, fully connected</a:t>
            </a:r>
          </a:p>
          <a:p>
            <a:r>
              <a:rPr lang="en-US" altLang="ko-KR" dirty="0"/>
              <a:t>x = layers.UpSampling2D((2, 2))(x)                                                   </a:t>
            </a:r>
            <a:r>
              <a:rPr lang="ko-KR" altLang="en-US" dirty="0"/>
              <a:t>한 픽셀을 </a:t>
            </a:r>
            <a:r>
              <a:rPr lang="en-US" altLang="ko-KR" dirty="0"/>
              <a:t>2x2 </a:t>
            </a:r>
            <a:r>
              <a:rPr lang="ko-KR" altLang="en-US" dirty="0"/>
              <a:t>로 키움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62A781-1EA5-4306-8109-404445A5C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555-D943-4F1D-89E4-547DC981625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69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E0483-5345-271C-AFFB-6692FDC5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55176F-C67C-E75D-9CC9-499AE438A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7AA8C6-E98A-746D-A462-E21F81EF3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 = layers.Conv2D(10, 4, activation='</a:t>
            </a:r>
            <a:r>
              <a:rPr lang="en-US" altLang="ko-KR" dirty="0" err="1"/>
              <a:t>relu</a:t>
            </a:r>
            <a:r>
              <a:rPr lang="en-US" altLang="ko-KR" dirty="0"/>
              <a:t>',strides=1,padding='same')(inputs)   </a:t>
            </a:r>
            <a:r>
              <a:rPr lang="ko-KR" altLang="en-US" dirty="0"/>
              <a:t>커널 개수</a:t>
            </a:r>
            <a:r>
              <a:rPr lang="en-US" altLang="ko-KR" dirty="0"/>
              <a:t>, </a:t>
            </a:r>
            <a:r>
              <a:rPr lang="ko-KR" altLang="en-US" dirty="0"/>
              <a:t>커널 사이즈</a:t>
            </a:r>
            <a:r>
              <a:rPr lang="en-US" altLang="ko-KR" dirty="0"/>
              <a:t>, activation function, </a:t>
            </a:r>
            <a:r>
              <a:rPr lang="ko-KR" altLang="en-US" dirty="0"/>
              <a:t>이동 간격</a:t>
            </a:r>
            <a:r>
              <a:rPr lang="en-US" altLang="ko-KR" dirty="0"/>
              <a:t>, padding </a:t>
            </a:r>
            <a:r>
              <a:rPr lang="ko-KR" altLang="en-US" dirty="0"/>
              <a:t>방식 </a:t>
            </a:r>
            <a:r>
              <a:rPr lang="en-US" altLang="ko-KR" dirty="0"/>
              <a:t>same, full,……,</a:t>
            </a:r>
          </a:p>
          <a:p>
            <a:r>
              <a:rPr lang="en-US" altLang="ko-KR" dirty="0"/>
              <a:t>x = layers.MaxPooling2D(</a:t>
            </a:r>
            <a:r>
              <a:rPr lang="en-US" altLang="ko-KR" dirty="0" err="1"/>
              <a:t>pool_size</a:t>
            </a:r>
            <a:r>
              <a:rPr lang="en-US" altLang="ko-KR" dirty="0"/>
              <a:t>=(2, 2))(x)                                           pool</a:t>
            </a:r>
            <a:r>
              <a:rPr lang="ko-KR" altLang="en-US" dirty="0"/>
              <a:t> </a:t>
            </a:r>
            <a:r>
              <a:rPr lang="en-US" altLang="ko-KR" dirty="0"/>
              <a:t>size 2x2, </a:t>
            </a:r>
            <a:r>
              <a:rPr lang="ko-KR" altLang="en-US" dirty="0"/>
              <a:t>최대값만 남김 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layers.Flatten</a:t>
            </a:r>
            <a:r>
              <a:rPr lang="en-US" altLang="ko-KR" dirty="0"/>
              <a:t>()(x) : scalar </a:t>
            </a:r>
            <a:r>
              <a:rPr lang="en-US" altLang="ko-KR" dirty="0" err="1"/>
              <a:t>parmeter</a:t>
            </a:r>
            <a:r>
              <a:rPr lang="ko-KR" altLang="en-US" dirty="0"/>
              <a:t>하고 합치려고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layers.Dense</a:t>
            </a:r>
            <a:r>
              <a:rPr lang="en-US" altLang="ko-KR" dirty="0"/>
              <a:t>(512,activation='</a:t>
            </a:r>
            <a:r>
              <a:rPr lang="en-US" altLang="ko-KR" dirty="0" err="1"/>
              <a:t>relu</a:t>
            </a:r>
            <a:r>
              <a:rPr lang="en-US" altLang="ko-KR" dirty="0"/>
              <a:t>')(x)                                            </a:t>
            </a:r>
            <a:r>
              <a:rPr lang="ko-KR" altLang="en-US" dirty="0"/>
              <a:t>커널 사이즈 </a:t>
            </a:r>
            <a:r>
              <a:rPr lang="en-US" altLang="ko-KR" dirty="0"/>
              <a:t>1, fully connected</a:t>
            </a:r>
          </a:p>
          <a:p>
            <a:r>
              <a:rPr lang="en-US" altLang="ko-KR" dirty="0"/>
              <a:t>x = layers.UpSampling2D((2, 2))(x)                                                   </a:t>
            </a:r>
            <a:r>
              <a:rPr lang="ko-KR" altLang="en-US" dirty="0"/>
              <a:t>한 픽셀을 </a:t>
            </a:r>
            <a:r>
              <a:rPr lang="en-US" altLang="ko-KR" dirty="0"/>
              <a:t>2x2 </a:t>
            </a:r>
            <a:r>
              <a:rPr lang="ko-KR" altLang="en-US" dirty="0"/>
              <a:t>로 키움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0FB746-FB8C-0376-E2E8-9ECA2E1B5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555-D943-4F1D-89E4-547DC981625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62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F5ACC-EFC4-9A81-8BB0-1AED7EA3C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391B95-BA07-9D2D-6BB2-A2EF4D68F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86ACFE-ED57-A787-0343-CD9796D53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True value</a:t>
            </a:r>
            <a:r>
              <a:rPr lang="ko-KR" altLang="en-US" dirty="0"/>
              <a:t>도 시뮬레이션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350D1C-D7C7-3C5D-8044-69123F2B4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555-D943-4F1D-89E4-547DC981625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79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03E8-42DE-779E-C14F-1FB644A15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A06D13-61D1-E59D-6915-3BB58FF48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77ACB6-DD20-84C3-A437-24F2D68A9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 = layers.Conv2D(10, 4, activation='</a:t>
            </a:r>
            <a:r>
              <a:rPr lang="en-US" altLang="ko-KR" dirty="0" err="1"/>
              <a:t>relu</a:t>
            </a:r>
            <a:r>
              <a:rPr lang="en-US" altLang="ko-KR" dirty="0"/>
              <a:t>',strides=1,padding='same')(inputs)   </a:t>
            </a:r>
            <a:r>
              <a:rPr lang="ko-KR" altLang="en-US" dirty="0"/>
              <a:t>커널 개수</a:t>
            </a:r>
            <a:r>
              <a:rPr lang="en-US" altLang="ko-KR" dirty="0"/>
              <a:t>, </a:t>
            </a:r>
            <a:r>
              <a:rPr lang="ko-KR" altLang="en-US" dirty="0"/>
              <a:t>커널 사이즈</a:t>
            </a:r>
            <a:r>
              <a:rPr lang="en-US" altLang="ko-KR" dirty="0"/>
              <a:t>, activation function, </a:t>
            </a:r>
            <a:r>
              <a:rPr lang="ko-KR" altLang="en-US" dirty="0"/>
              <a:t>이동 간격</a:t>
            </a:r>
            <a:r>
              <a:rPr lang="en-US" altLang="ko-KR" dirty="0"/>
              <a:t>, padding </a:t>
            </a:r>
            <a:r>
              <a:rPr lang="ko-KR" altLang="en-US" dirty="0"/>
              <a:t>방식 </a:t>
            </a:r>
            <a:r>
              <a:rPr lang="en-US" altLang="ko-KR" dirty="0"/>
              <a:t>same, full,……,</a:t>
            </a:r>
          </a:p>
          <a:p>
            <a:r>
              <a:rPr lang="en-US" altLang="ko-KR" dirty="0"/>
              <a:t>x = layers.MaxPooling2D(</a:t>
            </a:r>
            <a:r>
              <a:rPr lang="en-US" altLang="ko-KR" dirty="0" err="1"/>
              <a:t>pool_size</a:t>
            </a:r>
            <a:r>
              <a:rPr lang="en-US" altLang="ko-KR" dirty="0"/>
              <a:t>=(2, 2))(x)                                           pool</a:t>
            </a:r>
            <a:r>
              <a:rPr lang="ko-KR" altLang="en-US" dirty="0"/>
              <a:t> </a:t>
            </a:r>
            <a:r>
              <a:rPr lang="en-US" altLang="ko-KR" dirty="0"/>
              <a:t>size 2x2, </a:t>
            </a:r>
            <a:r>
              <a:rPr lang="ko-KR" altLang="en-US" dirty="0"/>
              <a:t>최대값만 남김 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layers.Flatten</a:t>
            </a:r>
            <a:r>
              <a:rPr lang="en-US" altLang="ko-KR" dirty="0"/>
              <a:t>()(x) : scalar </a:t>
            </a:r>
            <a:r>
              <a:rPr lang="en-US" altLang="ko-KR" dirty="0" err="1"/>
              <a:t>parmeter</a:t>
            </a:r>
            <a:r>
              <a:rPr lang="ko-KR" altLang="en-US" dirty="0"/>
              <a:t>하고 합치려고</a:t>
            </a:r>
            <a:endParaRPr lang="en-US" altLang="ko-KR" dirty="0"/>
          </a:p>
          <a:p>
            <a:r>
              <a:rPr lang="en-US" altLang="ko-KR" dirty="0"/>
              <a:t>x = </a:t>
            </a:r>
            <a:r>
              <a:rPr lang="en-US" altLang="ko-KR" dirty="0" err="1"/>
              <a:t>layers.Dense</a:t>
            </a:r>
            <a:r>
              <a:rPr lang="en-US" altLang="ko-KR" dirty="0"/>
              <a:t>(512,activation='</a:t>
            </a:r>
            <a:r>
              <a:rPr lang="en-US" altLang="ko-KR" dirty="0" err="1"/>
              <a:t>relu</a:t>
            </a:r>
            <a:r>
              <a:rPr lang="en-US" altLang="ko-KR" dirty="0"/>
              <a:t>')(x)                                            </a:t>
            </a:r>
            <a:r>
              <a:rPr lang="ko-KR" altLang="en-US" dirty="0"/>
              <a:t>커널 사이즈 </a:t>
            </a:r>
            <a:r>
              <a:rPr lang="en-US" altLang="ko-KR" dirty="0"/>
              <a:t>1, fully connected</a:t>
            </a:r>
          </a:p>
          <a:p>
            <a:r>
              <a:rPr lang="en-US" altLang="ko-KR" dirty="0"/>
              <a:t>x = layers.UpSampling2D((2, 2))(x)                                                   </a:t>
            </a:r>
            <a:r>
              <a:rPr lang="ko-KR" altLang="en-US" dirty="0"/>
              <a:t>한 픽셀을 </a:t>
            </a:r>
            <a:r>
              <a:rPr lang="en-US" altLang="ko-KR" dirty="0"/>
              <a:t>2x2 </a:t>
            </a:r>
            <a:r>
              <a:rPr lang="ko-KR" altLang="en-US" dirty="0"/>
              <a:t>로 키움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6F3B4F-95F8-A916-E2A9-ED13BC396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555-D943-4F1D-89E4-547DC981625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65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1EBA5B-9D78-A2F8-4388-584733E9D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456630-C66C-DC82-74B3-80601C97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C36D92-CF23-DEAD-B9D4-7EC6A4CE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70F107-C443-3FD9-DA23-9AD6A68D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9A836F-3971-FEC5-A700-A8D1212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97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9975C0-BF18-14C9-AAE6-6088B727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CC9F51-58B5-6619-C88D-D6E8B043D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01C4A-FC77-C6E0-01AD-9E35FC46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7DDCA8-4026-270F-74C4-334A5057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FB20E3-EEC9-85C2-978F-240D80C8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35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5DDC2A-A159-3948-8D9A-D775A25F1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AFFA52-B4AF-A872-4931-C7B5944AE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DA32FF-2DCB-68CF-181F-94C20D9D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F7EBAB-52E7-5F14-B254-AD7E4787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C2F16A-7EF2-8664-B128-12B24CDD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2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70F587-7EAB-F814-8440-B3450B4A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646CA0-C502-8E3D-96BF-32A43A00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173E98-F62E-D2D8-C3B5-10C28284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126D84-E9EF-4892-D513-201D1F7D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4DB15D-6416-E8FB-10FB-28046785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76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60370-4359-3AF4-688C-AA3A948C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5AE797-5C69-0524-4C8A-6AFC3582E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08AF6E-DBD4-F5EC-2657-8E20B3F4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3216B0-2DAE-E1F2-8638-370BFBE0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BF657B-D0C0-CE8F-A88E-E7B34658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21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B17DCC-BB41-B591-C433-E31E9971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7CD89B-F635-5BD7-DE76-242E2E12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F65226-07F0-43B4-CBC8-931110A05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186428-8011-B327-063C-5A6E4E18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0DD8C7-3132-8FF9-032F-23CFE302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C7EDC7-1734-AB54-0EDC-D884BF08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2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296E-3811-3428-FA1E-9D5D96A1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696AE6-491F-0401-64DA-A0E37C2B3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5417328-00AF-20BA-F3A7-0D3221180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E7F1FC-146E-AD19-E30D-F3FFFE2A0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7A7254-F3F5-1CC1-A0F1-DDF2FFEBD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95991C7-D610-480B-7215-79E8DB4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6D09E0-3862-715A-A9D4-C788C040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FF3153-DA79-2B0D-F6E7-A70F3E30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64391-B40B-9494-1E88-3DEE7401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E25A30-1D9B-96BB-BBFC-ECF71137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1E7A0FD-ECA8-393A-C665-DC0D34B2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3AB980B-2F62-E7CA-CA7C-A74EE891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68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DDAA6C-5666-64C5-45AF-24F612C5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A76315F-BB07-3406-DDBB-633B85C4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B67EB6-C5C9-B59E-248A-480D541A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4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B37FAF-9E0E-19C5-0ED4-48EDF287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73A58E-8ABB-E73F-BB64-1FE30249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88EEE0-5CF1-5E34-A3DB-3194EB94C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5CFF12-51B2-2B82-32E4-B1853B7F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0366EA-F120-1177-DDC0-C6819FDD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8131DF-9FD5-5D48-84CC-4CB8281C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61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C9F4D6-143B-AB43-6D35-1F4E4EB7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0C7D26-54A3-ED8F-297B-90465FCFF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7B9C74-667A-24C0-771B-57F3D825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43C996-45E8-D500-340F-215ADF05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16B7BF-9639-9673-5FE7-85EC651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2E455C-48B6-58DC-6B4D-7EA06D68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8370BCE-E8B0-AF2E-57A9-632EAA2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A1869B-8656-BF04-A5C7-D985AB36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285557-0EC0-8EE2-DAFB-61507C538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599A4-F801-4305-BB1B-7F2F59128AD6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5ED8-D2BB-3B30-9A66-2624FE5A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365B68-7298-2B23-E16F-EEE1C231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9B196F-64F7-40E4-A5F1-5845EB82E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9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08254E-936C-CEAB-5988-A40DB477A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24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Improving</a:t>
            </a:r>
            <a:r>
              <a:rPr lang="ko-KR" altLang="en-US" dirty="0"/>
              <a:t> </a:t>
            </a:r>
            <a:r>
              <a:rPr lang="en-US" altLang="ko-KR" dirty="0"/>
              <a:t>surrogate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accuracy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LCLS-2 injector fronted using convolution neural networks and transfer learning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861004-13AA-6D36-B223-C6C1221D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7718"/>
            <a:ext cx="9144000" cy="1655762"/>
          </a:xfrm>
        </p:spPr>
        <p:txBody>
          <a:bodyPr/>
          <a:lstStyle/>
          <a:p>
            <a:r>
              <a:rPr lang="en-US" altLang="ko-KR" dirty="0"/>
              <a:t>2026. 03. 05</a:t>
            </a:r>
          </a:p>
          <a:p>
            <a:r>
              <a:rPr lang="en-US" altLang="ko-KR" dirty="0"/>
              <a:t>Jang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092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9B39F-BAB6-D262-10E0-C841518B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81FEF0-0089-D13E-D878-3790D27A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7" y="828312"/>
            <a:ext cx="6159769" cy="5201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9A46F-657C-2004-0D33-2FAB2F340C51}"/>
              </a:ext>
            </a:extLst>
          </p:cNvPr>
          <p:cNvSpPr txBox="1"/>
          <p:nvPr/>
        </p:nvSpPr>
        <p:spPr>
          <a:xfrm>
            <a:off x="1453020" y="1522998"/>
            <a:ext cx="939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weight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B336B-620B-2319-B52F-123B6D2C9325}"/>
              </a:ext>
            </a:extLst>
          </p:cNvPr>
          <p:cNvSpPr txBox="1"/>
          <p:nvPr/>
        </p:nvSpPr>
        <p:spPr>
          <a:xfrm>
            <a:off x="0" y="0"/>
            <a:ext cx="54362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/>
              <a:t>Understanding Neural network</a:t>
            </a:r>
            <a:endParaRPr lang="ko-KR" alt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719F7C-9467-3940-E952-05095A799875}"/>
                  </a:ext>
                </a:extLst>
              </p:cNvPr>
              <p:cNvSpPr txBox="1"/>
              <p:nvPr/>
            </p:nvSpPr>
            <p:spPr>
              <a:xfrm>
                <a:off x="3872630" y="1569164"/>
                <a:ext cx="2665956" cy="785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/>
                  <a:t>Activation function</a:t>
                </a:r>
              </a:p>
              <a:p>
                <a:r>
                  <a:rPr lang="en-US" altLang="ko-KR" b="1" dirty="0"/>
                  <a:t>-sigmoid: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endParaRPr lang="ko-KR" altLang="en-US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719F7C-9467-3940-E952-05095A79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630" y="1569164"/>
                <a:ext cx="2665956" cy="785536"/>
              </a:xfrm>
              <a:prstGeom prst="rect">
                <a:avLst/>
              </a:prstGeom>
              <a:blipFill>
                <a:blip r:embed="rId3"/>
                <a:stretch>
                  <a:fillRect l="-1826" t="-3876" b="-7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2D80AB4-DE3B-EF73-486A-14D5B3493126}"/>
              </a:ext>
            </a:extLst>
          </p:cNvPr>
          <p:cNvSpPr txBox="1"/>
          <p:nvPr/>
        </p:nvSpPr>
        <p:spPr>
          <a:xfrm>
            <a:off x="8317282" y="692001"/>
            <a:ext cx="314403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Loss function</a:t>
            </a:r>
          </a:p>
          <a:p>
            <a:r>
              <a:rPr lang="en-US" altLang="ko-KR" dirty="0"/>
              <a:t>Regression: MSE, MAE……</a:t>
            </a:r>
          </a:p>
          <a:p>
            <a:r>
              <a:rPr lang="en-US" altLang="ko-KR" dirty="0"/>
              <a:t>Classification: BCE, CCE…..</a:t>
            </a:r>
          </a:p>
          <a:p>
            <a:endParaRPr lang="en-US" altLang="ko-KR" dirty="0"/>
          </a:p>
          <a:p>
            <a:r>
              <a:rPr lang="en-US" altLang="ko-KR" dirty="0"/>
              <a:t>Purpose: minimize the loss function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3705E53-0680-B861-CF05-FC61D4106886}"/>
              </a:ext>
            </a:extLst>
          </p:cNvPr>
          <p:cNvCxnSpPr>
            <a:cxnSpLocks/>
          </p:cNvCxnSpPr>
          <p:nvPr/>
        </p:nvCxnSpPr>
        <p:spPr>
          <a:xfrm flipV="1">
            <a:off x="6357767" y="1846163"/>
            <a:ext cx="1959515" cy="1835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519A89-2435-E8AB-6446-3A77DA398A48}"/>
              </a:ext>
            </a:extLst>
          </p:cNvPr>
          <p:cNvSpPr txBox="1"/>
          <p:nvPr/>
        </p:nvSpPr>
        <p:spPr>
          <a:xfrm>
            <a:off x="629339" y="553999"/>
            <a:ext cx="939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x</a:t>
            </a:r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A35C3-4F6E-3DD1-677B-0D2DE379E48E}"/>
              </a:ext>
            </a:extLst>
          </p:cNvPr>
          <p:cNvSpPr txBox="1"/>
          <p:nvPr/>
        </p:nvSpPr>
        <p:spPr>
          <a:xfrm>
            <a:off x="3249367" y="553999"/>
            <a:ext cx="939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y</a:t>
            </a:r>
            <a:endParaRPr lang="ko-KR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F0C6B-6D57-7864-DC7B-0EF512BAC00D}"/>
              </a:ext>
            </a:extLst>
          </p:cNvPr>
          <p:cNvSpPr txBox="1"/>
          <p:nvPr/>
        </p:nvSpPr>
        <p:spPr>
          <a:xfrm>
            <a:off x="1453019" y="559664"/>
            <a:ext cx="1265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y=</a:t>
            </a:r>
            <a:r>
              <a:rPr lang="en-US" altLang="ko-KR" b="1" dirty="0" err="1"/>
              <a:t>wx+b</a:t>
            </a:r>
            <a:endParaRPr lang="ko-KR" altLang="en-US" b="1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859BA03C-BADC-4CCE-3F7A-E5CDD733D8A9}"/>
              </a:ext>
            </a:extLst>
          </p:cNvPr>
          <p:cNvCxnSpPr>
            <a:cxnSpLocks/>
          </p:cNvCxnSpPr>
          <p:nvPr/>
        </p:nvCxnSpPr>
        <p:spPr>
          <a:xfrm>
            <a:off x="9799527" y="2642992"/>
            <a:ext cx="0" cy="2693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866260-B8C1-BD15-2AC4-729308288BBD}"/>
              </a:ext>
            </a:extLst>
          </p:cNvPr>
          <p:cNvSpPr txBox="1"/>
          <p:nvPr/>
        </p:nvSpPr>
        <p:spPr>
          <a:xfrm>
            <a:off x="8227511" y="5456198"/>
            <a:ext cx="31440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Calculate Gradient descent</a:t>
            </a:r>
            <a:endParaRPr lang="ko-KR" altLang="en-US" dirty="0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957B16B5-048B-A6AD-84B1-B473DC858048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 flipH="1">
            <a:off x="5714748" y="1740751"/>
            <a:ext cx="292777" cy="7876782"/>
          </a:xfrm>
          <a:prstGeom prst="bentConnector4">
            <a:avLst>
              <a:gd name="adj1" fmla="val -219266"/>
              <a:gd name="adj2" fmla="val 9989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103C93A3-6D78-96AE-4520-D3B0261F072B}"/>
              </a:ext>
            </a:extLst>
          </p:cNvPr>
          <p:cNvCxnSpPr>
            <a:cxnSpLocks/>
          </p:cNvCxnSpPr>
          <p:nvPr/>
        </p:nvCxnSpPr>
        <p:spPr>
          <a:xfrm rot="10800000">
            <a:off x="4822524" y="5456200"/>
            <a:ext cx="5066775" cy="1007231"/>
          </a:xfrm>
          <a:prstGeom prst="bentConnector3">
            <a:avLst>
              <a:gd name="adj1" fmla="val 9993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F49DC9-C80E-3C53-E6B8-C3FD27C1D16A}"/>
              </a:ext>
            </a:extLst>
          </p:cNvPr>
          <p:cNvSpPr txBox="1"/>
          <p:nvPr/>
        </p:nvSpPr>
        <p:spPr>
          <a:xfrm>
            <a:off x="5436296" y="6029688"/>
            <a:ext cx="1853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Weight</a:t>
            </a:r>
            <a:r>
              <a:rPr lang="ko-KR" altLang="en-US" b="1" dirty="0"/>
              <a:t> </a:t>
            </a:r>
            <a:r>
              <a:rPr lang="en-US" altLang="ko-KR" b="1" dirty="0"/>
              <a:t>update</a:t>
            </a:r>
            <a:endParaRPr lang="ko-KR" altLang="en-US" b="1" dirty="0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94E4C5E3-6239-3AB2-F289-9BE7AAC44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6" y="3681714"/>
            <a:ext cx="2738490" cy="1504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ACCAD0-9B4A-A9C1-B98D-B474A92273BD}"/>
                  </a:ext>
                </a:extLst>
              </p:cNvPr>
              <p:cNvSpPr txBox="1"/>
              <p:nvPr/>
            </p:nvSpPr>
            <p:spPr>
              <a:xfrm>
                <a:off x="11252548" y="5308463"/>
                <a:ext cx="939452" cy="619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den>
                      </m:f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ACCAD0-9B4A-A9C1-B98D-B474A9227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548" y="5308463"/>
                <a:ext cx="939452" cy="619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2645F8-B2DE-F926-31E3-EA9AE9B3427B}"/>
                  </a:ext>
                </a:extLst>
              </p:cNvPr>
              <p:cNvSpPr txBox="1"/>
              <p:nvPr/>
            </p:nvSpPr>
            <p:spPr>
              <a:xfrm>
                <a:off x="2932040" y="6399020"/>
                <a:ext cx="8583555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/>
                  <a:t>EX) Optimizer: Gradient descent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𝒐𝒍𝒅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𝒍𝒆𝒂𝒓𝒏𝒊𝒏𝒈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𝒓𝒂𝒕𝒆</m:t>
                    </m:r>
                  </m:oMath>
                </a14:m>
                <a:endParaRPr lang="ko-KR" altLang="en-US" b="1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2645F8-B2DE-F926-31E3-EA9AE9B3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40" y="6399020"/>
                <a:ext cx="8583555" cy="496996"/>
              </a:xfrm>
              <a:prstGeom prst="rect">
                <a:avLst/>
              </a:prstGeom>
              <a:blipFill>
                <a:blip r:embed="rId6"/>
                <a:stretch>
                  <a:fillRect l="-639" b="-61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0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A73F-4689-2488-A8F1-38C47A82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B404044-7283-7E68-E89F-55B58A87E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2" y="4548470"/>
            <a:ext cx="2731810" cy="2022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870C9-64AB-2905-FCB0-C876C408491A}"/>
              </a:ext>
            </a:extLst>
          </p:cNvPr>
          <p:cNvSpPr txBox="1"/>
          <p:nvPr/>
        </p:nvSpPr>
        <p:spPr>
          <a:xfrm>
            <a:off x="9231682" y="3842921"/>
            <a:ext cx="3707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Standard Neural network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1ACC7A-94FA-6B56-456F-2287C0D11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3" y="807743"/>
            <a:ext cx="5458587" cy="5763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4A374-CA74-F672-BD8E-ADF04E145B8E}"/>
              </a:ext>
            </a:extLst>
          </p:cNvPr>
          <p:cNvSpPr txBox="1"/>
          <p:nvPr/>
        </p:nvSpPr>
        <p:spPr>
          <a:xfrm>
            <a:off x="2102285" y="438411"/>
            <a:ext cx="3707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Convolution Neural network</a:t>
            </a:r>
            <a:endParaRPr lang="ko-KR" alt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FB9EEA4-124E-F8DA-C448-75EE50E33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r="34572" b="49650"/>
          <a:stretch>
            <a:fillRect/>
          </a:stretch>
        </p:blipFill>
        <p:spPr bwMode="auto">
          <a:xfrm>
            <a:off x="7180983" y="438411"/>
            <a:ext cx="1649865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9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9298E-7EFE-75B3-1881-357A5492B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B20D89-B047-E7BC-E157-56AF8D8940F8}"/>
              </a:ext>
            </a:extLst>
          </p:cNvPr>
          <p:cNvSpPr txBox="1"/>
          <p:nvPr/>
        </p:nvSpPr>
        <p:spPr>
          <a:xfrm>
            <a:off x="0" y="0"/>
            <a:ext cx="1219200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/>
              <a:t>A. Scalar model</a:t>
            </a:r>
            <a:endParaRPr lang="ko-KR" alt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/>
              <a:t>Generated by standard ASTRA</a:t>
            </a:r>
            <a:r>
              <a:rPr lang="ko-KR" altLang="en-US" sz="1600" dirty="0"/>
              <a:t> </a:t>
            </a:r>
            <a:r>
              <a:rPr lang="en-US" altLang="ko-KR" sz="1600" dirty="0"/>
              <a:t>particle generator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입력으로 </a:t>
            </a:r>
            <a:r>
              <a:rPr lang="en-US" altLang="ko-KR" sz="1600" dirty="0"/>
              <a:t>laser radius(</a:t>
            </a:r>
            <a:r>
              <a:rPr lang="ko-KR" altLang="en-US" sz="1600" dirty="0"/>
              <a:t>레이저 반지름</a:t>
            </a:r>
            <a:r>
              <a:rPr lang="en-US" altLang="ko-KR" sz="1600" dirty="0"/>
              <a:t>)</a:t>
            </a:r>
            <a:r>
              <a:rPr lang="ko-KR" altLang="en-US" sz="1600" dirty="0"/>
              <a:t>만 제공 </a:t>
            </a:r>
            <a:r>
              <a:rPr lang="en-US" altLang="ko-KR" sz="1600" dirty="0"/>
              <a:t>(</a:t>
            </a:r>
            <a:r>
              <a:rPr lang="ko-KR" altLang="en-US" sz="1600" dirty="0"/>
              <a:t>레이저 이미지 사용 </a:t>
            </a:r>
            <a:r>
              <a:rPr lang="en-US" altLang="ko-KR" sz="1600" dirty="0"/>
              <a:t>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랜덤 샘플링한 입력 변수</a:t>
            </a:r>
            <a:r>
              <a:rPr lang="en-US" altLang="ko-KR" sz="1600" dirty="0"/>
              <a:t>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laser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cathode cavity RF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beam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solenoid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각 샘플 구성</a:t>
            </a:r>
            <a:r>
              <a:rPr lang="en-US" altLang="ko-KR" sz="1600" dirty="0"/>
              <a:t>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(</a:t>
            </a:r>
            <a:r>
              <a:rPr lang="ko-KR" altLang="en-US" sz="1600" dirty="0"/>
              <a:t>입력</a:t>
            </a:r>
            <a:r>
              <a:rPr lang="en-US" altLang="ko-KR" sz="1600" dirty="0"/>
              <a:t>) </a:t>
            </a:r>
            <a:r>
              <a:rPr lang="ko-KR" altLang="en-US" sz="1600" dirty="0"/>
              <a:t>위 스칼라 값들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(</a:t>
            </a:r>
            <a:r>
              <a:rPr lang="ko-KR" altLang="en-US" sz="1600" dirty="0"/>
              <a:t>출력</a:t>
            </a:r>
            <a:r>
              <a:rPr lang="en-US" altLang="ko-KR" sz="1600" dirty="0"/>
              <a:t>) emittance, beam size </a:t>
            </a:r>
            <a:r>
              <a:rPr lang="ko-KR" altLang="en-US" sz="1600" dirty="0"/>
              <a:t>등 </a:t>
            </a:r>
            <a:r>
              <a:rPr lang="ko-KR" altLang="en-US" sz="1600" dirty="0" err="1"/>
              <a:t>벌크</a:t>
            </a:r>
            <a:r>
              <a:rPr lang="en-US" altLang="ko-KR" sz="1600" dirty="0"/>
              <a:t>(scalar) </a:t>
            </a:r>
            <a:r>
              <a:rPr lang="ko-KR" altLang="en-US" sz="1600" dirty="0"/>
              <a:t>빔 파라미터</a:t>
            </a: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  <a:p>
            <a:pPr>
              <a:buNone/>
            </a:pPr>
            <a:r>
              <a:rPr lang="en-US" altLang="ko-KR" sz="1600" dirty="0"/>
              <a:t>B. </a:t>
            </a:r>
            <a:r>
              <a:rPr lang="ko-KR" altLang="en-US" sz="1600" dirty="0"/>
              <a:t>이미지 기반</a:t>
            </a:r>
            <a:r>
              <a:rPr lang="en-US" altLang="ko-KR" sz="1600" dirty="0"/>
              <a:t>(CNN) </a:t>
            </a:r>
            <a:r>
              <a:rPr lang="ko-KR" altLang="en-US" sz="1600" dirty="0"/>
              <a:t>모델용 데이터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생성 방법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LUME-ASTRA</a:t>
            </a:r>
            <a:r>
              <a:rPr lang="ko-KR" altLang="en-US" sz="1600" dirty="0"/>
              <a:t>로 시뮬레이션 생성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입력 레이저 분포를 </a:t>
            </a:r>
            <a:r>
              <a:rPr lang="en-US" altLang="ko-KR" sz="1600" dirty="0"/>
              <a:t>2</a:t>
            </a:r>
            <a:r>
              <a:rPr lang="ko-KR" altLang="en-US" sz="1600" dirty="0"/>
              <a:t>종으로 생성</a:t>
            </a:r>
            <a:r>
              <a:rPr lang="en-US" altLang="ko-KR" sz="1600" dirty="0"/>
              <a:t>/</a:t>
            </a:r>
            <a:r>
              <a:rPr lang="ko-KR" altLang="en-US" sz="1600" dirty="0"/>
              <a:t>사용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ko-KR" altLang="en-US" sz="1600" dirty="0"/>
              <a:t>이상화 </a:t>
            </a:r>
            <a:r>
              <a:rPr lang="en-US" altLang="ko-KR" sz="1600" dirty="0"/>
              <a:t>SG(super-Gaussian) </a:t>
            </a:r>
            <a:r>
              <a:rPr lang="ko-KR" altLang="en-US" sz="1600" dirty="0"/>
              <a:t>레이저 분포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ko-KR" altLang="en-US" sz="1600" dirty="0"/>
              <a:t>실측 </a:t>
            </a:r>
            <a:r>
              <a:rPr lang="en-US" altLang="ko-KR" sz="1600" dirty="0"/>
              <a:t>VCC </a:t>
            </a:r>
            <a:r>
              <a:rPr lang="ko-KR" altLang="en-US" sz="1600" dirty="0"/>
              <a:t>레이저 이미지 기반 분포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입력 </a:t>
            </a:r>
            <a:r>
              <a:rPr lang="ko-KR" altLang="en-US" sz="1600" dirty="0" err="1"/>
              <a:t>설정값</a:t>
            </a:r>
            <a:r>
              <a:rPr lang="ko-KR" altLang="en-US" sz="1600" dirty="0"/>
              <a:t> 샘플링</a:t>
            </a:r>
            <a:r>
              <a:rPr lang="en-US" altLang="ko-KR" sz="1600" dirty="0"/>
              <a:t>:</a:t>
            </a:r>
            <a:r>
              <a:rPr lang="ko-KR" altLang="en-US" sz="1600" dirty="0"/>
              <a:t> 레이저 프로파일</a:t>
            </a:r>
            <a:r>
              <a:rPr lang="en-US" altLang="ko-KR" sz="1600" dirty="0"/>
              <a:t>(</a:t>
            </a:r>
            <a:r>
              <a:rPr lang="ko-KR" altLang="en-US" sz="1600" dirty="0"/>
              <a:t>이미지</a:t>
            </a:r>
            <a:r>
              <a:rPr lang="en-US" altLang="ko-KR" sz="1600" dirty="0"/>
              <a:t>) </a:t>
            </a:r>
            <a:r>
              <a:rPr lang="ko-KR" altLang="en-US" sz="1600" dirty="0"/>
              <a:t>하나당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2000</a:t>
            </a:r>
            <a:r>
              <a:rPr lang="ko-KR" altLang="en-US" sz="1600" dirty="0"/>
              <a:t>개의 랜덤 </a:t>
            </a:r>
            <a:r>
              <a:rPr lang="en-US" altLang="ko-KR" sz="1600" dirty="0"/>
              <a:t>input setting </a:t>
            </a:r>
            <a:r>
              <a:rPr lang="ko-KR" altLang="en-US" sz="1600" dirty="0"/>
              <a:t>포인트 생성 → </a:t>
            </a:r>
            <a:r>
              <a:rPr lang="en-US" altLang="ko-KR" sz="1600" dirty="0"/>
              <a:t>ASTRA </a:t>
            </a:r>
            <a:r>
              <a:rPr lang="ko-KR" altLang="en-US" sz="1600" dirty="0"/>
              <a:t>시뮬레이션 수행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데이터 규모</a:t>
            </a:r>
            <a:r>
              <a:rPr lang="en-US" altLang="ko-KR" sz="1600" dirty="0"/>
              <a:t>(</a:t>
            </a:r>
            <a:r>
              <a:rPr lang="ko-KR" altLang="en-US" sz="1600" dirty="0"/>
              <a:t>시뮬레이션 샘플 수</a:t>
            </a:r>
            <a:r>
              <a:rPr lang="en-US" altLang="ko-KR" sz="1600" dirty="0"/>
              <a:t>):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SG </a:t>
            </a:r>
            <a:r>
              <a:rPr lang="ko-KR" altLang="en-US" sz="1600" dirty="0"/>
              <a:t>기반 약 </a:t>
            </a:r>
            <a:r>
              <a:rPr lang="en-US" altLang="ko-KR" sz="1600" dirty="0"/>
              <a:t>60,000 </a:t>
            </a:r>
            <a:r>
              <a:rPr lang="ko-KR" altLang="en-US" sz="1600" dirty="0"/>
              <a:t>샘플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VCC </a:t>
            </a:r>
            <a:r>
              <a:rPr lang="ko-KR" altLang="en-US" sz="1600" dirty="0"/>
              <a:t>기반 약 </a:t>
            </a:r>
            <a:r>
              <a:rPr lang="en-US" altLang="ko-KR" sz="1600" dirty="0"/>
              <a:t>70,000 </a:t>
            </a:r>
            <a:r>
              <a:rPr lang="ko-KR" altLang="en-US" sz="1600" dirty="0"/>
              <a:t>샘플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출력</a:t>
            </a:r>
            <a:r>
              <a:rPr lang="en-US" altLang="ko-KR" sz="1600" dirty="0"/>
              <a:t>(</a:t>
            </a:r>
            <a:r>
              <a:rPr lang="ko-KR" altLang="en-US" sz="1600" dirty="0"/>
              <a:t>타깃</a:t>
            </a:r>
            <a:r>
              <a:rPr lang="en-US" altLang="ko-KR" sz="1600" dirty="0"/>
              <a:t>):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YAG</a:t>
            </a:r>
            <a:r>
              <a:rPr lang="ko-KR" altLang="en-US" sz="1600" dirty="0"/>
              <a:t>에서 측정될 것 같은 </a:t>
            </a:r>
            <a:r>
              <a:rPr lang="ko-KR" altLang="en-US" sz="1600" dirty="0" err="1"/>
              <a:t>전자빔</a:t>
            </a:r>
            <a:r>
              <a:rPr lang="ko-KR" altLang="en-US" sz="1600" dirty="0"/>
              <a:t> 횡단 분포</a:t>
            </a:r>
            <a:r>
              <a:rPr lang="en-US" altLang="ko-KR" sz="1600" dirty="0"/>
              <a:t>(50×50 bin)</a:t>
            </a:r>
            <a:endParaRPr lang="ko-KR" altLang="en-US" sz="1600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ko-KR" sz="1600" dirty="0"/>
              <a:t>normalized emittance, beam size </a:t>
            </a:r>
            <a:r>
              <a:rPr lang="ko-KR" altLang="en-US" sz="1600" dirty="0"/>
              <a:t>등 스칼라 통계량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ko-KR" sz="1600" dirty="0"/>
              <a:t>(</a:t>
            </a:r>
            <a:r>
              <a:rPr lang="ko-KR" altLang="en-US" sz="1600" dirty="0"/>
              <a:t>추가로</a:t>
            </a:r>
            <a:r>
              <a:rPr lang="en-US" altLang="ko-KR" sz="1600" dirty="0"/>
              <a:t>) </a:t>
            </a:r>
            <a:r>
              <a:rPr lang="ko-KR" altLang="en-US" sz="1600" dirty="0"/>
              <a:t>빔 분포의 **스칼라 </a:t>
            </a:r>
            <a:r>
              <a:rPr lang="en-US" altLang="ko-KR" sz="1600" dirty="0"/>
              <a:t>extent(</a:t>
            </a:r>
            <a:r>
              <a:rPr lang="ko-KR" altLang="en-US" sz="1600" dirty="0"/>
              <a:t>가로</a:t>
            </a:r>
            <a:r>
              <a:rPr lang="en-US" altLang="ko-KR" sz="1600" dirty="0"/>
              <a:t>/</a:t>
            </a:r>
            <a:r>
              <a:rPr lang="ko-KR" altLang="en-US" sz="1600" dirty="0"/>
              <a:t>세로 범위</a:t>
            </a:r>
            <a:r>
              <a:rPr lang="en-US" altLang="ko-KR" sz="1600" dirty="0"/>
              <a:t>)**</a:t>
            </a:r>
            <a:r>
              <a:rPr lang="ko-KR" altLang="en-US" sz="1600" dirty="0"/>
              <a:t>도 예측 대상에 포함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87ED-E083-CA55-E7E0-CA7F45037754}"/>
              </a:ext>
            </a:extLst>
          </p:cNvPr>
          <p:cNvSpPr txBox="1"/>
          <p:nvPr/>
        </p:nvSpPr>
        <p:spPr>
          <a:xfrm>
            <a:off x="7823199" y="1623536"/>
            <a:ext cx="3813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Frame work: TensorFlow, </a:t>
            </a:r>
            <a:r>
              <a:rPr lang="en-US" altLang="ko-KR" dirty="0" err="1"/>
              <a:t>Keras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Loss function: Mean Squared Error (MSE) </a:t>
            </a:r>
            <a:r>
              <a:rPr lang="ko-KR" altLang="en-US" dirty="0"/>
              <a:t>최소화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Optimizer: Adam</a:t>
            </a:r>
          </a:p>
        </p:txBody>
      </p:sp>
    </p:spTree>
    <p:extLst>
      <p:ext uri="{BB962C8B-B14F-4D97-AF65-F5344CB8AC3E}">
        <p14:creationId xmlns:p14="http://schemas.microsoft.com/office/powerpoint/2010/main" val="287883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3AB4-27AC-B9E6-F5D7-98BA5B66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D6D7C0-BFEC-5BCA-D2A5-589896191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0"/>
          <a:stretch>
            <a:fillRect/>
          </a:stretch>
        </p:blipFill>
        <p:spPr>
          <a:xfrm>
            <a:off x="0" y="589910"/>
            <a:ext cx="10271342" cy="4985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4D3E6-696E-7366-E3CB-B0F8053E32C6}"/>
              </a:ext>
            </a:extLst>
          </p:cNvPr>
          <p:cNvSpPr txBox="1"/>
          <p:nvPr/>
        </p:nvSpPr>
        <p:spPr>
          <a:xfrm>
            <a:off x="0" y="0"/>
            <a:ext cx="12192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dirty="0"/>
              <a:t>A. Scalar model</a:t>
            </a:r>
            <a:endParaRPr lang="ko-KR" altLang="en-US" sz="2000" dirty="0"/>
          </a:p>
          <a:p>
            <a:r>
              <a:rPr lang="en-US" altLang="ko-KR" sz="2000" dirty="0"/>
              <a:t>Initial electron beams are generated by standard ASTRA</a:t>
            </a:r>
            <a:r>
              <a:rPr lang="ko-KR" altLang="en-US" sz="2000" dirty="0"/>
              <a:t> </a:t>
            </a:r>
            <a:r>
              <a:rPr lang="en-US" altLang="ko-KR" sz="2000" dirty="0"/>
              <a:t>particle generator (idealized SG distribution)</a:t>
            </a:r>
          </a:p>
          <a:p>
            <a:pPr>
              <a:buNone/>
            </a:pP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64038-08B7-9A92-9D4A-F94EAD84C1C1}"/>
              </a:ext>
            </a:extLst>
          </p:cNvPr>
          <p:cNvSpPr txBox="1"/>
          <p:nvPr/>
        </p:nvSpPr>
        <p:spPr>
          <a:xfrm>
            <a:off x="3926911" y="5575857"/>
            <a:ext cx="6125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Loss function: MSE</a:t>
            </a:r>
          </a:p>
          <a:p>
            <a:r>
              <a:rPr lang="en-US" altLang="ko-KR" b="1" dirty="0"/>
              <a:t>Optimizer: Adam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98701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832E7DD-A14C-4E7F-2214-24AECFC54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b="18752"/>
          <a:stretch>
            <a:fillRect/>
          </a:stretch>
        </p:blipFill>
        <p:spPr>
          <a:xfrm>
            <a:off x="425885" y="1089729"/>
            <a:ext cx="6441712" cy="3399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FF1A16-57FC-2F3B-77F2-80318FF07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5283"/>
            <a:ext cx="6058746" cy="3505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33EFA1-F6B5-644F-4E14-C88BE18089AF}"/>
              </a:ext>
            </a:extLst>
          </p:cNvPr>
          <p:cNvSpPr txBox="1"/>
          <p:nvPr/>
        </p:nvSpPr>
        <p:spPr>
          <a:xfrm>
            <a:off x="6550392" y="1311997"/>
            <a:ext cx="58013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ASTRA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output-&gt;MOGA</a:t>
            </a:r>
          </a:p>
          <a:p>
            <a:pPr marL="342900" indent="-342900">
              <a:buAutoNum type="arabicPeriod"/>
            </a:pP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NN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output-&gt;MOGA</a:t>
            </a:r>
          </a:p>
          <a:p>
            <a:pPr marL="342900" indent="-342900">
              <a:buAutoNum type="arabicPeriod"/>
            </a:pP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NN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output-&gt;MOGA-&gt;……..</a:t>
            </a:r>
          </a:p>
          <a:p>
            <a:r>
              <a:rPr lang="en-US" altLang="ko-KR" dirty="0"/>
              <a:t>optimized input-&gt; ASTRA</a:t>
            </a:r>
          </a:p>
          <a:p>
            <a:endParaRPr lang="en-US" altLang="ko-KR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4A846-FAFD-390A-0FB2-A1993B51C0C4}"/>
              </a:ext>
            </a:extLst>
          </p:cNvPr>
          <p:cNvSpPr txBox="1"/>
          <p:nvPr/>
        </p:nvSpPr>
        <p:spPr>
          <a:xfrm>
            <a:off x="3114966" y="6160943"/>
            <a:ext cx="633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NN predictions were verified using ASTRA simulations.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7BA3D-59D9-1E17-5FE7-7DD270AF9CC6}"/>
              </a:ext>
            </a:extLst>
          </p:cNvPr>
          <p:cNvSpPr txBox="1"/>
          <p:nvPr/>
        </p:nvSpPr>
        <p:spPr>
          <a:xfrm>
            <a:off x="0" y="0"/>
            <a:ext cx="1219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dirty="0"/>
              <a:t>A. Scalar model</a:t>
            </a:r>
            <a:endParaRPr lang="ko-KR" altLang="en-US" sz="2000" dirty="0"/>
          </a:p>
          <a:p>
            <a:r>
              <a:rPr lang="en-US" altLang="ko-KR" sz="2000" dirty="0"/>
              <a:t>Initial electron beams are generated by standard ASTRA</a:t>
            </a:r>
            <a:r>
              <a:rPr lang="ko-KR" altLang="en-US" sz="2000" dirty="0"/>
              <a:t> </a:t>
            </a:r>
            <a:r>
              <a:rPr lang="en-US" altLang="ko-KR" sz="2000" dirty="0"/>
              <a:t>particle generator(idealized SG distribution)</a:t>
            </a:r>
          </a:p>
        </p:txBody>
      </p:sp>
    </p:spTree>
    <p:extLst>
      <p:ext uri="{BB962C8B-B14F-4D97-AF65-F5344CB8AC3E}">
        <p14:creationId xmlns:p14="http://schemas.microsoft.com/office/powerpoint/2010/main" val="7260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9A4D-D221-75AD-03BF-D44342745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96FD86-8985-D75B-8010-3AB3B5A22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5" y="949480"/>
            <a:ext cx="10736271" cy="4511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E25C3-DDE5-6CB4-2417-8E029FF7B45A}"/>
              </a:ext>
            </a:extLst>
          </p:cNvPr>
          <p:cNvSpPr txBox="1"/>
          <p:nvPr/>
        </p:nvSpPr>
        <p:spPr>
          <a:xfrm>
            <a:off x="-1" y="0"/>
            <a:ext cx="12192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dirty="0"/>
              <a:t>B. VCC image based model</a:t>
            </a:r>
            <a:endParaRPr lang="ko-KR" altLang="en-US" sz="2000" dirty="0"/>
          </a:p>
          <a:p>
            <a:r>
              <a:rPr lang="en-US" altLang="ko-KR" sz="2000" dirty="0"/>
              <a:t>Initial electron beams are generated by measured laser distribution(VCC image).</a:t>
            </a:r>
          </a:p>
          <a:p>
            <a:endParaRPr lang="en-US" altLang="ko-KR" sz="2000" dirty="0"/>
          </a:p>
          <a:p>
            <a:pPr>
              <a:buNone/>
            </a:pPr>
            <a:endParaRPr lang="ko-KR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9F0CA-A629-7C80-4FA9-D200D0FAD2FA}"/>
              </a:ext>
            </a:extLst>
          </p:cNvPr>
          <p:cNvSpPr txBox="1"/>
          <p:nvPr/>
        </p:nvSpPr>
        <p:spPr>
          <a:xfrm>
            <a:off x="4678473" y="4771041"/>
            <a:ext cx="6125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Loss function: MSE</a:t>
            </a:r>
          </a:p>
          <a:p>
            <a:r>
              <a:rPr lang="en-US" altLang="ko-KR" b="1" dirty="0"/>
              <a:t>Optimizer: Adam</a:t>
            </a:r>
            <a:endParaRPr lang="en-US" altLang="ko-KR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275AC-9125-BB79-D95C-9FF7E7F41AD2}"/>
              </a:ext>
            </a:extLst>
          </p:cNvPr>
          <p:cNvSpPr txBox="1"/>
          <p:nvPr/>
        </p:nvSpPr>
        <p:spPr>
          <a:xfrm>
            <a:off x="2762646" y="5365892"/>
            <a:ext cx="141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encoder</a:t>
            </a:r>
            <a:endParaRPr lang="en-US" altLang="ko-KR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19C89-C685-F163-2668-37954C7E1A4D}"/>
              </a:ext>
            </a:extLst>
          </p:cNvPr>
          <p:cNvSpPr txBox="1"/>
          <p:nvPr/>
        </p:nvSpPr>
        <p:spPr>
          <a:xfrm>
            <a:off x="7741086" y="5449978"/>
            <a:ext cx="141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decoder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262912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4E2C264-E74C-1A74-0F37-BC6D6BD3D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98"/>
            <a:ext cx="5499760" cy="65699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AF48BC7-C15F-495B-291C-60FA5FF9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r="24636"/>
          <a:stretch>
            <a:fillRect/>
          </a:stretch>
        </p:blipFill>
        <p:spPr>
          <a:xfrm>
            <a:off x="5546110" y="538619"/>
            <a:ext cx="2292263" cy="6319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9610B2-5FA4-8BDE-9BB9-50B0DF3BE271}"/>
              </a:ext>
            </a:extLst>
          </p:cNvPr>
          <p:cNvSpPr txBox="1"/>
          <p:nvPr/>
        </p:nvSpPr>
        <p:spPr>
          <a:xfrm>
            <a:off x="7884723" y="1311997"/>
            <a:ext cx="4015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The surrogate model can play a role similar to that of a physics simulator. In addition, the computation time is significantly faster.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41520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DC2D1-9D29-8ECC-789A-DC5089414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9D6ACA-5568-9790-97CB-89CFE4D30367}"/>
              </a:ext>
            </a:extLst>
          </p:cNvPr>
          <p:cNvSpPr txBox="1"/>
          <p:nvPr/>
        </p:nvSpPr>
        <p:spPr>
          <a:xfrm>
            <a:off x="308974" y="188494"/>
            <a:ext cx="112734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/>
              <a:t>Summary</a:t>
            </a:r>
          </a:p>
          <a:p>
            <a:r>
              <a:rPr lang="en-US" altLang="ko-KR" sz="2000" b="1" dirty="0"/>
              <a:t>Issue:</a:t>
            </a:r>
          </a:p>
          <a:p>
            <a:r>
              <a:rPr lang="en-US" altLang="ko-KR" sz="2000" dirty="0"/>
              <a:t>The measured values do not agree well with the simulation results.</a:t>
            </a:r>
          </a:p>
          <a:p>
            <a:endParaRPr lang="en-US" altLang="ko-KR" sz="2000" dirty="0"/>
          </a:p>
          <a:p>
            <a:r>
              <a:rPr lang="en-US" altLang="ko-KR" sz="2000" b="1" dirty="0"/>
              <a:t>Final purpose:</a:t>
            </a:r>
          </a:p>
          <a:p>
            <a:r>
              <a:rPr lang="en-US" altLang="ko-KR" sz="2000" dirty="0"/>
              <a:t>Build the surrogate model predicting measured data.</a:t>
            </a:r>
          </a:p>
          <a:p>
            <a:endParaRPr lang="en-US" altLang="ko-KR" sz="2000" dirty="0"/>
          </a:p>
          <a:p>
            <a:r>
              <a:rPr lang="en-US" altLang="ko-KR" sz="2000" b="1" dirty="0"/>
              <a:t>Previous sections:</a:t>
            </a:r>
          </a:p>
          <a:p>
            <a:r>
              <a:rPr lang="en-US" altLang="ko-KR" sz="2000" dirty="0"/>
              <a:t>The ability of the basic surrogate model to reliably evaluate predictions form Astra simulations.</a:t>
            </a:r>
          </a:p>
          <a:p>
            <a:endParaRPr lang="en-US" altLang="ko-KR" sz="2000" dirty="0"/>
          </a:p>
          <a:p>
            <a:r>
              <a:rPr lang="en-US" altLang="ko-KR" sz="2000" b="1" dirty="0"/>
              <a:t>Next step:</a:t>
            </a:r>
          </a:p>
          <a:p>
            <a:r>
              <a:rPr lang="en-US" altLang="ko-KR" sz="2000" dirty="0"/>
              <a:t>Modify the basic surrogate model using transfer learning(TL) to better match the measured data. (Because of very little measured data)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A35ED88-0D14-00C1-D750-92943B04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72" y="788319"/>
            <a:ext cx="2330362" cy="15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9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ECF6-0D93-0D01-361C-25A76CA2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0FF5C-8E90-60F9-2820-AB3A946C4420}"/>
                  </a:ext>
                </a:extLst>
              </p:cNvPr>
              <p:cNvSpPr txBox="1"/>
              <p:nvPr/>
            </p:nvSpPr>
            <p:spPr>
              <a:xfrm>
                <a:off x="-503648" y="58079"/>
                <a:ext cx="4580014" cy="450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/>
                  <a:t>Input data: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lit/>
                        </m:rP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𝑚𝑎𝑥𝑏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𝑐h𝑎𝑟𝑔𝑒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50 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𝑉𝐶𝐶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𝑖𝑚𝑎𝑔𝑒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pPr algn="ctr"/>
                <a:br>
                  <a:rPr lang="en-US" altLang="ko-KR" sz="1600" dirty="0"/>
                </a:br>
                <a:r>
                  <a:rPr lang="en-US" altLang="ko-KR" sz="1600" dirty="0"/>
                  <a:t>output data: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16 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𝑠𝑐𝑎𝑙𝑎𝑟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𝑏𝑒𝑎𝑚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𝑝𝑎𝑟𝑎𝑚𝑒𝑡𝑒𝑟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𝑚𝑖𝑛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50 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𝑖𝑚𝑎𝑔𝑒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pPr algn="ctr"/>
                <a:endParaRPr lang="en-US" altLang="ko-K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0FF5C-8E90-60F9-2820-AB3A946C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648" y="58079"/>
                <a:ext cx="4580014" cy="4503220"/>
              </a:xfrm>
              <a:prstGeom prst="rect">
                <a:avLst/>
              </a:prstGeom>
              <a:blipFill>
                <a:blip r:embed="rId2"/>
                <a:stretch>
                  <a:fillRect t="-4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0C073E4-DE11-F6EC-14BF-0ADE38FEED0B}"/>
              </a:ext>
            </a:extLst>
          </p:cNvPr>
          <p:cNvSpPr txBox="1"/>
          <p:nvPr/>
        </p:nvSpPr>
        <p:spPr>
          <a:xfrm>
            <a:off x="-179471" y="4824893"/>
            <a:ext cx="41623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end_core_emit_95percent_x,y,z</a:t>
            </a:r>
          </a:p>
          <a:p>
            <a:pPr algn="ctr"/>
            <a:r>
              <a:rPr lang="en-US" altLang="ko-KR" sz="1400" dirty="0" err="1"/>
              <a:t>end_mean_kinetic_energy</a:t>
            </a:r>
            <a:endParaRPr lang="en-US" altLang="ko-KR" sz="1400" dirty="0"/>
          </a:p>
          <a:p>
            <a:pPr algn="ctr"/>
            <a:r>
              <a:rPr lang="en-US" altLang="ko-KR" sz="1400" dirty="0" err="1"/>
              <a:t>End_mean_x,y,z</a:t>
            </a:r>
            <a:endParaRPr lang="en-US" altLang="ko-KR" sz="1400" dirty="0"/>
          </a:p>
          <a:p>
            <a:pPr algn="ctr"/>
            <a:r>
              <a:rPr lang="en-US" altLang="ko-KR" sz="1400" dirty="0" err="1"/>
              <a:t>end_n_particle_loss</a:t>
            </a:r>
            <a:endParaRPr lang="en-US" altLang="ko-KR" sz="1400" dirty="0"/>
          </a:p>
          <a:p>
            <a:pPr algn="ctr"/>
            <a:r>
              <a:rPr lang="en-US" altLang="ko-KR" sz="1400" dirty="0" err="1"/>
              <a:t>End_norm_emit_x,y,z</a:t>
            </a:r>
            <a:endParaRPr lang="en-US" altLang="ko-KR" sz="1400" dirty="0"/>
          </a:p>
          <a:p>
            <a:pPr algn="ctr"/>
            <a:r>
              <a:rPr lang="en-US" altLang="ko-KR" sz="1400" dirty="0" err="1"/>
              <a:t>End_sigma_x,y,z,Xp,Yp,Zp</a:t>
            </a:r>
            <a:endParaRPr lang="en-US" altLang="ko-KR" sz="1400" dirty="0"/>
          </a:p>
          <a:p>
            <a:pPr algn="ctr"/>
            <a:r>
              <a:rPr lang="en-US" altLang="ko-KR" sz="1400" dirty="0" err="1"/>
              <a:t>End_total_charge</a:t>
            </a:r>
            <a:endParaRPr lang="en-US" altLang="ko-KR" sz="1400" dirty="0"/>
          </a:p>
        </p:txBody>
      </p:sp>
      <p:pic>
        <p:nvPicPr>
          <p:cNvPr id="3" name="그림 2" descr="텍스트, 도표, 스크린샷, 지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BCE543-7FE4-A2CE-345E-B01EB6D18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4" y="557315"/>
            <a:ext cx="7953382" cy="4662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39238-AB9B-4B66-8B25-D7BE97FC6EE0}"/>
              </a:ext>
            </a:extLst>
          </p:cNvPr>
          <p:cNvSpPr txBox="1"/>
          <p:nvPr/>
        </p:nvSpPr>
        <p:spPr>
          <a:xfrm>
            <a:off x="1346607" y="1211923"/>
            <a:ext cx="45800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Consider the size of image</a:t>
            </a:r>
          </a:p>
          <a:p>
            <a:pPr algn="ctr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421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번호, 문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F8BCD4-A993-54B2-7536-E8C51044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0363" cy="685800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A2AC250-25AA-BDB8-6A05-43158B6E7683}"/>
              </a:ext>
            </a:extLst>
          </p:cNvPr>
          <p:cNvCxnSpPr>
            <a:cxnSpLocks/>
          </p:cNvCxnSpPr>
          <p:nvPr/>
        </p:nvCxnSpPr>
        <p:spPr>
          <a:xfrm>
            <a:off x="0" y="2430684"/>
            <a:ext cx="5750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382DE4-524C-C1BC-C114-5FFF86C87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40" y="132889"/>
            <a:ext cx="5306165" cy="60836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E4B3A4-ACC9-C7D2-E353-523FA1EDF360}"/>
              </a:ext>
            </a:extLst>
          </p:cNvPr>
          <p:cNvSpPr txBox="1"/>
          <p:nvPr/>
        </p:nvSpPr>
        <p:spPr>
          <a:xfrm>
            <a:off x="10546759" y="1387597"/>
            <a:ext cx="17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1. CNN encoder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0698B9-86C9-D3C3-D063-1D1914266809}"/>
              </a:ext>
            </a:extLst>
          </p:cNvPr>
          <p:cNvSpPr txBox="1"/>
          <p:nvPr/>
        </p:nvSpPr>
        <p:spPr>
          <a:xfrm>
            <a:off x="8486722" y="2066917"/>
            <a:ext cx="2869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2. Concatenate Image </a:t>
            </a:r>
            <a:r>
              <a:rPr lang="en-US" altLang="ko-KR" sz="1400" b="1" dirty="0" err="1"/>
              <a:t>feature+scalar_input</a:t>
            </a:r>
            <a:endParaRPr lang="en-US" altLang="ko-KR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B6308-0F55-DCDD-28FB-1259B85661BE}"/>
              </a:ext>
            </a:extLst>
          </p:cNvPr>
          <p:cNvSpPr txBox="1"/>
          <p:nvPr/>
        </p:nvSpPr>
        <p:spPr>
          <a:xfrm>
            <a:off x="9482876" y="3774479"/>
            <a:ext cx="17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4. Decoder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91746B-D59D-D11C-758B-E1D372EA73E5}"/>
              </a:ext>
            </a:extLst>
          </p:cNvPr>
          <p:cNvSpPr txBox="1"/>
          <p:nvPr/>
        </p:nvSpPr>
        <p:spPr>
          <a:xfrm>
            <a:off x="8799315" y="3134056"/>
            <a:ext cx="253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3. Fully </a:t>
            </a:r>
            <a:r>
              <a:rPr lang="en-US" altLang="ko-KR" sz="1400" b="1" dirty="0" err="1"/>
              <a:t>conentcion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(Standard NN)</a:t>
            </a: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0F738C2E-2B1E-4E19-69F3-49939D017120}"/>
              </a:ext>
            </a:extLst>
          </p:cNvPr>
          <p:cNvCxnSpPr>
            <a:cxnSpLocks/>
          </p:cNvCxnSpPr>
          <p:nvPr/>
        </p:nvCxnSpPr>
        <p:spPr>
          <a:xfrm>
            <a:off x="0" y="3124252"/>
            <a:ext cx="5750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1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C01F-2907-4DAC-5B26-B2E03213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74CB3C2-147E-3343-7BE5-BEA7D0AC2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/>
          <a:stretch>
            <a:fillRect/>
          </a:stretch>
        </p:blipFill>
        <p:spPr bwMode="auto">
          <a:xfrm>
            <a:off x="578903" y="2945204"/>
            <a:ext cx="5517097" cy="36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9FDF46-5777-91F0-0151-8E2CBD8C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8" y="472495"/>
            <a:ext cx="6484318" cy="24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1762EE-62A6-ADA4-3FD5-3545E15C9E4D}"/>
                  </a:ext>
                </a:extLst>
              </p:cNvPr>
              <p:cNvSpPr txBox="1"/>
              <p:nvPr/>
            </p:nvSpPr>
            <p:spPr>
              <a:xfrm>
                <a:off x="6910817" y="472495"/>
                <a:ext cx="5627068" cy="2176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i="1" dirty="0">
                    <a:latin typeface="Cambria Math" panose="02040503050406030204" pitchFamily="18" charset="0"/>
                  </a:rPr>
                  <a:t>Beam envelope 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600" dirty="0"/>
              </a:p>
              <a:p>
                <a:pPr algn="ctr"/>
                <a:r>
                  <a:rPr lang="en-US" altLang="ko-KR" sz="1600" dirty="0"/>
                  <a:t>          RF     Space charge</a:t>
                </a:r>
                <a:endParaRPr lang="ko-KR" altLang="en-US" sz="1600" dirty="0"/>
              </a:p>
              <a:p>
                <a:pPr algn="ctr"/>
                <a:endParaRPr lang="en-US" altLang="ko-KR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𝜎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+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𝛿𝜎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ea typeface="맑은 고딕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 ,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𝛿𝜎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맑은 고딕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altLang="ko-KR" sz="1600" dirty="0">
                  <a:ea typeface="맑은 고딕"/>
                </a:endParaRPr>
              </a:p>
              <a:p>
                <a:pPr algn="ctr"/>
                <a:endParaRPr lang="ko-KR" altLang="en-US" sz="1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1762EE-62A6-ADA4-3FD5-3545E15C9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17" y="472495"/>
                <a:ext cx="5627068" cy="2176686"/>
              </a:xfrm>
              <a:prstGeom prst="rect">
                <a:avLst/>
              </a:prstGeom>
              <a:blipFill>
                <a:blip r:embed="rId4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D7CF8F00-63E3-3668-80E7-A10538433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89" y="2321331"/>
            <a:ext cx="2572109" cy="21338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A07305-7787-C0F5-99D7-F6B6418D50EA}"/>
              </a:ext>
            </a:extLst>
          </p:cNvPr>
          <p:cNvSpPr txBox="1"/>
          <p:nvPr/>
        </p:nvSpPr>
        <p:spPr>
          <a:xfrm>
            <a:off x="740490" y="2449806"/>
            <a:ext cx="1890394" cy="783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>
                <a:ea typeface="맑은 고딕"/>
              </a:rPr>
              <a:t>Quasi-laminar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>
                <a:ea typeface="맑은 고딕"/>
              </a:rPr>
              <a:t>region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86496B-E690-13D9-AC74-55009F277E5B}"/>
              </a:ext>
            </a:extLst>
          </p:cNvPr>
          <p:cNvSpPr txBox="1"/>
          <p:nvPr/>
        </p:nvSpPr>
        <p:spPr>
          <a:xfrm>
            <a:off x="1659866" y="3992455"/>
            <a:ext cx="2079433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>
                <a:ea typeface="맑은 고딕"/>
              </a:rPr>
              <a:t>freezing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0F087-35D3-5526-6158-EE9D025E96E1}"/>
              </a:ext>
            </a:extLst>
          </p:cNvPr>
          <p:cNvSpPr txBox="1"/>
          <p:nvPr/>
        </p:nvSpPr>
        <p:spPr>
          <a:xfrm>
            <a:off x="3337451" y="3521119"/>
            <a:ext cx="1890394" cy="783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>
                <a:ea typeface="맑은 고딕"/>
              </a:rPr>
              <a:t>Emittance dominated region</a:t>
            </a:r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48B55DE6-DFE1-8640-B646-B7C03B619700}"/>
              </a:ext>
            </a:extLst>
          </p:cNvPr>
          <p:cNvSpPr txBox="1">
            <a:spLocks/>
          </p:cNvSpPr>
          <p:nvPr/>
        </p:nvSpPr>
        <p:spPr>
          <a:xfrm>
            <a:off x="0" y="15295"/>
            <a:ext cx="865988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Common injector</a:t>
            </a:r>
            <a:endParaRPr lang="ko-KR" altLang="en-US" sz="24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AFA010B-3ED0-0D05-40B3-6D51DC564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47" y="3388280"/>
            <a:ext cx="781558" cy="62524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7A9B9EF-F096-CE51-D941-1B0171DEB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92" y="4420965"/>
            <a:ext cx="2124371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587F4-3C96-8C42-8F56-97EF2C4E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텍스트, 도표, 스크린샷, 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19323C-02AC-F564-516F-67ACA5AF6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" y="414782"/>
            <a:ext cx="4880168" cy="3272583"/>
          </a:xfrm>
          <a:prstGeom prst="rect">
            <a:avLst/>
          </a:prstGeom>
        </p:spPr>
      </p:pic>
      <p:pic>
        <p:nvPicPr>
          <p:cNvPr id="3" name="그림 2" descr="텍스트, 스크린샷, 도표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B55498-2176-E5DC-A568-782C9B31C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>
            <a:fillRect/>
          </a:stretch>
        </p:blipFill>
        <p:spPr>
          <a:xfrm>
            <a:off x="803285" y="3945332"/>
            <a:ext cx="4094391" cy="2386082"/>
          </a:xfrm>
          <a:prstGeom prst="rect">
            <a:avLst/>
          </a:prstGeom>
        </p:spPr>
      </p:pic>
      <p:pic>
        <p:nvPicPr>
          <p:cNvPr id="4" name="그림 3" descr="도표, 라인, 스케치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9AF78B-159E-65BC-BDD6-8B6C4A1BE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65" y="414782"/>
            <a:ext cx="4816167" cy="2614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D86AF-6A7A-43FA-8A84-5E584A11AA93}"/>
              </a:ext>
            </a:extLst>
          </p:cNvPr>
          <p:cNvSpPr txBox="1"/>
          <p:nvPr/>
        </p:nvSpPr>
        <p:spPr>
          <a:xfrm>
            <a:off x="-174415" y="145210"/>
            <a:ext cx="5683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Conv2D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996A-55E7-88C2-B3DF-F507E05D9D90}"/>
              </a:ext>
            </a:extLst>
          </p:cNvPr>
          <p:cNvSpPr txBox="1"/>
          <p:nvPr/>
        </p:nvSpPr>
        <p:spPr>
          <a:xfrm>
            <a:off x="-174414" y="3945332"/>
            <a:ext cx="5683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4652D-D816-4C30-C116-1708DBC66E34}"/>
              </a:ext>
            </a:extLst>
          </p:cNvPr>
          <p:cNvSpPr txBox="1"/>
          <p:nvPr/>
        </p:nvSpPr>
        <p:spPr>
          <a:xfrm>
            <a:off x="-174416" y="3796448"/>
            <a:ext cx="5683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err="1"/>
              <a:t>Maxpooling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1E4A2-B882-E45B-2744-51563393AC62}"/>
              </a:ext>
            </a:extLst>
          </p:cNvPr>
          <p:cNvSpPr txBox="1"/>
          <p:nvPr/>
        </p:nvSpPr>
        <p:spPr>
          <a:xfrm>
            <a:off x="5987365" y="145210"/>
            <a:ext cx="5683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Drop out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  <p:pic>
        <p:nvPicPr>
          <p:cNvPr id="2050" name="Picture 2" descr="딥러닝 Segmentation(7) - Upsampling의 다양한 방법">
            <a:extLst>
              <a:ext uri="{FF2B5EF4-FFF2-40B4-BE49-F238E27FC236}">
                <a16:creationId xmlns:a16="http://schemas.microsoft.com/office/drawing/2014/main" id="{3BD0043A-9415-2384-89D5-CBF70907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09" y="421194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E5FDF-7226-FD5D-5C09-04604E7399AD}"/>
              </a:ext>
            </a:extLst>
          </p:cNvPr>
          <p:cNvSpPr txBox="1"/>
          <p:nvPr/>
        </p:nvSpPr>
        <p:spPr>
          <a:xfrm>
            <a:off x="6080780" y="3687365"/>
            <a:ext cx="5683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err="1"/>
              <a:t>Upsampling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03347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90FE-9649-A64B-4043-664C0F8A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B7563D-0B8E-6DC8-2074-136D2CCAF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77"/>
            <a:ext cx="5306165" cy="6083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039C4-4A76-9786-3BCA-40C56E0A0BEC}"/>
              </a:ext>
            </a:extLst>
          </p:cNvPr>
          <p:cNvSpPr txBox="1"/>
          <p:nvPr/>
        </p:nvSpPr>
        <p:spPr>
          <a:xfrm>
            <a:off x="6350511" y="749204"/>
            <a:ext cx="56831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Prototype</a:t>
            </a:r>
          </a:p>
          <a:p>
            <a:pPr algn="ctr"/>
            <a:r>
              <a:rPr lang="en-US" altLang="ko-KR" sz="1600" dirty="0"/>
              <a:t>To confirm the TL model agree well with the ASTRA</a:t>
            </a:r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b="1" dirty="0"/>
              <a:t>Base model: </a:t>
            </a:r>
          </a:p>
          <a:p>
            <a:pPr algn="ctr"/>
            <a:r>
              <a:rPr lang="en-US" altLang="ko-KR" sz="1600" dirty="0"/>
              <a:t>Input parameter: generated by </a:t>
            </a:r>
            <a:r>
              <a:rPr lang="en-US" altLang="ko-KR" sz="1600" b="1" dirty="0"/>
              <a:t>SG Laser distribution</a:t>
            </a:r>
          </a:p>
          <a:p>
            <a:pPr algn="ctr"/>
            <a:r>
              <a:rPr lang="en-US" altLang="ko-KR" sz="1600" dirty="0"/>
              <a:t>(Train the base until the MSE loss did not decrease over several training epochs)</a:t>
            </a:r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b="1" dirty="0"/>
              <a:t>Retrain model: </a:t>
            </a:r>
          </a:p>
          <a:p>
            <a:pPr algn="ctr"/>
            <a:r>
              <a:rPr lang="en-US" altLang="ko-KR" sz="1600" dirty="0"/>
              <a:t>Input parameter: generated by </a:t>
            </a:r>
            <a:r>
              <a:rPr lang="en-US" altLang="ko-KR" sz="1600" b="1" dirty="0"/>
              <a:t>VCC image based simulation</a:t>
            </a:r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7D3E6B9-DBFB-960D-8705-8CDBB1102935}"/>
              </a:ext>
            </a:extLst>
          </p:cNvPr>
          <p:cNvCxnSpPr>
            <a:cxnSpLocks/>
          </p:cNvCxnSpPr>
          <p:nvPr/>
        </p:nvCxnSpPr>
        <p:spPr>
          <a:xfrm>
            <a:off x="-1" y="5162310"/>
            <a:ext cx="6096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B21D8F-181E-C42B-5DF2-D429743916A2}"/>
              </a:ext>
            </a:extLst>
          </p:cNvPr>
          <p:cNvSpPr txBox="1"/>
          <p:nvPr/>
        </p:nvSpPr>
        <p:spPr>
          <a:xfrm>
            <a:off x="4114304" y="3029925"/>
            <a:ext cx="2490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Freeze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E561B-F5F2-4AC2-1203-DAA008D70989}"/>
              </a:ext>
            </a:extLst>
          </p:cNvPr>
          <p:cNvSpPr txBox="1"/>
          <p:nvPr/>
        </p:nvSpPr>
        <p:spPr>
          <a:xfrm>
            <a:off x="4576550" y="5164257"/>
            <a:ext cx="2490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+Dropout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445EB1-0832-E700-CF2D-47EE83F569CB}"/>
              </a:ext>
            </a:extLst>
          </p:cNvPr>
          <p:cNvSpPr txBox="1"/>
          <p:nvPr/>
        </p:nvSpPr>
        <p:spPr>
          <a:xfrm>
            <a:off x="4741272" y="1695689"/>
            <a:ext cx="17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1. CNN encoder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977CF-669A-ED9F-0BF4-048BB93FEFF5}"/>
              </a:ext>
            </a:extLst>
          </p:cNvPr>
          <p:cNvSpPr txBox="1"/>
          <p:nvPr/>
        </p:nvSpPr>
        <p:spPr>
          <a:xfrm>
            <a:off x="3131856" y="3886521"/>
            <a:ext cx="17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4. Decoder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6F423A-E5AE-883D-4C05-127773BFCFED}"/>
              </a:ext>
            </a:extLst>
          </p:cNvPr>
          <p:cNvSpPr txBox="1"/>
          <p:nvPr/>
        </p:nvSpPr>
        <p:spPr>
          <a:xfrm>
            <a:off x="2660884" y="3125424"/>
            <a:ext cx="253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3. Fully </a:t>
            </a:r>
            <a:r>
              <a:rPr lang="en-US" altLang="ko-KR" sz="1400" b="1" dirty="0" err="1"/>
              <a:t>conentcion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(Standard NN)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48EB4-1607-C1D9-D189-80583BE76F01}"/>
              </a:ext>
            </a:extLst>
          </p:cNvPr>
          <p:cNvSpPr txBox="1"/>
          <p:nvPr/>
        </p:nvSpPr>
        <p:spPr>
          <a:xfrm>
            <a:off x="2579625" y="2339621"/>
            <a:ext cx="2869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2. Concatenate Image </a:t>
            </a:r>
            <a:r>
              <a:rPr lang="en-US" altLang="ko-KR" sz="1400" b="1" dirty="0" err="1"/>
              <a:t>feature+scalar_input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1877428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199E7-8C68-5CA1-9D2F-8782005C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4B34A0-461B-8E07-E184-705BB0AAD307}"/>
              </a:ext>
            </a:extLst>
          </p:cNvPr>
          <p:cNvSpPr txBox="1"/>
          <p:nvPr/>
        </p:nvSpPr>
        <p:spPr>
          <a:xfrm>
            <a:off x="0" y="-38168"/>
            <a:ext cx="26512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/>
              <a:t>Prototype </a:t>
            </a:r>
          </a:p>
          <a:p>
            <a:pPr algn="ctr"/>
            <a:r>
              <a:rPr lang="en-US" altLang="ko-KR" sz="2600" dirty="0"/>
              <a:t>Input samples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BA922-81ED-05C9-887E-0BFE5179B845}"/>
              </a:ext>
            </a:extLst>
          </p:cNvPr>
          <p:cNvSpPr txBox="1"/>
          <p:nvPr/>
        </p:nvSpPr>
        <p:spPr>
          <a:xfrm>
            <a:off x="-319668" y="1139502"/>
            <a:ext cx="3208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SG based train</a:t>
            </a:r>
          </a:p>
          <a:p>
            <a:pPr algn="ctr"/>
            <a:r>
              <a:rPr lang="en-US" altLang="ko-KR" sz="1600" dirty="0"/>
              <a:t>Test: 700</a:t>
            </a:r>
          </a:p>
          <a:p>
            <a:pPr algn="ctr"/>
            <a:r>
              <a:rPr lang="en-US" altLang="ko-KR" sz="1600" dirty="0"/>
              <a:t>Validation: 150</a:t>
            </a:r>
          </a:p>
          <a:p>
            <a:pPr algn="ctr"/>
            <a:r>
              <a:rPr lang="en-US" altLang="ko-KR" sz="1600" dirty="0"/>
              <a:t>Test 151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8EED3-3A77-BE2B-52A2-05C4485822B7}"/>
              </a:ext>
            </a:extLst>
          </p:cNvPr>
          <p:cNvSpPr txBox="1"/>
          <p:nvPr/>
        </p:nvSpPr>
        <p:spPr>
          <a:xfrm>
            <a:off x="47751" y="3908120"/>
            <a:ext cx="26034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VCC based-simulation train</a:t>
            </a:r>
          </a:p>
          <a:p>
            <a:pPr algn="ctr"/>
            <a:r>
              <a:rPr lang="en-US" altLang="ko-KR" sz="1600" dirty="0"/>
              <a:t>(repeat 5 times)</a:t>
            </a:r>
          </a:p>
          <a:p>
            <a:pPr algn="ctr"/>
            <a:r>
              <a:rPr lang="en-US" altLang="ko-KR" sz="1600" dirty="0"/>
              <a:t>Test: 140</a:t>
            </a:r>
          </a:p>
          <a:p>
            <a:pPr algn="ctr"/>
            <a:r>
              <a:rPr lang="en-US" altLang="ko-KR" sz="1600" dirty="0"/>
              <a:t>Validation: 30</a:t>
            </a:r>
          </a:p>
          <a:p>
            <a:pPr algn="ctr"/>
            <a:r>
              <a:rPr lang="en-US" altLang="ko-KR" sz="1600" dirty="0"/>
              <a:t>Test 30</a:t>
            </a:r>
          </a:p>
        </p:txBody>
      </p:sp>
      <p:pic>
        <p:nvPicPr>
          <p:cNvPr id="20" name="그림 19" descr="스크린샷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B01803-683F-C101-3034-3ABD024DD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15" y="1875772"/>
            <a:ext cx="5006276" cy="31064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4D6A32E-5C7A-2703-4AE8-294769F09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41" y="439641"/>
            <a:ext cx="4305901" cy="261974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4C80E6-6B5E-D21E-1012-E6FC4B97C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41" y="3537191"/>
            <a:ext cx="4277322" cy="2638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26EA8-35EE-F4E3-B6E9-2C919307981C}"/>
              </a:ext>
            </a:extLst>
          </p:cNvPr>
          <p:cNvSpPr txBox="1"/>
          <p:nvPr/>
        </p:nvSpPr>
        <p:spPr>
          <a:xfrm>
            <a:off x="8206432" y="1383329"/>
            <a:ext cx="26512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793979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95B5-CE90-7433-F015-0852FED5A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F2945D-E0EB-7DCE-9728-2617CF9E7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200"/>
            <a:ext cx="5306165" cy="6083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CB3D6-3A6F-D2E8-4BFB-DA7EE1C4239C}"/>
              </a:ext>
            </a:extLst>
          </p:cNvPr>
          <p:cNvSpPr txBox="1"/>
          <p:nvPr/>
        </p:nvSpPr>
        <p:spPr>
          <a:xfrm>
            <a:off x="6096000" y="28362"/>
            <a:ext cx="568316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TL to measured data</a:t>
            </a:r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b="1" dirty="0"/>
              <a:t>Base model: </a:t>
            </a:r>
          </a:p>
          <a:p>
            <a:pPr algn="ctr"/>
            <a:r>
              <a:rPr lang="en-US" altLang="ko-KR" sz="1600" dirty="0"/>
              <a:t>Inputs: generated by </a:t>
            </a:r>
            <a:r>
              <a:rPr lang="en-US" altLang="ko-KR" sz="1600" b="1" dirty="0"/>
              <a:t>SG Laser distribution+ VCC image based simulation</a:t>
            </a:r>
          </a:p>
          <a:p>
            <a:pPr algn="ctr"/>
            <a:endParaRPr lang="en-US" altLang="ko-KR" sz="1600" b="1" dirty="0"/>
          </a:p>
          <a:p>
            <a:pPr algn="ctr"/>
            <a:r>
              <a:rPr lang="en-US" altLang="ko-KR" sz="1600" dirty="0"/>
              <a:t>(Train the base until the MSE loss did not decrease over several training epochs)</a:t>
            </a:r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b="1" dirty="0"/>
              <a:t>Retrain model: </a:t>
            </a:r>
          </a:p>
          <a:p>
            <a:pPr algn="ctr"/>
            <a:r>
              <a:rPr lang="en-US" altLang="ko-KR" sz="1600" dirty="0"/>
              <a:t>Inputs: </a:t>
            </a:r>
            <a:r>
              <a:rPr lang="en-US" altLang="ko-KR" sz="1600" b="1" dirty="0"/>
              <a:t>measured data</a:t>
            </a:r>
          </a:p>
          <a:p>
            <a:pPr algn="ctr"/>
            <a:r>
              <a:rPr lang="en-US" altLang="ko-KR" sz="1600" dirty="0"/>
              <a:t>Prototype</a:t>
            </a:r>
            <a:r>
              <a:rPr lang="ko-KR" altLang="en-US" sz="1600" dirty="0"/>
              <a:t>과 동일하게 학습했을 때 </a:t>
            </a:r>
            <a:endParaRPr lang="en-US" altLang="ko-KR" sz="1600" dirty="0"/>
          </a:p>
          <a:p>
            <a:pPr algn="ctr"/>
            <a:r>
              <a:rPr lang="ko-KR" altLang="en-US" sz="1600" dirty="0"/>
              <a:t>큰 </a:t>
            </a:r>
            <a:r>
              <a:rPr lang="en-US" altLang="ko-KR" sz="1600" dirty="0"/>
              <a:t>systematic differences </a:t>
            </a:r>
            <a:r>
              <a:rPr lang="ko-KR" altLang="en-US" sz="1600" dirty="0"/>
              <a:t>존재</a:t>
            </a:r>
            <a:endParaRPr lang="en-US" altLang="ko-KR" sz="1600" dirty="0"/>
          </a:p>
          <a:p>
            <a:pPr algn="ctr"/>
            <a:r>
              <a:rPr lang="en-US" altLang="ko-KR" sz="1600" dirty="0"/>
              <a:t>-&gt;</a:t>
            </a:r>
            <a:r>
              <a:rPr lang="ko-KR" altLang="en-US" sz="1600" dirty="0"/>
              <a:t>더 많은 </a:t>
            </a:r>
            <a:r>
              <a:rPr lang="en-US" altLang="ko-KR" sz="1600" dirty="0"/>
              <a:t>fully connected layer</a:t>
            </a:r>
            <a:r>
              <a:rPr lang="ko-KR" altLang="en-US" sz="1600" dirty="0"/>
              <a:t>를 </a:t>
            </a:r>
            <a:r>
              <a:rPr lang="en-US" altLang="ko-KR" sz="1600" dirty="0"/>
              <a:t>unfreeze</a:t>
            </a:r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C3653-15AA-A4A8-D29B-4AEFF365B5B5}"/>
              </a:ext>
            </a:extLst>
          </p:cNvPr>
          <p:cNvSpPr txBox="1"/>
          <p:nvPr/>
        </p:nvSpPr>
        <p:spPr>
          <a:xfrm>
            <a:off x="4701544" y="1804286"/>
            <a:ext cx="17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1. CNN encoder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CD80E-81DE-FFC4-5FD6-39A7BBA0F0F9}"/>
              </a:ext>
            </a:extLst>
          </p:cNvPr>
          <p:cNvSpPr txBox="1"/>
          <p:nvPr/>
        </p:nvSpPr>
        <p:spPr>
          <a:xfrm>
            <a:off x="2936309" y="3864427"/>
            <a:ext cx="17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4. Decoder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E7D53-B4EF-3F93-9EC0-7B0569AE626B}"/>
              </a:ext>
            </a:extLst>
          </p:cNvPr>
          <p:cNvSpPr txBox="1"/>
          <p:nvPr/>
        </p:nvSpPr>
        <p:spPr>
          <a:xfrm>
            <a:off x="2756072" y="3125764"/>
            <a:ext cx="253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3. Fully </a:t>
            </a:r>
            <a:r>
              <a:rPr lang="en-US" altLang="ko-KR" sz="1400" b="1" dirty="0" err="1"/>
              <a:t>conentcion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(Standard NN)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C28F7B-7B85-BDCC-0CEF-20CD574E1D6A}"/>
              </a:ext>
            </a:extLst>
          </p:cNvPr>
          <p:cNvCxnSpPr>
            <a:cxnSpLocks/>
          </p:cNvCxnSpPr>
          <p:nvPr/>
        </p:nvCxnSpPr>
        <p:spPr>
          <a:xfrm>
            <a:off x="-1" y="3648984"/>
            <a:ext cx="6096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803622-0AC0-5723-43EE-197BC9422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36" y="3583856"/>
            <a:ext cx="5564346" cy="31212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5C03E5-9AA2-02E0-FCF3-6EA2EB3BEDF9}"/>
              </a:ext>
            </a:extLst>
          </p:cNvPr>
          <p:cNvSpPr txBox="1"/>
          <p:nvPr/>
        </p:nvSpPr>
        <p:spPr>
          <a:xfrm>
            <a:off x="4330765" y="4630467"/>
            <a:ext cx="17652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/>
              <a:t>정확히 어디까지 </a:t>
            </a:r>
            <a:r>
              <a:rPr lang="en-US" altLang="ko-KR" sz="1400" b="1" dirty="0"/>
              <a:t>freeze </a:t>
            </a:r>
            <a:r>
              <a:rPr lang="ko-KR" altLang="en-US" sz="1400" b="1" dirty="0"/>
              <a:t>시켰는지는 </a:t>
            </a:r>
            <a:r>
              <a:rPr lang="ko-KR" altLang="en-US" sz="1400" b="1" dirty="0" err="1"/>
              <a:t>안나옴</a:t>
            </a:r>
            <a:r>
              <a:rPr lang="en-US" altLang="ko-KR" sz="1400" b="1" dirty="0"/>
              <a:t>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D2EBA-FED1-8AF8-C221-4448D73F8C53}"/>
              </a:ext>
            </a:extLst>
          </p:cNvPr>
          <p:cNvSpPr txBox="1"/>
          <p:nvPr/>
        </p:nvSpPr>
        <p:spPr>
          <a:xfrm>
            <a:off x="2714466" y="2405891"/>
            <a:ext cx="2869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2. Concatenate Image </a:t>
            </a:r>
            <a:r>
              <a:rPr lang="en-US" altLang="ko-KR" sz="1400" b="1" dirty="0" err="1"/>
              <a:t>feature+scalar_input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408988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47B50-CD01-7424-2A73-D81CA5D0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스크린샷, 폰트, 영수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ACF89-BE06-4CA2-665B-4863D93A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1" y="2622"/>
            <a:ext cx="10211838" cy="2840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9623D-F2BA-882E-2E4E-0FF12B9CAF9C}"/>
              </a:ext>
            </a:extLst>
          </p:cNvPr>
          <p:cNvSpPr txBox="1"/>
          <p:nvPr/>
        </p:nvSpPr>
        <p:spPr>
          <a:xfrm>
            <a:off x="167257" y="2688923"/>
            <a:ext cx="115821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 </a:t>
            </a:r>
            <a:r>
              <a:rPr lang="en-US" altLang="ko-KR" b="1" dirty="0"/>
              <a:t>scalar surrogate model based on simulation </a:t>
            </a:r>
            <a:r>
              <a:rPr lang="en-US" altLang="ko-KR" dirty="0"/>
              <a:t>data was developed and shown to be effective for </a:t>
            </a:r>
            <a:r>
              <a:rPr lang="en-US" altLang="ko-KR" b="1" dirty="0"/>
              <a:t>multi-objective optimization</a:t>
            </a:r>
          </a:p>
          <a:p>
            <a:endParaRPr lang="en-US" altLang="ko-KR" b="1" dirty="0"/>
          </a:p>
          <a:p>
            <a:r>
              <a:rPr lang="en-US" altLang="ko-KR" b="1" dirty="0"/>
              <a:t>Including VCC image</a:t>
            </a:r>
            <a:r>
              <a:rPr lang="en-US" altLang="ko-KR" dirty="0"/>
              <a:t>s in the training process improves the model’s ability to predict </a:t>
            </a:r>
            <a:r>
              <a:rPr lang="en-US" altLang="ko-KR" b="1" dirty="0"/>
              <a:t>simulated beam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b="1" dirty="0"/>
              <a:t>Transfer learning from idealized SG simulations to VCC-based </a:t>
            </a:r>
            <a:r>
              <a:rPr lang="en-US" altLang="ko-KR" dirty="0"/>
              <a:t>simulations enables the model to reproduce </a:t>
            </a:r>
            <a:r>
              <a:rPr lang="en-US" altLang="ko-KR" b="1" dirty="0"/>
              <a:t>ASTRA simulation</a:t>
            </a:r>
            <a:r>
              <a:rPr lang="en-US" altLang="ko-KR" dirty="0"/>
              <a:t> results for both ideal and realistic laser distribution.</a:t>
            </a:r>
          </a:p>
          <a:p>
            <a:endParaRPr lang="en-US" altLang="ko-KR" dirty="0"/>
          </a:p>
          <a:p>
            <a:r>
              <a:rPr lang="en-US" altLang="ko-KR" dirty="0"/>
              <a:t>Applying TL from </a:t>
            </a:r>
            <a:r>
              <a:rPr lang="en-US" altLang="ko-KR" b="1" dirty="0"/>
              <a:t>simulation to measured data </a:t>
            </a:r>
            <a:r>
              <a:rPr lang="en-US" altLang="ko-KR" dirty="0"/>
              <a:t>reduces error for measured beam parameter.</a:t>
            </a:r>
          </a:p>
          <a:p>
            <a:endParaRPr lang="en-US" altLang="ko-KR" dirty="0"/>
          </a:p>
          <a:p>
            <a:r>
              <a:rPr lang="en-US" altLang="ko-KR" dirty="0"/>
              <a:t>More fully connected layers are unfrozen during TL to measured data because systematic discrepancies exist between simulation and the real machine.</a:t>
            </a:r>
          </a:p>
          <a:p>
            <a:endParaRPr lang="en-US" altLang="ko-KR" dirty="0"/>
          </a:p>
          <a:p>
            <a:r>
              <a:rPr lang="en-US" altLang="ko-KR" dirty="0"/>
              <a:t>The earlier CNN layers are kept frozen since the spatial information in the VCC images remains valid features for accurate prediction.</a:t>
            </a:r>
          </a:p>
        </p:txBody>
      </p:sp>
    </p:spTree>
    <p:extLst>
      <p:ext uri="{BB962C8B-B14F-4D97-AF65-F5344CB8AC3E}">
        <p14:creationId xmlns:p14="http://schemas.microsoft.com/office/powerpoint/2010/main" val="114404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9BDB2-8A8A-260B-DE73-F141440C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E4E5E879-1694-C1C1-3414-126217E35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0" y="4609871"/>
            <a:ext cx="5058481" cy="1638529"/>
          </a:xfrm>
          <a:prstGeom prst="rect">
            <a:avLst/>
          </a:prstGeom>
        </p:spPr>
      </p:pic>
      <p:pic>
        <p:nvPicPr>
          <p:cNvPr id="4" name="그림 3" descr="텍스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2915E3-36B8-E5C6-8F5A-1FC517DE4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4"/>
          <a:stretch>
            <a:fillRect/>
          </a:stretch>
        </p:blipFill>
        <p:spPr>
          <a:xfrm>
            <a:off x="292339" y="54330"/>
            <a:ext cx="9696788" cy="4309852"/>
          </a:xfrm>
          <a:prstGeom prst="rect">
            <a:avLst/>
          </a:prstGeom>
        </p:spPr>
      </p:pic>
      <p:sp>
        <p:nvSpPr>
          <p:cNvPr id="2" name="액자 1">
            <a:extLst>
              <a:ext uri="{FF2B5EF4-FFF2-40B4-BE49-F238E27FC236}">
                <a16:creationId xmlns:a16="http://schemas.microsoft.com/office/drawing/2014/main" id="{37628F95-1337-63C1-C1F4-F0A9E59159F6}"/>
              </a:ext>
            </a:extLst>
          </p:cNvPr>
          <p:cNvSpPr/>
          <p:nvPr/>
        </p:nvSpPr>
        <p:spPr>
          <a:xfrm>
            <a:off x="1482436" y="748145"/>
            <a:ext cx="290946" cy="581891"/>
          </a:xfrm>
          <a:prstGeom prst="frame">
            <a:avLst>
              <a:gd name="adj1" fmla="val 535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19CB18FF-3282-11A9-6DB9-884DDD9AA888}"/>
              </a:ext>
            </a:extLst>
          </p:cNvPr>
          <p:cNvSpPr/>
          <p:nvPr/>
        </p:nvSpPr>
        <p:spPr>
          <a:xfrm>
            <a:off x="2202873" y="997527"/>
            <a:ext cx="180109" cy="332510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79DCEBFD-705D-1C59-7815-1BF838A57AAA}"/>
              </a:ext>
            </a:extLst>
          </p:cNvPr>
          <p:cNvSpPr/>
          <p:nvPr/>
        </p:nvSpPr>
        <p:spPr>
          <a:xfrm>
            <a:off x="5735781" y="914399"/>
            <a:ext cx="180109" cy="415637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액자 8">
            <a:extLst>
              <a:ext uri="{FF2B5EF4-FFF2-40B4-BE49-F238E27FC236}">
                <a16:creationId xmlns:a16="http://schemas.microsoft.com/office/drawing/2014/main" id="{9B3350D2-E17B-E7A8-DB9E-2BAA9C8DC0E5}"/>
              </a:ext>
            </a:extLst>
          </p:cNvPr>
          <p:cNvSpPr/>
          <p:nvPr/>
        </p:nvSpPr>
        <p:spPr>
          <a:xfrm>
            <a:off x="3275813" y="5842924"/>
            <a:ext cx="289552" cy="221674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부제목 2">
                <a:extLst>
                  <a:ext uri="{FF2B5EF4-FFF2-40B4-BE49-F238E27FC236}">
                    <a16:creationId xmlns:a16="http://schemas.microsoft.com/office/drawing/2014/main" id="{A189896A-B4AE-B2E1-AC26-B10A8C746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9573" y="6234545"/>
                <a:ext cx="8659882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600" dirty="0"/>
                  <a:t>High repetition rate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limited field gradient</a:t>
                </a:r>
                <a:r>
                  <a:rPr lang="en-US" altLang="ko-KR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injected into buncher up to 750keV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12" name="부제목 2">
                <a:extLst>
                  <a:ext uri="{FF2B5EF4-FFF2-40B4-BE49-F238E27FC236}">
                    <a16:creationId xmlns:a16="http://schemas.microsoft.com/office/drawing/2014/main" id="{A189896A-B4AE-B2E1-AC26-B10A8C746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573" y="6234545"/>
                <a:ext cx="8659882" cy="457200"/>
              </a:xfrm>
              <a:prstGeom prst="rect">
                <a:avLst/>
              </a:prstGeom>
              <a:blipFill>
                <a:blip r:embed="rId4"/>
                <a:stretch>
                  <a:fillRect l="-423" t="-9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액자 13">
            <a:extLst>
              <a:ext uri="{FF2B5EF4-FFF2-40B4-BE49-F238E27FC236}">
                <a16:creationId xmlns:a16="http://schemas.microsoft.com/office/drawing/2014/main" id="{2C01EE3B-5D43-D16D-5980-3646466BB675}"/>
              </a:ext>
            </a:extLst>
          </p:cNvPr>
          <p:cNvSpPr/>
          <p:nvPr/>
        </p:nvSpPr>
        <p:spPr>
          <a:xfrm>
            <a:off x="3609109" y="955961"/>
            <a:ext cx="180109" cy="415637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9D142105-218B-2B24-F60C-ADA658F5CB3A}"/>
              </a:ext>
            </a:extLst>
          </p:cNvPr>
          <p:cNvSpPr/>
          <p:nvPr/>
        </p:nvSpPr>
        <p:spPr>
          <a:xfrm>
            <a:off x="4492336" y="831271"/>
            <a:ext cx="180109" cy="581891"/>
          </a:xfrm>
          <a:prstGeom prst="frame">
            <a:avLst>
              <a:gd name="adj1" fmla="val 535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F47850D-FDF6-5730-7037-6D18601300DE}"/>
              </a:ext>
            </a:extLst>
          </p:cNvPr>
          <p:cNvCxnSpPr/>
          <p:nvPr/>
        </p:nvCxnSpPr>
        <p:spPr>
          <a:xfrm flipV="1">
            <a:off x="3456712" y="4822769"/>
            <a:ext cx="2999509" cy="207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부제목 2">
            <a:extLst>
              <a:ext uri="{FF2B5EF4-FFF2-40B4-BE49-F238E27FC236}">
                <a16:creationId xmlns:a16="http://schemas.microsoft.com/office/drawing/2014/main" id="{A1BA6BA3-2A81-40DF-49FB-3473AEF204C1}"/>
              </a:ext>
            </a:extLst>
          </p:cNvPr>
          <p:cNvSpPr txBox="1">
            <a:spLocks/>
          </p:cNvSpPr>
          <p:nvPr/>
        </p:nvSpPr>
        <p:spPr>
          <a:xfrm>
            <a:off x="6456221" y="4698078"/>
            <a:ext cx="2213261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1~25pC in simulation</a:t>
            </a:r>
            <a:endParaRPr lang="ko-KR" altLang="en-US" sz="1600" dirty="0"/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D7AB3A42-0371-AC0C-8FC1-C189E607700D}"/>
              </a:ext>
            </a:extLst>
          </p:cNvPr>
          <p:cNvSpPr txBox="1">
            <a:spLocks/>
          </p:cNvSpPr>
          <p:nvPr/>
        </p:nvSpPr>
        <p:spPr>
          <a:xfrm>
            <a:off x="4492336" y="1430251"/>
            <a:ext cx="102280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VCC</a:t>
            </a:r>
            <a:endParaRPr lang="ko-KR" altLang="en-US" sz="1600" dirty="0"/>
          </a:p>
        </p:txBody>
      </p:sp>
      <p:sp>
        <p:nvSpPr>
          <p:cNvPr id="21" name="액자 20">
            <a:extLst>
              <a:ext uri="{FF2B5EF4-FFF2-40B4-BE49-F238E27FC236}">
                <a16:creationId xmlns:a16="http://schemas.microsoft.com/office/drawing/2014/main" id="{F77AD924-B6CB-950D-FAE3-22CC85D1CCD6}"/>
              </a:ext>
            </a:extLst>
          </p:cNvPr>
          <p:cNvSpPr/>
          <p:nvPr/>
        </p:nvSpPr>
        <p:spPr>
          <a:xfrm>
            <a:off x="5375563" y="955961"/>
            <a:ext cx="163264" cy="374075"/>
          </a:xfrm>
          <a:prstGeom prst="frame">
            <a:avLst>
              <a:gd name="adj1" fmla="val 535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439D-9622-5177-0967-8A693E700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9540EC1-603E-9312-7136-61EE9DB0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2619"/>
            <a:ext cx="8253655" cy="5505450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E3377CD4-C82E-3550-A825-5BB18CB79B42}"/>
              </a:ext>
            </a:extLst>
          </p:cNvPr>
          <p:cNvSpPr txBox="1">
            <a:spLocks/>
          </p:cNvSpPr>
          <p:nvPr/>
        </p:nvSpPr>
        <p:spPr>
          <a:xfrm>
            <a:off x="880475" y="5668069"/>
            <a:ext cx="865988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/>
              <a:t>ASTRA input parameters: Charge, laser radius, gradient, solenoid strength</a:t>
            </a:r>
            <a:endParaRPr lang="ko-KR" altLang="en-US" sz="1600" b="1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8517A4AA-5F70-1EDF-FCBE-9CB0AA03EE15}"/>
              </a:ext>
            </a:extLst>
          </p:cNvPr>
          <p:cNvSpPr txBox="1">
            <a:spLocks/>
          </p:cNvSpPr>
          <p:nvPr/>
        </p:nvSpPr>
        <p:spPr>
          <a:xfrm>
            <a:off x="8520355" y="3480690"/>
            <a:ext cx="3176468" cy="185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/>
              <a:t>Expected error source:</a:t>
            </a:r>
          </a:p>
          <a:p>
            <a:pPr marL="0" indent="0">
              <a:buNone/>
            </a:pPr>
            <a:r>
              <a:rPr lang="en-US" altLang="ko-KR" sz="1600" b="1" dirty="0"/>
              <a:t>Gun gradient, laser radius, focal point of solenoid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421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C1FDB-DD8D-0B91-F23E-8E34A33C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부제목 2">
                <a:extLst>
                  <a:ext uri="{FF2B5EF4-FFF2-40B4-BE49-F238E27FC236}">
                    <a16:creationId xmlns:a16="http://schemas.microsoft.com/office/drawing/2014/main" id="{346C2D0A-6751-11B8-36A3-530CD2AED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66212"/>
                <a:ext cx="6270396" cy="43344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600" b="1" dirty="0"/>
                  <a:t>(a): Consider initial electron beam distribution(generated by laser)</a:t>
                </a:r>
              </a:p>
              <a:p>
                <a:pPr marL="0" indent="0">
                  <a:buNone/>
                </a:pPr>
                <a:r>
                  <a:rPr lang="en-US" altLang="ko-KR" sz="1600" b="1" dirty="0"/>
                  <a:t>(b): smoothed laser</a:t>
                </a:r>
              </a:p>
              <a:p>
                <a:pPr marL="0" indent="0">
                  <a:buNone/>
                </a:pPr>
                <a:r>
                  <a:rPr lang="en-US" altLang="ko-KR" sz="1600" b="1" dirty="0"/>
                  <a:t>(c),(d): Get idealized super Gaussian(SG) distribution from measured laser distribution</a:t>
                </a:r>
              </a:p>
              <a:p>
                <a:pPr marL="0" indent="0">
                  <a:buNone/>
                </a:pPr>
                <a:r>
                  <a:rPr lang="en-US" altLang="ko-KR" sz="1600" dirty="0"/>
                  <a:t>SG distribution: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[−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altLang="ko-KR" sz="1600" dirty="0"/>
                  <a:t>: Standard Gaussian distribution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ko-KR" sz="1600" dirty="0"/>
                  <a:t>: Flat-top distribution</a:t>
                </a:r>
              </a:p>
              <a:p>
                <a:pPr marL="0" indent="0">
                  <a:buNone/>
                </a:pPr>
                <a:endParaRPr lang="en-US" altLang="ko-KR" sz="1600" b="1" dirty="0"/>
              </a:p>
              <a:p>
                <a:pPr marL="0" indent="0">
                  <a:buNone/>
                </a:pPr>
                <a:r>
                  <a:rPr lang="en-US" altLang="ko-KR" sz="1600" dirty="0"/>
                  <a:t>Tune p to minimized the residual between the projections</a:t>
                </a:r>
                <a:r>
                  <a:rPr lang="en-US" altLang="ko-KR" sz="1600" b="1" dirty="0"/>
                  <a:t>.</a:t>
                </a:r>
                <a:endParaRPr lang="ko-KR" altLang="en-US" sz="1600" dirty="0"/>
              </a:p>
              <a:p>
                <a:pPr marL="0" indent="0">
                  <a:buNone/>
                </a:pPr>
                <a:r>
                  <a:rPr lang="en-US" altLang="ko-KR" sz="1600" b="1" dirty="0"/>
                  <a:t>(e): circular-trimmed (a)</a:t>
                </a:r>
                <a:endParaRPr lang="ko-KR" altLang="en-US" sz="1600" b="1" dirty="0"/>
              </a:p>
            </p:txBody>
          </p:sp>
        </mc:Choice>
        <mc:Fallback>
          <p:sp>
            <p:nvSpPr>
              <p:cNvPr id="10" name="부제목 2">
                <a:extLst>
                  <a:ext uri="{FF2B5EF4-FFF2-40B4-BE49-F238E27FC236}">
                    <a16:creationId xmlns:a16="http://schemas.microsoft.com/office/drawing/2014/main" id="{346C2D0A-6751-11B8-36A3-530CD2AED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6212"/>
                <a:ext cx="6270396" cy="4334409"/>
              </a:xfrm>
              <a:prstGeom prst="rect">
                <a:avLst/>
              </a:prstGeom>
              <a:blipFill>
                <a:blip r:embed="rId3"/>
                <a:stretch>
                  <a:fillRect l="-486" t="-9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부제목 2">
            <a:extLst>
              <a:ext uri="{FF2B5EF4-FFF2-40B4-BE49-F238E27FC236}">
                <a16:creationId xmlns:a16="http://schemas.microsoft.com/office/drawing/2014/main" id="{158C1F7F-F92C-28AE-1A91-2E87A6B4E3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65988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To minimize discrepancies…</a:t>
            </a:r>
            <a:endParaRPr lang="ko-KR" altLang="en-US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445523-8475-F028-D630-00741F86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29" y="152854"/>
            <a:ext cx="5684829" cy="6552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4BA5AD-170E-2E27-D164-CCFF878F9F34}"/>
              </a:ext>
            </a:extLst>
          </p:cNvPr>
          <p:cNvSpPr txBox="1"/>
          <p:nvPr/>
        </p:nvSpPr>
        <p:spPr>
          <a:xfrm>
            <a:off x="126380" y="4900622"/>
            <a:ext cx="6144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Purpose</a:t>
            </a:r>
          </a:p>
          <a:p>
            <a:r>
              <a:rPr lang="en-US" altLang="ko-KR" dirty="0"/>
              <a:t>(b): sensitivity to the internal structure</a:t>
            </a:r>
          </a:p>
          <a:p>
            <a:endParaRPr lang="en-US" altLang="ko-KR" dirty="0"/>
          </a:p>
          <a:p>
            <a:r>
              <a:rPr lang="en-US" altLang="ko-KR" dirty="0"/>
              <a:t>(e): sensitivity to rough edge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B6F516-CD39-A483-3853-5885C335B9AF}"/>
              </a:ext>
            </a:extLst>
          </p:cNvPr>
          <p:cNvSpPr txBox="1"/>
          <p:nvPr/>
        </p:nvSpPr>
        <p:spPr>
          <a:xfrm>
            <a:off x="9720436" y="5320523"/>
            <a:ext cx="1617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800" b="1" dirty="0"/>
              <a:t>Simulated by</a:t>
            </a:r>
          </a:p>
          <a:p>
            <a:pPr marL="0" indent="0">
              <a:buNone/>
            </a:pPr>
            <a:r>
              <a:rPr lang="en-US" altLang="ko-KR" sz="1800" b="1" dirty="0"/>
              <a:t> LUME-Astra</a:t>
            </a:r>
          </a:p>
        </p:txBody>
      </p:sp>
    </p:spTree>
    <p:extLst>
      <p:ext uri="{BB962C8B-B14F-4D97-AF65-F5344CB8AC3E}">
        <p14:creationId xmlns:p14="http://schemas.microsoft.com/office/powerpoint/2010/main" val="91331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A0C50-E5A3-257B-679D-D66DEC60A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EFE48B-26F8-24B8-C617-0AE72D9E7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4"/>
          <a:stretch>
            <a:fillRect/>
          </a:stretch>
        </p:blipFill>
        <p:spPr>
          <a:xfrm>
            <a:off x="292339" y="54330"/>
            <a:ext cx="9696788" cy="4309852"/>
          </a:xfrm>
          <a:prstGeom prst="rect">
            <a:avLst/>
          </a:prstGeom>
        </p:spPr>
      </p:pic>
      <p:sp>
        <p:nvSpPr>
          <p:cNvPr id="2" name="액자 1">
            <a:extLst>
              <a:ext uri="{FF2B5EF4-FFF2-40B4-BE49-F238E27FC236}">
                <a16:creationId xmlns:a16="http://schemas.microsoft.com/office/drawing/2014/main" id="{2309346D-2D1D-E8FC-7B21-DE5ECB4AF578}"/>
              </a:ext>
            </a:extLst>
          </p:cNvPr>
          <p:cNvSpPr/>
          <p:nvPr/>
        </p:nvSpPr>
        <p:spPr>
          <a:xfrm>
            <a:off x="1482436" y="748145"/>
            <a:ext cx="290946" cy="581891"/>
          </a:xfrm>
          <a:prstGeom prst="frame">
            <a:avLst>
              <a:gd name="adj1" fmla="val 535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53F032EF-12E9-8E38-7696-6E8359AB15FC}"/>
              </a:ext>
            </a:extLst>
          </p:cNvPr>
          <p:cNvSpPr/>
          <p:nvPr/>
        </p:nvSpPr>
        <p:spPr>
          <a:xfrm>
            <a:off x="2202873" y="997527"/>
            <a:ext cx="180109" cy="332510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D603F146-A5A8-1FCC-0AF5-E6CE3B9BD0B5}"/>
              </a:ext>
            </a:extLst>
          </p:cNvPr>
          <p:cNvSpPr/>
          <p:nvPr/>
        </p:nvSpPr>
        <p:spPr>
          <a:xfrm>
            <a:off x="5735781" y="914399"/>
            <a:ext cx="180109" cy="415637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액자 13">
            <a:extLst>
              <a:ext uri="{FF2B5EF4-FFF2-40B4-BE49-F238E27FC236}">
                <a16:creationId xmlns:a16="http://schemas.microsoft.com/office/drawing/2014/main" id="{3A91EA53-89C5-337B-FB98-0F0C42D876EA}"/>
              </a:ext>
            </a:extLst>
          </p:cNvPr>
          <p:cNvSpPr/>
          <p:nvPr/>
        </p:nvSpPr>
        <p:spPr>
          <a:xfrm>
            <a:off x="3609109" y="955961"/>
            <a:ext cx="180109" cy="415637"/>
          </a:xfrm>
          <a:prstGeom prst="frame">
            <a:avLst>
              <a:gd name="adj1" fmla="val 53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341472D2-FB41-F653-5A7D-9AB178B1E699}"/>
              </a:ext>
            </a:extLst>
          </p:cNvPr>
          <p:cNvSpPr/>
          <p:nvPr/>
        </p:nvSpPr>
        <p:spPr>
          <a:xfrm>
            <a:off x="4492336" y="831271"/>
            <a:ext cx="180109" cy="581891"/>
          </a:xfrm>
          <a:prstGeom prst="frame">
            <a:avLst>
              <a:gd name="adj1" fmla="val 535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E15A9602-AA08-6C62-5A64-50C7ADC78121}"/>
              </a:ext>
            </a:extLst>
          </p:cNvPr>
          <p:cNvSpPr txBox="1">
            <a:spLocks/>
          </p:cNvSpPr>
          <p:nvPr/>
        </p:nvSpPr>
        <p:spPr>
          <a:xfrm>
            <a:off x="4492336" y="1430251"/>
            <a:ext cx="102280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VCC</a:t>
            </a:r>
            <a:endParaRPr lang="ko-KR" altLang="en-US" sz="1600" dirty="0"/>
          </a:p>
        </p:txBody>
      </p:sp>
      <p:sp>
        <p:nvSpPr>
          <p:cNvPr id="21" name="액자 20">
            <a:extLst>
              <a:ext uri="{FF2B5EF4-FFF2-40B4-BE49-F238E27FC236}">
                <a16:creationId xmlns:a16="http://schemas.microsoft.com/office/drawing/2014/main" id="{CCD98546-2CB0-898C-061B-6283FF198681}"/>
              </a:ext>
            </a:extLst>
          </p:cNvPr>
          <p:cNvSpPr/>
          <p:nvPr/>
        </p:nvSpPr>
        <p:spPr>
          <a:xfrm>
            <a:off x="5375563" y="955961"/>
            <a:ext cx="163264" cy="374075"/>
          </a:xfrm>
          <a:prstGeom prst="frame">
            <a:avLst>
              <a:gd name="adj1" fmla="val 535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DC537-C6E9-CDB4-EEE7-1700AB4D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도표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CA3D20-63E7-871B-7FFC-9517230B3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" y="63500"/>
            <a:ext cx="7875147" cy="6767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76E75B-171F-036C-1987-18A4ACCA1AC3}"/>
              </a:ext>
            </a:extLst>
          </p:cNvPr>
          <p:cNvSpPr txBox="1"/>
          <p:nvPr/>
        </p:nvSpPr>
        <p:spPr>
          <a:xfrm>
            <a:off x="17731" y="1379522"/>
            <a:ext cx="823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5</a:t>
            </a:r>
            <a:r>
              <a:rPr lang="en-US" altLang="ko-KR" dirty="0"/>
              <a:t>pC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8D173-EADC-19B1-98F1-D77A933DE3EE}"/>
              </a:ext>
            </a:extLst>
          </p:cNvPr>
          <p:cNvSpPr txBox="1"/>
          <p:nvPr/>
        </p:nvSpPr>
        <p:spPr>
          <a:xfrm>
            <a:off x="8304756" y="1240681"/>
            <a:ext cx="37077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asymmetry of the VCC generated laser distributions </a:t>
            </a:r>
          </a:p>
          <a:p>
            <a:endParaRPr lang="en-US" altLang="ko-KR" dirty="0"/>
          </a:p>
          <a:p>
            <a:r>
              <a:rPr lang="en-US" altLang="ko-KR" dirty="0"/>
              <a:t>difference in each transverse direction(</a:t>
            </a:r>
            <a:r>
              <a:rPr lang="en-US" altLang="ko-KR" dirty="0" err="1"/>
              <a:t>x,y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These results suggest that using realistic laser profiles could result in simulated training data which is sufficiently different from that generated from idealized conditions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73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21BB-BF0C-521B-15AB-C0C07D40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D5750E-B7B1-3A29-C941-A289911AC7DA}"/>
              </a:ext>
            </a:extLst>
          </p:cNvPr>
          <p:cNvSpPr txBox="1"/>
          <p:nvPr/>
        </p:nvSpPr>
        <p:spPr>
          <a:xfrm>
            <a:off x="459287" y="1478675"/>
            <a:ext cx="112734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/>
              <a:t>Research progress</a:t>
            </a:r>
          </a:p>
          <a:p>
            <a:pPr marL="342900" indent="-342900">
              <a:buAutoNum type="arabicPeriod"/>
            </a:pPr>
            <a:r>
              <a:rPr lang="en-US" altLang="ko-KR" sz="2600" dirty="0"/>
              <a:t>Make and evaluate base surrogate model for simulation(ASTRA)</a:t>
            </a:r>
          </a:p>
          <a:p>
            <a:r>
              <a:rPr lang="en-US" altLang="ko-KR" sz="2600" dirty="0"/>
              <a:t>-Scalar model (consider idealized laser distribution)</a:t>
            </a:r>
          </a:p>
          <a:p>
            <a:r>
              <a:rPr lang="en-US" altLang="ko-KR" sz="2600" dirty="0"/>
              <a:t>-Vector model (consider real laser distribution)</a:t>
            </a:r>
          </a:p>
          <a:p>
            <a:endParaRPr lang="en-US" altLang="ko-KR" sz="2600" dirty="0"/>
          </a:p>
          <a:p>
            <a:r>
              <a:rPr lang="en-US" altLang="ko-KR" sz="2600" dirty="0"/>
              <a:t>2. Make new surrogate model by using transfer learning(TL) for measured data</a:t>
            </a:r>
          </a:p>
          <a:p>
            <a:r>
              <a:rPr lang="en-US" altLang="ko-KR" sz="2600" dirty="0"/>
              <a:t>-prototype</a:t>
            </a:r>
          </a:p>
          <a:p>
            <a:r>
              <a:rPr lang="en-US" altLang="ko-KR" sz="2600" dirty="0"/>
              <a:t>-measured data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7179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BFDC7-7705-EB10-B1F0-B58C514E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78697-D9BA-6E5D-FCE7-C54490186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066" y="1072258"/>
            <a:ext cx="10283868" cy="329247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 neural network</a:t>
            </a:r>
            <a:br>
              <a:rPr lang="en-US" altLang="ko-KR" dirty="0"/>
            </a:br>
            <a:r>
              <a:rPr lang="en-US" altLang="ko-KR" dirty="0"/>
              <a:t>(CNN)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29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1725</Words>
  <Application>Microsoft Office PowerPoint</Application>
  <PresentationFormat>와이드스크린</PresentationFormat>
  <Paragraphs>244</Paragraphs>
  <Slides>24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맑은 고딕</vt:lpstr>
      <vt:lpstr>Arial</vt:lpstr>
      <vt:lpstr>Cambria Math</vt:lpstr>
      <vt:lpstr>Office 테마</vt:lpstr>
      <vt:lpstr>Improving surrogate model accuracy for the LCLS-2 injector fronted using convolution neural networks and transfer learning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Convolution neural network (CNN)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1</cp:revision>
  <dcterms:created xsi:type="dcterms:W3CDTF">2026-03-05T11:32:20Z</dcterms:created>
  <dcterms:modified xsi:type="dcterms:W3CDTF">2026-03-06T07:03:57Z</dcterms:modified>
</cp:coreProperties>
</file>