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6"/>
  </p:notesMasterIdLst>
  <p:handoutMasterIdLst>
    <p:handoutMasterId r:id="rId37"/>
  </p:handoutMasterIdLst>
  <p:sldIdLst>
    <p:sldId id="262" r:id="rId2"/>
    <p:sldId id="256" r:id="rId3"/>
    <p:sldId id="324" r:id="rId4"/>
    <p:sldId id="278" r:id="rId5"/>
    <p:sldId id="294" r:id="rId6"/>
    <p:sldId id="325" r:id="rId7"/>
    <p:sldId id="293" r:id="rId8"/>
    <p:sldId id="316" r:id="rId9"/>
    <p:sldId id="295" r:id="rId10"/>
    <p:sldId id="298" r:id="rId11"/>
    <p:sldId id="321" r:id="rId12"/>
    <p:sldId id="297" r:id="rId13"/>
    <p:sldId id="300" r:id="rId14"/>
    <p:sldId id="301" r:id="rId15"/>
    <p:sldId id="326" r:id="rId16"/>
    <p:sldId id="312" r:id="rId17"/>
    <p:sldId id="327" r:id="rId18"/>
    <p:sldId id="331" r:id="rId19"/>
    <p:sldId id="333" r:id="rId20"/>
    <p:sldId id="334" r:id="rId21"/>
    <p:sldId id="332" r:id="rId22"/>
    <p:sldId id="315" r:id="rId23"/>
    <p:sldId id="313" r:id="rId24"/>
    <p:sldId id="314" r:id="rId25"/>
    <p:sldId id="317" r:id="rId26"/>
    <p:sldId id="318" r:id="rId27"/>
    <p:sldId id="319" r:id="rId28"/>
    <p:sldId id="322" r:id="rId29"/>
    <p:sldId id="320" r:id="rId30"/>
    <p:sldId id="323" r:id="rId31"/>
    <p:sldId id="328" r:id="rId32"/>
    <p:sldId id="329" r:id="rId33"/>
    <p:sldId id="330" r:id="rId34"/>
    <p:sldId id="30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ACF4677E-8BD2-47ae-8A1F-98590045965D">
      <hp:hncThemeShow xmlns:hp="http://schemas.haansoft.com/office/presentation/8.0" xmlns:dsp="http://schemas.microsoft.com/office/drawing/2008/diagram" xmlns:dgm="http://schemas.openxmlformats.org/drawingml/2006/diagram" xmlns:c="http://schemas.openxmlformats.org/drawingml/2006/chart" xmlns="" themeShowType="1" themeSkinType="1" themeTransitionType="1" useThemeTransition="1" byMouseClick="1" attrType="1" dur="200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A4C05F-3E3E-4E51-8EDE-A3D238780F32}" v="2415" dt="2026-03-05T06:44:59.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55" autoAdjust="0"/>
    <p:restoredTop sz="94660"/>
  </p:normalViewPr>
  <p:slideViewPr>
    <p:cSldViewPr snapToGrid="0" snapToObjects="1">
      <p:cViewPr varScale="1">
        <p:scale>
          <a:sx n="104" d="100"/>
          <a:sy n="104" d="100"/>
        </p:scale>
        <p:origin x="1496" y="76"/>
      </p:cViewPr>
      <p:guideLst>
        <p:guide orient="horz" pos="2159"/>
        <p:guide pos="287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보성 권" userId="1306cc110c74979b" providerId="LiveId" clId="{CA6CE388-7F23-4E01-A8D0-9E02071D487D}"/>
    <pc:docChg chg="undo custSel addSld delSld modSld sldOrd">
      <pc:chgData name="보성 권" userId="1306cc110c74979b" providerId="LiveId" clId="{CA6CE388-7F23-4E01-A8D0-9E02071D487D}" dt="2026-03-05T06:45:23.744" v="15444" actId="113"/>
      <pc:docMkLst>
        <pc:docMk/>
      </pc:docMkLst>
      <pc:sldChg chg="modSp mod">
        <pc:chgData name="보성 권" userId="1306cc110c74979b" providerId="LiveId" clId="{CA6CE388-7F23-4E01-A8D0-9E02071D487D}" dt="2026-02-20T06:52:19.842" v="1069" actId="20577"/>
        <pc:sldMkLst>
          <pc:docMk/>
          <pc:sldMk cId="0" sldId="256"/>
        </pc:sldMkLst>
        <pc:spChg chg="mod">
          <ac:chgData name="보성 권" userId="1306cc110c74979b" providerId="LiveId" clId="{CA6CE388-7F23-4E01-A8D0-9E02071D487D}" dt="2026-02-20T06:52:19.842" v="1069" actId="20577"/>
          <ac:spMkLst>
            <pc:docMk/>
            <pc:sldMk cId="0" sldId="256"/>
            <ac:spMk id="19" creationId="{00000000-0000-0000-0000-000000000000}"/>
          </ac:spMkLst>
        </pc:spChg>
      </pc:sldChg>
      <pc:sldChg chg="addSp modSp mod">
        <pc:chgData name="보성 권" userId="1306cc110c74979b" providerId="LiveId" clId="{CA6CE388-7F23-4E01-A8D0-9E02071D487D}" dt="2026-03-03T01:17:36.589" v="14051" actId="20577"/>
        <pc:sldMkLst>
          <pc:docMk/>
          <pc:sldMk cId="551157854" sldId="262"/>
        </pc:sldMkLst>
        <pc:spChg chg="mod">
          <ac:chgData name="보성 권" userId="1306cc110c74979b" providerId="LiveId" clId="{CA6CE388-7F23-4E01-A8D0-9E02071D487D}" dt="2026-03-03T01:17:36.589" v="14051" actId="20577"/>
          <ac:spMkLst>
            <pc:docMk/>
            <pc:sldMk cId="551157854" sldId="262"/>
            <ac:spMk id="3" creationId="{00000000-0000-0000-0000-000000000000}"/>
          </ac:spMkLst>
        </pc:spChg>
      </pc:sldChg>
      <pc:sldChg chg="addSp delSp modSp mod ord">
        <pc:chgData name="보성 권" userId="1306cc110c74979b" providerId="LiveId" clId="{CA6CE388-7F23-4E01-A8D0-9E02071D487D}" dt="2026-02-25T05:05:17.009" v="8805"/>
        <pc:sldMkLst>
          <pc:docMk/>
          <pc:sldMk cId="340750213" sldId="278"/>
        </pc:sldMkLst>
        <pc:spChg chg="mod">
          <ac:chgData name="보성 권" userId="1306cc110c74979b" providerId="LiveId" clId="{CA6CE388-7F23-4E01-A8D0-9E02071D487D}" dt="2026-02-23T01:27:29.637" v="1807" actId="20577"/>
          <ac:spMkLst>
            <pc:docMk/>
            <pc:sldMk cId="340750213" sldId="278"/>
            <ac:spMk id="3" creationId="{00000000-0000-0000-0000-000000000000}"/>
          </ac:spMkLst>
        </pc:spChg>
        <pc:spChg chg="mod">
          <ac:chgData name="보성 권" userId="1306cc110c74979b" providerId="LiveId" clId="{CA6CE388-7F23-4E01-A8D0-9E02071D487D}" dt="2026-02-23T01:27:45.279" v="1810" actId="20577"/>
          <ac:spMkLst>
            <pc:docMk/>
            <pc:sldMk cId="340750213" sldId="278"/>
            <ac:spMk id="19" creationId="{00000000-0000-0000-0000-000000000000}"/>
          </ac:spMkLst>
        </pc:spChg>
        <pc:picChg chg="add mod">
          <ac:chgData name="보성 권" userId="1306cc110c74979b" providerId="LiveId" clId="{CA6CE388-7F23-4E01-A8D0-9E02071D487D}" dt="2026-02-23T01:27:14.600" v="1806" actId="1076"/>
          <ac:picMkLst>
            <pc:docMk/>
            <pc:sldMk cId="340750213" sldId="278"/>
            <ac:picMk id="11" creationId="{D43EB4F0-942E-5F82-A650-BB04F5EA77D1}"/>
          </ac:picMkLst>
        </pc:picChg>
      </pc:sldChg>
      <pc:sldChg chg="addSp delSp modSp mod ord">
        <pc:chgData name="보성 권" userId="1306cc110c74979b" providerId="LiveId" clId="{CA6CE388-7F23-4E01-A8D0-9E02071D487D}" dt="2026-02-23T06:31:06.056" v="3017"/>
        <pc:sldMkLst>
          <pc:docMk/>
          <pc:sldMk cId="389535552" sldId="293"/>
        </pc:sldMkLst>
        <pc:spChg chg="mod">
          <ac:chgData name="보성 권" userId="1306cc110c74979b" providerId="LiveId" clId="{CA6CE388-7F23-4E01-A8D0-9E02071D487D}" dt="2026-02-23T01:55:33.941" v="2257" actId="20577"/>
          <ac:spMkLst>
            <pc:docMk/>
            <pc:sldMk cId="389535552" sldId="293"/>
            <ac:spMk id="3" creationId="{00000000-0000-0000-0000-000000000000}"/>
          </ac:spMkLst>
        </pc:spChg>
        <pc:spChg chg="mod">
          <ac:chgData name="보성 권" userId="1306cc110c74979b" providerId="LiveId" clId="{CA6CE388-7F23-4E01-A8D0-9E02071D487D}" dt="2026-02-23T04:23:50.156" v="2853" actId="1038"/>
          <ac:spMkLst>
            <pc:docMk/>
            <pc:sldMk cId="389535552" sldId="293"/>
            <ac:spMk id="19" creationId="{00000000-0000-0000-0000-000000000000}"/>
          </ac:spMkLst>
        </pc:spChg>
        <pc:spChg chg="mod">
          <ac:chgData name="보성 권" userId="1306cc110c74979b" providerId="LiveId" clId="{CA6CE388-7F23-4E01-A8D0-9E02071D487D}" dt="2026-02-23T04:32:06.573" v="2908"/>
          <ac:spMkLst>
            <pc:docMk/>
            <pc:sldMk cId="389535552" sldId="293"/>
            <ac:spMk id="23" creationId="{00000000-0000-0000-0000-000000000000}"/>
          </ac:spMkLst>
        </pc:spChg>
        <pc:picChg chg="add mod">
          <ac:chgData name="보성 권" userId="1306cc110c74979b" providerId="LiveId" clId="{CA6CE388-7F23-4E01-A8D0-9E02071D487D}" dt="2026-02-23T02:49:29.409" v="2615" actId="1076"/>
          <ac:picMkLst>
            <pc:docMk/>
            <pc:sldMk cId="389535552" sldId="293"/>
            <ac:picMk id="5" creationId="{07DF645D-625E-9AB7-CBF7-BF7A25E831D3}"/>
          </ac:picMkLst>
        </pc:picChg>
        <pc:picChg chg="add mod">
          <ac:chgData name="보성 권" userId="1306cc110c74979b" providerId="LiveId" clId="{CA6CE388-7F23-4E01-A8D0-9E02071D487D}" dt="2026-02-23T04:21:08.247" v="2755" actId="1076"/>
          <ac:picMkLst>
            <pc:docMk/>
            <pc:sldMk cId="389535552" sldId="293"/>
            <ac:picMk id="7" creationId="{D5253962-1032-ACF4-6B4C-697A87D5D9B6}"/>
          </ac:picMkLst>
        </pc:picChg>
        <pc:picChg chg="add mod">
          <ac:chgData name="보성 권" userId="1306cc110c74979b" providerId="LiveId" clId="{CA6CE388-7F23-4E01-A8D0-9E02071D487D}" dt="2026-02-23T04:19:15.229" v="2664" actId="1076"/>
          <ac:picMkLst>
            <pc:docMk/>
            <pc:sldMk cId="389535552" sldId="293"/>
            <ac:picMk id="9" creationId="{19489E68-0EC4-6A38-A776-A5A70D5D6E3B}"/>
          </ac:picMkLst>
        </pc:picChg>
        <pc:picChg chg="add mod">
          <ac:chgData name="보성 권" userId="1306cc110c74979b" providerId="LiveId" clId="{CA6CE388-7F23-4E01-A8D0-9E02071D487D}" dt="2026-02-23T04:26:21.994" v="2890" actId="1035"/>
          <ac:picMkLst>
            <pc:docMk/>
            <pc:sldMk cId="389535552" sldId="293"/>
            <ac:picMk id="13" creationId="{E90C5A4B-214B-BCC4-8834-9703F8E917F4}"/>
          </ac:picMkLst>
        </pc:picChg>
        <pc:picChg chg="add mod">
          <ac:chgData name="보성 권" userId="1306cc110c74979b" providerId="LiveId" clId="{CA6CE388-7F23-4E01-A8D0-9E02071D487D}" dt="2026-02-23T04:02:56.498" v="2663" actId="1035"/>
          <ac:picMkLst>
            <pc:docMk/>
            <pc:sldMk cId="389535552" sldId="293"/>
            <ac:picMk id="16" creationId="{6B249931-A7DF-372D-72DC-2CE3BAA8DAFD}"/>
          </ac:picMkLst>
        </pc:picChg>
        <pc:picChg chg="add mod">
          <ac:chgData name="보성 권" userId="1306cc110c74979b" providerId="LiveId" clId="{CA6CE388-7F23-4E01-A8D0-9E02071D487D}" dt="2026-02-23T04:32:02.577" v="2907" actId="1076"/>
          <ac:picMkLst>
            <pc:docMk/>
            <pc:sldMk cId="389535552" sldId="293"/>
            <ac:picMk id="18" creationId="{7D657999-19EC-1D25-58E0-AA281882A48D}"/>
          </ac:picMkLst>
        </pc:picChg>
        <pc:picChg chg="add mod">
          <ac:chgData name="보성 권" userId="1306cc110c74979b" providerId="LiveId" clId="{CA6CE388-7F23-4E01-A8D0-9E02071D487D}" dt="2026-02-23T04:32:10.548" v="2909" actId="1076"/>
          <ac:picMkLst>
            <pc:docMk/>
            <pc:sldMk cId="389535552" sldId="293"/>
            <ac:picMk id="21" creationId="{AF835670-BB0C-D81A-CAA2-E1CC65AA9681}"/>
          </ac:picMkLst>
        </pc:picChg>
      </pc:sldChg>
      <pc:sldChg chg="addSp delSp modSp mod">
        <pc:chgData name="보성 권" userId="1306cc110c74979b" providerId="LiveId" clId="{CA6CE388-7F23-4E01-A8D0-9E02071D487D}" dt="2026-02-23T01:54:57.921" v="2225" actId="113"/>
        <pc:sldMkLst>
          <pc:docMk/>
          <pc:sldMk cId="1438704198" sldId="294"/>
        </pc:sldMkLst>
        <pc:spChg chg="mod">
          <ac:chgData name="보성 권" userId="1306cc110c74979b" providerId="LiveId" clId="{CA6CE388-7F23-4E01-A8D0-9E02071D487D}" dt="2026-02-23T01:39:27.795" v="1842" actId="20577"/>
          <ac:spMkLst>
            <pc:docMk/>
            <pc:sldMk cId="1438704198" sldId="294"/>
            <ac:spMk id="3" creationId="{00000000-0000-0000-0000-000000000000}"/>
          </ac:spMkLst>
        </pc:spChg>
        <pc:spChg chg="add mod">
          <ac:chgData name="보성 권" userId="1306cc110c74979b" providerId="LiveId" clId="{CA6CE388-7F23-4E01-A8D0-9E02071D487D}" dt="2026-02-23T01:54:57.921" v="2225" actId="113"/>
          <ac:spMkLst>
            <pc:docMk/>
            <pc:sldMk cId="1438704198" sldId="294"/>
            <ac:spMk id="4" creationId="{9ED75838-682B-6D33-4EB4-452B570C98BA}"/>
          </ac:spMkLst>
        </pc:spChg>
        <pc:spChg chg="mod">
          <ac:chgData name="보성 권" userId="1306cc110c74979b" providerId="LiveId" clId="{CA6CE388-7F23-4E01-A8D0-9E02071D487D}" dt="2026-02-23T01:51:27.489" v="2163" actId="207"/>
          <ac:spMkLst>
            <pc:docMk/>
            <pc:sldMk cId="1438704198" sldId="294"/>
            <ac:spMk id="19" creationId="{00000000-0000-0000-0000-000000000000}"/>
          </ac:spMkLst>
        </pc:spChg>
      </pc:sldChg>
      <pc:sldChg chg="addSp delSp modSp mod">
        <pc:chgData name="보성 권" userId="1306cc110c74979b" providerId="LiveId" clId="{CA6CE388-7F23-4E01-A8D0-9E02071D487D}" dt="2026-03-03T04:48:13.171" v="14949" actId="20577"/>
        <pc:sldMkLst>
          <pc:docMk/>
          <pc:sldMk cId="634115973" sldId="295"/>
        </pc:sldMkLst>
        <pc:spChg chg="mod">
          <ac:chgData name="보성 권" userId="1306cc110c74979b" providerId="LiveId" clId="{CA6CE388-7F23-4E01-A8D0-9E02071D487D}" dt="2026-03-03T04:48:13.171" v="14949" actId="20577"/>
          <ac:spMkLst>
            <pc:docMk/>
            <pc:sldMk cId="634115973" sldId="295"/>
            <ac:spMk id="3" creationId="{00000000-0000-0000-0000-000000000000}"/>
          </ac:spMkLst>
        </pc:spChg>
        <pc:spChg chg="add mod">
          <ac:chgData name="보성 권" userId="1306cc110c74979b" providerId="LiveId" clId="{CA6CE388-7F23-4E01-A8D0-9E02071D487D}" dt="2026-02-23T08:19:56.595" v="4816" actId="1035"/>
          <ac:spMkLst>
            <pc:docMk/>
            <pc:sldMk cId="634115973" sldId="295"/>
            <ac:spMk id="4" creationId="{9100A92C-4553-858A-9562-A0E29419AAC9}"/>
          </ac:spMkLst>
        </pc:spChg>
        <pc:spChg chg="mod">
          <ac:chgData name="보성 권" userId="1306cc110c74979b" providerId="LiveId" clId="{CA6CE388-7F23-4E01-A8D0-9E02071D487D}" dt="2026-02-23T08:18:32.496" v="4710" actId="20577"/>
          <ac:spMkLst>
            <pc:docMk/>
            <pc:sldMk cId="634115973" sldId="295"/>
            <ac:spMk id="19" creationId="{00000000-0000-0000-0000-000000000000}"/>
          </ac:spMkLst>
        </pc:spChg>
        <pc:spChg chg="mod">
          <ac:chgData name="보성 권" userId="1306cc110c74979b" providerId="LiveId" clId="{CA6CE388-7F23-4E01-A8D0-9E02071D487D}" dt="2026-02-23T08:28:28.605" v="4917" actId="14100"/>
          <ac:spMkLst>
            <pc:docMk/>
            <pc:sldMk cId="634115973" sldId="295"/>
            <ac:spMk id="33" creationId="{00000000-0000-0000-0000-000000000000}"/>
          </ac:spMkLst>
        </pc:spChg>
      </pc:sldChg>
      <pc:sldChg chg="addSp delSp modSp mod">
        <pc:chgData name="보성 권" userId="1306cc110c74979b" providerId="LiveId" clId="{CA6CE388-7F23-4E01-A8D0-9E02071D487D}" dt="2026-02-24T06:42:12.545" v="7547" actId="1036"/>
        <pc:sldMkLst>
          <pc:docMk/>
          <pc:sldMk cId="78360124" sldId="297"/>
        </pc:sldMkLst>
        <pc:spChg chg="add mod">
          <ac:chgData name="보성 권" userId="1306cc110c74979b" providerId="LiveId" clId="{CA6CE388-7F23-4E01-A8D0-9E02071D487D}" dt="2026-02-24T06:38:11.417" v="7308" actId="20577"/>
          <ac:spMkLst>
            <pc:docMk/>
            <pc:sldMk cId="78360124" sldId="297"/>
            <ac:spMk id="3" creationId="{D8FBC857-1C91-F0B1-FCA8-1FECD9ABAC47}"/>
          </ac:spMkLst>
        </pc:spChg>
        <pc:spChg chg="add mod">
          <ac:chgData name="보성 권" userId="1306cc110c74979b" providerId="LiveId" clId="{CA6CE388-7F23-4E01-A8D0-9E02071D487D}" dt="2026-02-24T06:42:04.564" v="7512" actId="1035"/>
          <ac:spMkLst>
            <pc:docMk/>
            <pc:sldMk cId="78360124" sldId="297"/>
            <ac:spMk id="4" creationId="{138DD03B-73D2-B468-CD7A-EEC3D541CF4F}"/>
          </ac:spMkLst>
        </pc:spChg>
        <pc:spChg chg="add mod">
          <ac:chgData name="보성 권" userId="1306cc110c74979b" providerId="LiveId" clId="{CA6CE388-7F23-4E01-A8D0-9E02071D487D}" dt="2026-02-24T06:42:08.597" v="7531" actId="1035"/>
          <ac:spMkLst>
            <pc:docMk/>
            <pc:sldMk cId="78360124" sldId="297"/>
            <ac:spMk id="5" creationId="{9CE85543-91FC-0561-AADE-E8E1F1B9DF30}"/>
          </ac:spMkLst>
        </pc:spChg>
        <pc:spChg chg="add mod">
          <ac:chgData name="보성 권" userId="1306cc110c74979b" providerId="LiveId" clId="{CA6CE388-7F23-4E01-A8D0-9E02071D487D}" dt="2026-02-24T06:42:12.545" v="7547" actId="1036"/>
          <ac:spMkLst>
            <pc:docMk/>
            <pc:sldMk cId="78360124" sldId="297"/>
            <ac:spMk id="7" creationId="{71B57BE1-893F-1DB6-B197-734B80888523}"/>
          </ac:spMkLst>
        </pc:spChg>
        <pc:spChg chg="mod">
          <ac:chgData name="보성 권" userId="1306cc110c74979b" providerId="LiveId" clId="{CA6CE388-7F23-4E01-A8D0-9E02071D487D}" dt="2026-02-24T05:21:40.021" v="6861" actId="20577"/>
          <ac:spMkLst>
            <pc:docMk/>
            <pc:sldMk cId="78360124" sldId="297"/>
            <ac:spMk id="36" creationId="{00000000-0000-0000-0000-000000000000}"/>
          </ac:spMkLst>
        </pc:spChg>
      </pc:sldChg>
      <pc:sldChg chg="addSp delSp modSp mod">
        <pc:chgData name="보성 권" userId="1306cc110c74979b" providerId="LiveId" clId="{CA6CE388-7F23-4E01-A8D0-9E02071D487D}" dt="2026-02-24T05:19:18.884" v="6717" actId="20577"/>
        <pc:sldMkLst>
          <pc:docMk/>
          <pc:sldMk cId="42008371" sldId="298"/>
        </pc:sldMkLst>
        <pc:spChg chg="mod">
          <ac:chgData name="보성 권" userId="1306cc110c74979b" providerId="LiveId" clId="{CA6CE388-7F23-4E01-A8D0-9E02071D487D}" dt="2026-02-24T03:59:15.189" v="6018" actId="20577"/>
          <ac:spMkLst>
            <pc:docMk/>
            <pc:sldMk cId="42008371" sldId="298"/>
            <ac:spMk id="3" creationId="{00000000-0000-0000-0000-000000000000}"/>
          </ac:spMkLst>
        </pc:spChg>
        <pc:spChg chg="add mod">
          <ac:chgData name="보성 권" userId="1306cc110c74979b" providerId="LiveId" clId="{CA6CE388-7F23-4E01-A8D0-9E02071D487D}" dt="2026-02-24T05:19:18.884" v="6717" actId="20577"/>
          <ac:spMkLst>
            <pc:docMk/>
            <pc:sldMk cId="42008371" sldId="298"/>
            <ac:spMk id="4" creationId="{2DEC074F-3706-5FE2-9D98-DDBDCC78AD30}"/>
          </ac:spMkLst>
        </pc:spChg>
        <pc:spChg chg="mod">
          <ac:chgData name="보성 권" userId="1306cc110c74979b" providerId="LiveId" clId="{CA6CE388-7F23-4E01-A8D0-9E02071D487D}" dt="2026-02-24T04:05:54.310" v="6101" actId="1035"/>
          <ac:spMkLst>
            <pc:docMk/>
            <pc:sldMk cId="42008371" sldId="298"/>
            <ac:spMk id="19" creationId="{00000000-0000-0000-0000-000000000000}"/>
          </ac:spMkLst>
        </pc:spChg>
        <pc:picChg chg="add mod">
          <ac:chgData name="보성 권" userId="1306cc110c74979b" providerId="LiveId" clId="{CA6CE388-7F23-4E01-A8D0-9E02071D487D}" dt="2026-02-24T04:09:08.964" v="6340" actId="1076"/>
          <ac:picMkLst>
            <pc:docMk/>
            <pc:sldMk cId="42008371" sldId="298"/>
            <ac:picMk id="5" creationId="{FF751876-202B-6C90-88BF-900FC305C017}"/>
          </ac:picMkLst>
        </pc:picChg>
      </pc:sldChg>
      <pc:sldChg chg="addSp delSp modSp mod ord">
        <pc:chgData name="보성 권" userId="1306cc110c74979b" providerId="LiveId" clId="{CA6CE388-7F23-4E01-A8D0-9E02071D487D}" dt="2026-03-05T06:44:59.125" v="15441" actId="113"/>
        <pc:sldMkLst>
          <pc:docMk/>
          <pc:sldMk cId="863394764" sldId="300"/>
        </pc:sldMkLst>
        <pc:spChg chg="add mod">
          <ac:chgData name="보성 권" userId="1306cc110c74979b" providerId="LiveId" clId="{CA6CE388-7F23-4E01-A8D0-9E02071D487D}" dt="2026-02-25T05:49:12.809" v="9683" actId="1035"/>
          <ac:spMkLst>
            <pc:docMk/>
            <pc:sldMk cId="863394764" sldId="300"/>
            <ac:spMk id="5" creationId="{AAFAD897-5C42-2F97-4387-C8145A046746}"/>
          </ac:spMkLst>
        </pc:spChg>
        <pc:spChg chg="add mod">
          <ac:chgData name="보성 권" userId="1306cc110c74979b" providerId="LiveId" clId="{CA6CE388-7F23-4E01-A8D0-9E02071D487D}" dt="2026-02-25T03:13:15.500" v="8384" actId="1037"/>
          <ac:spMkLst>
            <pc:docMk/>
            <pc:sldMk cId="863394764" sldId="300"/>
            <ac:spMk id="6" creationId="{2A05F164-8835-F66D-96F1-75421912B0A7}"/>
          </ac:spMkLst>
        </pc:spChg>
        <pc:spChg chg="add mod">
          <ac:chgData name="보성 권" userId="1306cc110c74979b" providerId="LiveId" clId="{CA6CE388-7F23-4E01-A8D0-9E02071D487D}" dt="2026-02-25T03:13:11.860" v="8375" actId="20577"/>
          <ac:spMkLst>
            <pc:docMk/>
            <pc:sldMk cId="863394764" sldId="300"/>
            <ac:spMk id="8" creationId="{F389445E-7E05-EB5F-26D0-98AF214BD47F}"/>
          </ac:spMkLst>
        </pc:spChg>
        <pc:spChg chg="mod">
          <ac:chgData name="보성 권" userId="1306cc110c74979b" providerId="LiveId" clId="{CA6CE388-7F23-4E01-A8D0-9E02071D487D}" dt="2026-02-25T02:27:00.604" v="7749" actId="20577"/>
          <ac:spMkLst>
            <pc:docMk/>
            <pc:sldMk cId="863394764" sldId="300"/>
            <ac:spMk id="19" creationId="{00000000-0000-0000-0000-000000000000}"/>
          </ac:spMkLst>
        </pc:spChg>
        <pc:spChg chg="mod">
          <ac:chgData name="보성 권" userId="1306cc110c74979b" providerId="LiveId" clId="{CA6CE388-7F23-4E01-A8D0-9E02071D487D}" dt="2026-03-05T06:44:59.125" v="15441" actId="113"/>
          <ac:spMkLst>
            <pc:docMk/>
            <pc:sldMk cId="863394764" sldId="300"/>
            <ac:spMk id="33" creationId="{00000000-0000-0000-0000-000000000000}"/>
          </ac:spMkLst>
        </pc:spChg>
        <pc:spChg chg="mod">
          <ac:chgData name="보성 권" userId="1306cc110c74979b" providerId="LiveId" clId="{CA6CE388-7F23-4E01-A8D0-9E02071D487D}" dt="2026-02-25T01:26:33.139" v="7565" actId="20577"/>
          <ac:spMkLst>
            <pc:docMk/>
            <pc:sldMk cId="863394764" sldId="300"/>
            <ac:spMk id="36" creationId="{00000000-0000-0000-0000-000000000000}"/>
          </ac:spMkLst>
        </pc:spChg>
        <pc:picChg chg="add mod">
          <ac:chgData name="보성 권" userId="1306cc110c74979b" providerId="LiveId" clId="{CA6CE388-7F23-4E01-A8D0-9E02071D487D}" dt="2026-02-25T05:49:05.205" v="9667" actId="1036"/>
          <ac:picMkLst>
            <pc:docMk/>
            <pc:sldMk cId="863394764" sldId="300"/>
            <ac:picMk id="4" creationId="{8612C8F3-6A74-A96A-BF99-3B1B84DF17B2}"/>
          </ac:picMkLst>
        </pc:picChg>
      </pc:sldChg>
      <pc:sldChg chg="addSp delSp modSp mod ord">
        <pc:chgData name="보성 권" userId="1306cc110c74979b" providerId="LiveId" clId="{CA6CE388-7F23-4E01-A8D0-9E02071D487D}" dt="2026-03-05T06:45:23.744" v="15444" actId="113"/>
        <pc:sldMkLst>
          <pc:docMk/>
          <pc:sldMk cId="2995614022" sldId="301"/>
        </pc:sldMkLst>
        <pc:spChg chg="mod">
          <ac:chgData name="보성 권" userId="1306cc110c74979b" providerId="LiveId" clId="{CA6CE388-7F23-4E01-A8D0-9E02071D487D}" dt="2026-02-25T03:19:20.491" v="8405" actId="20577"/>
          <ac:spMkLst>
            <pc:docMk/>
            <pc:sldMk cId="2995614022" sldId="301"/>
            <ac:spMk id="3" creationId="{00000000-0000-0000-0000-000000000000}"/>
          </ac:spMkLst>
        </pc:spChg>
        <pc:spChg chg="add mod">
          <ac:chgData name="보성 권" userId="1306cc110c74979b" providerId="LiveId" clId="{CA6CE388-7F23-4E01-A8D0-9E02071D487D}" dt="2026-03-05T06:45:23.744" v="15444" actId="113"/>
          <ac:spMkLst>
            <pc:docMk/>
            <pc:sldMk cId="2995614022" sldId="301"/>
            <ac:spMk id="9" creationId="{C56641F9-7A0E-CDCB-58F3-79020EB6D601}"/>
          </ac:spMkLst>
        </pc:spChg>
        <pc:spChg chg="mod">
          <ac:chgData name="보성 권" userId="1306cc110c74979b" providerId="LiveId" clId="{CA6CE388-7F23-4E01-A8D0-9E02071D487D}" dt="2026-02-25T03:20:32.961" v="8429" actId="20577"/>
          <ac:spMkLst>
            <pc:docMk/>
            <pc:sldMk cId="2995614022" sldId="301"/>
            <ac:spMk id="19" creationId="{00000000-0000-0000-0000-000000000000}"/>
          </ac:spMkLst>
        </pc:spChg>
        <pc:spChg chg="add del mod">
          <ac:chgData name="보성 권" userId="1306cc110c74979b" providerId="LiveId" clId="{CA6CE388-7F23-4E01-A8D0-9E02071D487D}" dt="2026-02-25T05:48:16.929" v="9615" actId="207"/>
          <ac:spMkLst>
            <pc:docMk/>
            <pc:sldMk cId="2995614022" sldId="301"/>
            <ac:spMk id="23" creationId="{00000000-0000-0000-0000-000000000000}"/>
          </ac:spMkLst>
        </pc:spChg>
        <pc:picChg chg="add mod">
          <ac:chgData name="보성 권" userId="1306cc110c74979b" providerId="LiveId" clId="{CA6CE388-7F23-4E01-A8D0-9E02071D487D}" dt="2026-02-25T05:25:13.769" v="9169" actId="1076"/>
          <ac:picMkLst>
            <pc:docMk/>
            <pc:sldMk cId="2995614022" sldId="301"/>
            <ac:picMk id="5" creationId="{83E5DE0A-FCED-4A4E-3E39-BCF8729EC15E}"/>
          </ac:picMkLst>
        </pc:picChg>
        <pc:picChg chg="add mod">
          <ac:chgData name="보성 권" userId="1306cc110c74979b" providerId="LiveId" clId="{CA6CE388-7F23-4E01-A8D0-9E02071D487D}" dt="2026-02-25T05:25:30.256" v="9175" actId="14100"/>
          <ac:picMkLst>
            <pc:docMk/>
            <pc:sldMk cId="2995614022" sldId="301"/>
            <ac:picMk id="6" creationId="{4E0DC6A5-759E-9BCC-0BF2-F4F828743B57}"/>
          </ac:picMkLst>
        </pc:picChg>
      </pc:sldChg>
      <pc:sldChg chg="addSp modSp mod ord">
        <pc:chgData name="보성 권" userId="1306cc110c74979b" providerId="LiveId" clId="{CA6CE388-7F23-4E01-A8D0-9E02071D487D}" dt="2026-03-03T01:37:58.181" v="14916" actId="1035"/>
        <pc:sldMkLst>
          <pc:docMk/>
          <pc:sldMk cId="3719712400" sldId="307"/>
        </pc:sldMkLst>
        <pc:spChg chg="add mod">
          <ac:chgData name="보성 권" userId="1306cc110c74979b" providerId="LiveId" clId="{CA6CE388-7F23-4E01-A8D0-9E02071D487D}" dt="2026-03-03T01:37:58.181" v="14916" actId="1035"/>
          <ac:spMkLst>
            <pc:docMk/>
            <pc:sldMk cId="3719712400" sldId="307"/>
            <ac:spMk id="4" creationId="{67474B57-70B1-79EC-7E7E-F80B15B76365}"/>
          </ac:spMkLst>
        </pc:spChg>
        <pc:spChg chg="mod">
          <ac:chgData name="보성 권" userId="1306cc110c74979b" providerId="LiveId" clId="{CA6CE388-7F23-4E01-A8D0-9E02071D487D}" dt="2026-02-20T04:10:24.084" v="168" actId="20577"/>
          <ac:spMkLst>
            <pc:docMk/>
            <pc:sldMk cId="3719712400" sldId="307"/>
            <ac:spMk id="23" creationId="{00000000-0000-0000-0000-000000000000}"/>
          </ac:spMkLst>
        </pc:spChg>
        <pc:spChg chg="mod">
          <ac:chgData name="보성 권" userId="1306cc110c74979b" providerId="LiveId" clId="{CA6CE388-7F23-4E01-A8D0-9E02071D487D}" dt="2026-03-03T01:21:10.768" v="14097" actId="255"/>
          <ac:spMkLst>
            <pc:docMk/>
            <pc:sldMk cId="3719712400" sldId="307"/>
            <ac:spMk id="75" creationId="{00000000-0000-0000-0000-000000000000}"/>
          </ac:spMkLst>
        </pc:spChg>
        <pc:spChg chg="mod">
          <ac:chgData name="보성 권" userId="1306cc110c74979b" providerId="LiveId" clId="{CA6CE388-7F23-4E01-A8D0-9E02071D487D}" dt="2026-03-03T01:26:45.861" v="14554" actId="1037"/>
          <ac:spMkLst>
            <pc:docMk/>
            <pc:sldMk cId="3719712400" sldId="307"/>
            <ac:spMk id="76" creationId="{00000000-0000-0000-0000-000000000000}"/>
          </ac:spMkLst>
        </pc:spChg>
        <pc:spChg chg="mod">
          <ac:chgData name="보성 권" userId="1306cc110c74979b" providerId="LiveId" clId="{CA6CE388-7F23-4E01-A8D0-9E02071D487D}" dt="2026-03-03T01:26:38.079" v="14548" actId="20577"/>
          <ac:spMkLst>
            <pc:docMk/>
            <pc:sldMk cId="3719712400" sldId="307"/>
            <ac:spMk id="77" creationId="{00000000-0000-0000-0000-000000000000}"/>
          </ac:spMkLst>
        </pc:spChg>
      </pc:sldChg>
      <pc:sldChg chg="addSp delSp modSp mod">
        <pc:chgData name="보성 권" userId="1306cc110c74979b" providerId="LiveId" clId="{CA6CE388-7F23-4E01-A8D0-9E02071D487D}" dt="2026-02-25T08:28:37.116" v="10701" actId="1035"/>
        <pc:sldMkLst>
          <pc:docMk/>
          <pc:sldMk cId="1618253700" sldId="312"/>
        </pc:sldMkLst>
        <pc:spChg chg="mod">
          <ac:chgData name="보성 권" userId="1306cc110c74979b" providerId="LiveId" clId="{CA6CE388-7F23-4E01-A8D0-9E02071D487D}" dt="2026-02-25T07:21:35.446" v="10216" actId="20577"/>
          <ac:spMkLst>
            <pc:docMk/>
            <pc:sldMk cId="1618253700" sldId="312"/>
            <ac:spMk id="3" creationId="{00000000-0000-0000-0000-000000000000}"/>
          </ac:spMkLst>
        </pc:spChg>
        <pc:spChg chg="add mod">
          <ac:chgData name="보성 권" userId="1306cc110c74979b" providerId="LiveId" clId="{CA6CE388-7F23-4E01-A8D0-9E02071D487D}" dt="2026-02-25T07:13:50.585" v="10117" actId="16959"/>
          <ac:spMkLst>
            <pc:docMk/>
            <pc:sldMk cId="1618253700" sldId="312"/>
            <ac:spMk id="8" creationId="{C3CB9D0F-39DB-95BF-E7EE-ABCFBCC700F9}"/>
          </ac:spMkLst>
        </pc:spChg>
        <pc:spChg chg="add mod">
          <ac:chgData name="보성 권" userId="1306cc110c74979b" providerId="LiveId" clId="{CA6CE388-7F23-4E01-A8D0-9E02071D487D}" dt="2026-02-25T08:27:12.183" v="10667" actId="20577"/>
          <ac:spMkLst>
            <pc:docMk/>
            <pc:sldMk cId="1618253700" sldId="312"/>
            <ac:spMk id="9" creationId="{6B7DB4CA-CE45-701D-CE60-FF1BA878D58E}"/>
          </ac:spMkLst>
        </pc:spChg>
        <pc:spChg chg="add mod">
          <ac:chgData name="보성 권" userId="1306cc110c74979b" providerId="LiveId" clId="{CA6CE388-7F23-4E01-A8D0-9E02071D487D}" dt="2026-02-25T07:17:04.198" v="10184" actId="1076"/>
          <ac:spMkLst>
            <pc:docMk/>
            <pc:sldMk cId="1618253700" sldId="312"/>
            <ac:spMk id="11" creationId="{89AE2309-050F-B885-7CFD-C64E75F54626}"/>
          </ac:spMkLst>
        </pc:spChg>
        <pc:spChg chg="add mod">
          <ac:chgData name="보성 권" userId="1306cc110c74979b" providerId="LiveId" clId="{CA6CE388-7F23-4E01-A8D0-9E02071D487D}" dt="2026-02-25T08:28:37.116" v="10701" actId="1035"/>
          <ac:spMkLst>
            <pc:docMk/>
            <pc:sldMk cId="1618253700" sldId="312"/>
            <ac:spMk id="14" creationId="{E36A404F-844C-ED9F-9800-16126B803AB1}"/>
          </ac:spMkLst>
        </pc:spChg>
        <pc:spChg chg="mod">
          <ac:chgData name="보성 권" userId="1306cc110c74979b" providerId="LiveId" clId="{CA6CE388-7F23-4E01-A8D0-9E02071D487D}" dt="2026-02-25T06:11:24.472" v="9754" actId="20577"/>
          <ac:spMkLst>
            <pc:docMk/>
            <pc:sldMk cId="1618253700" sldId="312"/>
            <ac:spMk id="19" creationId="{00000000-0000-0000-0000-000000000000}"/>
          </ac:spMkLst>
        </pc:spChg>
        <pc:spChg chg="mod">
          <ac:chgData name="보성 권" userId="1306cc110c74979b" providerId="LiveId" clId="{CA6CE388-7F23-4E01-A8D0-9E02071D487D}" dt="2026-02-25T07:04:02.451" v="9948" actId="20577"/>
          <ac:spMkLst>
            <pc:docMk/>
            <pc:sldMk cId="1618253700" sldId="312"/>
            <ac:spMk id="87" creationId="{00000000-0000-0000-0000-000000000000}"/>
          </ac:spMkLst>
        </pc:spChg>
        <pc:picChg chg="add mod">
          <ac:chgData name="보성 권" userId="1306cc110c74979b" providerId="LiveId" clId="{CA6CE388-7F23-4E01-A8D0-9E02071D487D}" dt="2026-02-25T07:10:44.012" v="9956" actId="14100"/>
          <ac:picMkLst>
            <pc:docMk/>
            <pc:sldMk cId="1618253700" sldId="312"/>
            <ac:picMk id="5" creationId="{61198F48-7469-B4B3-219D-51890818EA98}"/>
          </ac:picMkLst>
        </pc:picChg>
        <pc:picChg chg="add mod">
          <ac:chgData name="보성 권" userId="1306cc110c74979b" providerId="LiveId" clId="{CA6CE388-7F23-4E01-A8D0-9E02071D487D}" dt="2026-02-25T07:11:06.677" v="9960" actId="1076"/>
          <ac:picMkLst>
            <pc:docMk/>
            <pc:sldMk cId="1618253700" sldId="312"/>
            <ac:picMk id="7" creationId="{9BF6A4DE-52D6-DB60-E986-67082E5BD6B7}"/>
          </ac:picMkLst>
        </pc:picChg>
      </pc:sldChg>
      <pc:sldChg chg="modSp mod">
        <pc:chgData name="보성 권" userId="1306cc110c74979b" providerId="LiveId" clId="{CA6CE388-7F23-4E01-A8D0-9E02071D487D}" dt="2026-03-05T01:44:34.579" v="15334" actId="1038"/>
        <pc:sldMkLst>
          <pc:docMk/>
          <pc:sldMk cId="2477958822" sldId="313"/>
        </pc:sldMkLst>
        <pc:spChg chg="mod">
          <ac:chgData name="보성 권" userId="1306cc110c74979b" providerId="LiveId" clId="{CA6CE388-7F23-4E01-A8D0-9E02071D487D}" dt="2026-02-23T02:03:06.555" v="2281" actId="20577"/>
          <ac:spMkLst>
            <pc:docMk/>
            <pc:sldMk cId="2477958822" sldId="313"/>
            <ac:spMk id="3" creationId="{00000000-0000-0000-0000-000000000000}"/>
          </ac:spMkLst>
        </pc:spChg>
        <pc:spChg chg="mod">
          <ac:chgData name="보성 권" userId="1306cc110c74979b" providerId="LiveId" clId="{CA6CE388-7F23-4E01-A8D0-9E02071D487D}" dt="2026-02-26T07:54:12.187" v="13664" actId="20577"/>
          <ac:spMkLst>
            <pc:docMk/>
            <pc:sldMk cId="2477958822" sldId="313"/>
            <ac:spMk id="19" creationId="{00000000-0000-0000-0000-000000000000}"/>
          </ac:spMkLst>
        </pc:spChg>
        <pc:spChg chg="mod">
          <ac:chgData name="보성 권" userId="1306cc110c74979b" providerId="LiveId" clId="{CA6CE388-7F23-4E01-A8D0-9E02071D487D}" dt="2026-03-05T01:44:21.449" v="15327" actId="20577"/>
          <ac:spMkLst>
            <pc:docMk/>
            <pc:sldMk cId="2477958822" sldId="313"/>
            <ac:spMk id="87" creationId="{00000000-0000-0000-0000-000000000000}"/>
          </ac:spMkLst>
        </pc:spChg>
        <pc:spChg chg="mod">
          <ac:chgData name="보성 권" userId="1306cc110c74979b" providerId="LiveId" clId="{CA6CE388-7F23-4E01-A8D0-9E02071D487D}" dt="2026-03-05T01:44:34.579" v="15334" actId="1038"/>
          <ac:spMkLst>
            <pc:docMk/>
            <pc:sldMk cId="2477958822" sldId="313"/>
            <ac:spMk id="113" creationId="{00000000-0000-0000-0000-000000000000}"/>
          </ac:spMkLst>
        </pc:spChg>
        <pc:spChg chg="mod">
          <ac:chgData name="보성 권" userId="1306cc110c74979b" providerId="LiveId" clId="{CA6CE388-7F23-4E01-A8D0-9E02071D487D}" dt="2026-03-05T01:41:29.017" v="15320" actId="20577"/>
          <ac:spMkLst>
            <pc:docMk/>
            <pc:sldMk cId="2477958822" sldId="313"/>
            <ac:spMk id="114" creationId="{00000000-0000-0000-0000-000000000000}"/>
          </ac:spMkLst>
        </pc:spChg>
      </pc:sldChg>
      <pc:sldChg chg="modSp mod">
        <pc:chgData name="보성 권" userId="1306cc110c74979b" providerId="LiveId" clId="{CA6CE388-7F23-4E01-A8D0-9E02071D487D}" dt="2026-02-26T07:53:56.869" v="13645" actId="1036"/>
        <pc:sldMkLst>
          <pc:docMk/>
          <pc:sldMk cId="1956973169" sldId="315"/>
        </pc:sldMkLst>
        <pc:spChg chg="mod">
          <ac:chgData name="보성 권" userId="1306cc110c74979b" providerId="LiveId" clId="{CA6CE388-7F23-4E01-A8D0-9E02071D487D}" dt="2026-02-26T07:53:53.919" v="13639" actId="1036"/>
          <ac:spMkLst>
            <pc:docMk/>
            <pc:sldMk cId="1956973169" sldId="315"/>
            <ac:spMk id="4" creationId="{8E38E6AF-2529-DD13-465C-7CAD45844C0A}"/>
          </ac:spMkLst>
        </pc:spChg>
        <pc:spChg chg="mod">
          <ac:chgData name="보성 권" userId="1306cc110c74979b" providerId="LiveId" clId="{CA6CE388-7F23-4E01-A8D0-9E02071D487D}" dt="2026-02-26T07:53:30.488" v="13580" actId="1036"/>
          <ac:spMkLst>
            <pc:docMk/>
            <pc:sldMk cId="1956973169" sldId="315"/>
            <ac:spMk id="19" creationId="{5FBC5A24-49E2-62BA-EC50-4A2DCCB1ED07}"/>
          </ac:spMkLst>
        </pc:spChg>
        <pc:spChg chg="mod">
          <ac:chgData name="보성 권" userId="1306cc110c74979b" providerId="LiveId" clId="{CA6CE388-7F23-4E01-A8D0-9E02071D487D}" dt="2026-02-26T07:53:34.395" v="13597" actId="1035"/>
          <ac:spMkLst>
            <pc:docMk/>
            <pc:sldMk cId="1956973169" sldId="315"/>
            <ac:spMk id="87" creationId="{8F8833B1-F6BF-7676-9DD1-1BBDBCA4A289}"/>
          </ac:spMkLst>
        </pc:spChg>
        <pc:spChg chg="mod">
          <ac:chgData name="보성 권" userId="1306cc110c74979b" providerId="LiveId" clId="{CA6CE388-7F23-4E01-A8D0-9E02071D487D}" dt="2026-02-26T07:53:56.869" v="13645" actId="1036"/>
          <ac:spMkLst>
            <pc:docMk/>
            <pc:sldMk cId="1956973169" sldId="315"/>
            <ac:spMk id="112" creationId="{FB98D6C6-4FC0-B979-D7F5-67A5CFFFDA5C}"/>
          </ac:spMkLst>
        </pc:spChg>
      </pc:sldChg>
      <pc:sldChg chg="addSp delSp modSp add mod ord">
        <pc:chgData name="보성 권" userId="1306cc110c74979b" providerId="LiveId" clId="{CA6CE388-7F23-4E01-A8D0-9E02071D487D}" dt="2026-02-23T08:43:09.641" v="5080" actId="1076"/>
        <pc:sldMkLst>
          <pc:docMk/>
          <pc:sldMk cId="4232453146" sldId="316"/>
        </pc:sldMkLst>
        <pc:spChg chg="add mod">
          <ac:chgData name="보성 권" userId="1306cc110c74979b" providerId="LiveId" clId="{CA6CE388-7F23-4E01-A8D0-9E02071D487D}" dt="2026-02-23T08:43:09.641" v="5080" actId="1076"/>
          <ac:spMkLst>
            <pc:docMk/>
            <pc:sldMk cId="4232453146" sldId="316"/>
            <ac:spMk id="8" creationId="{1B64E4ED-7FCC-E65D-BBA6-C18544E7B89B}"/>
          </ac:spMkLst>
        </pc:spChg>
        <pc:spChg chg="add mod">
          <ac:chgData name="보성 권" userId="1306cc110c74979b" providerId="LiveId" clId="{CA6CE388-7F23-4E01-A8D0-9E02071D487D}" dt="2026-02-23T08:32:21.032" v="5045" actId="1038"/>
          <ac:spMkLst>
            <pc:docMk/>
            <pc:sldMk cId="4232453146" sldId="316"/>
            <ac:spMk id="11" creationId="{021BCC38-30EA-1761-71D0-37C5158344CE}"/>
          </ac:spMkLst>
        </pc:spChg>
        <pc:spChg chg="add mod">
          <ac:chgData name="보성 권" userId="1306cc110c74979b" providerId="LiveId" clId="{CA6CE388-7F23-4E01-A8D0-9E02071D487D}" dt="2026-02-23T08:32:10.666" v="5006" actId="1076"/>
          <ac:spMkLst>
            <pc:docMk/>
            <pc:sldMk cId="4232453146" sldId="316"/>
            <ac:spMk id="12" creationId="{FB78C0B7-6C4D-CA42-24D6-7040EF3F83C4}"/>
          </ac:spMkLst>
        </pc:spChg>
        <pc:spChg chg="mod">
          <ac:chgData name="보성 권" userId="1306cc110c74979b" providerId="LiveId" clId="{CA6CE388-7F23-4E01-A8D0-9E02071D487D}" dt="2026-02-23T08:30:06.212" v="4948" actId="1035"/>
          <ac:spMkLst>
            <pc:docMk/>
            <pc:sldMk cId="4232453146" sldId="316"/>
            <ac:spMk id="19" creationId="{7D3F1B20-C184-F653-FE75-0E3869A45ADC}"/>
          </ac:spMkLst>
        </pc:spChg>
        <pc:picChg chg="add mod">
          <ac:chgData name="보성 권" userId="1306cc110c74979b" providerId="LiveId" clId="{CA6CE388-7F23-4E01-A8D0-9E02071D487D}" dt="2026-02-23T07:10:43.470" v="3650" actId="1076"/>
          <ac:picMkLst>
            <pc:docMk/>
            <pc:sldMk cId="4232453146" sldId="316"/>
            <ac:picMk id="6" creationId="{67B47F90-6C0E-2490-0D38-770C902BA286}"/>
          </ac:picMkLst>
        </pc:picChg>
        <pc:picChg chg="add mod">
          <ac:chgData name="보성 권" userId="1306cc110c74979b" providerId="LiveId" clId="{CA6CE388-7F23-4E01-A8D0-9E02071D487D}" dt="2026-02-23T08:32:12.929" v="5020" actId="1038"/>
          <ac:picMkLst>
            <pc:docMk/>
            <pc:sldMk cId="4232453146" sldId="316"/>
            <ac:picMk id="10" creationId="{8747CE8E-E8A7-8E43-7636-BDA37DF5A6EC}"/>
          </ac:picMkLst>
        </pc:picChg>
      </pc:sldChg>
      <pc:sldChg chg="addSp delSp modSp add mod ord">
        <pc:chgData name="보성 권" userId="1306cc110c74979b" providerId="LiveId" clId="{CA6CE388-7F23-4E01-A8D0-9E02071D487D}" dt="2026-03-03T04:50:32.607" v="15056"/>
        <pc:sldMkLst>
          <pc:docMk/>
          <pc:sldMk cId="2695771363" sldId="317"/>
        </pc:sldMkLst>
        <pc:spChg chg="mod">
          <ac:chgData name="보성 권" userId="1306cc110c74979b" providerId="LiveId" clId="{CA6CE388-7F23-4E01-A8D0-9E02071D487D}" dt="2026-03-03T04:48:22.712" v="14963" actId="20577"/>
          <ac:spMkLst>
            <pc:docMk/>
            <pc:sldMk cId="2695771363" sldId="317"/>
            <ac:spMk id="3" creationId="{723BE4FE-4CCD-2BA2-76E6-CE47FBB85780}"/>
          </ac:spMkLst>
        </pc:spChg>
        <pc:spChg chg="add mod">
          <ac:chgData name="보성 권" userId="1306cc110c74979b" providerId="LiveId" clId="{CA6CE388-7F23-4E01-A8D0-9E02071D487D}" dt="2026-02-26T01:24:56.487" v="10997" actId="113"/>
          <ac:spMkLst>
            <pc:docMk/>
            <pc:sldMk cId="2695771363" sldId="317"/>
            <ac:spMk id="6" creationId="{4C19D62F-2B81-601E-1C92-7F0C06E27E04}"/>
          </ac:spMkLst>
        </pc:spChg>
        <pc:spChg chg="mod">
          <ac:chgData name="보성 권" userId="1306cc110c74979b" providerId="LiveId" clId="{CA6CE388-7F23-4E01-A8D0-9E02071D487D}" dt="2026-02-23T08:33:10.374" v="5078" actId="20577"/>
          <ac:spMkLst>
            <pc:docMk/>
            <pc:sldMk cId="2695771363" sldId="317"/>
            <ac:spMk id="19" creationId="{F52B4457-FB36-1944-E10C-C6A0C0EE9F23}"/>
          </ac:spMkLst>
        </pc:spChg>
        <pc:picChg chg="add mod">
          <ac:chgData name="보성 권" userId="1306cc110c74979b" providerId="LiveId" clId="{CA6CE388-7F23-4E01-A8D0-9E02071D487D}" dt="2026-02-24T01:19:11.834" v="5309" actId="1076"/>
          <ac:picMkLst>
            <pc:docMk/>
            <pc:sldMk cId="2695771363" sldId="317"/>
            <ac:picMk id="5" creationId="{27671505-4707-58F2-5914-0A4DB6085C77}"/>
          </ac:picMkLst>
        </pc:picChg>
        <pc:picChg chg="add mod">
          <ac:chgData name="보성 권" userId="1306cc110c74979b" providerId="LiveId" clId="{CA6CE388-7F23-4E01-A8D0-9E02071D487D}" dt="2026-02-24T01:19:20.158" v="5313" actId="14100"/>
          <ac:picMkLst>
            <pc:docMk/>
            <pc:sldMk cId="2695771363" sldId="317"/>
            <ac:picMk id="8" creationId="{7EBA1475-90DA-0BD0-4DB2-19E6D492E835}"/>
          </ac:picMkLst>
        </pc:picChg>
        <pc:picChg chg="add mod">
          <ac:chgData name="보성 권" userId="1306cc110c74979b" providerId="LiveId" clId="{CA6CE388-7F23-4E01-A8D0-9E02071D487D}" dt="2026-02-24T01:50:08.235" v="5324" actId="14100"/>
          <ac:picMkLst>
            <pc:docMk/>
            <pc:sldMk cId="2695771363" sldId="317"/>
            <ac:picMk id="10" creationId="{1F12F7EB-F9AB-3D79-3276-F21E4EBC229C}"/>
          </ac:picMkLst>
        </pc:picChg>
      </pc:sldChg>
      <pc:sldChg chg="addSp delSp modSp add mod ord">
        <pc:chgData name="보성 권" userId="1306cc110c74979b" providerId="LiveId" clId="{CA6CE388-7F23-4E01-A8D0-9E02071D487D}" dt="2026-03-03T04:50:49.358" v="15058"/>
        <pc:sldMkLst>
          <pc:docMk/>
          <pc:sldMk cId="3160674299" sldId="318"/>
        </pc:sldMkLst>
        <pc:spChg chg="mod">
          <ac:chgData name="보성 권" userId="1306cc110c74979b" providerId="LiveId" clId="{CA6CE388-7F23-4E01-A8D0-9E02071D487D}" dt="2026-03-03T04:48:51.456" v="14993" actId="20577"/>
          <ac:spMkLst>
            <pc:docMk/>
            <pc:sldMk cId="3160674299" sldId="318"/>
            <ac:spMk id="3" creationId="{F9A27802-78A7-0174-88BB-A85AEF776645}"/>
          </ac:spMkLst>
        </pc:spChg>
        <pc:spChg chg="mod">
          <ac:chgData name="보성 권" userId="1306cc110c74979b" providerId="LiveId" clId="{CA6CE388-7F23-4E01-A8D0-9E02071D487D}" dt="2026-02-25T05:50:32.496" v="9687" actId="113"/>
          <ac:spMkLst>
            <pc:docMk/>
            <pc:sldMk cId="3160674299" sldId="318"/>
            <ac:spMk id="6" creationId="{B97383C2-7CFB-DEB8-DB40-FB822D3D273D}"/>
          </ac:spMkLst>
        </pc:spChg>
        <pc:picChg chg="add mod">
          <ac:chgData name="보성 권" userId="1306cc110c74979b" providerId="LiveId" clId="{CA6CE388-7F23-4E01-A8D0-9E02071D487D}" dt="2026-02-24T02:19:11.134" v="5747" actId="14100"/>
          <ac:picMkLst>
            <pc:docMk/>
            <pc:sldMk cId="3160674299" sldId="318"/>
            <ac:picMk id="7" creationId="{5E229FAA-360A-EAA1-B0EF-1E87F863453E}"/>
          </ac:picMkLst>
        </pc:picChg>
        <pc:picChg chg="add mod">
          <ac:chgData name="보성 권" userId="1306cc110c74979b" providerId="LiveId" clId="{CA6CE388-7F23-4E01-A8D0-9E02071D487D}" dt="2026-02-24T02:17:46.128" v="5734" actId="1076"/>
          <ac:picMkLst>
            <pc:docMk/>
            <pc:sldMk cId="3160674299" sldId="318"/>
            <ac:picMk id="11" creationId="{2BCCEE8D-D2B9-07A9-0D41-D3E6AE15D46C}"/>
          </ac:picMkLst>
        </pc:picChg>
        <pc:picChg chg="add mod">
          <ac:chgData name="보성 권" userId="1306cc110c74979b" providerId="LiveId" clId="{CA6CE388-7F23-4E01-A8D0-9E02071D487D}" dt="2026-02-24T02:19:13.356" v="5750" actId="1035"/>
          <ac:picMkLst>
            <pc:docMk/>
            <pc:sldMk cId="3160674299" sldId="318"/>
            <ac:picMk id="13" creationId="{527389C1-EB13-B98A-76F5-164F49F28D09}"/>
          </ac:picMkLst>
        </pc:picChg>
      </pc:sldChg>
      <pc:sldChg chg="addSp delSp modSp add mod ord">
        <pc:chgData name="보성 권" userId="1306cc110c74979b" providerId="LiveId" clId="{CA6CE388-7F23-4E01-A8D0-9E02071D487D}" dt="2026-03-03T04:51:09.232" v="15060"/>
        <pc:sldMkLst>
          <pc:docMk/>
          <pc:sldMk cId="1074974248" sldId="319"/>
        </pc:sldMkLst>
        <pc:spChg chg="mod">
          <ac:chgData name="보성 권" userId="1306cc110c74979b" providerId="LiveId" clId="{CA6CE388-7F23-4E01-A8D0-9E02071D487D}" dt="2026-03-03T04:49:10.359" v="15026" actId="20577"/>
          <ac:spMkLst>
            <pc:docMk/>
            <pc:sldMk cId="1074974248" sldId="319"/>
            <ac:spMk id="3" creationId="{96315B38-FF83-1AEF-7F58-8EBF385F9CC8}"/>
          </ac:spMkLst>
        </pc:spChg>
        <pc:spChg chg="mod">
          <ac:chgData name="보성 권" userId="1306cc110c74979b" providerId="LiveId" clId="{CA6CE388-7F23-4E01-A8D0-9E02071D487D}" dt="2026-02-25T05:50:44.464" v="9691" actId="20577"/>
          <ac:spMkLst>
            <pc:docMk/>
            <pc:sldMk cId="1074974248" sldId="319"/>
            <ac:spMk id="6" creationId="{53A143FC-17DA-0AA4-7885-1DEA00E0434D}"/>
          </ac:spMkLst>
        </pc:spChg>
        <pc:picChg chg="add mod">
          <ac:chgData name="보성 권" userId="1306cc110c74979b" providerId="LiveId" clId="{CA6CE388-7F23-4E01-A8D0-9E02071D487D}" dt="2026-02-24T02:26:16.447" v="5951" actId="14100"/>
          <ac:picMkLst>
            <pc:docMk/>
            <pc:sldMk cId="1074974248" sldId="319"/>
            <ac:picMk id="5" creationId="{D927355C-F4A5-7C14-EBF8-A2BE67EE0FCA}"/>
          </ac:picMkLst>
        </pc:picChg>
        <pc:picChg chg="add mod">
          <ac:chgData name="보성 권" userId="1306cc110c74979b" providerId="LiveId" clId="{CA6CE388-7F23-4E01-A8D0-9E02071D487D}" dt="2026-02-24T02:26:48.379" v="5959" actId="14100"/>
          <ac:picMkLst>
            <pc:docMk/>
            <pc:sldMk cId="1074974248" sldId="319"/>
            <ac:picMk id="9" creationId="{AB938CEC-1616-0BBB-32BD-58F2A4F750C1}"/>
          </ac:picMkLst>
        </pc:picChg>
        <pc:picChg chg="add mod">
          <ac:chgData name="보성 권" userId="1306cc110c74979b" providerId="LiveId" clId="{CA6CE388-7F23-4E01-A8D0-9E02071D487D}" dt="2026-02-24T02:26:41.752" v="5958" actId="1076"/>
          <ac:picMkLst>
            <pc:docMk/>
            <pc:sldMk cId="1074974248" sldId="319"/>
            <ac:picMk id="12" creationId="{2915002B-BE2F-F93D-FDD5-37D4D13CA9E5}"/>
          </ac:picMkLst>
        </pc:picChg>
      </pc:sldChg>
      <pc:sldChg chg="addSp delSp modSp add mod ord">
        <pc:chgData name="보성 권" userId="1306cc110c74979b" providerId="LiveId" clId="{CA6CE388-7F23-4E01-A8D0-9E02071D487D}" dt="2026-03-03T04:56:15.320" v="15152"/>
        <pc:sldMkLst>
          <pc:docMk/>
          <pc:sldMk cId="2544140165" sldId="320"/>
        </pc:sldMkLst>
        <pc:spChg chg="mod">
          <ac:chgData name="보성 권" userId="1306cc110c74979b" providerId="LiveId" clId="{CA6CE388-7F23-4E01-A8D0-9E02071D487D}" dt="2026-03-03T04:56:07.630" v="15146" actId="20577"/>
          <ac:spMkLst>
            <pc:docMk/>
            <pc:sldMk cId="2544140165" sldId="320"/>
            <ac:spMk id="3" creationId="{B29F28EC-3AE5-8FA5-ECF4-16AA3727BE36}"/>
          </ac:spMkLst>
        </pc:spChg>
        <pc:spChg chg="mod">
          <ac:chgData name="보성 권" userId="1306cc110c74979b" providerId="LiveId" clId="{CA6CE388-7F23-4E01-A8D0-9E02071D487D}" dt="2026-02-25T05:49:51.246" v="9684" actId="113"/>
          <ac:spMkLst>
            <pc:docMk/>
            <pc:sldMk cId="2544140165" sldId="320"/>
            <ac:spMk id="6" creationId="{DEE66E17-094B-2B9A-B306-5E5877CB5081}"/>
          </ac:spMkLst>
        </pc:spChg>
        <pc:picChg chg="add mod">
          <ac:chgData name="보성 권" userId="1306cc110c74979b" providerId="LiveId" clId="{CA6CE388-7F23-4E01-A8D0-9E02071D487D}" dt="2026-02-24T04:23:07.478" v="6655" actId="1035"/>
          <ac:picMkLst>
            <pc:docMk/>
            <pc:sldMk cId="2544140165" sldId="320"/>
            <ac:picMk id="8" creationId="{2B33382F-4AC8-3510-3EAA-07A10A7DC476}"/>
          </ac:picMkLst>
        </pc:picChg>
      </pc:sldChg>
      <pc:sldChg chg="addSp delSp modSp add mod">
        <pc:chgData name="보성 권" userId="1306cc110c74979b" providerId="LiveId" clId="{CA6CE388-7F23-4E01-A8D0-9E02071D487D}" dt="2026-02-24T05:49:37.081" v="7247" actId="1036"/>
        <pc:sldMkLst>
          <pc:docMk/>
          <pc:sldMk cId="3097578973" sldId="321"/>
        </pc:sldMkLst>
        <pc:spChg chg="mod">
          <ac:chgData name="보성 권" userId="1306cc110c74979b" providerId="LiveId" clId="{CA6CE388-7F23-4E01-A8D0-9E02071D487D}" dt="2026-02-24T04:28:03.037" v="6656" actId="1076"/>
          <ac:spMkLst>
            <pc:docMk/>
            <pc:sldMk cId="3097578973" sldId="321"/>
            <ac:spMk id="4" creationId="{6B4AD77C-21CE-954C-FAD8-B87D6E2DF8E2}"/>
          </ac:spMkLst>
        </pc:spChg>
        <pc:spChg chg="add mod">
          <ac:chgData name="보성 권" userId="1306cc110c74979b" providerId="LiveId" clId="{CA6CE388-7F23-4E01-A8D0-9E02071D487D}" dt="2026-02-24T05:49:33.233" v="7234" actId="1036"/>
          <ac:spMkLst>
            <pc:docMk/>
            <pc:sldMk cId="3097578973" sldId="321"/>
            <ac:spMk id="9" creationId="{1E9A39A6-D071-8562-9675-17192439E84D}"/>
          </ac:spMkLst>
        </pc:spChg>
        <pc:spChg chg="add mod">
          <ac:chgData name="보성 권" userId="1306cc110c74979b" providerId="LiveId" clId="{CA6CE388-7F23-4E01-A8D0-9E02071D487D}" dt="2026-02-24T05:49:37.081" v="7247" actId="1036"/>
          <ac:spMkLst>
            <pc:docMk/>
            <pc:sldMk cId="3097578973" sldId="321"/>
            <ac:spMk id="10" creationId="{3C08FDA5-BB68-89B5-7C62-E45BFB019C7F}"/>
          </ac:spMkLst>
        </pc:spChg>
        <pc:picChg chg="add mod">
          <ac:chgData name="보성 권" userId="1306cc110c74979b" providerId="LiveId" clId="{CA6CE388-7F23-4E01-A8D0-9E02071D487D}" dt="2026-02-24T04:56:10.605" v="6664" actId="1076"/>
          <ac:picMkLst>
            <pc:docMk/>
            <pc:sldMk cId="3097578973" sldId="321"/>
            <ac:picMk id="7" creationId="{3C710B47-16DD-3EF8-291F-133C916BEE02}"/>
          </ac:picMkLst>
        </pc:picChg>
      </pc:sldChg>
      <pc:sldChg chg="addSp delSp modSp add mod ord">
        <pc:chgData name="보성 권" userId="1306cc110c74979b" providerId="LiveId" clId="{CA6CE388-7F23-4E01-A8D0-9E02071D487D}" dt="2026-03-03T04:51:32.796" v="15062"/>
        <pc:sldMkLst>
          <pc:docMk/>
          <pc:sldMk cId="1185763045" sldId="322"/>
        </pc:sldMkLst>
        <pc:spChg chg="mod">
          <ac:chgData name="보성 권" userId="1306cc110c74979b" providerId="LiveId" clId="{CA6CE388-7F23-4E01-A8D0-9E02071D487D}" dt="2026-02-25T04:52:42.258" v="8476" actId="1035"/>
          <ac:spMkLst>
            <pc:docMk/>
            <pc:sldMk cId="1185763045" sldId="322"/>
            <ac:spMk id="19" creationId="{8C238BEA-A780-C71D-A5C7-88BDC7D4F53A}"/>
          </ac:spMkLst>
        </pc:spChg>
        <pc:spChg chg="mod">
          <ac:chgData name="보성 권" userId="1306cc110c74979b" providerId="LiveId" clId="{CA6CE388-7F23-4E01-A8D0-9E02071D487D}" dt="2026-02-25T05:03:00.244" v="8700" actId="20577"/>
          <ac:spMkLst>
            <pc:docMk/>
            <pc:sldMk cId="1185763045" sldId="322"/>
            <ac:spMk id="33" creationId="{DF731299-FD87-E28E-F048-77EC7C2CF03E}"/>
          </ac:spMkLst>
        </pc:spChg>
        <pc:spChg chg="mod">
          <ac:chgData name="보성 권" userId="1306cc110c74979b" providerId="LiveId" clId="{CA6CE388-7F23-4E01-A8D0-9E02071D487D}" dt="2026-03-03T04:50:05.295" v="15042" actId="20577"/>
          <ac:spMkLst>
            <pc:docMk/>
            <pc:sldMk cId="1185763045" sldId="322"/>
            <ac:spMk id="36" creationId="{68B0C395-2F66-8826-59D2-A2CF865A3293}"/>
          </ac:spMkLst>
        </pc:spChg>
        <pc:picChg chg="add mod">
          <ac:chgData name="보성 권" userId="1306cc110c74979b" providerId="LiveId" clId="{CA6CE388-7F23-4E01-A8D0-9E02071D487D}" dt="2026-02-25T04:52:36.951" v="8469" actId="1076"/>
          <ac:picMkLst>
            <pc:docMk/>
            <pc:sldMk cId="1185763045" sldId="322"/>
            <ac:picMk id="7" creationId="{71A266AD-7939-4D1E-600F-7CDEAC446F21}"/>
          </ac:picMkLst>
        </pc:picChg>
      </pc:sldChg>
      <pc:sldChg chg="addSp delSp modSp add mod ord">
        <pc:chgData name="보성 권" userId="1306cc110c74979b" providerId="LiveId" clId="{CA6CE388-7F23-4E01-A8D0-9E02071D487D}" dt="2026-03-03T04:51:46.305" v="15064"/>
        <pc:sldMkLst>
          <pc:docMk/>
          <pc:sldMk cId="2525476133" sldId="323"/>
        </pc:sldMkLst>
        <pc:spChg chg="mod">
          <ac:chgData name="보성 권" userId="1306cc110c74979b" providerId="LiveId" clId="{CA6CE388-7F23-4E01-A8D0-9E02071D487D}" dt="2026-03-03T04:50:15.284" v="15054" actId="20577"/>
          <ac:spMkLst>
            <pc:docMk/>
            <pc:sldMk cId="2525476133" sldId="323"/>
            <ac:spMk id="3" creationId="{F9C09DFB-00D2-1EFE-14A8-C0FDA8BCDB9E}"/>
          </ac:spMkLst>
        </pc:spChg>
        <pc:spChg chg="add mod">
          <ac:chgData name="보성 권" userId="1306cc110c74979b" providerId="LiveId" clId="{CA6CE388-7F23-4E01-A8D0-9E02071D487D}" dt="2026-02-25T05:23:56.262" v="9147" actId="1036"/>
          <ac:spMkLst>
            <pc:docMk/>
            <pc:sldMk cId="2525476133" sldId="323"/>
            <ac:spMk id="7" creationId="{D532E1F7-9814-A7ED-7CDF-5F88B7EB51FA}"/>
          </ac:spMkLst>
        </pc:spChg>
        <pc:spChg chg="mod">
          <ac:chgData name="보성 권" userId="1306cc110c74979b" providerId="LiveId" clId="{CA6CE388-7F23-4E01-A8D0-9E02071D487D}" dt="2026-02-25T05:03:35.048" v="8725" actId="20577"/>
          <ac:spMkLst>
            <pc:docMk/>
            <pc:sldMk cId="2525476133" sldId="323"/>
            <ac:spMk id="19" creationId="{059D14B0-3C9B-E12D-2B1F-26E2E2AD7CB2}"/>
          </ac:spMkLst>
        </pc:spChg>
        <pc:spChg chg="mod">
          <ac:chgData name="보성 권" userId="1306cc110c74979b" providerId="LiveId" clId="{CA6CE388-7F23-4E01-A8D0-9E02071D487D}" dt="2026-02-25T05:18:59.724" v="8932" actId="1076"/>
          <ac:spMkLst>
            <pc:docMk/>
            <pc:sldMk cId="2525476133" sldId="323"/>
            <ac:spMk id="23" creationId="{FB450AE1-A997-4831-C194-7E4860231368}"/>
          </ac:spMkLst>
        </pc:spChg>
        <pc:picChg chg="add mod">
          <ac:chgData name="보성 권" userId="1306cc110c74979b" providerId="LiveId" clId="{CA6CE388-7F23-4E01-A8D0-9E02071D487D}" dt="2026-02-25T05:23:59.249" v="9148" actId="14100"/>
          <ac:picMkLst>
            <pc:docMk/>
            <pc:sldMk cId="2525476133" sldId="323"/>
            <ac:picMk id="6" creationId="{E83203D0-29DA-9343-C09E-1A0D35FD6050}"/>
          </ac:picMkLst>
        </pc:picChg>
        <pc:picChg chg="add mod">
          <ac:chgData name="보성 권" userId="1306cc110c74979b" providerId="LiveId" clId="{CA6CE388-7F23-4E01-A8D0-9E02071D487D}" dt="2026-02-25T05:24:00.845" v="9149" actId="1076"/>
          <ac:picMkLst>
            <pc:docMk/>
            <pc:sldMk cId="2525476133" sldId="323"/>
            <ac:picMk id="9" creationId="{EE3170F1-DE12-373B-095C-2FD9CE7A3EAA}"/>
          </ac:picMkLst>
        </pc:picChg>
      </pc:sldChg>
      <pc:sldChg chg="addSp delSp modSp add mod">
        <pc:chgData name="보성 권" userId="1306cc110c74979b" providerId="LiveId" clId="{CA6CE388-7F23-4E01-A8D0-9E02071D487D}" dt="2026-02-25T05:04:43.518" v="8766" actId="1076"/>
        <pc:sldMkLst>
          <pc:docMk/>
          <pc:sldMk cId="2704359622" sldId="324"/>
        </pc:sldMkLst>
        <pc:spChg chg="add mod">
          <ac:chgData name="보성 권" userId="1306cc110c74979b" providerId="LiveId" clId="{CA6CE388-7F23-4E01-A8D0-9E02071D487D}" dt="2026-02-25T05:04:43.518" v="8766" actId="1076"/>
          <ac:spMkLst>
            <pc:docMk/>
            <pc:sldMk cId="2704359622" sldId="324"/>
            <ac:spMk id="4" creationId="{0F15A2F8-90CE-B6CD-F2B2-A6E72D70A94D}"/>
          </ac:spMkLst>
        </pc:spChg>
      </pc:sldChg>
      <pc:sldChg chg="modSp add mod ord">
        <pc:chgData name="보성 권" userId="1306cc110c74979b" providerId="LiveId" clId="{CA6CE388-7F23-4E01-A8D0-9E02071D487D}" dt="2026-02-25T05:05:10.117" v="8803"/>
        <pc:sldMkLst>
          <pc:docMk/>
          <pc:sldMk cId="1055773391" sldId="325"/>
        </pc:sldMkLst>
        <pc:spChg chg="mod">
          <ac:chgData name="보성 권" userId="1306cc110c74979b" providerId="LiveId" clId="{CA6CE388-7F23-4E01-A8D0-9E02071D487D}" dt="2026-02-25T05:05:05.450" v="8801" actId="20577"/>
          <ac:spMkLst>
            <pc:docMk/>
            <pc:sldMk cId="1055773391" sldId="325"/>
            <ac:spMk id="4" creationId="{A6C3E133-6078-B6FD-A0FC-22C8DFD3D8F2}"/>
          </ac:spMkLst>
        </pc:spChg>
      </pc:sldChg>
      <pc:sldChg chg="modSp add mod ord">
        <pc:chgData name="보성 권" userId="1306cc110c74979b" providerId="LiveId" clId="{CA6CE388-7F23-4E01-A8D0-9E02071D487D}" dt="2026-02-25T05:05:58.445" v="8823"/>
        <pc:sldMkLst>
          <pc:docMk/>
          <pc:sldMk cId="2993260951" sldId="326"/>
        </pc:sldMkLst>
        <pc:spChg chg="mod">
          <ac:chgData name="보성 권" userId="1306cc110c74979b" providerId="LiveId" clId="{CA6CE388-7F23-4E01-A8D0-9E02071D487D}" dt="2026-02-25T05:05:36.368" v="8815" actId="20577"/>
          <ac:spMkLst>
            <pc:docMk/>
            <pc:sldMk cId="2993260951" sldId="326"/>
            <ac:spMk id="4" creationId="{4CAA1AAA-D16C-5B84-2C69-DC0F06B14614}"/>
          </ac:spMkLst>
        </pc:spChg>
      </pc:sldChg>
      <pc:sldChg chg="modSp add mod">
        <pc:chgData name="보성 권" userId="1306cc110c74979b" providerId="LiveId" clId="{CA6CE388-7F23-4E01-A8D0-9E02071D487D}" dt="2026-02-25T08:38:11.418" v="10971" actId="1036"/>
        <pc:sldMkLst>
          <pc:docMk/>
          <pc:sldMk cId="3724605851" sldId="327"/>
        </pc:sldMkLst>
        <pc:spChg chg="mod">
          <ac:chgData name="보성 권" userId="1306cc110c74979b" providerId="LiveId" clId="{CA6CE388-7F23-4E01-A8D0-9E02071D487D}" dt="2026-02-25T08:38:11.418" v="10971" actId="1036"/>
          <ac:spMkLst>
            <pc:docMk/>
            <pc:sldMk cId="3724605851" sldId="327"/>
            <ac:spMk id="4" creationId="{7A37E89D-4ADC-999F-3D73-62E3AF6D77B5}"/>
          </ac:spMkLst>
        </pc:spChg>
        <pc:spChg chg="mod">
          <ac:chgData name="보성 권" userId="1306cc110c74979b" providerId="LiveId" clId="{CA6CE388-7F23-4E01-A8D0-9E02071D487D}" dt="2026-02-25T08:37:54.472" v="10953" actId="20577"/>
          <ac:spMkLst>
            <pc:docMk/>
            <pc:sldMk cId="3724605851" sldId="327"/>
            <ac:spMk id="19" creationId="{7EED0019-04CC-74BF-E7C0-03C16AE21C47}"/>
          </ac:spMkLst>
        </pc:spChg>
        <pc:spChg chg="mod">
          <ac:chgData name="보성 권" userId="1306cc110c74979b" providerId="LiveId" clId="{CA6CE388-7F23-4E01-A8D0-9E02071D487D}" dt="2026-02-25T08:37:05.380" v="10949" actId="20577"/>
          <ac:spMkLst>
            <pc:docMk/>
            <pc:sldMk cId="3724605851" sldId="327"/>
            <ac:spMk id="33" creationId="{CE7F0D3E-7E9E-7338-042C-DCB7F429DEB9}"/>
          </ac:spMkLst>
        </pc:spChg>
      </pc:sldChg>
      <pc:sldChg chg="addSp delSp modSp add mod ord">
        <pc:chgData name="보성 권" userId="1306cc110c74979b" providerId="LiveId" clId="{CA6CE388-7F23-4E01-A8D0-9E02071D487D}" dt="2026-03-03T04:54:00.056" v="15126"/>
        <pc:sldMkLst>
          <pc:docMk/>
          <pc:sldMk cId="4188789817" sldId="328"/>
        </pc:sldMkLst>
        <pc:spChg chg="mod">
          <ac:chgData name="보성 권" userId="1306cc110c74979b" providerId="LiveId" clId="{CA6CE388-7F23-4E01-A8D0-9E02071D487D}" dt="2026-03-03T04:52:10.113" v="15082" actId="20577"/>
          <ac:spMkLst>
            <pc:docMk/>
            <pc:sldMk cId="4188789817" sldId="328"/>
            <ac:spMk id="3" creationId="{C56C8C47-67DB-E464-70F0-4D469CFA58C8}"/>
          </ac:spMkLst>
        </pc:spChg>
        <pc:spChg chg="mod">
          <ac:chgData name="보성 권" userId="1306cc110c74979b" providerId="LiveId" clId="{CA6CE388-7F23-4E01-A8D0-9E02071D487D}" dt="2026-02-26T01:30:17.193" v="11110" actId="20577"/>
          <ac:spMkLst>
            <pc:docMk/>
            <pc:sldMk cId="4188789817" sldId="328"/>
            <ac:spMk id="6" creationId="{007549D7-FEBB-4F95-3D25-985FDCDF65FE}"/>
          </ac:spMkLst>
        </pc:spChg>
        <pc:spChg chg="add mod">
          <ac:chgData name="보성 권" userId="1306cc110c74979b" providerId="LiveId" clId="{CA6CE388-7F23-4E01-A8D0-9E02071D487D}" dt="2026-02-26T01:32:47.403" v="11166" actId="1076"/>
          <ac:spMkLst>
            <pc:docMk/>
            <pc:sldMk cId="4188789817" sldId="328"/>
            <ac:spMk id="14" creationId="{5F7C2640-D409-2EAC-05CA-C8E360A66830}"/>
          </ac:spMkLst>
        </pc:spChg>
        <pc:spChg chg="add mod">
          <ac:chgData name="보성 권" userId="1306cc110c74979b" providerId="LiveId" clId="{CA6CE388-7F23-4E01-A8D0-9E02071D487D}" dt="2026-02-26T01:32:18.479" v="11151" actId="1076"/>
          <ac:spMkLst>
            <pc:docMk/>
            <pc:sldMk cId="4188789817" sldId="328"/>
            <ac:spMk id="16" creationId="{B75F4E6B-854E-560A-B2E1-7669A993BE3F}"/>
          </ac:spMkLst>
        </pc:spChg>
        <pc:picChg chg="add mod">
          <ac:chgData name="보성 권" userId="1306cc110c74979b" providerId="LiveId" clId="{CA6CE388-7F23-4E01-A8D0-9E02071D487D}" dt="2026-02-26T01:27:52.806" v="11080" actId="1076"/>
          <ac:picMkLst>
            <pc:docMk/>
            <pc:sldMk cId="4188789817" sldId="328"/>
            <ac:picMk id="7" creationId="{42795BA7-A7AD-888C-2581-CBDC0C087D28}"/>
          </ac:picMkLst>
        </pc:picChg>
        <pc:picChg chg="add mod">
          <ac:chgData name="보성 권" userId="1306cc110c74979b" providerId="LiveId" clId="{CA6CE388-7F23-4E01-A8D0-9E02071D487D}" dt="2026-02-26T01:31:07.682" v="11115" actId="14100"/>
          <ac:picMkLst>
            <pc:docMk/>
            <pc:sldMk cId="4188789817" sldId="328"/>
            <ac:picMk id="11" creationId="{BC57FB21-3DCB-8D25-4D35-D466DEA0966C}"/>
          </ac:picMkLst>
        </pc:picChg>
      </pc:sldChg>
      <pc:sldChg chg="addSp delSp modSp add mod ord">
        <pc:chgData name="보성 권" userId="1306cc110c74979b" providerId="LiveId" clId="{CA6CE388-7F23-4E01-A8D0-9E02071D487D}" dt="2026-03-03T04:53:01.258" v="15122"/>
        <pc:sldMkLst>
          <pc:docMk/>
          <pc:sldMk cId="2379484214" sldId="329"/>
        </pc:sldMkLst>
        <pc:spChg chg="mod">
          <ac:chgData name="보성 권" userId="1306cc110c74979b" providerId="LiveId" clId="{CA6CE388-7F23-4E01-A8D0-9E02071D487D}" dt="2026-03-03T04:52:16.873" v="15098" actId="20577"/>
          <ac:spMkLst>
            <pc:docMk/>
            <pc:sldMk cId="2379484214" sldId="329"/>
            <ac:spMk id="3" creationId="{4F14E7EE-A238-E03A-307E-A35B86966181}"/>
          </ac:spMkLst>
        </pc:spChg>
        <pc:spChg chg="mod">
          <ac:chgData name="보성 권" userId="1306cc110c74979b" providerId="LiveId" clId="{CA6CE388-7F23-4E01-A8D0-9E02071D487D}" dt="2026-02-26T02:03:50.859" v="11426" actId="1036"/>
          <ac:spMkLst>
            <pc:docMk/>
            <pc:sldMk cId="2379484214" sldId="329"/>
            <ac:spMk id="6" creationId="{ECD0703E-F0BD-12E6-ABE1-A0C27F6112A6}"/>
          </ac:spMkLst>
        </pc:spChg>
        <pc:spChg chg="add mod">
          <ac:chgData name="보성 권" userId="1306cc110c74979b" providerId="LiveId" clId="{CA6CE388-7F23-4E01-A8D0-9E02071D487D}" dt="2026-02-26T02:09:41.997" v="11579" actId="1036"/>
          <ac:spMkLst>
            <pc:docMk/>
            <pc:sldMk cId="2379484214" sldId="329"/>
            <ac:spMk id="23" creationId="{211D385E-4AB4-2497-D5A0-9635D2B4FBE2}"/>
          </ac:spMkLst>
        </pc:spChg>
        <pc:spChg chg="add mod">
          <ac:chgData name="보성 권" userId="1306cc110c74979b" providerId="LiveId" clId="{CA6CE388-7F23-4E01-A8D0-9E02071D487D}" dt="2026-02-26T02:09:45.939" v="11596" actId="1036"/>
          <ac:spMkLst>
            <pc:docMk/>
            <pc:sldMk cId="2379484214" sldId="329"/>
            <ac:spMk id="24" creationId="{B863CB52-E164-7229-2046-129524BCF896}"/>
          </ac:spMkLst>
        </pc:spChg>
        <pc:picChg chg="add mod">
          <ac:chgData name="보성 권" userId="1306cc110c74979b" providerId="LiveId" clId="{CA6CE388-7F23-4E01-A8D0-9E02071D487D}" dt="2026-02-26T02:04:00.946" v="11469" actId="1035"/>
          <ac:picMkLst>
            <pc:docMk/>
            <pc:sldMk cId="2379484214" sldId="329"/>
            <ac:picMk id="5" creationId="{D187BF8B-48BC-78CA-9B0C-6D290FDF3890}"/>
          </ac:picMkLst>
        </pc:picChg>
        <pc:picChg chg="add mod">
          <ac:chgData name="보성 권" userId="1306cc110c74979b" providerId="LiveId" clId="{CA6CE388-7F23-4E01-A8D0-9E02071D487D}" dt="2026-02-26T02:03:57.467" v="11450" actId="1035"/>
          <ac:picMkLst>
            <pc:docMk/>
            <pc:sldMk cId="2379484214" sldId="329"/>
            <ac:picMk id="12" creationId="{45A0278B-0D16-7426-DF19-4EE13FFEFEE5}"/>
          </ac:picMkLst>
        </pc:picChg>
        <pc:picChg chg="add mod">
          <ac:chgData name="보성 권" userId="1306cc110c74979b" providerId="LiveId" clId="{CA6CE388-7F23-4E01-A8D0-9E02071D487D}" dt="2026-02-26T02:03:54.591" v="11438" actId="1035"/>
          <ac:picMkLst>
            <pc:docMk/>
            <pc:sldMk cId="2379484214" sldId="329"/>
            <ac:picMk id="17" creationId="{4B690006-A0EA-1346-EFC5-1D1BBDFCB7BD}"/>
          </ac:picMkLst>
        </pc:picChg>
        <pc:picChg chg="add mod">
          <ac:chgData name="보성 권" userId="1306cc110c74979b" providerId="LiveId" clId="{CA6CE388-7F23-4E01-A8D0-9E02071D487D}" dt="2026-02-26T02:04:02.879" v="11483" actId="1035"/>
          <ac:picMkLst>
            <pc:docMk/>
            <pc:sldMk cId="2379484214" sldId="329"/>
            <ac:picMk id="20" creationId="{BEA14133-4C10-46EC-0E99-B670C41D2DA6}"/>
          </ac:picMkLst>
        </pc:picChg>
        <pc:picChg chg="add mod">
          <ac:chgData name="보성 권" userId="1306cc110c74979b" providerId="LiveId" clId="{CA6CE388-7F23-4E01-A8D0-9E02071D487D}" dt="2026-02-26T02:09:38.582" v="11566" actId="1036"/>
          <ac:picMkLst>
            <pc:docMk/>
            <pc:sldMk cId="2379484214" sldId="329"/>
            <ac:picMk id="22" creationId="{36E61A34-42DB-7F91-1B77-BCA29A4A4A5E}"/>
          </ac:picMkLst>
        </pc:picChg>
      </pc:sldChg>
      <pc:sldChg chg="addSp delSp modSp add mod ord">
        <pc:chgData name="보성 권" userId="1306cc110c74979b" providerId="LiveId" clId="{CA6CE388-7F23-4E01-A8D0-9E02071D487D}" dt="2026-03-03T04:53:17.830" v="15124"/>
        <pc:sldMkLst>
          <pc:docMk/>
          <pc:sldMk cId="231071365" sldId="330"/>
        </pc:sldMkLst>
        <pc:spChg chg="mod">
          <ac:chgData name="보성 권" userId="1306cc110c74979b" providerId="LiveId" clId="{CA6CE388-7F23-4E01-A8D0-9E02071D487D}" dt="2026-03-03T04:52:44.800" v="15120" actId="20577"/>
          <ac:spMkLst>
            <pc:docMk/>
            <pc:sldMk cId="231071365" sldId="330"/>
            <ac:spMk id="3" creationId="{C863A5AD-EB47-ED53-E21E-A699C6172F0B}"/>
          </ac:spMkLst>
        </pc:spChg>
        <pc:spChg chg="mod">
          <ac:chgData name="보성 권" userId="1306cc110c74979b" providerId="LiveId" clId="{CA6CE388-7F23-4E01-A8D0-9E02071D487D}" dt="2026-02-26T02:40:40.076" v="11957" actId="113"/>
          <ac:spMkLst>
            <pc:docMk/>
            <pc:sldMk cId="231071365" sldId="330"/>
            <ac:spMk id="6" creationId="{2A24FAEE-DC6A-6712-95BD-827D2733D973}"/>
          </ac:spMkLst>
        </pc:spChg>
        <pc:spChg chg="add mod">
          <ac:chgData name="보성 권" userId="1306cc110c74979b" providerId="LiveId" clId="{CA6CE388-7F23-4E01-A8D0-9E02071D487D}" dt="2026-02-26T02:38:38.836" v="11865" actId="1076"/>
          <ac:spMkLst>
            <pc:docMk/>
            <pc:sldMk cId="231071365" sldId="330"/>
            <ac:spMk id="8" creationId="{2B258F6B-B715-82C4-E906-BC85FD43C871}"/>
          </ac:spMkLst>
        </pc:spChg>
        <pc:spChg chg="add mod">
          <ac:chgData name="보성 권" userId="1306cc110c74979b" providerId="LiveId" clId="{CA6CE388-7F23-4E01-A8D0-9E02071D487D}" dt="2026-02-26T02:38:34.689" v="11864" actId="1036"/>
          <ac:spMkLst>
            <pc:docMk/>
            <pc:sldMk cId="231071365" sldId="330"/>
            <ac:spMk id="9" creationId="{0BBAE122-E948-B44E-D3EA-2D780E8017A5}"/>
          </ac:spMkLst>
        </pc:spChg>
        <pc:picChg chg="add mod">
          <ac:chgData name="보성 권" userId="1306cc110c74979b" providerId="LiveId" clId="{CA6CE388-7F23-4E01-A8D0-9E02071D487D}" dt="2026-02-26T02:38:30.167" v="11817" actId="1076"/>
          <ac:picMkLst>
            <pc:docMk/>
            <pc:sldMk cId="231071365" sldId="330"/>
            <ac:picMk id="7" creationId="{A163F2BD-A4A5-54A4-CC1C-AEFA7EA18661}"/>
          </ac:picMkLst>
        </pc:picChg>
        <pc:picChg chg="add mod">
          <ac:chgData name="보성 권" userId="1306cc110c74979b" providerId="LiveId" clId="{CA6CE388-7F23-4E01-A8D0-9E02071D487D}" dt="2026-02-26T02:40:44.820" v="11959" actId="1035"/>
          <ac:picMkLst>
            <pc:docMk/>
            <pc:sldMk cId="231071365" sldId="330"/>
            <ac:picMk id="11" creationId="{F0D416DB-6B22-C2D4-A23A-B9FAC85085A7}"/>
          </ac:picMkLst>
        </pc:picChg>
        <pc:picChg chg="add mod">
          <ac:chgData name="보성 권" userId="1306cc110c74979b" providerId="LiveId" clId="{CA6CE388-7F23-4E01-A8D0-9E02071D487D}" dt="2026-02-26T02:40:43.214" v="11958" actId="1035"/>
          <ac:picMkLst>
            <pc:docMk/>
            <pc:sldMk cId="231071365" sldId="330"/>
            <ac:picMk id="14" creationId="{47AE22C6-CD7F-2577-25EA-22A7EFEA9DF3}"/>
          </ac:picMkLst>
        </pc:picChg>
      </pc:sldChg>
      <pc:sldChg chg="addSp delSp modSp add mod">
        <pc:chgData name="보성 권" userId="1306cc110c74979b" providerId="LiveId" clId="{CA6CE388-7F23-4E01-A8D0-9E02071D487D}" dt="2026-02-26T06:58:45.055" v="12333" actId="207"/>
        <pc:sldMkLst>
          <pc:docMk/>
          <pc:sldMk cId="2573234684" sldId="331"/>
        </pc:sldMkLst>
        <pc:spChg chg="mod">
          <ac:chgData name="보성 권" userId="1306cc110c74979b" providerId="LiveId" clId="{CA6CE388-7F23-4E01-A8D0-9E02071D487D}" dt="2026-02-26T06:58:45.055" v="12333" actId="207"/>
          <ac:spMkLst>
            <pc:docMk/>
            <pc:sldMk cId="2573234684" sldId="331"/>
            <ac:spMk id="23" creationId="{889D3933-138D-5335-97E0-3737F377AFAD}"/>
          </ac:spMkLst>
        </pc:spChg>
        <pc:picChg chg="add mod">
          <ac:chgData name="보성 권" userId="1306cc110c74979b" providerId="LiveId" clId="{CA6CE388-7F23-4E01-A8D0-9E02071D487D}" dt="2026-02-26T06:13:45.791" v="12037" actId="14100"/>
          <ac:picMkLst>
            <pc:docMk/>
            <pc:sldMk cId="2573234684" sldId="331"/>
            <ac:picMk id="7" creationId="{F99B367E-365C-BB36-4A02-96294E6F84D2}"/>
          </ac:picMkLst>
        </pc:picChg>
        <pc:picChg chg="add mod">
          <ac:chgData name="보성 권" userId="1306cc110c74979b" providerId="LiveId" clId="{CA6CE388-7F23-4E01-A8D0-9E02071D487D}" dt="2026-02-26T06:13:26.429" v="12002" actId="1076"/>
          <ac:picMkLst>
            <pc:docMk/>
            <pc:sldMk cId="2573234684" sldId="331"/>
            <ac:picMk id="10" creationId="{75785AD0-E7B0-BF40-CFCC-0F7CED3AA9C7}"/>
          </ac:picMkLst>
        </pc:picChg>
      </pc:sldChg>
      <pc:sldChg chg="modSp add mod">
        <pc:chgData name="보성 권" userId="1306cc110c74979b" providerId="LiveId" clId="{CA6CE388-7F23-4E01-A8D0-9E02071D487D}" dt="2026-02-26T02:10:31.309" v="11618" actId="20577"/>
        <pc:sldMkLst>
          <pc:docMk/>
          <pc:sldMk cId="2027740325" sldId="332"/>
        </pc:sldMkLst>
        <pc:spChg chg="mod">
          <ac:chgData name="보성 권" userId="1306cc110c74979b" providerId="LiveId" clId="{CA6CE388-7F23-4E01-A8D0-9E02071D487D}" dt="2026-02-26T02:10:31.309" v="11618" actId="20577"/>
          <ac:spMkLst>
            <pc:docMk/>
            <pc:sldMk cId="2027740325" sldId="332"/>
            <ac:spMk id="4" creationId="{633BA15F-857F-5F69-3838-68672EF03CA0}"/>
          </ac:spMkLst>
        </pc:spChg>
      </pc:sldChg>
      <pc:sldChg chg="addSp delSp modSp add mod">
        <pc:chgData name="보성 권" userId="1306cc110c74979b" providerId="LiveId" clId="{CA6CE388-7F23-4E01-A8D0-9E02071D487D}" dt="2026-02-26T07:01:17.689" v="12565" actId="1036"/>
        <pc:sldMkLst>
          <pc:docMk/>
          <pc:sldMk cId="414109212" sldId="333"/>
        </pc:sldMkLst>
        <pc:spChg chg="add mod">
          <ac:chgData name="보성 권" userId="1306cc110c74979b" providerId="LiveId" clId="{CA6CE388-7F23-4E01-A8D0-9E02071D487D}" dt="2026-02-26T07:01:17.689" v="12565" actId="1036"/>
          <ac:spMkLst>
            <pc:docMk/>
            <pc:sldMk cId="414109212" sldId="333"/>
            <ac:spMk id="9" creationId="{60E512D7-C13B-72CD-8BAA-CE1A10C01F30}"/>
          </ac:spMkLst>
        </pc:spChg>
        <pc:spChg chg="mod">
          <ac:chgData name="보성 권" userId="1306cc110c74979b" providerId="LiveId" clId="{CA6CE388-7F23-4E01-A8D0-9E02071D487D}" dt="2026-02-26T05:55:01.505" v="11995" actId="1076"/>
          <ac:spMkLst>
            <pc:docMk/>
            <pc:sldMk cId="414109212" sldId="333"/>
            <ac:spMk id="19" creationId="{E88D9EC6-8BCD-4D64-23B1-AC6894AEE94A}"/>
          </ac:spMkLst>
        </pc:spChg>
        <pc:spChg chg="mod">
          <ac:chgData name="보성 권" userId="1306cc110c74979b" providerId="LiveId" clId="{CA6CE388-7F23-4E01-A8D0-9E02071D487D}" dt="2026-02-26T07:01:13.079" v="12537" actId="20577"/>
          <ac:spMkLst>
            <pc:docMk/>
            <pc:sldMk cId="414109212" sldId="333"/>
            <ac:spMk id="23" creationId="{F00E4704-387E-84D8-5AE8-22B3560D446D}"/>
          </ac:spMkLst>
        </pc:spChg>
        <pc:picChg chg="add mod">
          <ac:chgData name="보성 권" userId="1306cc110c74979b" providerId="LiveId" clId="{CA6CE388-7F23-4E01-A8D0-9E02071D487D}" dt="2026-02-26T05:54:42.651" v="11988" actId="1076"/>
          <ac:picMkLst>
            <pc:docMk/>
            <pc:sldMk cId="414109212" sldId="333"/>
            <ac:picMk id="5" creationId="{B0C54FB5-BA7C-2462-9C9C-3E8107F19BCE}"/>
          </ac:picMkLst>
        </pc:picChg>
        <pc:picChg chg="add mod">
          <ac:chgData name="보성 권" userId="1306cc110c74979b" providerId="LiveId" clId="{CA6CE388-7F23-4E01-A8D0-9E02071D487D}" dt="2026-02-26T05:55:05.745" v="11998" actId="1076"/>
          <ac:picMkLst>
            <pc:docMk/>
            <pc:sldMk cId="414109212" sldId="333"/>
            <ac:picMk id="8" creationId="{C1C2492A-1A69-CEE1-6966-2372B9F3AE17}"/>
          </ac:picMkLst>
        </pc:picChg>
      </pc:sldChg>
      <pc:sldChg chg="addSp delSp modSp add mod">
        <pc:chgData name="보성 권" userId="1306cc110c74979b" providerId="LiveId" clId="{CA6CE388-7F23-4E01-A8D0-9E02071D487D}" dt="2026-02-26T07:11:16.964" v="13088" actId="1076"/>
        <pc:sldMkLst>
          <pc:docMk/>
          <pc:sldMk cId="2898902840" sldId="334"/>
        </pc:sldMkLst>
        <pc:spChg chg="add mod">
          <ac:chgData name="보성 권" userId="1306cc110c74979b" providerId="LiveId" clId="{CA6CE388-7F23-4E01-A8D0-9E02071D487D}" dt="2026-02-26T07:03:22.483" v="12604" actId="1076"/>
          <ac:spMkLst>
            <pc:docMk/>
            <pc:sldMk cId="2898902840" sldId="334"/>
            <ac:spMk id="3" creationId="{C4B9FF59-C521-F616-DEB8-38B685CB475A}"/>
          </ac:spMkLst>
        </pc:spChg>
        <pc:spChg chg="add mod">
          <ac:chgData name="보성 권" userId="1306cc110c74979b" providerId="LiveId" clId="{CA6CE388-7F23-4E01-A8D0-9E02071D487D}" dt="2026-02-26T07:10:31.625" v="13073" actId="1076"/>
          <ac:spMkLst>
            <pc:docMk/>
            <pc:sldMk cId="2898902840" sldId="334"/>
            <ac:spMk id="7" creationId="{D9B27A6D-A877-DB20-58C7-1EA1A6B79B9D}"/>
          </ac:spMkLst>
        </pc:spChg>
        <pc:spChg chg="add mod">
          <ac:chgData name="보성 권" userId="1306cc110c74979b" providerId="LiveId" clId="{CA6CE388-7F23-4E01-A8D0-9E02071D487D}" dt="2026-02-26T07:11:16.964" v="13088" actId="1076"/>
          <ac:spMkLst>
            <pc:docMk/>
            <pc:sldMk cId="2898902840" sldId="334"/>
            <ac:spMk id="9" creationId="{4F7205AA-4D6B-DFBF-DCD3-10E17F9EA4BD}"/>
          </ac:spMkLst>
        </pc:spChg>
        <pc:spChg chg="mod">
          <ac:chgData name="보성 권" userId="1306cc110c74979b" providerId="LiveId" clId="{CA6CE388-7F23-4E01-A8D0-9E02071D487D}" dt="2026-02-26T07:10:08.141" v="13071" actId="20577"/>
          <ac:spMkLst>
            <pc:docMk/>
            <pc:sldMk cId="2898902840" sldId="334"/>
            <ac:spMk id="33" creationId="{51CF5140-B45E-F879-A415-1000CD85849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a:lstStyle>
            <a:lvl1pPr algn="l">
              <a:defRPr sz="1200"/>
            </a:lvl1pPr>
          </a:lstStyle>
          <a:p>
            <a:pPr lvl="0">
              <a:defRPr/>
            </a:pPr>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a:lstStyle>
            <a:lvl1pPr algn="r">
              <a:defRPr sz="1200"/>
            </a:lvl1pPr>
          </a:lstStyle>
          <a:p>
            <a:pPr lvl="0">
              <a:defRPr/>
            </a:pPr>
            <a:fld id="{D8D7A7C4-C82A-4D21-9AB0-F0C5A1D3EF09}" type="datetime1">
              <a:rPr lang="ko-KR" altLang="en-US"/>
              <a:pPr lvl="0">
                <a:defRPr/>
              </a:pPr>
              <a:t>2026-03-05</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anchor="b"/>
          <a:lstStyle>
            <a:lvl1pPr algn="l">
              <a:defRPr sz="1200"/>
            </a:lvl1pPr>
          </a:lstStyle>
          <a:p>
            <a:pPr lvl="0">
              <a:defRPr/>
            </a:pPr>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anchor="b"/>
          <a:lstStyle>
            <a:lvl1pPr algn="r">
              <a:defRPr sz="1200"/>
            </a:lvl1pPr>
          </a:lstStyle>
          <a:p>
            <a:pPr lvl="0">
              <a:defRPr/>
            </a:pPr>
            <a:fld id="{F450E784-2449-4FFD-AA69-3F5CFAA75BCB}" type="slidenum">
              <a:rPr lang="ko-KR" altLang="en-US"/>
              <a:pPr lvl="0">
                <a:defRPr/>
              </a:pPr>
              <a:t>‹#›</a:t>
            </a:fld>
            <a:endParaRPr lang="ko-KR" altLang="en-US"/>
          </a:p>
        </p:txBody>
      </p:sp>
    </p:spTree>
    <p:extLst>
      <p:ext uri="{BB962C8B-B14F-4D97-AF65-F5344CB8AC3E}">
        <p14:creationId xmlns:p14="http://schemas.microsoft.com/office/powerpoint/2010/main" val="3563102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a:lstStyle>
            <a:lvl1pPr algn="l">
              <a:defRPr sz="1200"/>
            </a:lvl1pPr>
          </a:lstStyle>
          <a:p>
            <a:pPr lvl="0">
              <a:defRPr/>
            </a:pPr>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a:lstStyle>
            <a:lvl1pPr algn="r">
              <a:defRPr sz="1200"/>
            </a:lvl1pPr>
          </a:lstStyle>
          <a:p>
            <a:pPr lvl="0">
              <a:defRPr/>
            </a:pPr>
            <a:fld id="{E2B2BC9D-A816-4D0A-858B-1D023B3A8ACA}" type="datetime1">
              <a:rPr lang="ko-KR" altLang="en-US"/>
              <a:pPr lvl="0">
                <a:defRPr/>
              </a:pPr>
              <a:t>2026-03-05</a:t>
            </a:fld>
            <a:endParaRPr lang="ko-KR" altLang="en-US"/>
          </a:p>
        </p:txBody>
      </p:sp>
      <p:sp>
        <p:nvSpPr>
          <p:cNvPr id="4" name="슬라이드 이미지 개체 틀 3"/>
          <p:cNvSpPr>
            <a:spLocks noGrp="1" noRot="1" noChangeAspect="1" noTextEdi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a:noAutofit/>
          </a:bodyPr>
          <a:lstStyle/>
          <a:p>
            <a:pPr lvl="0">
              <a:defRPr/>
            </a:pPr>
            <a:r>
              <a:rPr lang="ko-KR" altLang="en-US"/>
              <a:t>마스터 텍스트 스타일을 편집합니다</a:t>
            </a:r>
          </a:p>
          <a:p>
            <a:pPr lvl="1">
              <a:defRPr/>
            </a:pPr>
            <a:r>
              <a:rPr lang="ko-KR" altLang="en-US"/>
              <a:t>둘째 수준</a:t>
            </a:r>
          </a:p>
          <a:p>
            <a:pPr lvl="2">
              <a:defRPr/>
            </a:pPr>
            <a:r>
              <a:rPr lang="ko-KR" altLang="en-US"/>
              <a:t>셋째 수준</a:t>
            </a:r>
          </a:p>
          <a:p>
            <a:pPr lvl="3">
              <a:defRPr/>
            </a:pPr>
            <a:r>
              <a:rPr lang="ko-KR" altLang="en-US"/>
              <a:t>넷째 수준</a:t>
            </a:r>
          </a:p>
          <a:p>
            <a:pPr lvl="4">
              <a:defRPr/>
            </a:pPr>
            <a:r>
              <a:rPr lang="ko-KR" altLang="en-US"/>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anchor="b"/>
          <a:lstStyle>
            <a:lvl1pPr algn="l">
              <a:defRPr sz="1200"/>
            </a:lvl1pPr>
          </a:lstStyle>
          <a:p>
            <a:pPr lvl="0">
              <a:defRPr/>
            </a:pPr>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anchor="b"/>
          <a:lstStyle>
            <a:lvl1pPr algn="r">
              <a:defRPr sz="1200"/>
            </a:lvl1pPr>
          </a:lstStyle>
          <a:p>
            <a:pPr lvl="0">
              <a:defRPr/>
            </a:pPr>
            <a:fld id="{09F4262C-968C-4EE9-8164-CE16364706B3}" type="slidenum">
              <a:rPr lang="ko-KR" altLang="en-US"/>
              <a:pPr lvl="0">
                <a:defRPr/>
              </a:pPr>
              <a:t>‹#›</a:t>
            </a:fld>
            <a:endParaRPr lang="ko-KR" altLang="en-US"/>
          </a:p>
        </p:txBody>
      </p:sp>
    </p:spTree>
    <p:extLst>
      <p:ext uri="{BB962C8B-B14F-4D97-AF65-F5344CB8AC3E}">
        <p14:creationId xmlns:p14="http://schemas.microsoft.com/office/powerpoint/2010/main" val="2022057375"/>
      </p:ext>
    </p:extLst>
  </p:cSld>
  <p:clrMap bg1="lt1" tx1="dk1" bg2="lt2" tx2="dk2" accent1="accent1" accent2="accent2" accent3="accent3" accent4="accent4" accent5="accent5" accent6="accent6" hlink="hlink" folHlink="folHlink"/>
  <p:hf hdr="0" ftr="0" dt="0"/>
  <p:notesStyle>
    <a:lvl1pPr marL="0" algn="l" defTabSz="914400" rtl="0" eaLnBrk="1" latinLnBrk="1" hangingPunct="1">
      <a:defRPr sz="1200" kern="1200">
        <a:solidFill>
          <a:schemeClr val="tx1"/>
        </a:solidFill>
        <a:latin typeface="+mj-lt"/>
        <a:ea typeface="+mj-ea"/>
        <a:cs typeface="+mj-cs"/>
      </a:defRPr>
    </a:lvl1pPr>
    <a:lvl2pPr marL="457200" algn="l" defTabSz="914400" rtl="0" eaLnBrk="1" latinLnBrk="1" hangingPunct="1">
      <a:defRPr sz="1200" kern="1200">
        <a:solidFill>
          <a:schemeClr val="tx1"/>
        </a:solidFill>
        <a:latin typeface="+mj-lt"/>
        <a:ea typeface="+mj-ea"/>
        <a:cs typeface="+mj-cs"/>
      </a:defRPr>
    </a:lvl2pPr>
    <a:lvl3pPr marL="914400" algn="l" defTabSz="914400" rtl="0" eaLnBrk="1" latinLnBrk="1" hangingPunct="1">
      <a:defRPr sz="1200" kern="1200">
        <a:solidFill>
          <a:schemeClr val="tx1"/>
        </a:solidFill>
        <a:latin typeface="+mj-lt"/>
        <a:ea typeface="+mj-ea"/>
        <a:cs typeface="+mj-cs"/>
      </a:defRPr>
    </a:lvl3pPr>
    <a:lvl4pPr marL="1371600" algn="l" defTabSz="914400" rtl="0" eaLnBrk="1" latinLnBrk="1" hangingPunct="1">
      <a:defRPr sz="1200" kern="1200">
        <a:solidFill>
          <a:schemeClr val="tx1"/>
        </a:solidFill>
        <a:latin typeface="+mj-lt"/>
        <a:ea typeface="+mj-ea"/>
        <a:cs typeface="+mj-cs"/>
      </a:defRPr>
    </a:lvl4pPr>
    <a:lvl5pPr marL="1828800" algn="l" defTabSz="914400" rtl="0" eaLnBrk="1" latinLnBrk="1" hangingPunct="1">
      <a:defRPr sz="1200" kern="1200">
        <a:solidFill>
          <a:schemeClr val="tx1"/>
        </a:solidFill>
        <a:latin typeface="+mj-lt"/>
        <a:ea typeface="+mj-ea"/>
        <a:cs typeface="+mj-cs"/>
      </a:defRPr>
    </a:lvl5pPr>
    <a:lvl6pPr marL="2286000" algn="l" defTabSz="914400" rtl="0" eaLnBrk="1" latinLnBrk="1" hangingPunct="1">
      <a:defRPr sz="1200" kern="1200">
        <a:solidFill>
          <a:schemeClr val="tx1"/>
        </a:solidFill>
        <a:latin typeface="+mj-lt"/>
        <a:ea typeface="+mj-ea"/>
        <a:cs typeface="+mj-cs"/>
      </a:defRPr>
    </a:lvl6pPr>
    <a:lvl7pPr marL="2743200" algn="l" defTabSz="914400" rtl="0" eaLnBrk="1" latinLnBrk="1" hangingPunct="1">
      <a:defRPr sz="1200" kern="1200">
        <a:solidFill>
          <a:schemeClr val="tx1"/>
        </a:solidFill>
        <a:latin typeface="+mj-lt"/>
        <a:ea typeface="+mj-ea"/>
        <a:cs typeface="+mj-cs"/>
      </a:defRPr>
    </a:lvl7pPr>
    <a:lvl8pPr marL="3200400" algn="l" defTabSz="914400" rtl="0" eaLnBrk="1" latinLnBrk="1" hangingPunct="1">
      <a:defRPr sz="1200" kern="1200">
        <a:solidFill>
          <a:schemeClr val="tx1"/>
        </a:solidFill>
        <a:latin typeface="+mj-lt"/>
        <a:ea typeface="+mj-ea"/>
        <a:cs typeface="+mj-cs"/>
      </a:defRPr>
    </a:lvl8pPr>
    <a:lvl9pPr marL="3657600" algn="l" defTabSz="914400" rtl="0" eaLnBrk="1" latinLnBrk="1" hangingPunct="1">
      <a:defRPr sz="1200" kern="1200">
        <a:solidFill>
          <a:schemeClr val="tx1"/>
        </a:solidFill>
        <a:latin typeface="+mj-lt"/>
        <a:ea typeface="+mj-ea"/>
        <a:cs typeface="+mj-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endParaRPr lang="en-US" altLang="ko-KR"/>
          </a:p>
        </p:txBody>
      </p:sp>
      <p:sp>
        <p:nvSpPr>
          <p:cNvPr id="3" name="슬라이드 노트 개체 틀 4"/>
          <p:cNvSpPr>
            <a:spLocks noGrp="1"/>
          </p:cNvSpPr>
          <p:nvPr>
            <p:ph type="body" sz="quarter" idx="3"/>
          </p:nvPr>
        </p:nvSpPr>
        <p:spPr/>
        <p:txBody>
          <a:bodyPr/>
          <a:lstStyle/>
          <a:p>
            <a:pPr lvl="0">
              <a:defRPr/>
            </a:pPr>
            <a:endParaRPr lang="ko-KR" altLang="en-US" dirty="0"/>
          </a:p>
        </p:txBody>
      </p:sp>
      <p:sp>
        <p:nvSpPr>
          <p:cNvPr id="4" name="슬라이드 번호 개체 틀 6"/>
          <p:cNvSpPr>
            <a:spLocks noGrp="1"/>
          </p:cNvSpPr>
          <p:nvPr>
            <p:ph type="sldNum" sz="quarter" idx="5"/>
          </p:nvPr>
        </p:nvSpPr>
        <p:spPr/>
        <p:txBody>
          <a:bodyPr/>
          <a:lstStyle/>
          <a:p>
            <a:pPr lvl="0">
              <a:defRPr/>
            </a:pPr>
            <a:fld id="{09F4262C-968C-4EE9-8164-CE16364706B3}" type="slidenum">
              <a:rPr lang="ko-KR" altLang="en-US"/>
              <a:pPr lvl="0">
                <a:defRPr/>
              </a:pPr>
              <a:t>9</a:t>
            </a:fld>
            <a:endParaRPr lang="ko-KR" altLang="en-US"/>
          </a:p>
        </p:txBody>
      </p:sp>
    </p:spTree>
    <p:extLst>
      <p:ext uri="{BB962C8B-B14F-4D97-AF65-F5344CB8AC3E}">
        <p14:creationId xmlns:p14="http://schemas.microsoft.com/office/powerpoint/2010/main" val="161145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ECC5F-FAE7-6948-E54D-1928EC6DAC2C}"/>
            </a:ext>
          </a:extLst>
        </p:cNvPr>
        <p:cNvGrpSpPr/>
        <p:nvPr/>
      </p:nvGrpSpPr>
      <p:grpSpPr>
        <a:xfrm>
          <a:off x="0" y="0"/>
          <a:ext cx="0" cy="0"/>
          <a:chOff x="0" y="0"/>
          <a:chExt cx="0" cy="0"/>
        </a:xfrm>
      </p:grpSpPr>
      <p:sp>
        <p:nvSpPr>
          <p:cNvPr id="2" name="슬라이드 이미지 개체 틀 3">
            <a:extLst>
              <a:ext uri="{FF2B5EF4-FFF2-40B4-BE49-F238E27FC236}">
                <a16:creationId xmlns:a16="http://schemas.microsoft.com/office/drawing/2014/main" id="{8E346A3A-779D-C3F2-3110-C5567610C9E2}"/>
              </a:ext>
            </a:extLst>
          </p:cNvPr>
          <p:cNvSpPr>
            <a:spLocks noGrp="1" noRot="1" noChangeAspect="1" noTextEdit="1"/>
          </p:cNvSpPr>
          <p:nvPr>
            <p:ph type="sldImg" idx="2"/>
          </p:nvPr>
        </p:nvSpPr>
        <p:spPr/>
        <p:txBody>
          <a:bodyPr/>
          <a:lstStyle/>
          <a:p>
            <a:endParaRPr lang="en-US" altLang="ko-KR"/>
          </a:p>
        </p:txBody>
      </p:sp>
      <p:sp>
        <p:nvSpPr>
          <p:cNvPr id="3" name="슬라이드 노트 개체 틀 4">
            <a:extLst>
              <a:ext uri="{FF2B5EF4-FFF2-40B4-BE49-F238E27FC236}">
                <a16:creationId xmlns:a16="http://schemas.microsoft.com/office/drawing/2014/main" id="{9B7B9B2F-8A7D-652D-88AA-CF76140C9128}"/>
              </a:ext>
            </a:extLst>
          </p:cNvPr>
          <p:cNvSpPr>
            <a:spLocks noGrp="1"/>
          </p:cNvSpPr>
          <p:nvPr>
            <p:ph type="body" sz="quarter" idx="3"/>
          </p:nvPr>
        </p:nvSpPr>
        <p:spPr/>
        <p:txBody>
          <a:bodyPr/>
          <a:lstStyle/>
          <a:p>
            <a:pPr lvl="0">
              <a:defRPr/>
            </a:pPr>
            <a:endParaRPr lang="ko-KR" altLang="en-US" dirty="0"/>
          </a:p>
        </p:txBody>
      </p:sp>
      <p:sp>
        <p:nvSpPr>
          <p:cNvPr id="4" name="슬라이드 번호 개체 틀 6">
            <a:extLst>
              <a:ext uri="{FF2B5EF4-FFF2-40B4-BE49-F238E27FC236}">
                <a16:creationId xmlns:a16="http://schemas.microsoft.com/office/drawing/2014/main" id="{658F4290-84EB-DF08-EC9F-EB0CDC9CEA7B}"/>
              </a:ext>
            </a:extLst>
          </p:cNvPr>
          <p:cNvSpPr>
            <a:spLocks noGrp="1"/>
          </p:cNvSpPr>
          <p:nvPr>
            <p:ph type="sldNum" sz="quarter" idx="5"/>
          </p:nvPr>
        </p:nvSpPr>
        <p:spPr/>
        <p:txBody>
          <a:bodyPr/>
          <a:lstStyle/>
          <a:p>
            <a:pPr lvl="0">
              <a:defRPr/>
            </a:pPr>
            <a:fld id="{09F4262C-968C-4EE9-8164-CE16364706B3}" type="slidenum">
              <a:rPr lang="ko-KR" altLang="en-US"/>
              <a:pPr lvl="0">
                <a:defRPr/>
              </a:pPr>
              <a:t>17</a:t>
            </a:fld>
            <a:endParaRPr lang="ko-KR" altLang="en-US"/>
          </a:p>
        </p:txBody>
      </p:sp>
    </p:spTree>
    <p:extLst>
      <p:ext uri="{BB962C8B-B14F-4D97-AF65-F5344CB8AC3E}">
        <p14:creationId xmlns:p14="http://schemas.microsoft.com/office/powerpoint/2010/main" val="849422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lvl="0">
              <a:defRPr/>
            </a:pPr>
            <a:fld id="{09F4262C-968C-4EE9-8164-CE16364706B3}" type="slidenum">
              <a:rPr lang="ko-KR" altLang="en-US" smtClean="0"/>
              <a:pPr lvl="0">
                <a:defRPr/>
              </a:pPr>
              <a:t>18</a:t>
            </a:fld>
            <a:endParaRPr lang="ko-KR" altLang="en-US"/>
          </a:p>
        </p:txBody>
      </p:sp>
    </p:spTree>
    <p:extLst>
      <p:ext uri="{BB962C8B-B14F-4D97-AF65-F5344CB8AC3E}">
        <p14:creationId xmlns:p14="http://schemas.microsoft.com/office/powerpoint/2010/main" val="4224889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lvl="0">
              <a:defRPr/>
            </a:pPr>
            <a:fld id="{09F4262C-968C-4EE9-8164-CE16364706B3}" type="slidenum">
              <a:rPr lang="ko-KR" altLang="en-US" smtClean="0"/>
              <a:pPr lvl="0">
                <a:defRPr/>
              </a:pPr>
              <a:t>32</a:t>
            </a:fld>
            <a:endParaRPr lang="ko-KR" altLang="en-US"/>
          </a:p>
        </p:txBody>
      </p:sp>
    </p:spTree>
    <p:extLst>
      <p:ext uri="{BB962C8B-B14F-4D97-AF65-F5344CB8AC3E}">
        <p14:creationId xmlns:p14="http://schemas.microsoft.com/office/powerpoint/2010/main" val="3919714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F488E-F978-BC6E-CCF3-0B1AA3428B9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4FEDE0DD-130C-36DD-E35A-42D8EC9546D9}"/>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19B99626-948D-401D-F328-5840B1160830}"/>
              </a:ext>
            </a:extLst>
          </p:cNvPr>
          <p:cNvSpPr>
            <a:spLocks noGrp="1"/>
          </p:cNvSpPr>
          <p:nvPr>
            <p:ph type="body"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D10685A1-4334-15C0-D12E-F321C1301E2D}"/>
              </a:ext>
            </a:extLst>
          </p:cNvPr>
          <p:cNvSpPr>
            <a:spLocks noGrp="1"/>
          </p:cNvSpPr>
          <p:nvPr>
            <p:ph type="sldNum" sz="quarter" idx="5"/>
          </p:nvPr>
        </p:nvSpPr>
        <p:spPr/>
        <p:txBody>
          <a:bodyPr/>
          <a:lstStyle/>
          <a:p>
            <a:pPr lvl="0">
              <a:defRPr/>
            </a:pPr>
            <a:fld id="{09F4262C-968C-4EE9-8164-CE16364706B3}" type="slidenum">
              <a:rPr lang="ko-KR" altLang="en-US" smtClean="0"/>
              <a:pPr lvl="0">
                <a:defRPr/>
              </a:pPr>
              <a:t>33</a:t>
            </a:fld>
            <a:endParaRPr lang="ko-KR" altLang="en-US"/>
          </a:p>
        </p:txBody>
      </p:sp>
    </p:spTree>
    <p:extLst>
      <p:ext uri="{BB962C8B-B14F-4D97-AF65-F5344CB8AC3E}">
        <p14:creationId xmlns:p14="http://schemas.microsoft.com/office/powerpoint/2010/main" val="154532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3/5/2026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3/5/2026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3/5/2026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360.png"/></Relationships>
</file>

<file path=ppt/slides/_rels/slide31.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00.png"/><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png"/><Relationship Id="rId7"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p:cNvSpPr txBox="1"/>
          <p:nvPr/>
        </p:nvSpPr>
        <p:spPr>
          <a:xfrm>
            <a:off x="190498" y="186071"/>
            <a:ext cx="2563202" cy="307777"/>
          </a:xfrm>
          <a:prstGeom prst="rect">
            <a:avLst/>
          </a:prstGeom>
          <a:noFill/>
        </p:spPr>
        <p:txBody>
          <a:bodyPr wrap="none">
            <a:spAutoFit/>
          </a:bodyPr>
          <a:lstStyle/>
          <a:p>
            <a:pPr lvl="0" algn="l">
              <a:defRPr sz="2800" b="1">
                <a:solidFill>
                  <a:srgbClr val="FFFFFF"/>
                </a:solidFill>
              </a:defRPr>
            </a:pPr>
            <a:r>
              <a:rPr lang="en-US" altLang="ko-KR" sz="1400" dirty="0"/>
              <a:t>2026. 03. 06, Pohang, S. Korea.</a:t>
            </a:r>
          </a:p>
        </p:txBody>
      </p:sp>
      <p:sp>
        <p:nvSpPr>
          <p:cNvPr id="4" name="TextBox 3"/>
          <p:cNvSpPr txBox="1"/>
          <p:nvPr/>
        </p:nvSpPr>
        <p:spPr>
          <a:xfrm>
            <a:off x="731519" y="1643069"/>
            <a:ext cx="3836671" cy="641026"/>
          </a:xfrm>
          <a:prstGeom prst="rect">
            <a:avLst/>
          </a:prstGeom>
          <a:noFill/>
        </p:spPr>
        <p:txBody>
          <a:bodyPr wrap="none">
            <a:spAutoFit/>
          </a:bodyPr>
          <a:lstStyle/>
          <a:p>
            <a:pPr lvl="0">
              <a:defRPr sz="2600">
                <a:solidFill>
                  <a:srgbClr val="00468C"/>
                </a:solidFill>
              </a:defRPr>
            </a:pPr>
            <a:r>
              <a:rPr lang="en-US" altLang="ko-KR" sz="3600"/>
              <a:t>CAPhE Lab Meeting</a:t>
            </a:r>
          </a:p>
        </p:txBody>
      </p:sp>
      <p:sp>
        <p:nvSpPr>
          <p:cNvPr id="8" name="텍스트 개체 틀 2"/>
          <p:cNvSpPr>
            <a:spLocks noGrp="1"/>
          </p:cNvSpPr>
          <p:nvPr/>
        </p:nvSpPr>
        <p:spPr>
          <a:xfrm>
            <a:off x="760094" y="2829275"/>
            <a:ext cx="6545484" cy="2038841"/>
          </a:xfrm>
          <a:prstGeom prst="rect">
            <a:avLst/>
          </a:prstGeom>
        </p:spPr>
        <p:txBody>
          <a:bodyPr vert="horz" lIns="91440" tIns="45720" rIns="91440" bIns="45720">
            <a:normAutofit/>
          </a:bodyPr>
          <a:lstStyle/>
          <a:p>
            <a:pPr marL="0" lvl="0" indent="0" defTabSz="457200" rtl="0" eaLnBrk="1" latinLnBrk="0" hangingPunct="1">
              <a:lnSpc>
                <a:spcPct val="100000"/>
              </a:lnSpc>
              <a:spcBef>
                <a:spcPct val="20000"/>
              </a:spcBef>
              <a:spcAft>
                <a:spcPts val="0"/>
              </a:spcAft>
              <a:buFont typeface="Arial"/>
              <a:buNone/>
              <a:defRPr/>
            </a:pPr>
            <a:r>
              <a:rPr kumimoji="0" lang="en-US" altLang="ko-KR" sz="2400" b="1" i="0" strike="noStrike" kern="1200" cap="none" spc="0" normalizeH="0" baseline="0" dirty="0">
                <a:solidFill>
                  <a:srgbClr val="000000"/>
                </a:solidFill>
                <a:effectLst/>
                <a:latin typeface="Arial"/>
                <a:cs typeface="Arial"/>
              </a:rPr>
              <a:t>Beam dynamics and Instability study</a:t>
            </a:r>
          </a:p>
          <a:p>
            <a:pPr marL="0" lvl="0" indent="0" defTabSz="457200" rtl="0" eaLnBrk="1" latinLnBrk="0" hangingPunct="1">
              <a:lnSpc>
                <a:spcPct val="100000"/>
              </a:lnSpc>
              <a:spcBef>
                <a:spcPct val="20000"/>
              </a:spcBef>
              <a:spcAft>
                <a:spcPts val="0"/>
              </a:spcAft>
              <a:buFont typeface="Arial"/>
              <a:buNone/>
              <a:defRPr/>
            </a:pPr>
            <a:endParaRPr kumimoji="0" lang="en-US" altLang="ko-KR" sz="1800" b="0" i="0" u="none" strike="noStrike" kern="1200" cap="none" spc="0" normalizeH="0" baseline="0" dirty="0">
              <a:solidFill>
                <a:schemeClr val="tx1"/>
              </a:solidFill>
              <a:latin typeface="Arial"/>
              <a:cs typeface="Arial"/>
            </a:endParaRPr>
          </a:p>
          <a:p>
            <a:pPr marL="0" lvl="0" indent="0" defTabSz="457200" rtl="0" eaLnBrk="1" latinLnBrk="0" hangingPunct="1">
              <a:lnSpc>
                <a:spcPct val="100000"/>
              </a:lnSpc>
              <a:spcBef>
                <a:spcPct val="20000"/>
              </a:spcBef>
              <a:spcAft>
                <a:spcPts val="0"/>
              </a:spcAft>
              <a:buFont typeface="Arial"/>
              <a:buNone/>
              <a:defRPr/>
            </a:pPr>
            <a:r>
              <a:rPr kumimoji="0" lang="en-US" altLang="ko-KR" sz="1800" b="0" i="0" u="none" strike="noStrike" kern="1200" cap="none" spc="0" normalizeH="0" baseline="0" dirty="0">
                <a:solidFill>
                  <a:schemeClr val="tx1"/>
                </a:solidFill>
                <a:latin typeface="Arial"/>
                <a:cs typeface="Arial"/>
              </a:rPr>
              <a:t>Department of Physics, POSTECH</a:t>
            </a:r>
          </a:p>
          <a:p>
            <a:pPr marL="0" lvl="0" indent="0" defTabSz="457200" rtl="0" eaLnBrk="1" latinLnBrk="0" hangingPunct="1">
              <a:lnSpc>
                <a:spcPct val="100000"/>
              </a:lnSpc>
              <a:spcBef>
                <a:spcPct val="20000"/>
              </a:spcBef>
              <a:spcAft>
                <a:spcPts val="0"/>
              </a:spcAft>
              <a:buFont typeface="Arial"/>
              <a:buNone/>
              <a:defRPr/>
            </a:pPr>
            <a:r>
              <a:rPr kumimoji="0" lang="en-US" altLang="ko-KR" i="0" u="none" strike="noStrike" kern="1200" cap="none" spc="0" normalizeH="0" baseline="0" dirty="0">
                <a:solidFill>
                  <a:schemeClr val="tx1"/>
                </a:solidFill>
                <a:latin typeface="Arial"/>
                <a:cs typeface="Arial"/>
              </a:rPr>
              <a:t>Boseong Kwon</a:t>
            </a:r>
            <a:endParaRPr kumimoji="0" lang="en-US" altLang="ko-KR" sz="1800" b="0" i="0" strike="noStrike" kern="1200" cap="none" spc="0" normalizeH="0" baseline="0" dirty="0">
              <a:solidFill>
                <a:srgbClr val="808080"/>
              </a:solidFill>
              <a:effectLst/>
              <a:latin typeface="Arial"/>
              <a:cs typeface="Arial"/>
            </a:endParaRPr>
          </a:p>
          <a:p>
            <a:pPr marL="0" lvl="0" indent="0" defTabSz="457200" rtl="0" eaLnBrk="1" latinLnBrk="0" hangingPunct="1">
              <a:lnSpc>
                <a:spcPct val="100000"/>
              </a:lnSpc>
              <a:spcBef>
                <a:spcPct val="20000"/>
              </a:spcBef>
              <a:spcAft>
                <a:spcPts val="0"/>
              </a:spcAft>
              <a:buFont typeface="Arial"/>
              <a:buNone/>
              <a:defRPr/>
            </a:pPr>
            <a:endParaRPr kumimoji="0" lang="en-US" altLang="ko-KR" sz="1800" b="0" i="0" strike="noStrike" kern="1200" cap="none" spc="0" normalizeH="0" baseline="0" dirty="0">
              <a:solidFill>
                <a:srgbClr val="808080"/>
              </a:solidFill>
              <a:effectLst/>
              <a:latin typeface="Arial"/>
              <a:cs typeface="Arial"/>
            </a:endParaRPr>
          </a:p>
        </p:txBody>
      </p:sp>
      <p:pic>
        <p:nvPicPr>
          <p:cNvPr id="14" name="그림 13"/>
          <p:cNvPicPr>
            <a:picLocks noChangeAspect="1"/>
          </p:cNvPicPr>
          <p:nvPr/>
        </p:nvPicPr>
        <p:blipFill rotWithShape="1">
          <a:blip r:embed="rId2"/>
          <a:stretch>
            <a:fillRect/>
          </a:stretch>
        </p:blipFill>
        <p:spPr>
          <a:xfrm>
            <a:off x="8274516" y="6123430"/>
            <a:ext cx="869483" cy="716989"/>
          </a:xfrm>
          <a:prstGeom prst="rect">
            <a:avLst/>
          </a:prstGeom>
        </p:spPr>
      </p:pic>
    </p:spTree>
    <p:extLst>
      <p:ext uri="{BB962C8B-B14F-4D97-AF65-F5344CB8AC3E}">
        <p14:creationId xmlns:p14="http://schemas.microsoft.com/office/powerpoint/2010/main" val="55115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p:cNvSpPr txBox="1"/>
          <p:nvPr/>
        </p:nvSpPr>
        <p:spPr>
          <a:xfrm>
            <a:off x="347430" y="248471"/>
            <a:ext cx="3546035" cy="523220"/>
          </a:xfrm>
          <a:prstGeom prst="rect">
            <a:avLst/>
          </a:prstGeom>
          <a:noFill/>
        </p:spPr>
        <p:txBody>
          <a:bodyPr wrap="none">
            <a:spAutoFit/>
          </a:bodyPr>
          <a:lstStyle/>
          <a:p>
            <a:pPr lvl="0" algn="l">
              <a:defRPr sz="2800" b="1">
                <a:solidFill>
                  <a:srgbClr val="FFFFFF"/>
                </a:solidFill>
              </a:defRPr>
            </a:pPr>
            <a:r>
              <a:rPr lang="en-US" altLang="ko-KR" dirty="0"/>
              <a:t>Simulations (Goal 1, 2)</a:t>
            </a:r>
          </a:p>
        </p:txBody>
      </p:sp>
      <p:pic>
        <p:nvPicPr>
          <p:cNvPr id="15" name="그림 14"/>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p:cNvSpPr txBox="1"/>
          <p:nvPr/>
        </p:nvSpPr>
        <p:spPr>
          <a:xfrm>
            <a:off x="347430" y="901129"/>
            <a:ext cx="4569693" cy="707886"/>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Results</a:t>
            </a:r>
          </a:p>
        </p:txBody>
      </p:sp>
      <p:pic>
        <p:nvPicPr>
          <p:cNvPr id="5" name="그림 4" descr="텍스트, 라인, 스크린샷, 그래프이(가) 표시된 사진&#10;&#10;AI 생성 콘텐츠는 정확하지 않을 수 있습니다.">
            <a:extLst>
              <a:ext uri="{FF2B5EF4-FFF2-40B4-BE49-F238E27FC236}">
                <a16:creationId xmlns:a16="http://schemas.microsoft.com/office/drawing/2014/main" id="{FF751876-202B-6C90-88BF-900FC305C017}"/>
              </a:ext>
            </a:extLst>
          </p:cNvPr>
          <p:cNvPicPr>
            <a:picLocks noChangeAspect="1"/>
          </p:cNvPicPr>
          <p:nvPr/>
        </p:nvPicPr>
        <p:blipFill>
          <a:blip r:embed="rId3"/>
          <a:stretch>
            <a:fillRect/>
          </a:stretch>
        </p:blipFill>
        <p:spPr>
          <a:xfrm>
            <a:off x="767327" y="1609015"/>
            <a:ext cx="6805623" cy="3926099"/>
          </a:xfrm>
          <a:prstGeom prst="rect">
            <a:avLst/>
          </a:prstGeom>
        </p:spPr>
      </p:pic>
      <p:sp>
        <p:nvSpPr>
          <p:cNvPr id="4" name="TextBox 3">
            <a:extLst>
              <a:ext uri="{FF2B5EF4-FFF2-40B4-BE49-F238E27FC236}">
                <a16:creationId xmlns:a16="http://schemas.microsoft.com/office/drawing/2014/main" id="{2DEC074F-3706-5FE2-9D98-DDBDCC78AD30}"/>
              </a:ext>
            </a:extLst>
          </p:cNvPr>
          <p:cNvSpPr txBox="1"/>
          <p:nvPr/>
        </p:nvSpPr>
        <p:spPr>
          <a:xfrm>
            <a:off x="709507" y="5680109"/>
            <a:ext cx="7636693" cy="646331"/>
          </a:xfrm>
          <a:prstGeom prst="rect">
            <a:avLst/>
          </a:prstGeom>
          <a:noFill/>
        </p:spPr>
        <p:txBody>
          <a:bodyPr wrap="square">
            <a:spAutoFit/>
          </a:bodyPr>
          <a:lstStyle/>
          <a:p>
            <a:r>
              <a:rPr lang="en-US" altLang="ko-KR" dirty="0"/>
              <a:t>· By considering radiation loss, the boundary point appeared near </a:t>
            </a:r>
            <a:r>
              <a:rPr lang="en-US" altLang="ko-KR" dirty="0">
                <a:solidFill>
                  <a:srgbClr val="FF0000"/>
                </a:solidFill>
              </a:rPr>
              <a:t>4kHz detune</a:t>
            </a:r>
            <a:r>
              <a:rPr lang="en-US" altLang="ko-KR" dirty="0"/>
              <a:t>.</a:t>
            </a:r>
          </a:p>
          <a:p>
            <a:r>
              <a:rPr lang="en-US" altLang="ko-KR" dirty="0"/>
              <a:t>· The measured data </a:t>
            </a:r>
            <a:r>
              <a:rPr lang="en-US" altLang="ko-KR" dirty="0">
                <a:solidFill>
                  <a:srgbClr val="FF0000"/>
                </a:solidFill>
              </a:rPr>
              <a:t>fit their theoretical lines</a:t>
            </a:r>
            <a:r>
              <a:rPr lang="en-US" altLang="ko-KR" dirty="0"/>
              <a:t>.</a:t>
            </a:r>
          </a:p>
        </p:txBody>
      </p:sp>
    </p:spTree>
    <p:extLst>
      <p:ext uri="{BB962C8B-B14F-4D97-AF65-F5344CB8AC3E}">
        <p14:creationId xmlns:p14="http://schemas.microsoft.com/office/powerpoint/2010/main" val="42008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D3FFC-7EF3-CCBF-7679-AE989B0FF70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6E123D-AA60-C3B4-E1B6-E4DADF3A238A}"/>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a:extLst>
              <a:ext uri="{FF2B5EF4-FFF2-40B4-BE49-F238E27FC236}">
                <a16:creationId xmlns:a16="http://schemas.microsoft.com/office/drawing/2014/main" id="{1844330A-7E9A-719E-7733-0355AE51B64A}"/>
              </a:ext>
            </a:extLst>
          </p:cNvPr>
          <p:cNvSpPr txBox="1"/>
          <p:nvPr/>
        </p:nvSpPr>
        <p:spPr>
          <a:xfrm>
            <a:off x="347430" y="248471"/>
            <a:ext cx="3188565" cy="523220"/>
          </a:xfrm>
          <a:prstGeom prst="rect">
            <a:avLst/>
          </a:prstGeom>
          <a:noFill/>
        </p:spPr>
        <p:txBody>
          <a:bodyPr wrap="none">
            <a:spAutoFit/>
          </a:bodyPr>
          <a:lstStyle/>
          <a:p>
            <a:pPr lvl="0" algn="l">
              <a:defRPr sz="2800" b="1">
                <a:solidFill>
                  <a:srgbClr val="FFFFFF"/>
                </a:solidFill>
              </a:defRPr>
            </a:pPr>
            <a:r>
              <a:rPr lang="en-US" altLang="ko-KR" dirty="0"/>
              <a:t>Simulations (Goal 3)</a:t>
            </a:r>
          </a:p>
        </p:txBody>
      </p:sp>
      <p:pic>
        <p:nvPicPr>
          <p:cNvPr id="15" name="그림 14">
            <a:extLst>
              <a:ext uri="{FF2B5EF4-FFF2-40B4-BE49-F238E27FC236}">
                <a16:creationId xmlns:a16="http://schemas.microsoft.com/office/drawing/2014/main" id="{CBE2ACB9-D7DB-FAE7-0A6D-00C4120A003B}"/>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4" name="TextBox 3">
            <a:extLst>
              <a:ext uri="{FF2B5EF4-FFF2-40B4-BE49-F238E27FC236}">
                <a16:creationId xmlns:a16="http://schemas.microsoft.com/office/drawing/2014/main" id="{6B4AD77C-21CE-954C-FAD8-B87D6E2DF8E2}"/>
              </a:ext>
            </a:extLst>
          </p:cNvPr>
          <p:cNvSpPr txBox="1"/>
          <p:nvPr/>
        </p:nvSpPr>
        <p:spPr>
          <a:xfrm>
            <a:off x="452014" y="1020162"/>
            <a:ext cx="4569693" cy="707886"/>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Results</a:t>
            </a:r>
          </a:p>
        </p:txBody>
      </p:sp>
      <p:pic>
        <p:nvPicPr>
          <p:cNvPr id="7" name="그림 6" descr="텍스트, 스크린샷, 라인, 도표이(가) 표시된 사진&#10;&#10;AI 생성 콘텐츠는 정확하지 않을 수 있습니다.">
            <a:extLst>
              <a:ext uri="{FF2B5EF4-FFF2-40B4-BE49-F238E27FC236}">
                <a16:creationId xmlns:a16="http://schemas.microsoft.com/office/drawing/2014/main" id="{3C710B47-16DD-3EF8-291F-133C916BEE02}"/>
              </a:ext>
            </a:extLst>
          </p:cNvPr>
          <p:cNvPicPr>
            <a:picLocks noChangeAspect="1"/>
          </p:cNvPicPr>
          <p:nvPr/>
        </p:nvPicPr>
        <p:blipFill>
          <a:blip r:embed="rId3"/>
          <a:stretch>
            <a:fillRect/>
          </a:stretch>
        </p:blipFill>
        <p:spPr>
          <a:xfrm>
            <a:off x="968183" y="1728048"/>
            <a:ext cx="6118417" cy="4028695"/>
          </a:xfrm>
          <a:prstGeom prst="rect">
            <a:avLst/>
          </a:prstGeom>
        </p:spPr>
      </p:pic>
      <p:sp>
        <p:nvSpPr>
          <p:cNvPr id="9" name="TextBox 8">
            <a:extLst>
              <a:ext uri="{FF2B5EF4-FFF2-40B4-BE49-F238E27FC236}">
                <a16:creationId xmlns:a16="http://schemas.microsoft.com/office/drawing/2014/main" id="{1E9A39A6-D071-8562-9675-17192439E84D}"/>
              </a:ext>
            </a:extLst>
          </p:cNvPr>
          <p:cNvSpPr txBox="1"/>
          <p:nvPr/>
        </p:nvSpPr>
        <p:spPr>
          <a:xfrm>
            <a:off x="709507" y="5769009"/>
            <a:ext cx="7636693" cy="923330"/>
          </a:xfrm>
          <a:prstGeom prst="rect">
            <a:avLst/>
          </a:prstGeom>
          <a:noFill/>
        </p:spPr>
        <p:txBody>
          <a:bodyPr wrap="square">
            <a:spAutoFit/>
          </a:bodyPr>
          <a:lstStyle/>
          <a:p>
            <a:r>
              <a:rPr lang="en-US" altLang="ko-KR" dirty="0"/>
              <a:t>· The measured data </a:t>
            </a:r>
            <a:r>
              <a:rPr lang="en-US" altLang="ko-KR" dirty="0">
                <a:solidFill>
                  <a:srgbClr val="FF0000"/>
                </a:solidFill>
              </a:rPr>
              <a:t>do not fit </a:t>
            </a:r>
            <a:r>
              <a:rPr lang="en-US" altLang="ko-KR" dirty="0"/>
              <a:t>with theoretical lines! </a:t>
            </a:r>
          </a:p>
          <a:p>
            <a:r>
              <a:rPr lang="en-US" altLang="ko-KR" dirty="0"/>
              <a:t>            </a:t>
            </a:r>
          </a:p>
          <a:p>
            <a:r>
              <a:rPr lang="en-US" altLang="ko-KR" dirty="0"/>
              <a:t>            Why?</a:t>
            </a:r>
          </a:p>
        </p:txBody>
      </p:sp>
      <p:sp>
        <p:nvSpPr>
          <p:cNvPr id="10" name="오른쪽 화살표 37">
            <a:extLst>
              <a:ext uri="{FF2B5EF4-FFF2-40B4-BE49-F238E27FC236}">
                <a16:creationId xmlns:a16="http://schemas.microsoft.com/office/drawing/2014/main" id="{3C08FDA5-BB68-89B5-7C62-E45BFB019C7F}"/>
              </a:ext>
            </a:extLst>
          </p:cNvPr>
          <p:cNvSpPr/>
          <p:nvPr/>
        </p:nvSpPr>
        <p:spPr>
          <a:xfrm>
            <a:off x="893281" y="6459790"/>
            <a:ext cx="452919" cy="99570"/>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lstStyle/>
          <a:p>
            <a:pPr lvl="0">
              <a:defRPr/>
            </a:pPr>
            <a:endParaRPr/>
          </a:p>
        </p:txBody>
      </p:sp>
    </p:spTree>
    <p:extLst>
      <p:ext uri="{BB962C8B-B14F-4D97-AF65-F5344CB8AC3E}">
        <p14:creationId xmlns:p14="http://schemas.microsoft.com/office/powerpoint/2010/main" val="3097578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pic>
        <p:nvPicPr>
          <p:cNvPr id="15" name="그림 14"/>
          <p:cNvPicPr>
            <a:picLocks noChangeAspect="1"/>
          </p:cNvPicPr>
          <p:nvPr/>
        </p:nvPicPr>
        <p:blipFill rotWithShape="1">
          <a:blip r:embed="rId2"/>
          <a:stretch>
            <a:fillRect/>
          </a:stretch>
        </p:blipFill>
        <p:spPr>
          <a:xfrm>
            <a:off x="8274516" y="6123430"/>
            <a:ext cx="869483" cy="716989"/>
          </a:xfrm>
          <a:prstGeom prst="rect">
            <a:avLst/>
          </a:prstGeom>
        </p:spPr>
      </p:pic>
      <p:sp>
        <p:nvSpPr>
          <p:cNvPr id="36" name="TextBox 2"/>
          <p:cNvSpPr txBox="1"/>
          <p:nvPr/>
        </p:nvSpPr>
        <p:spPr>
          <a:xfrm>
            <a:off x="347430" y="248471"/>
            <a:ext cx="1082348" cy="523220"/>
          </a:xfrm>
          <a:prstGeom prst="rect">
            <a:avLst/>
          </a:prstGeom>
          <a:noFill/>
        </p:spPr>
        <p:txBody>
          <a:bodyPr wrap="none">
            <a:spAutoFit/>
          </a:bodyPr>
          <a:lstStyle/>
          <a:p>
            <a:pPr lvl="0" algn="l">
              <a:defRPr sz="2800" b="1">
                <a:solidFill>
                  <a:srgbClr val="FFFFFF"/>
                </a:solidFill>
              </a:defRPr>
            </a:pPr>
            <a:r>
              <a:rPr lang="en-US" altLang="ko-KR" dirty="0"/>
              <a:t>Issues</a:t>
            </a:r>
          </a:p>
        </p:txBody>
      </p:sp>
      <p:sp>
        <p:nvSpPr>
          <p:cNvPr id="3" name="TextBox 3">
            <a:extLst>
              <a:ext uri="{FF2B5EF4-FFF2-40B4-BE49-F238E27FC236}">
                <a16:creationId xmlns:a16="http://schemas.microsoft.com/office/drawing/2014/main" id="{D8FBC857-1C91-F0B1-FCA8-1FECD9ABAC47}"/>
              </a:ext>
            </a:extLst>
          </p:cNvPr>
          <p:cNvSpPr txBox="1"/>
          <p:nvPr/>
        </p:nvSpPr>
        <p:spPr>
          <a:xfrm>
            <a:off x="347430" y="1041681"/>
            <a:ext cx="8434620" cy="2369880"/>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Questions</a:t>
            </a:r>
          </a:p>
          <a:p>
            <a:pPr lvl="0">
              <a:defRPr sz="1800">
                <a:solidFill>
                  <a:srgbClr val="3C3C3C"/>
                </a:solidFill>
              </a:defRPr>
            </a:pPr>
            <a:endParaRPr lang="en-US" altLang="ko-KR" b="1" dirty="0"/>
          </a:p>
          <a:p>
            <a:pPr marL="342900" indent="-342900">
              <a:buAutoNum type="arabicPeriod"/>
              <a:defRPr sz="1800">
                <a:solidFill>
                  <a:srgbClr val="3C3C3C"/>
                </a:solidFill>
              </a:defRPr>
            </a:pPr>
            <a:r>
              <a:rPr lang="en-US" altLang="ko-KR" dirty="0"/>
              <a:t>Why</a:t>
            </a:r>
            <a:r>
              <a:rPr lang="ko-KR" altLang="en-US" dirty="0"/>
              <a:t> </a:t>
            </a:r>
            <a:r>
              <a:rPr lang="en-US" altLang="ko-KR" dirty="0"/>
              <a:t>did this phenomenon occur? ( = What additional factors should be considered?)</a:t>
            </a:r>
          </a:p>
          <a:p>
            <a:pPr marL="342900" indent="-342900">
              <a:buAutoNum type="arabicPeriod"/>
              <a:defRPr sz="1800">
                <a:solidFill>
                  <a:srgbClr val="3C3C3C"/>
                </a:solidFill>
              </a:defRPr>
            </a:pPr>
            <a:endParaRPr lang="en-US" altLang="ko-KR" dirty="0"/>
          </a:p>
          <a:p>
            <a:pPr marL="342900" indent="-342900">
              <a:buAutoNum type="arabicPeriod"/>
              <a:defRPr sz="1800">
                <a:solidFill>
                  <a:srgbClr val="3C3C3C"/>
                </a:solidFill>
              </a:defRPr>
            </a:pPr>
            <a:r>
              <a:rPr lang="en-US" altLang="ko-KR" dirty="0"/>
              <a:t>Then, What is the correct theoretical line?</a:t>
            </a:r>
          </a:p>
          <a:p>
            <a:pPr marL="342900" indent="-342900">
              <a:buAutoNum type="arabicPeriod"/>
              <a:defRPr sz="1800">
                <a:solidFill>
                  <a:srgbClr val="3C3C3C"/>
                </a:solidFill>
              </a:defRPr>
            </a:pPr>
            <a:endParaRPr lang="en-US" altLang="ko-KR" dirty="0"/>
          </a:p>
          <a:p>
            <a:pPr marL="342900" indent="-342900">
              <a:buAutoNum type="arabicPeriod"/>
              <a:defRPr sz="1800">
                <a:solidFill>
                  <a:srgbClr val="3C3C3C"/>
                </a:solidFill>
              </a:defRPr>
            </a:pPr>
            <a:r>
              <a:rPr lang="en-US" altLang="ko-KR" dirty="0"/>
              <a:t>How can we analyze physically?</a:t>
            </a:r>
          </a:p>
        </p:txBody>
      </p:sp>
      <p:sp>
        <p:nvSpPr>
          <p:cNvPr id="4" name="오른쪽 화살표 49">
            <a:extLst>
              <a:ext uri="{FF2B5EF4-FFF2-40B4-BE49-F238E27FC236}">
                <a16:creationId xmlns:a16="http://schemas.microsoft.com/office/drawing/2014/main" id="{138DD03B-73D2-B468-CD7A-EEC3D541CF4F}"/>
              </a:ext>
            </a:extLst>
          </p:cNvPr>
          <p:cNvSpPr/>
          <p:nvPr/>
        </p:nvSpPr>
        <p:spPr>
          <a:xfrm rot="5428075">
            <a:off x="4140881" y="3545803"/>
            <a:ext cx="602685" cy="240118"/>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lstStyle/>
          <a:p>
            <a:pPr lvl="0">
              <a:defRPr/>
            </a:pPr>
            <a:endParaRPr/>
          </a:p>
        </p:txBody>
      </p:sp>
      <p:sp>
        <p:nvSpPr>
          <p:cNvPr id="5" name="TextBox 4">
            <a:extLst>
              <a:ext uri="{FF2B5EF4-FFF2-40B4-BE49-F238E27FC236}">
                <a16:creationId xmlns:a16="http://schemas.microsoft.com/office/drawing/2014/main" id="{9CE85543-91FC-0561-AADE-E8E1F1B9DF30}"/>
              </a:ext>
            </a:extLst>
          </p:cNvPr>
          <p:cNvSpPr txBox="1"/>
          <p:nvPr/>
        </p:nvSpPr>
        <p:spPr>
          <a:xfrm>
            <a:off x="347430" y="3965609"/>
            <a:ext cx="7636693" cy="369332"/>
          </a:xfrm>
          <a:prstGeom prst="rect">
            <a:avLst/>
          </a:prstGeom>
          <a:noFill/>
        </p:spPr>
        <p:txBody>
          <a:bodyPr wrap="square">
            <a:spAutoFit/>
          </a:bodyPr>
          <a:lstStyle/>
          <a:p>
            <a:r>
              <a:rPr lang="en-US" altLang="ko-KR" dirty="0"/>
              <a:t>· Find papers related this phenomenon…</a:t>
            </a:r>
          </a:p>
        </p:txBody>
      </p:sp>
      <p:sp>
        <p:nvSpPr>
          <p:cNvPr id="7" name="TextBox 6">
            <a:extLst>
              <a:ext uri="{FF2B5EF4-FFF2-40B4-BE49-F238E27FC236}">
                <a16:creationId xmlns:a16="http://schemas.microsoft.com/office/drawing/2014/main" id="{71B57BE1-893F-1DB6-B197-734B80888523}"/>
              </a:ext>
            </a:extLst>
          </p:cNvPr>
          <p:cNvSpPr txBox="1"/>
          <p:nvPr/>
        </p:nvSpPr>
        <p:spPr>
          <a:xfrm>
            <a:off x="250824" y="4364036"/>
            <a:ext cx="8632825" cy="2031325"/>
          </a:xfrm>
          <a:prstGeom prst="rect">
            <a:avLst/>
          </a:prstGeom>
          <a:noFill/>
        </p:spPr>
        <p:txBody>
          <a:bodyPr wrap="square">
            <a:spAutoFit/>
          </a:bodyPr>
          <a:lstStyle/>
          <a:p>
            <a:r>
              <a:rPr lang="en-US" altLang="ko-KR" i="1" dirty="0">
                <a:solidFill>
                  <a:schemeClr val="tx1">
                    <a:lumMod val="50000"/>
                    <a:lumOff val="50000"/>
                  </a:schemeClr>
                </a:solidFill>
              </a:rPr>
              <a:t>Takaaki Yamaguchi et al., "Systematic study on the static Robinson instability in an electron storage ring," Physical Review Accelerators and Beams 26, no. 4 (April 2023): 044401, </a:t>
            </a:r>
          </a:p>
          <a:p>
            <a:endParaRPr lang="en-US" altLang="ko-KR" i="1" dirty="0">
              <a:solidFill>
                <a:schemeClr val="tx1">
                  <a:lumMod val="50000"/>
                  <a:lumOff val="50000"/>
                </a:schemeClr>
              </a:solidFill>
            </a:endParaRPr>
          </a:p>
          <a:p>
            <a:r>
              <a:rPr lang="en-US" altLang="ko-KR" i="1" dirty="0">
                <a:solidFill>
                  <a:schemeClr val="tx1">
                    <a:lumMod val="50000"/>
                    <a:lumOff val="50000"/>
                  </a:schemeClr>
                </a:solidFill>
              </a:rPr>
              <a:t>S. </a:t>
            </a:r>
            <a:r>
              <a:rPr lang="en-US" altLang="ko-KR" i="1" dirty="0" err="1">
                <a:solidFill>
                  <a:schemeClr val="tx1">
                    <a:lumMod val="50000"/>
                    <a:lumOff val="50000"/>
                  </a:schemeClr>
                </a:solidFill>
              </a:rPr>
              <a:t>Sakanaka</a:t>
            </a:r>
            <a:r>
              <a:rPr lang="en-US" altLang="ko-KR" i="1" dirty="0">
                <a:solidFill>
                  <a:schemeClr val="tx1">
                    <a:lumMod val="50000"/>
                    <a:lumOff val="50000"/>
                  </a:schemeClr>
                </a:solidFill>
              </a:rPr>
              <a:t> et al., "Measurement of Coherent Synchrotron Frequencies under Conditions Close to the Robinson Limit at the Aichi Synchrotron Radiation Center," in Proceedings of the 15th International Particle Accelerator Conference (IPAC'24), Nashville, TN, USA (May 2024): 2209-2212, </a:t>
            </a:r>
            <a:endParaRPr lang="ko-KR" altLang="en-US" i="1" dirty="0">
              <a:solidFill>
                <a:schemeClr val="tx1">
                  <a:lumMod val="50000"/>
                  <a:lumOff val="50000"/>
                </a:schemeClr>
              </a:solidFill>
            </a:endParaRPr>
          </a:p>
        </p:txBody>
      </p:sp>
    </p:spTree>
    <p:extLst>
      <p:ext uri="{BB962C8B-B14F-4D97-AF65-F5344CB8AC3E}">
        <p14:creationId xmlns:p14="http://schemas.microsoft.com/office/powerpoint/2010/main" val="78360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pic>
        <p:nvPicPr>
          <p:cNvPr id="15" name="그림 14"/>
          <p:cNvPicPr>
            <a:picLocks noChangeAspect="1"/>
          </p:cNvPicPr>
          <p:nvPr/>
        </p:nvPicPr>
        <p:blipFill rotWithShape="1">
          <a:blip r:embed="rId2"/>
          <a:stretch>
            <a:fillRect/>
          </a:stretch>
        </p:blipFill>
        <p:spPr>
          <a:xfrm>
            <a:off x="8274516" y="6123430"/>
            <a:ext cx="869483" cy="716989"/>
          </a:xfrm>
          <a:prstGeom prst="rect">
            <a:avLst/>
          </a:prstGeom>
        </p:spPr>
      </p:pic>
      <mc:AlternateContent xmlns:mc="http://schemas.openxmlformats.org/markup-compatibility/2006" xmlns:a14="http://schemas.microsoft.com/office/drawing/2010/main">
        <mc:Choice Requires="a14">
          <p:sp>
            <p:nvSpPr>
              <p:cNvPr id="19" name="TextBox 3"/>
              <p:cNvSpPr txBox="1"/>
              <p:nvPr/>
            </p:nvSpPr>
            <p:spPr>
              <a:xfrm>
                <a:off x="347430" y="985749"/>
                <a:ext cx="5443770" cy="719556"/>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 Standard </a:t>
                </a:r>
                <a14:m>
                  <m:oMath xmlns:m="http://schemas.openxmlformats.org/officeDocument/2006/math">
                    <m:sSup>
                      <m:sSupPr>
                        <m:ctrlPr>
                          <a:rPr lang="en-US" altLang="ko-KR" sz="2000" b="1" i="1" smtClean="0">
                            <a:latin typeface="Cambria Math" panose="02040503050406030204" pitchFamily="18" charset="0"/>
                          </a:rPr>
                        </m:ctrlPr>
                      </m:sSupPr>
                      <m:e>
                        <m:r>
                          <a:rPr lang="en-US" altLang="ko-KR" sz="2000" b="1" i="1" smtClean="0">
                            <a:latin typeface="Cambria Math" panose="02040503050406030204" pitchFamily="18" charset="0"/>
                          </a:rPr>
                          <m:t>𝟒</m:t>
                        </m:r>
                      </m:e>
                      <m:sup>
                        <m:r>
                          <a:rPr lang="en-US" altLang="ko-KR" sz="2000" b="1" i="1" smtClean="0">
                            <a:latin typeface="Cambria Math" panose="02040503050406030204" pitchFamily="18" charset="0"/>
                          </a:rPr>
                          <m:t>𝒕𝒉</m:t>
                        </m:r>
                      </m:sup>
                    </m:sSup>
                  </m:oMath>
                </a14:m>
                <a:r>
                  <a:rPr lang="en-US" altLang="ko-KR" sz="2000" b="1" dirty="0"/>
                  <a:t>-Order Characteristic Equation</a:t>
                </a:r>
              </a:p>
            </p:txBody>
          </p:sp>
        </mc:Choice>
        <mc:Fallback xmlns="">
          <p:sp>
            <p:nvSpPr>
              <p:cNvPr id="19" name="TextBox 3"/>
              <p:cNvSpPr txBox="1">
                <a:spLocks noRot="1" noChangeAspect="1" noMove="1" noResize="1" noEditPoints="1" noAdjustHandles="1" noChangeArrowheads="1" noChangeShapeType="1" noTextEdit="1"/>
              </p:cNvSpPr>
              <p:nvPr/>
            </p:nvSpPr>
            <p:spPr>
              <a:xfrm>
                <a:off x="347430" y="985749"/>
                <a:ext cx="5443770" cy="719556"/>
              </a:xfrm>
              <a:prstGeom prst="rect">
                <a:avLst/>
              </a:prstGeom>
              <a:blipFill>
                <a:blip r:embed="rId3"/>
                <a:stretch>
                  <a:fillRect l="-224" b="-14407"/>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33" name="가로 글상자 32"/>
              <p:cNvSpPr txBox="1"/>
              <p:nvPr/>
            </p:nvSpPr>
            <p:spPr>
              <a:xfrm>
                <a:off x="347430" y="1765875"/>
                <a:ext cx="8498120" cy="1428175"/>
              </a:xfrm>
              <a:prstGeom prst="rect">
                <a:avLst/>
              </a:prstGeom>
            </p:spPr>
            <p:txBody>
              <a:bodyPr wrap="none"/>
              <a:lstStyle/>
              <a:p>
                <a:pPr lvl="0">
                  <a:defRPr/>
                </a:pPr>
                <a:r>
                  <a:rPr lang="en-US" altLang="ko-KR" dirty="0"/>
                  <a:t>· As we know, beam is affected by </a:t>
                </a:r>
                <a:r>
                  <a:rPr lang="en-US" altLang="ko-KR" dirty="0">
                    <a:solidFill>
                      <a:srgbClr val="FF0000"/>
                    </a:solidFill>
                  </a:rPr>
                  <a:t>cavity structure</a:t>
                </a:r>
                <a:r>
                  <a:rPr lang="en-US" altLang="ko-KR" dirty="0"/>
                  <a:t>.</a:t>
                </a:r>
              </a:p>
              <a:p>
                <a:pPr lvl="0">
                  <a:defRPr/>
                </a:pPr>
                <a:endParaRPr lang="en-US" altLang="ko-KR" dirty="0"/>
              </a:p>
              <a:p>
                <a:pPr lvl="0">
                  <a:defRPr/>
                </a:pPr>
                <a:r>
                  <a:rPr lang="en-US" altLang="ko-KR" dirty="0"/>
                  <a:t>· Only considered beam motion equation near </a:t>
                </a:r>
                <a14:m>
                  <m:oMath xmlns:m="http://schemas.openxmlformats.org/officeDocument/2006/math">
                    <m:r>
                      <m:rPr>
                        <m:sty m:val="p"/>
                      </m:rPr>
                      <a:rPr lang="el-GR" altLang="ko-KR" i="1" smtClean="0">
                        <a:latin typeface="Cambria Math" panose="02040503050406030204" pitchFamily="18" charset="0"/>
                        <a:ea typeface="Cambria Math" panose="02040503050406030204" pitchFamily="18" charset="0"/>
                      </a:rPr>
                      <m:t>Ω</m:t>
                    </m:r>
                    <m:r>
                      <a:rPr lang="el-GR" altLang="ko-KR" i="1" smtClean="0">
                        <a:latin typeface="Cambria Math" panose="02040503050406030204" pitchFamily="18" charset="0"/>
                        <a:ea typeface="Cambria Math" panose="02040503050406030204" pitchFamily="18" charset="0"/>
                      </a:rPr>
                      <m:t>≈</m:t>
                    </m:r>
                    <m:sSub>
                      <m:sSubPr>
                        <m:ctrlPr>
                          <a:rPr lang="el-GR" altLang="ko-KR" i="1" smtClean="0">
                            <a:latin typeface="Cambria Math" panose="02040503050406030204" pitchFamily="18" charset="0"/>
                            <a:ea typeface="Cambria Math" panose="02040503050406030204" pitchFamily="18" charset="0"/>
                          </a:rPr>
                        </m:ctrlPr>
                      </m:sSubPr>
                      <m:e>
                        <m:r>
                          <a:rPr lang="ko-KR" altLang="el-GR" i="1" smtClean="0">
                            <a:latin typeface="Cambria Math" panose="02040503050406030204" pitchFamily="18" charset="0"/>
                            <a:ea typeface="Cambria Math" panose="02040503050406030204" pitchFamily="18" charset="0"/>
                          </a:rPr>
                          <m:t>𝜔</m:t>
                        </m:r>
                      </m:e>
                      <m:sub>
                        <m:r>
                          <a:rPr lang="en-US" altLang="ko-KR" b="0" i="1" smtClean="0">
                            <a:latin typeface="Cambria Math" panose="02040503050406030204" pitchFamily="18" charset="0"/>
                            <a:ea typeface="Cambria Math" panose="02040503050406030204" pitchFamily="18" charset="0"/>
                          </a:rPr>
                          <m:t>𝑠</m:t>
                        </m:r>
                      </m:sub>
                    </m:sSub>
                  </m:oMath>
                </a14:m>
                <a:r>
                  <a:rPr lang="en-US" altLang="ko-KR" dirty="0"/>
                  <a:t>, but </a:t>
                </a:r>
              </a:p>
              <a:p>
                <a:pPr lvl="0">
                  <a:defRPr/>
                </a:pPr>
                <a:r>
                  <a:rPr lang="en-US" altLang="ko-KR" dirty="0"/>
                  <a:t>  the </a:t>
                </a:r>
                <a:r>
                  <a:rPr lang="en-US" altLang="ko-KR" b="1" dirty="0">
                    <a:solidFill>
                      <a:schemeClr val="tx1">
                        <a:lumMod val="95000"/>
                        <a:lumOff val="5000"/>
                      </a:schemeClr>
                    </a:solidFill>
                  </a:rPr>
                  <a:t>Detuning term(</a:t>
                </a:r>
                <a14:m>
                  <m:oMath xmlns:m="http://schemas.openxmlformats.org/officeDocument/2006/math">
                    <m:r>
                      <a:rPr lang="ko-KR" altLang="en-US" b="1" i="1" smtClean="0">
                        <a:solidFill>
                          <a:schemeClr val="tx1">
                            <a:lumMod val="95000"/>
                            <a:lumOff val="5000"/>
                          </a:schemeClr>
                        </a:solidFill>
                        <a:latin typeface="Cambria Math" panose="02040503050406030204" pitchFamily="18" charset="0"/>
                      </a:rPr>
                      <m:t>𝚫</m:t>
                    </m:r>
                    <m:r>
                      <a:rPr lang="ko-KR" altLang="en-US" b="1" i="1" smtClean="0">
                        <a:solidFill>
                          <a:schemeClr val="tx1">
                            <a:lumMod val="95000"/>
                            <a:lumOff val="5000"/>
                          </a:schemeClr>
                        </a:solidFill>
                        <a:latin typeface="Cambria Math" panose="02040503050406030204" pitchFamily="18" charset="0"/>
                      </a:rPr>
                      <m:t>𝝎</m:t>
                    </m:r>
                  </m:oMath>
                </a14:m>
                <a:r>
                  <a:rPr lang="en-US" altLang="ko-KR" b="1" dirty="0"/>
                  <a:t>)</a:t>
                </a:r>
                <a:r>
                  <a:rPr lang="en-US" altLang="ko-KR" dirty="0"/>
                  <a:t> should be additionally considered!</a:t>
                </a:r>
              </a:p>
              <a:p>
                <a:pPr lvl="0">
                  <a:defRPr/>
                </a:pPr>
                <a:r>
                  <a:rPr lang="en-US" altLang="ko-KR" b="1" dirty="0"/>
                  <a:t>  </a:t>
                </a:r>
                <a:r>
                  <a:rPr lang="en-US" altLang="ko-KR" dirty="0"/>
                  <a:t>-&gt; Defined “</a:t>
                </a:r>
                <a:r>
                  <a:rPr lang="en-US" altLang="ko-KR" dirty="0">
                    <a:solidFill>
                      <a:srgbClr val="FF0000"/>
                    </a:solidFill>
                  </a:rPr>
                  <a:t>Detuning effect</a:t>
                </a:r>
                <a:r>
                  <a:rPr lang="en-US" altLang="ko-KR" dirty="0"/>
                  <a:t>”</a:t>
                </a:r>
                <a:endParaRPr lang="en-US" altLang="ko-KR" b="1" dirty="0"/>
              </a:p>
              <a:p>
                <a:pPr lvl="0">
                  <a:defRPr/>
                </a:pPr>
                <a:endParaRPr lang="en-US" altLang="ko-KR" dirty="0"/>
              </a:p>
              <a:p>
                <a:pPr lvl="0">
                  <a:defRPr/>
                </a:pPr>
                <a:endParaRPr lang="en-US" altLang="ko-KR" dirty="0"/>
              </a:p>
            </p:txBody>
          </p:sp>
        </mc:Choice>
        <mc:Fallback>
          <p:sp>
            <p:nvSpPr>
              <p:cNvPr id="33" name="가로 글상자 32"/>
              <p:cNvSpPr txBox="1">
                <a:spLocks noRot="1" noChangeAspect="1" noMove="1" noResize="1" noEditPoints="1" noAdjustHandles="1" noChangeArrowheads="1" noChangeShapeType="1" noTextEdit="1"/>
              </p:cNvSpPr>
              <p:nvPr/>
            </p:nvSpPr>
            <p:spPr>
              <a:xfrm>
                <a:off x="347430" y="1765875"/>
                <a:ext cx="8498120" cy="1428175"/>
              </a:xfrm>
              <a:prstGeom prst="rect">
                <a:avLst/>
              </a:prstGeom>
              <a:blipFill>
                <a:blip r:embed="rId4"/>
                <a:stretch>
                  <a:fillRect l="-646" t="-2564" b="-9402"/>
                </a:stretch>
              </a:blipFill>
            </p:spPr>
            <p:txBody>
              <a:bodyPr/>
              <a:lstStyle/>
              <a:p>
                <a:r>
                  <a:rPr lang="ko-KR" altLang="en-US">
                    <a:noFill/>
                  </a:rPr>
                  <a:t> </a:t>
                </a:r>
              </a:p>
            </p:txBody>
          </p:sp>
        </mc:Fallback>
      </mc:AlternateContent>
      <p:sp>
        <p:nvSpPr>
          <p:cNvPr id="36" name="TextBox 2"/>
          <p:cNvSpPr txBox="1"/>
          <p:nvPr/>
        </p:nvSpPr>
        <p:spPr>
          <a:xfrm>
            <a:off x="347430" y="248471"/>
            <a:ext cx="1082348" cy="523220"/>
          </a:xfrm>
          <a:prstGeom prst="rect">
            <a:avLst/>
          </a:prstGeom>
          <a:noFill/>
        </p:spPr>
        <p:txBody>
          <a:bodyPr wrap="none">
            <a:spAutoFit/>
          </a:bodyPr>
          <a:lstStyle/>
          <a:p>
            <a:pPr lvl="0" algn="l">
              <a:defRPr sz="2800" b="1">
                <a:solidFill>
                  <a:srgbClr val="FFFFFF"/>
                </a:solidFill>
              </a:defRPr>
            </a:pPr>
            <a:r>
              <a:rPr lang="en-US" altLang="ko-KR" dirty="0"/>
              <a:t>Issues</a:t>
            </a:r>
          </a:p>
        </p:txBody>
      </p:sp>
      <p:pic>
        <p:nvPicPr>
          <p:cNvPr id="4" name="그림 3" descr="텍스트, 폰트, 친필, 스크린샷이(가) 표시된 사진&#10;&#10;AI 생성 콘텐츠는 정확하지 않을 수 있습니다.">
            <a:extLst>
              <a:ext uri="{FF2B5EF4-FFF2-40B4-BE49-F238E27FC236}">
                <a16:creationId xmlns:a16="http://schemas.microsoft.com/office/drawing/2014/main" id="{8612C8F3-6A74-A96A-BF99-3B1B84DF17B2}"/>
              </a:ext>
            </a:extLst>
          </p:cNvPr>
          <p:cNvPicPr>
            <a:picLocks noChangeAspect="1"/>
          </p:cNvPicPr>
          <p:nvPr/>
        </p:nvPicPr>
        <p:blipFill>
          <a:blip r:embed="rId5"/>
          <a:stretch>
            <a:fillRect/>
          </a:stretch>
        </p:blipFill>
        <p:spPr>
          <a:xfrm>
            <a:off x="628564" y="3371223"/>
            <a:ext cx="3340272" cy="2349621"/>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AFAD897-5C42-2F97-4387-C8145A046746}"/>
                  </a:ext>
                </a:extLst>
              </p:cNvPr>
              <p:cNvSpPr txBox="1"/>
              <p:nvPr/>
            </p:nvSpPr>
            <p:spPr>
              <a:xfrm>
                <a:off x="4572000" y="3365886"/>
                <a:ext cx="3009092" cy="2365648"/>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𝑗</m:t>
                      </m:r>
                      <m:r>
                        <a:rPr lang="en-US" altLang="ko-KR" b="0" i="1" smtClean="0">
                          <a:latin typeface="Cambria Math" panose="02040503050406030204" pitchFamily="18" charset="0"/>
                        </a:rPr>
                        <m:t>=</m:t>
                      </m:r>
                      <m:r>
                        <m:rPr>
                          <m:nor/>
                        </m:rPr>
                        <a:rPr lang="en-US" altLang="ko-KR"/>
                        <m:t>imaginary</m:t>
                      </m:r>
                      <m:r>
                        <m:rPr>
                          <m:nor/>
                        </m:rPr>
                        <a:rPr lang="en-US" altLang="ko-KR"/>
                        <m:t> </m:t>
                      </m:r>
                      <m:r>
                        <m:rPr>
                          <m:nor/>
                        </m:rPr>
                        <a:rPr lang="en-US" altLang="ko-KR"/>
                        <m:t>unit</m:t>
                      </m:r>
                    </m:oMath>
                  </m:oMathPara>
                </a14:m>
                <a:endParaRPr lang="en-US" altLang="ko-KR" dirty="0"/>
              </a:p>
              <a:p>
                <a:pPr/>
                <a14:m>
                  <m:oMathPara xmlns:m="http://schemas.openxmlformats.org/officeDocument/2006/math">
                    <m:oMathParaPr>
                      <m:jc m:val="centerGroup"/>
                    </m:oMathParaPr>
                    <m:oMath xmlns:m="http://schemas.openxmlformats.org/officeDocument/2006/math">
                      <m:r>
                        <m:rPr>
                          <m:sty m:val="p"/>
                        </m:rPr>
                        <a:rPr lang="el-GR" altLang="ko-KR" i="1" smtClean="0">
                          <a:latin typeface="Cambria Math" panose="02040503050406030204" pitchFamily="18" charset="0"/>
                          <a:ea typeface="Cambria Math" panose="02040503050406030204" pitchFamily="18" charset="0"/>
                        </a:rPr>
                        <m:t>Γ</m:t>
                      </m:r>
                      <m:r>
                        <m:rPr>
                          <m:nor/>
                        </m:rPr>
                        <a:rPr lang="en-US" altLang="ko-KR" b="0" i="0" smtClean="0">
                          <a:latin typeface="Cambria Math" panose="02040503050406030204" pitchFamily="18" charset="0"/>
                          <a:ea typeface="Cambria Math" panose="02040503050406030204" pitchFamily="18" charset="0"/>
                        </a:rPr>
                        <m:t> = 1/ </m:t>
                      </m:r>
                      <m:sSub>
                        <m:sSubPr>
                          <m:ctrlPr>
                            <a:rPr lang="en-US" altLang="ko-KR" b="0"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𝑇</m:t>
                          </m:r>
                        </m:e>
                        <m:sub>
                          <m:r>
                            <a:rPr lang="en-US" altLang="ko-KR" b="0" i="1" smtClean="0">
                              <a:latin typeface="Cambria Math" panose="02040503050406030204" pitchFamily="18" charset="0"/>
                              <a:ea typeface="Cambria Math" panose="02040503050406030204" pitchFamily="18" charset="0"/>
                            </a:rPr>
                            <m:t>𝑓</m:t>
                          </m:r>
                        </m:sub>
                      </m:sSub>
                      <m:r>
                        <m:rPr>
                          <m:nor/>
                        </m:rPr>
                        <a:rPr lang="en-US" altLang="ko-KR" b="0" i="0" smtClean="0">
                          <a:latin typeface="Cambria Math" panose="02040503050406030204" pitchFamily="18" charset="0"/>
                          <a:ea typeface="Cambria Math" panose="02040503050406030204" pitchFamily="18" charset="0"/>
                        </a:rPr>
                        <m:t> = </m:t>
                      </m:r>
                      <m:sSub>
                        <m:sSubPr>
                          <m:ctrlPr>
                            <a:rPr lang="en-US" altLang="ko-KR" b="0" i="1" smtClean="0">
                              <a:latin typeface="Cambria Math" panose="02040503050406030204" pitchFamily="18" charset="0"/>
                              <a:ea typeface="Cambria Math" panose="02040503050406030204" pitchFamily="18" charset="0"/>
                            </a:rPr>
                          </m:ctrlPr>
                        </m:sSubPr>
                        <m:e>
                          <m:r>
                            <a:rPr lang="ko-KR" altLang="en-US" b="0" i="1" smtClean="0">
                              <a:latin typeface="Cambria Math" panose="02040503050406030204" pitchFamily="18" charset="0"/>
                              <a:ea typeface="Cambria Math" panose="02040503050406030204" pitchFamily="18" charset="0"/>
                            </a:rPr>
                            <m:t>𝜔</m:t>
                          </m:r>
                        </m:e>
                        <m:sub>
                          <m:r>
                            <a:rPr lang="en-US" altLang="ko-KR" b="0" i="1" smtClean="0">
                              <a:latin typeface="Cambria Math" panose="02040503050406030204" pitchFamily="18" charset="0"/>
                              <a:ea typeface="Cambria Math" panose="02040503050406030204" pitchFamily="18" charset="0"/>
                            </a:rPr>
                            <m:t>𝑅</m:t>
                          </m:r>
                        </m:sub>
                      </m:sSub>
                      <m:r>
                        <a:rPr lang="en-US" altLang="ko-KR" b="0" i="1" smtClean="0">
                          <a:latin typeface="Cambria Math" panose="02040503050406030204" pitchFamily="18" charset="0"/>
                          <a:ea typeface="Cambria Math" panose="02040503050406030204" pitchFamily="18" charset="0"/>
                        </a:rPr>
                        <m:t>/2</m:t>
                      </m:r>
                      <m:r>
                        <m:rPr>
                          <m:nor/>
                        </m:rPr>
                        <a:rPr lang="en-US" altLang="ko-KR" b="0" i="0" smtClean="0">
                          <a:latin typeface="Cambria Math" panose="02040503050406030204" pitchFamily="18" charset="0"/>
                          <a:ea typeface="Cambria Math" panose="02040503050406030204" pitchFamily="18" charset="0"/>
                        </a:rPr>
                        <m:t>Q</m:t>
                      </m:r>
                      <m:r>
                        <m:rPr>
                          <m:nor/>
                        </m:rPr>
                        <a:rPr lang="en-US" altLang="ko-KR"/>
                        <m:t> </m:t>
                      </m:r>
                    </m:oMath>
                  </m:oMathPara>
                </a14:m>
                <a:endParaRPr lang="en-US" altLang="ko-KR" dirty="0"/>
              </a:p>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ko-KR" altLang="en-US" i="1" smtClean="0">
                              <a:latin typeface="Cambria Math" panose="02040503050406030204" pitchFamily="18" charset="0"/>
                            </a:rPr>
                            <m:t>𝜙</m:t>
                          </m:r>
                        </m:e>
                        <m:sub>
                          <m:r>
                            <a:rPr lang="en-US" altLang="ko-KR" b="0" i="1" smtClean="0">
                              <a:latin typeface="Cambria Math" panose="02040503050406030204" pitchFamily="18" charset="0"/>
                            </a:rPr>
                            <m:t>𝑠</m:t>
                          </m:r>
                        </m:sub>
                      </m:sSub>
                      <m:r>
                        <a:rPr lang="en-US" altLang="ko-KR" b="0" i="1" smtClean="0">
                          <a:latin typeface="Cambria Math" panose="02040503050406030204" pitchFamily="18" charset="0"/>
                        </a:rPr>
                        <m:t>=</m:t>
                      </m:r>
                      <m:func>
                        <m:funcPr>
                          <m:ctrlPr>
                            <a:rPr lang="en-US" altLang="ko-KR" b="0" i="1" smtClean="0">
                              <a:latin typeface="Cambria Math" panose="02040503050406030204" pitchFamily="18" charset="0"/>
                            </a:rPr>
                          </m:ctrlPr>
                        </m:funcPr>
                        <m:fName>
                          <m:r>
                            <m:rPr>
                              <m:sty m:val="p"/>
                            </m:rPr>
                            <a:rPr lang="en-US" altLang="ko-KR" b="0" i="0" smtClean="0">
                              <a:latin typeface="Cambria Math" panose="02040503050406030204" pitchFamily="18" charset="0"/>
                            </a:rPr>
                            <m:t>arccos</m:t>
                          </m:r>
                        </m:fName>
                        <m:e>
                          <m:d>
                            <m:dPr>
                              <m:ctrlPr>
                                <a:rPr lang="en-US" altLang="ko-KR" b="0" i="1" smtClean="0">
                                  <a:latin typeface="Cambria Math" panose="02040503050406030204" pitchFamily="18" charset="0"/>
                                </a:rPr>
                              </m:ctrlPr>
                            </m:dPr>
                            <m:e>
                              <m:f>
                                <m:fPr>
                                  <m:ctrlPr>
                                    <a:rPr lang="en-US" altLang="ko-KR" b="0" i="1" smtClean="0">
                                      <a:latin typeface="Cambria Math" panose="02040503050406030204" pitchFamily="18" charset="0"/>
                                    </a:rPr>
                                  </m:ctrlPr>
                                </m:fPr>
                                <m:num>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𝑈</m:t>
                                      </m:r>
                                    </m:e>
                                    <m:sub>
                                      <m:r>
                                        <a:rPr lang="en-US" altLang="ko-KR" b="0" i="1" smtClean="0">
                                          <a:latin typeface="Cambria Math" panose="02040503050406030204" pitchFamily="18" charset="0"/>
                                        </a:rPr>
                                        <m:t>0</m:t>
                                      </m:r>
                                    </m:sub>
                                  </m:sSub>
                                </m:num>
                                <m:den>
                                  <m:r>
                                    <a:rPr lang="en-US" altLang="ko-KR" b="0" i="1" smtClean="0">
                                      <a:latin typeface="Cambria Math" panose="02040503050406030204" pitchFamily="18" charset="0"/>
                                    </a:rPr>
                                    <m:t>𝑒</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𝑉</m:t>
                                      </m:r>
                                    </m:e>
                                    <m:sub>
                                      <m:r>
                                        <a:rPr lang="en-US" altLang="ko-KR" b="0" i="1" smtClean="0">
                                          <a:latin typeface="Cambria Math" panose="02040503050406030204" pitchFamily="18" charset="0"/>
                                        </a:rPr>
                                        <m:t>𝑐</m:t>
                                      </m:r>
                                    </m:sub>
                                  </m:sSub>
                                </m:den>
                              </m:f>
                            </m:e>
                          </m:d>
                        </m:e>
                      </m:func>
                    </m:oMath>
                  </m:oMathPara>
                </a14:m>
                <a:endParaRPr lang="en-US" altLang="ko-KR" b="0" dirty="0"/>
              </a:p>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ko-KR" altLang="en-US" i="1" smtClean="0">
                              <a:latin typeface="Cambria Math" panose="02040503050406030204" pitchFamily="18" charset="0"/>
                            </a:rPr>
                            <m:t>𝜔</m:t>
                          </m:r>
                        </m:e>
                        <m:sub>
                          <m:r>
                            <a:rPr lang="en-US" altLang="ko-KR" b="0" i="1" smtClean="0">
                              <a:latin typeface="Cambria Math" panose="02040503050406030204" pitchFamily="18" charset="0"/>
                            </a:rPr>
                            <m:t>𝑠</m:t>
                          </m:r>
                          <m:r>
                            <a:rPr lang="en-US" altLang="ko-KR" b="0" i="1" smtClean="0">
                              <a:latin typeface="Cambria Math" panose="02040503050406030204" pitchFamily="18" charset="0"/>
                            </a:rPr>
                            <m:t>0</m:t>
                          </m:r>
                        </m:sub>
                      </m:sSub>
                      <m:r>
                        <a:rPr lang="en-US" altLang="ko-KR" b="0" i="1" smtClean="0">
                          <a:latin typeface="Cambria Math" panose="02040503050406030204" pitchFamily="18" charset="0"/>
                        </a:rPr>
                        <m:t>=</m:t>
                      </m:r>
                      <m:rad>
                        <m:radPr>
                          <m:degHide m:val="on"/>
                          <m:ctrlPr>
                            <a:rPr lang="en-US" altLang="ko-KR" b="0" i="1" smtClean="0">
                              <a:latin typeface="Cambria Math" panose="02040503050406030204" pitchFamily="18" charset="0"/>
                            </a:rPr>
                          </m:ctrlPr>
                        </m:radPr>
                        <m:deg/>
                        <m:e>
                          <m:r>
                            <a:rPr lang="en-US" altLang="ko-KR" b="0" i="1" smtClean="0">
                              <a:latin typeface="Cambria Math" panose="02040503050406030204" pitchFamily="18" charset="0"/>
                            </a:rPr>
                            <m:t>𝑒</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𝑉</m:t>
                              </m:r>
                            </m:e>
                            <m:sub>
                              <m:r>
                                <a:rPr lang="en-US" altLang="ko-KR" b="0" i="1" smtClean="0">
                                  <a:latin typeface="Cambria Math" panose="02040503050406030204" pitchFamily="18" charset="0"/>
                                </a:rPr>
                                <m:t>𝑐</m:t>
                              </m:r>
                            </m:sub>
                          </m:sSub>
                          <m:r>
                            <a:rPr lang="ko-KR" altLang="en-US" b="0" i="1" smtClean="0">
                              <a:latin typeface="Cambria Math" panose="02040503050406030204" pitchFamily="18" charset="0"/>
                            </a:rPr>
                            <m:t>𝜂</m:t>
                          </m:r>
                          <m:r>
                            <a:rPr lang="en-US" altLang="ko-KR" b="0" i="1" smtClean="0">
                              <a:latin typeface="Cambria Math" panose="02040503050406030204" pitchFamily="18" charset="0"/>
                            </a:rPr>
                            <m:t>h</m:t>
                          </m:r>
                          <m:sSub>
                            <m:sSubPr>
                              <m:ctrlPr>
                                <a:rPr lang="en-US" altLang="ko-KR" b="0" i="1" smtClean="0">
                                  <a:latin typeface="Cambria Math" panose="02040503050406030204" pitchFamily="18" charset="0"/>
                                </a:rPr>
                              </m:ctrlPr>
                            </m:sSubPr>
                            <m:e>
                              <m:r>
                                <a:rPr lang="ko-KR" altLang="en-US" b="0" i="1" smtClean="0">
                                  <a:latin typeface="Cambria Math" panose="02040503050406030204" pitchFamily="18" charset="0"/>
                                </a:rPr>
                                <m:t>𝜔</m:t>
                              </m:r>
                            </m:e>
                            <m:sub>
                              <m:r>
                                <a:rPr lang="en-US" altLang="ko-KR" b="0" i="1" smtClean="0">
                                  <a:latin typeface="Cambria Math" panose="02040503050406030204" pitchFamily="18" charset="0"/>
                                </a:rPr>
                                <m:t>0</m:t>
                              </m:r>
                            </m:sub>
                          </m:sSub>
                          <m:func>
                            <m:funcPr>
                              <m:ctrlPr>
                                <a:rPr lang="en-US" altLang="ko-KR" b="0" i="1" smtClean="0">
                                  <a:latin typeface="Cambria Math" panose="02040503050406030204" pitchFamily="18" charset="0"/>
                                </a:rPr>
                              </m:ctrlPr>
                            </m:funcPr>
                            <m:fName>
                              <m:r>
                                <m:rPr>
                                  <m:sty m:val="p"/>
                                </m:rPr>
                                <a:rPr lang="en-US" altLang="ko-KR" b="0" i="0" smtClean="0">
                                  <a:latin typeface="Cambria Math" panose="02040503050406030204" pitchFamily="18" charset="0"/>
                                </a:rPr>
                                <m:t>sin</m:t>
                              </m:r>
                            </m:fName>
                            <m:e>
                              <m:d>
                                <m:dPr>
                                  <m:ctrlPr>
                                    <a:rPr lang="en-US" altLang="ko-KR" b="0" i="1" smtClean="0">
                                      <a:latin typeface="Cambria Math" panose="02040503050406030204" pitchFamily="18" charset="0"/>
                                    </a:rPr>
                                  </m:ctrlPr>
                                </m:dPr>
                                <m:e>
                                  <m:sSub>
                                    <m:sSubPr>
                                      <m:ctrlPr>
                                        <a:rPr lang="en-US" altLang="ko-KR" b="0" i="1" smtClean="0">
                                          <a:latin typeface="Cambria Math" panose="02040503050406030204" pitchFamily="18" charset="0"/>
                                        </a:rPr>
                                      </m:ctrlPr>
                                    </m:sSubPr>
                                    <m:e>
                                      <m:r>
                                        <a:rPr lang="ko-KR" altLang="en-US" b="0" i="1" smtClean="0">
                                          <a:latin typeface="Cambria Math" panose="02040503050406030204" pitchFamily="18" charset="0"/>
                                        </a:rPr>
                                        <m:t>𝜙</m:t>
                                      </m:r>
                                    </m:e>
                                    <m:sub>
                                      <m:r>
                                        <a:rPr lang="en-US" altLang="ko-KR" b="0" i="1" smtClean="0">
                                          <a:latin typeface="Cambria Math" panose="02040503050406030204" pitchFamily="18" charset="0"/>
                                        </a:rPr>
                                        <m:t>𝑠</m:t>
                                      </m:r>
                                    </m:sub>
                                  </m:sSub>
                                </m:e>
                              </m:d>
                            </m:e>
                          </m:func>
                          <m:r>
                            <a:rPr lang="en-US" altLang="ko-KR" b="0" i="1" smtClean="0">
                              <a:latin typeface="Cambria Math" panose="02040503050406030204" pitchFamily="18" charset="0"/>
                            </a:rPr>
                            <m:t>/</m:t>
                          </m:r>
                          <m:r>
                            <a:rPr lang="en-US" altLang="ko-KR" b="0" i="1" smtClean="0">
                              <a:latin typeface="Cambria Math" panose="02040503050406030204" pitchFamily="18" charset="0"/>
                            </a:rPr>
                            <m:t>𝐸</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𝑇</m:t>
                              </m:r>
                            </m:e>
                            <m:sub>
                              <m:r>
                                <a:rPr lang="en-US" altLang="ko-KR" b="0" i="1" smtClean="0">
                                  <a:latin typeface="Cambria Math" panose="02040503050406030204" pitchFamily="18" charset="0"/>
                                </a:rPr>
                                <m:t>0</m:t>
                              </m:r>
                            </m:sub>
                          </m:sSub>
                        </m:e>
                      </m:rad>
                    </m:oMath>
                  </m:oMathPara>
                </a14:m>
                <a:endParaRPr lang="en-US" altLang="ko-KR" b="0" dirty="0"/>
              </a:p>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𝑉</m:t>
                          </m:r>
                        </m:e>
                        <m:sub>
                          <m:r>
                            <a:rPr lang="en-US" altLang="ko-KR" b="0" i="1" smtClean="0">
                              <a:latin typeface="Cambria Math" panose="02040503050406030204" pitchFamily="18" charset="0"/>
                            </a:rPr>
                            <m:t>𝑏𝑟</m:t>
                          </m:r>
                        </m:sub>
                      </m:sSub>
                      <m:r>
                        <a:rPr lang="en-US" altLang="ko-KR" b="0" i="1" smtClean="0">
                          <a:latin typeface="Cambria Math" panose="02040503050406030204" pitchFamily="18" charset="0"/>
                        </a:rPr>
                        <m:t>=</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𝑅</m:t>
                          </m:r>
                        </m:e>
                        <m:sub>
                          <m:r>
                            <a:rPr lang="en-US" altLang="ko-KR" b="0" i="1" smtClean="0">
                              <a:latin typeface="Cambria Math" panose="02040503050406030204" pitchFamily="18" charset="0"/>
                            </a:rPr>
                            <m:t>𝑠h</m:t>
                          </m:r>
                        </m:sub>
                      </m:sSub>
                      <m:r>
                        <a:rPr lang="en-US" altLang="ko-KR" b="0" i="1" smtClean="0">
                          <a:latin typeface="Cambria Math" panose="02040503050406030204" pitchFamily="18" charset="0"/>
                        </a:rPr>
                        <m:t>𝐼</m:t>
                      </m:r>
                    </m:oMath>
                  </m:oMathPara>
                </a14:m>
                <a:endParaRPr lang="en-US" altLang="ko-KR" dirty="0"/>
              </a:p>
              <a:p>
                <a:pPr/>
                <a14:m>
                  <m:oMathPara xmlns:m="http://schemas.openxmlformats.org/officeDocument/2006/math">
                    <m:oMathParaPr>
                      <m:jc m:val="centerGroup"/>
                    </m:oMathParaPr>
                    <m:oMath xmlns:m="http://schemas.openxmlformats.org/officeDocument/2006/math">
                      <m:r>
                        <m:rPr>
                          <m:sty m:val="p"/>
                        </m:rPr>
                        <a:rPr lang="el-GR" altLang="ko-KR" i="1" smtClean="0">
                          <a:latin typeface="Cambria Math" panose="02040503050406030204" pitchFamily="18" charset="0"/>
                          <a:ea typeface="Cambria Math" panose="02040503050406030204" pitchFamily="18" charset="0"/>
                        </a:rPr>
                        <m:t>Ψ</m:t>
                      </m:r>
                      <m:r>
                        <a:rPr lang="en-US" altLang="ko-KR" b="0" i="1" smtClean="0">
                          <a:latin typeface="Cambria Math" panose="02040503050406030204" pitchFamily="18" charset="0"/>
                          <a:ea typeface="Cambria Math" panose="02040503050406030204" pitchFamily="18" charset="0"/>
                        </a:rPr>
                        <m:t>=</m:t>
                      </m:r>
                      <m:r>
                        <m:rPr>
                          <m:sty m:val="p"/>
                        </m:rPr>
                        <a:rPr lang="en-US" altLang="ko-KR" b="0" i="0" smtClean="0">
                          <a:latin typeface="Cambria Math" panose="02040503050406030204" pitchFamily="18" charset="0"/>
                          <a:ea typeface="Cambria Math" panose="02040503050406030204" pitchFamily="18" charset="0"/>
                        </a:rPr>
                        <m:t>arctan</m:t>
                      </m:r>
                      <m:r>
                        <a:rPr lang="en-US" altLang="ko-KR" b="0" i="1" smtClean="0">
                          <a:latin typeface="Cambria Math" panose="02040503050406030204" pitchFamily="18" charset="0"/>
                          <a:ea typeface="Cambria Math" panose="02040503050406030204" pitchFamily="18" charset="0"/>
                        </a:rPr>
                        <m:t>⁡[</m:t>
                      </m:r>
                      <m:f>
                        <m:fPr>
                          <m:ctrlPr>
                            <a:rPr lang="en-US" altLang="ko-KR" b="0" i="1" smtClean="0">
                              <a:latin typeface="Cambria Math" panose="02040503050406030204" pitchFamily="18" charset="0"/>
                              <a:ea typeface="Cambria Math" panose="02040503050406030204" pitchFamily="18" charset="0"/>
                            </a:rPr>
                          </m:ctrlPr>
                        </m:fPr>
                        <m:num>
                          <m:sSub>
                            <m:sSubPr>
                              <m:ctrlPr>
                                <a:rPr lang="en-US" altLang="ko-KR" b="0" i="1" smtClean="0">
                                  <a:latin typeface="Cambria Math" panose="02040503050406030204" pitchFamily="18" charset="0"/>
                                  <a:ea typeface="Cambria Math" panose="02040503050406030204" pitchFamily="18" charset="0"/>
                                </a:rPr>
                              </m:ctrlPr>
                            </m:sSubPr>
                            <m:e>
                              <m:r>
                                <a:rPr lang="ko-KR" altLang="en-US" b="0" i="1" smtClean="0">
                                  <a:latin typeface="Cambria Math" panose="02040503050406030204" pitchFamily="18" charset="0"/>
                                  <a:ea typeface="Cambria Math" panose="02040503050406030204" pitchFamily="18" charset="0"/>
                                </a:rPr>
                                <m:t>𝜔</m:t>
                              </m:r>
                            </m:e>
                            <m:sub>
                              <m:r>
                                <a:rPr lang="en-US" altLang="ko-KR" b="0" i="1" smtClean="0">
                                  <a:latin typeface="Cambria Math" panose="02040503050406030204" pitchFamily="18" charset="0"/>
                                  <a:ea typeface="Cambria Math" panose="02040503050406030204" pitchFamily="18" charset="0"/>
                                </a:rPr>
                                <m:t>𝑅</m:t>
                              </m:r>
                            </m:sub>
                          </m:sSub>
                          <m:r>
                            <a:rPr lang="en-US" altLang="ko-KR" b="0" i="1" smtClean="0">
                              <a:latin typeface="Cambria Math" panose="02040503050406030204" pitchFamily="18" charset="0"/>
                              <a:ea typeface="Cambria Math" panose="02040503050406030204" pitchFamily="18" charset="0"/>
                            </a:rPr>
                            <m:t>−</m:t>
                          </m:r>
                          <m:sSub>
                            <m:sSubPr>
                              <m:ctrlPr>
                                <a:rPr lang="en-US" altLang="ko-KR" b="0"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h</m:t>
                              </m:r>
                              <m:r>
                                <a:rPr lang="ko-KR" altLang="en-US" b="0" i="1" smtClean="0">
                                  <a:latin typeface="Cambria Math" panose="02040503050406030204" pitchFamily="18" charset="0"/>
                                  <a:ea typeface="Cambria Math" panose="02040503050406030204" pitchFamily="18" charset="0"/>
                                </a:rPr>
                                <m:t>𝜔</m:t>
                              </m:r>
                            </m:e>
                            <m:sub>
                              <m:r>
                                <a:rPr lang="en-US" altLang="ko-KR" b="0" i="1" smtClean="0">
                                  <a:latin typeface="Cambria Math" panose="02040503050406030204" pitchFamily="18" charset="0"/>
                                  <a:ea typeface="Cambria Math" panose="02040503050406030204" pitchFamily="18" charset="0"/>
                                </a:rPr>
                                <m:t>0</m:t>
                              </m:r>
                            </m:sub>
                          </m:sSub>
                        </m:num>
                        <m:den>
                          <m:r>
                            <m:rPr>
                              <m:sty m:val="p"/>
                            </m:rPr>
                            <a:rPr lang="el-GR" altLang="ko-KR" b="0" i="1" smtClean="0">
                              <a:latin typeface="Cambria Math" panose="02040503050406030204" pitchFamily="18" charset="0"/>
                              <a:ea typeface="Cambria Math" panose="02040503050406030204" pitchFamily="18" charset="0"/>
                            </a:rPr>
                            <m:t>Γ</m:t>
                          </m:r>
                        </m:den>
                      </m:f>
                      <m:r>
                        <a:rPr lang="en-US" altLang="ko-KR" b="0" i="1" smtClean="0">
                          <a:latin typeface="Cambria Math" panose="02040503050406030204" pitchFamily="18" charset="0"/>
                          <a:ea typeface="Cambria Math" panose="02040503050406030204" pitchFamily="18" charset="0"/>
                        </a:rPr>
                        <m:t>]</m:t>
                      </m:r>
                    </m:oMath>
                  </m:oMathPara>
                </a14:m>
                <a:endParaRPr lang="ko-KR" altLang="en-US" dirty="0"/>
              </a:p>
            </p:txBody>
          </p:sp>
        </mc:Choice>
        <mc:Fallback xmlns="">
          <p:sp>
            <p:nvSpPr>
              <p:cNvPr id="5" name="TextBox 4">
                <a:extLst>
                  <a:ext uri="{FF2B5EF4-FFF2-40B4-BE49-F238E27FC236}">
                    <a16:creationId xmlns:a16="http://schemas.microsoft.com/office/drawing/2014/main" id="{AAFAD897-5C42-2F97-4387-C8145A046746}"/>
                  </a:ext>
                </a:extLst>
              </p:cNvPr>
              <p:cNvSpPr txBox="1">
                <a:spLocks noRot="1" noChangeAspect="1" noMove="1" noResize="1" noEditPoints="1" noAdjustHandles="1" noChangeArrowheads="1" noChangeShapeType="1" noTextEdit="1"/>
              </p:cNvSpPr>
              <p:nvPr/>
            </p:nvSpPr>
            <p:spPr>
              <a:xfrm>
                <a:off x="4572000" y="3365886"/>
                <a:ext cx="3009092" cy="2365648"/>
              </a:xfrm>
              <a:prstGeom prst="rect">
                <a:avLst/>
              </a:prstGeom>
              <a:blipFill>
                <a:blip r:embed="rId6"/>
                <a:stretch>
                  <a:fillRect l="-607" t="-258" r="-202"/>
                </a:stretch>
              </a:blipFill>
            </p:spPr>
            <p:txBody>
              <a:bodyPr/>
              <a:lstStyle/>
              <a:p>
                <a:r>
                  <a:rPr lang="ko-KR" altLang="en-US">
                    <a:noFill/>
                  </a:rPr>
                  <a:t> </a:t>
                </a:r>
              </a:p>
            </p:txBody>
          </p:sp>
        </mc:Fallback>
      </mc:AlternateContent>
      <p:sp>
        <p:nvSpPr>
          <p:cNvPr id="6" name="오른쪽 화살표 49">
            <a:extLst>
              <a:ext uri="{FF2B5EF4-FFF2-40B4-BE49-F238E27FC236}">
                <a16:creationId xmlns:a16="http://schemas.microsoft.com/office/drawing/2014/main" id="{2A05F164-8835-F66D-96F1-75421912B0A7}"/>
              </a:ext>
            </a:extLst>
          </p:cNvPr>
          <p:cNvSpPr/>
          <p:nvPr/>
        </p:nvSpPr>
        <p:spPr>
          <a:xfrm>
            <a:off x="445181" y="5997021"/>
            <a:ext cx="602685" cy="240118"/>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lstStyle/>
          <a:p>
            <a:pPr lvl="0">
              <a:defRPr/>
            </a:pPr>
            <a:endParaRPr/>
          </a:p>
        </p:txBody>
      </p:sp>
      <p:sp>
        <p:nvSpPr>
          <p:cNvPr id="8" name="TextBox 7">
            <a:extLst>
              <a:ext uri="{FF2B5EF4-FFF2-40B4-BE49-F238E27FC236}">
                <a16:creationId xmlns:a16="http://schemas.microsoft.com/office/drawing/2014/main" id="{F389445E-7E05-EB5F-26D0-98AF214BD47F}"/>
              </a:ext>
            </a:extLst>
          </p:cNvPr>
          <p:cNvSpPr txBox="1"/>
          <p:nvPr/>
        </p:nvSpPr>
        <p:spPr>
          <a:xfrm>
            <a:off x="1098666" y="5924579"/>
            <a:ext cx="7175850" cy="369332"/>
          </a:xfrm>
          <a:prstGeom prst="rect">
            <a:avLst/>
          </a:prstGeom>
          <a:noFill/>
        </p:spPr>
        <p:txBody>
          <a:bodyPr wrap="square">
            <a:spAutoFit/>
          </a:bodyPr>
          <a:lstStyle/>
          <a:p>
            <a:pPr lvl="0">
              <a:defRPr/>
            </a:pPr>
            <a:r>
              <a:rPr lang="en-US" altLang="ko-KR" dirty="0"/>
              <a:t>Can solve numerically by inserting above parameters!</a:t>
            </a:r>
          </a:p>
        </p:txBody>
      </p:sp>
    </p:spTree>
    <p:extLst>
      <p:ext uri="{BB962C8B-B14F-4D97-AF65-F5344CB8AC3E}">
        <p14:creationId xmlns:p14="http://schemas.microsoft.com/office/powerpoint/2010/main" val="863394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p:cNvSpPr txBox="1"/>
          <p:nvPr/>
        </p:nvSpPr>
        <p:spPr>
          <a:xfrm>
            <a:off x="347426" y="248471"/>
            <a:ext cx="3045898" cy="523220"/>
          </a:xfrm>
          <a:prstGeom prst="rect">
            <a:avLst/>
          </a:prstGeom>
          <a:noFill/>
        </p:spPr>
        <p:txBody>
          <a:bodyPr wrap="none">
            <a:spAutoFit/>
          </a:bodyPr>
          <a:lstStyle/>
          <a:p>
            <a:pPr lvl="0" algn="l">
              <a:defRPr sz="2800" b="1">
                <a:solidFill>
                  <a:srgbClr val="FFFFFF"/>
                </a:solidFill>
              </a:defRPr>
            </a:pPr>
            <a:r>
              <a:rPr lang="en-US" altLang="ko-KR" dirty="0"/>
              <a:t>Simulation (Goal 3)</a:t>
            </a:r>
          </a:p>
        </p:txBody>
      </p:sp>
      <p:pic>
        <p:nvPicPr>
          <p:cNvPr id="15" name="그림 14"/>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p:cNvSpPr txBox="1"/>
          <p:nvPr/>
        </p:nvSpPr>
        <p:spPr>
          <a:xfrm>
            <a:off x="442680" y="1182599"/>
            <a:ext cx="4569693" cy="400110"/>
          </a:xfrm>
          <a:prstGeom prst="rect">
            <a:avLst/>
          </a:prstGeom>
          <a:noFill/>
        </p:spPr>
        <p:txBody>
          <a:bodyPr wrap="square">
            <a:spAutoFit/>
          </a:bodyPr>
          <a:lstStyle/>
          <a:p>
            <a:pPr lvl="0">
              <a:defRPr sz="1800">
                <a:solidFill>
                  <a:srgbClr val="3C3C3C"/>
                </a:solidFill>
              </a:defRPr>
            </a:pPr>
            <a:r>
              <a:rPr lang="en-US" altLang="ko-KR" sz="2000" b="1" dirty="0"/>
              <a:t>Results</a:t>
            </a:r>
          </a:p>
        </p:txBody>
      </p:sp>
      <p:sp>
        <p:nvSpPr>
          <p:cNvPr id="23" name="TextBox 3"/>
          <p:cNvSpPr txBox="1"/>
          <p:nvPr/>
        </p:nvSpPr>
        <p:spPr>
          <a:xfrm>
            <a:off x="601598" y="4965157"/>
            <a:ext cx="7855067" cy="923330"/>
          </a:xfrm>
          <a:prstGeom prst="rect">
            <a:avLst/>
          </a:prstGeom>
          <a:noFill/>
        </p:spPr>
        <p:txBody>
          <a:bodyPr wrap="square">
            <a:spAutoFit/>
          </a:bodyPr>
          <a:lstStyle/>
          <a:p>
            <a:pPr lvl="0">
              <a:defRPr sz="1800">
                <a:solidFill>
                  <a:srgbClr val="3C3C3C"/>
                </a:solidFill>
              </a:defRPr>
            </a:pPr>
            <a:r>
              <a:rPr lang="en-US" altLang="ko-KR" dirty="0"/>
              <a:t>· The measured data fit detuning effect line.</a:t>
            </a:r>
          </a:p>
          <a:p>
            <a:pPr lvl="0">
              <a:defRPr sz="1800">
                <a:solidFill>
                  <a:srgbClr val="3C3C3C"/>
                </a:solidFill>
              </a:defRPr>
            </a:pPr>
            <a:endParaRPr lang="en-US" altLang="ko-KR" dirty="0"/>
          </a:p>
          <a:p>
            <a:pPr lvl="0">
              <a:defRPr sz="1800">
                <a:solidFill>
                  <a:srgbClr val="3C3C3C"/>
                </a:solidFill>
              </a:defRPr>
            </a:pPr>
            <a:r>
              <a:rPr lang="en-US" altLang="ko-KR" dirty="0"/>
              <a:t>· Confirmed that the </a:t>
            </a:r>
            <a:r>
              <a:rPr lang="en-US" altLang="ko-KR" dirty="0">
                <a:solidFill>
                  <a:srgbClr val="FF0000"/>
                </a:solidFill>
              </a:rPr>
              <a:t>multi-particle Bunch fits better </a:t>
            </a:r>
            <a:r>
              <a:rPr lang="en-US" altLang="ko-KR" dirty="0"/>
              <a:t>than the single-particle Bunch!</a:t>
            </a:r>
          </a:p>
        </p:txBody>
      </p:sp>
      <p:pic>
        <p:nvPicPr>
          <p:cNvPr id="5" name="그림 4" descr="텍스트, 라인, 도표, 그래프이(가) 표시된 사진&#10;&#10;AI 생성 콘텐츠는 정확하지 않을 수 있습니다.">
            <a:extLst>
              <a:ext uri="{FF2B5EF4-FFF2-40B4-BE49-F238E27FC236}">
                <a16:creationId xmlns:a16="http://schemas.microsoft.com/office/drawing/2014/main" id="{83E5DE0A-FCED-4A4E-3E39-BCF8729EC15E}"/>
              </a:ext>
            </a:extLst>
          </p:cNvPr>
          <p:cNvPicPr>
            <a:picLocks noChangeAspect="1"/>
          </p:cNvPicPr>
          <p:nvPr/>
        </p:nvPicPr>
        <p:blipFill>
          <a:blip r:embed="rId3"/>
          <a:stretch>
            <a:fillRect/>
          </a:stretch>
        </p:blipFill>
        <p:spPr>
          <a:xfrm>
            <a:off x="300893" y="1802615"/>
            <a:ext cx="3857586" cy="2559707"/>
          </a:xfrm>
          <a:prstGeom prst="rect">
            <a:avLst/>
          </a:prstGeom>
        </p:spPr>
      </p:pic>
      <p:pic>
        <p:nvPicPr>
          <p:cNvPr id="6" name="그림 5" descr="텍스트, 라인, 도표, 그래프이(가) 표시된 사진&#10;&#10;AI 생성 콘텐츠는 정확하지 않을 수 있습니다.">
            <a:extLst>
              <a:ext uri="{FF2B5EF4-FFF2-40B4-BE49-F238E27FC236}">
                <a16:creationId xmlns:a16="http://schemas.microsoft.com/office/drawing/2014/main" id="{4E0DC6A5-759E-9BCC-0BF2-F4F828743B57}"/>
              </a:ext>
            </a:extLst>
          </p:cNvPr>
          <p:cNvPicPr>
            <a:picLocks noChangeAspect="1"/>
          </p:cNvPicPr>
          <p:nvPr/>
        </p:nvPicPr>
        <p:blipFill>
          <a:blip r:embed="rId4"/>
          <a:stretch>
            <a:fillRect/>
          </a:stretch>
        </p:blipFill>
        <p:spPr>
          <a:xfrm>
            <a:off x="4158480" y="1802615"/>
            <a:ext cx="4116036" cy="2559707"/>
          </a:xfrm>
          <a:prstGeom prst="rect">
            <a:avLst/>
          </a:prstGeom>
        </p:spPr>
      </p:pic>
      <p:sp>
        <p:nvSpPr>
          <p:cNvPr id="9" name="TextBox 3">
            <a:extLst>
              <a:ext uri="{FF2B5EF4-FFF2-40B4-BE49-F238E27FC236}">
                <a16:creationId xmlns:a16="http://schemas.microsoft.com/office/drawing/2014/main" id="{C56641F9-7A0E-CDCB-58F3-79020EB6D601}"/>
              </a:ext>
            </a:extLst>
          </p:cNvPr>
          <p:cNvSpPr txBox="1"/>
          <p:nvPr/>
        </p:nvSpPr>
        <p:spPr>
          <a:xfrm>
            <a:off x="2622452" y="1462908"/>
            <a:ext cx="4569695" cy="307777"/>
          </a:xfrm>
          <a:prstGeom prst="rect">
            <a:avLst/>
          </a:prstGeom>
          <a:noFill/>
        </p:spPr>
        <p:txBody>
          <a:bodyPr wrap="square">
            <a:spAutoFit/>
          </a:bodyPr>
          <a:lstStyle/>
          <a:p>
            <a:pPr lvl="0">
              <a:defRPr sz="1800">
                <a:solidFill>
                  <a:srgbClr val="3C3C3C"/>
                </a:solidFill>
              </a:defRPr>
            </a:pPr>
            <a:r>
              <a:rPr lang="en-US" altLang="ko-KR" sz="1400" dirty="0"/>
              <a:t>Left is </a:t>
            </a:r>
            <a:r>
              <a:rPr lang="en-US" altLang="ko-KR" sz="1400" b="1" dirty="0"/>
              <a:t>single-particle</a:t>
            </a:r>
            <a:r>
              <a:rPr lang="en-US" altLang="ko-KR" sz="1400" dirty="0"/>
              <a:t>, right is </a:t>
            </a:r>
            <a:r>
              <a:rPr lang="en-US" altLang="ko-KR" sz="1400" b="1" dirty="0"/>
              <a:t>multi-particle</a:t>
            </a:r>
            <a:r>
              <a:rPr lang="en-US" altLang="ko-KR" sz="1400" dirty="0"/>
              <a:t>.</a:t>
            </a:r>
          </a:p>
        </p:txBody>
      </p:sp>
    </p:spTree>
    <p:extLst>
      <p:ext uri="{BB962C8B-B14F-4D97-AF65-F5344CB8AC3E}">
        <p14:creationId xmlns:p14="http://schemas.microsoft.com/office/powerpoint/2010/main" val="2995614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10498-04EC-D321-CE4C-B705F8538DC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5753250-5EB3-6908-9ACB-8BA24AEF8984}"/>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pic>
        <p:nvPicPr>
          <p:cNvPr id="15" name="그림 14">
            <a:extLst>
              <a:ext uri="{FF2B5EF4-FFF2-40B4-BE49-F238E27FC236}">
                <a16:creationId xmlns:a16="http://schemas.microsoft.com/office/drawing/2014/main" id="{B1620C29-3EA8-4E18-A435-F3EC32BFB5B2}"/>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4" name="TextBox 3">
            <a:extLst>
              <a:ext uri="{FF2B5EF4-FFF2-40B4-BE49-F238E27FC236}">
                <a16:creationId xmlns:a16="http://schemas.microsoft.com/office/drawing/2014/main" id="{4CAA1AAA-D16C-5B84-2C69-DC0F06B14614}"/>
              </a:ext>
            </a:extLst>
          </p:cNvPr>
          <p:cNvSpPr txBox="1"/>
          <p:nvPr/>
        </p:nvSpPr>
        <p:spPr>
          <a:xfrm>
            <a:off x="944112" y="2896730"/>
            <a:ext cx="3982437" cy="646331"/>
          </a:xfrm>
          <a:prstGeom prst="rect">
            <a:avLst/>
          </a:prstGeom>
          <a:noFill/>
        </p:spPr>
        <p:txBody>
          <a:bodyPr wrap="none">
            <a:spAutoFit/>
          </a:bodyPr>
          <a:lstStyle/>
          <a:p>
            <a:pPr lvl="0">
              <a:defRPr sz="2600">
                <a:solidFill>
                  <a:srgbClr val="00468C"/>
                </a:solidFill>
              </a:defRPr>
            </a:pPr>
            <a:r>
              <a:rPr lang="en-US" altLang="ko-KR" sz="3600" b="1" dirty="0"/>
              <a:t>Head-Tail Instability</a:t>
            </a:r>
          </a:p>
        </p:txBody>
      </p:sp>
    </p:spTree>
    <p:extLst>
      <p:ext uri="{BB962C8B-B14F-4D97-AF65-F5344CB8AC3E}">
        <p14:creationId xmlns:p14="http://schemas.microsoft.com/office/powerpoint/2010/main" val="2993260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p:cNvSpPr txBox="1"/>
          <p:nvPr/>
        </p:nvSpPr>
        <p:spPr>
          <a:xfrm>
            <a:off x="347417" y="248471"/>
            <a:ext cx="4327788" cy="523220"/>
          </a:xfrm>
          <a:prstGeom prst="rect">
            <a:avLst/>
          </a:prstGeom>
          <a:noFill/>
        </p:spPr>
        <p:txBody>
          <a:bodyPr wrap="none">
            <a:spAutoFit/>
          </a:bodyPr>
          <a:lstStyle/>
          <a:p>
            <a:pPr lvl="0" algn="l">
              <a:defRPr sz="2800" b="1">
                <a:solidFill>
                  <a:srgbClr val="FFFFFF"/>
                </a:solidFill>
              </a:defRPr>
            </a:pPr>
            <a:r>
              <a:rPr lang="en-US" altLang="ko-KR" dirty="0"/>
              <a:t>Strong Head-Tail Instability</a:t>
            </a:r>
          </a:p>
        </p:txBody>
      </p:sp>
      <p:pic>
        <p:nvPicPr>
          <p:cNvPr id="15" name="그림 14"/>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p:cNvSpPr txBox="1"/>
          <p:nvPr/>
        </p:nvSpPr>
        <p:spPr>
          <a:xfrm>
            <a:off x="347422" y="1454741"/>
            <a:ext cx="8590604" cy="400110"/>
          </a:xfrm>
          <a:prstGeom prst="rect">
            <a:avLst/>
          </a:prstGeom>
          <a:noFill/>
        </p:spPr>
        <p:txBody>
          <a:bodyPr wrap="square">
            <a:spAutoFit/>
          </a:bodyPr>
          <a:lstStyle/>
          <a:p>
            <a:pPr lvl="0">
              <a:defRPr sz="1800">
                <a:solidFill>
                  <a:srgbClr val="3C3C3C"/>
                </a:solidFill>
              </a:defRPr>
            </a:pPr>
            <a:r>
              <a:rPr lang="en-US" altLang="ko-KR" sz="2000" b="1" dirty="0"/>
              <a:t>Theory</a:t>
            </a:r>
          </a:p>
        </p:txBody>
      </p:sp>
      <mc:AlternateContent xmlns:mc="http://schemas.openxmlformats.org/markup-compatibility/2006" xmlns:a14="http://schemas.microsoft.com/office/drawing/2010/main">
        <mc:Choice Requires="a14">
          <p:sp>
            <p:nvSpPr>
              <p:cNvPr id="87" name="TextBox 3"/>
              <p:cNvSpPr txBox="1"/>
              <p:nvPr/>
            </p:nvSpPr>
            <p:spPr>
              <a:xfrm>
                <a:off x="423621" y="1954220"/>
                <a:ext cx="7628009" cy="646331"/>
              </a:xfrm>
              <a:prstGeom prst="rect">
                <a:avLst/>
              </a:prstGeom>
              <a:noFill/>
            </p:spPr>
            <p:txBody>
              <a:bodyPr wrap="square">
                <a:spAutoFit/>
              </a:bodyPr>
              <a:lstStyle/>
              <a:p>
                <a:pPr lvl="0">
                  <a:defRPr sz="1800">
                    <a:solidFill>
                      <a:srgbClr val="3C3C3C"/>
                    </a:solidFill>
                  </a:defRPr>
                </a:pPr>
                <a:r>
                  <a:rPr lang="en-US" altLang="ko-KR" dirty="0"/>
                  <a:t>· Treat the </a:t>
                </a:r>
                <a:r>
                  <a:rPr lang="en-US" altLang="ko-KR" b="1" dirty="0"/>
                  <a:t>dipole beam</a:t>
                </a:r>
                <a:r>
                  <a:rPr lang="en-US" altLang="ko-KR" dirty="0"/>
                  <a:t>, describe the equation of motion as leading particle(</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1</m:t>
                        </m:r>
                      </m:sub>
                    </m:sSub>
                  </m:oMath>
                </a14:m>
                <a:r>
                  <a:rPr lang="en-US" altLang="ko-KR" dirty="0"/>
                  <a:t>),        following particle(</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2</m:t>
                        </m:r>
                      </m:sub>
                    </m:sSub>
                  </m:oMath>
                </a14:m>
                <a:r>
                  <a:rPr lang="en-US" altLang="ko-KR" dirty="0"/>
                  <a:t>).  </a:t>
                </a:r>
              </a:p>
            </p:txBody>
          </p:sp>
        </mc:Choice>
        <mc:Fallback xmlns="">
          <p:sp>
            <p:nvSpPr>
              <p:cNvPr id="87" name="TextBox 3"/>
              <p:cNvSpPr txBox="1">
                <a:spLocks noRot="1" noChangeAspect="1" noMove="1" noResize="1" noEditPoints="1" noAdjustHandles="1" noChangeArrowheads="1" noChangeShapeType="1" noTextEdit="1"/>
              </p:cNvSpPr>
              <p:nvPr/>
            </p:nvSpPr>
            <p:spPr>
              <a:xfrm>
                <a:off x="423621" y="1954220"/>
                <a:ext cx="7628009" cy="646331"/>
              </a:xfrm>
              <a:prstGeom prst="rect">
                <a:avLst/>
              </a:prstGeom>
              <a:blipFill>
                <a:blip r:embed="rId3"/>
                <a:stretch>
                  <a:fillRect l="-639" t="-5660" r="-6869" b="-14151"/>
                </a:stretch>
              </a:blipFill>
            </p:spPr>
            <p:txBody>
              <a:bodyPr/>
              <a:lstStyle/>
              <a:p>
                <a:r>
                  <a:rPr lang="ko-KR" altLang="en-US">
                    <a:noFill/>
                  </a:rPr>
                  <a:t> </a:t>
                </a:r>
              </a:p>
            </p:txBody>
          </p:sp>
        </mc:Fallback>
      </mc:AlternateContent>
      <p:pic>
        <p:nvPicPr>
          <p:cNvPr id="5" name="그림 4" descr="폰트, 친필, 화이트, 라인이(가) 표시된 사진&#10;&#10;AI 생성 콘텐츠는 정확하지 않을 수 있습니다.">
            <a:extLst>
              <a:ext uri="{FF2B5EF4-FFF2-40B4-BE49-F238E27FC236}">
                <a16:creationId xmlns:a16="http://schemas.microsoft.com/office/drawing/2014/main" id="{61198F48-7469-B4B3-219D-51890818EA98}"/>
              </a:ext>
            </a:extLst>
          </p:cNvPr>
          <p:cNvPicPr>
            <a:picLocks noChangeAspect="1"/>
          </p:cNvPicPr>
          <p:nvPr/>
        </p:nvPicPr>
        <p:blipFill>
          <a:blip r:embed="rId4"/>
          <a:stretch>
            <a:fillRect/>
          </a:stretch>
        </p:blipFill>
        <p:spPr>
          <a:xfrm>
            <a:off x="685392" y="2699920"/>
            <a:ext cx="2843333" cy="1519181"/>
          </a:xfrm>
          <a:prstGeom prst="rect">
            <a:avLst/>
          </a:prstGeom>
        </p:spPr>
      </p:pic>
      <p:pic>
        <p:nvPicPr>
          <p:cNvPr id="7" name="그림 6" descr="텍스트, 폰트, 화이트, 서예이(가) 표시된 사진&#10;&#10;AI 생성 콘텐츠는 정확하지 않을 수 있습니다.">
            <a:extLst>
              <a:ext uri="{FF2B5EF4-FFF2-40B4-BE49-F238E27FC236}">
                <a16:creationId xmlns:a16="http://schemas.microsoft.com/office/drawing/2014/main" id="{9BF6A4DE-52D6-DB60-E986-67082E5BD6B7}"/>
              </a:ext>
            </a:extLst>
          </p:cNvPr>
          <p:cNvPicPr>
            <a:picLocks noChangeAspect="1"/>
          </p:cNvPicPr>
          <p:nvPr/>
        </p:nvPicPr>
        <p:blipFill>
          <a:blip r:embed="rId5"/>
          <a:stretch>
            <a:fillRect/>
          </a:stretch>
        </p:blipFill>
        <p:spPr>
          <a:xfrm>
            <a:off x="4314874" y="3164220"/>
            <a:ext cx="3067208" cy="590580"/>
          </a:xfrm>
          <a:prstGeom prst="rect">
            <a:avLst/>
          </a:prstGeom>
        </p:spPr>
      </p:pic>
      <mc:AlternateContent xmlns:mc="http://schemas.openxmlformats.org/markup-compatibility/2006" xmlns:a14="http://schemas.microsoft.com/office/drawing/2010/main">
        <mc:Choice Requires="a14">
          <p:sp>
            <p:nvSpPr>
              <p:cNvPr id="8" name="TextBox 3">
                <a:extLst>
                  <a:ext uri="{FF2B5EF4-FFF2-40B4-BE49-F238E27FC236}">
                    <a16:creationId xmlns:a16="http://schemas.microsoft.com/office/drawing/2014/main" id="{C3CB9D0F-39DB-95BF-E7EE-ABCFBCC700F9}"/>
                  </a:ext>
                </a:extLst>
              </p:cNvPr>
              <p:cNvSpPr txBox="1"/>
              <p:nvPr/>
            </p:nvSpPr>
            <p:spPr>
              <a:xfrm>
                <a:off x="423621" y="4352341"/>
                <a:ext cx="7628009" cy="646331"/>
              </a:xfrm>
              <a:prstGeom prst="rect">
                <a:avLst/>
              </a:prstGeom>
              <a:noFill/>
            </p:spPr>
            <p:txBody>
              <a:bodyPr wrap="square">
                <a:spAutoFit/>
              </a:bodyPr>
              <a:lstStyle/>
              <a:p>
                <a:pPr lvl="0">
                  <a:defRPr sz="1800">
                    <a:solidFill>
                      <a:srgbClr val="3C3C3C"/>
                    </a:solidFill>
                  </a:defRPr>
                </a:pPr>
                <a:r>
                  <a:rPr lang="en-US" altLang="ko-KR" dirty="0"/>
                  <a:t>· We are focus on the </a:t>
                </a:r>
                <a:r>
                  <a:rPr lang="en-US" altLang="ko-KR" b="1" dirty="0" err="1"/>
                  <a:t>betatron</a:t>
                </a:r>
                <a:r>
                  <a:rPr lang="en-US" altLang="ko-KR" b="1" dirty="0"/>
                  <a:t> tune</a:t>
                </a:r>
                <a:r>
                  <a:rPr lang="en-US" altLang="ko-KR" dirty="0"/>
                  <a:t>, and </a:t>
                </a:r>
                <a:r>
                  <a:rPr lang="en-US" altLang="ko-KR" b="1" dirty="0"/>
                  <a:t>transverse wake field(</a:t>
                </a:r>
                <a14:m>
                  <m:oMath xmlns:m="http://schemas.openxmlformats.org/officeDocument/2006/math">
                    <m:sSub>
                      <m:sSubPr>
                        <m:ctrlPr>
                          <a:rPr lang="en-US" altLang="ko-KR" b="1" i="1" smtClean="0">
                            <a:latin typeface="Cambria Math" panose="02040503050406030204" pitchFamily="18" charset="0"/>
                          </a:rPr>
                        </m:ctrlPr>
                      </m:sSubPr>
                      <m:e>
                        <m:r>
                          <a:rPr lang="en-US" altLang="ko-KR" b="1" i="1" smtClean="0">
                            <a:latin typeface="Cambria Math" panose="02040503050406030204" pitchFamily="18" charset="0"/>
                          </a:rPr>
                          <m:t>𝑾</m:t>
                        </m:r>
                      </m:e>
                      <m:sub>
                        <m:r>
                          <a:rPr lang="en-US" altLang="ko-KR" b="1" i="1" smtClean="0">
                            <a:latin typeface="Cambria Math" panose="02040503050406030204" pitchFamily="18" charset="0"/>
                          </a:rPr>
                          <m:t>𝟏</m:t>
                        </m:r>
                      </m:sub>
                    </m:sSub>
                  </m:oMath>
                </a14:m>
                <a:r>
                  <a:rPr lang="en-US" altLang="ko-KR" b="1" dirty="0"/>
                  <a:t>)</a:t>
                </a:r>
                <a:r>
                  <a:rPr lang="en-US" altLang="ko-KR" dirty="0"/>
                  <a:t>.</a:t>
                </a:r>
              </a:p>
              <a:p>
                <a:pPr lvl="0">
                  <a:defRPr sz="1800">
                    <a:solidFill>
                      <a:srgbClr val="3C3C3C"/>
                    </a:solidFill>
                  </a:defRPr>
                </a:pPr>
                <a:r>
                  <a:rPr lang="en-US" altLang="ko-KR" b="1" dirty="0"/>
                  <a:t>  </a:t>
                </a:r>
                <a:r>
                  <a:rPr lang="en-US" altLang="ko-KR" dirty="0"/>
                  <a:t>-&gt; Define stability dimensionless parameter </a:t>
                </a:r>
                <a14:m>
                  <m:oMath xmlns:m="http://schemas.openxmlformats.org/officeDocument/2006/math">
                    <m:r>
                      <m:rPr>
                        <m:sty m:val="p"/>
                      </m:rPr>
                      <a:rPr lang="el-GR" altLang="ko-KR" i="1" smtClean="0">
                        <a:latin typeface="Cambria Math" panose="02040503050406030204" pitchFamily="18" charset="0"/>
                        <a:ea typeface="Cambria Math" panose="02040503050406030204" pitchFamily="18" charset="0"/>
                      </a:rPr>
                      <m:t>Υ</m:t>
                    </m:r>
                  </m:oMath>
                </a14:m>
                <a:endParaRPr lang="en-US" altLang="ko-KR" b="1" dirty="0"/>
              </a:p>
            </p:txBody>
          </p:sp>
        </mc:Choice>
        <mc:Fallback xmlns="">
          <p:sp>
            <p:nvSpPr>
              <p:cNvPr id="8" name="TextBox 3">
                <a:extLst>
                  <a:ext uri="{FF2B5EF4-FFF2-40B4-BE49-F238E27FC236}">
                    <a16:creationId xmlns:a16="http://schemas.microsoft.com/office/drawing/2014/main" id="{C3CB9D0F-39DB-95BF-E7EE-ABCFBCC700F9}"/>
                  </a:ext>
                </a:extLst>
              </p:cNvPr>
              <p:cNvSpPr txBox="1">
                <a:spLocks noRot="1" noChangeAspect="1" noMove="1" noResize="1" noEditPoints="1" noAdjustHandles="1" noChangeArrowheads="1" noChangeShapeType="1" noTextEdit="1"/>
              </p:cNvSpPr>
              <p:nvPr/>
            </p:nvSpPr>
            <p:spPr>
              <a:xfrm>
                <a:off x="423621" y="4352341"/>
                <a:ext cx="7628009" cy="646331"/>
              </a:xfrm>
              <a:prstGeom prst="rect">
                <a:avLst/>
              </a:prstGeom>
              <a:blipFill>
                <a:blip r:embed="rId6"/>
                <a:stretch>
                  <a:fillRect l="-639" t="-5660" b="-1415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B7DB4CA-CE45-701D-CE60-FF1BA878D58E}"/>
                  </a:ext>
                </a:extLst>
              </p:cNvPr>
              <p:cNvSpPr txBox="1"/>
              <p:nvPr/>
            </p:nvSpPr>
            <p:spPr>
              <a:xfrm>
                <a:off x="2511311" y="4998672"/>
                <a:ext cx="1996509" cy="636393"/>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altLang="ko-KR" i="1" smtClean="0">
                          <a:latin typeface="Cambria Math" panose="02040503050406030204" pitchFamily="18" charset="0"/>
                          <a:ea typeface="Cambria Math" panose="02040503050406030204" pitchFamily="18" charset="0"/>
                        </a:rPr>
                        <m:t>Υ</m:t>
                      </m:r>
                      <m:r>
                        <a:rPr lang="en-US" altLang="ko-KR" b="0" i="1" smtClean="0">
                          <a:latin typeface="Cambria Math" panose="02040503050406030204" pitchFamily="18" charset="0"/>
                          <a:ea typeface="Cambria Math" panose="02040503050406030204" pitchFamily="18" charset="0"/>
                        </a:rPr>
                        <m:t>= </m:t>
                      </m:r>
                      <m:f>
                        <m:fPr>
                          <m:ctrlPr>
                            <a:rPr lang="en-US" altLang="ko-KR" b="0" i="1" smtClean="0">
                              <a:latin typeface="Cambria Math" panose="02040503050406030204" pitchFamily="18" charset="0"/>
                              <a:ea typeface="Cambria Math" panose="02040503050406030204" pitchFamily="18" charset="0"/>
                            </a:rPr>
                          </m:ctrlPr>
                        </m:fPr>
                        <m:num>
                          <m:r>
                            <a:rPr lang="ko-KR" altLang="en-US" b="0" i="1" smtClean="0">
                              <a:latin typeface="Cambria Math" panose="02040503050406030204" pitchFamily="18" charset="0"/>
                              <a:ea typeface="Cambria Math" panose="02040503050406030204" pitchFamily="18" charset="0"/>
                            </a:rPr>
                            <m:t>𝜋</m:t>
                          </m:r>
                          <m:r>
                            <a:rPr lang="en-US" altLang="ko-KR" b="0" i="1" smtClean="0">
                              <a:latin typeface="Cambria Math" panose="02040503050406030204" pitchFamily="18" charset="0"/>
                              <a:ea typeface="Cambria Math" panose="02040503050406030204" pitchFamily="18" charset="0"/>
                            </a:rPr>
                            <m:t>𝑁</m:t>
                          </m:r>
                          <m:sSub>
                            <m:sSubPr>
                              <m:ctrlPr>
                                <a:rPr lang="en-US" altLang="ko-KR" b="0"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𝑟</m:t>
                              </m:r>
                            </m:e>
                            <m:sub>
                              <m:r>
                                <a:rPr lang="en-US" altLang="ko-KR" b="0" i="1" smtClean="0">
                                  <a:latin typeface="Cambria Math" panose="02040503050406030204" pitchFamily="18" charset="0"/>
                                  <a:ea typeface="Cambria Math" panose="02040503050406030204" pitchFamily="18" charset="0"/>
                                </a:rPr>
                                <m:t>0</m:t>
                              </m:r>
                            </m:sub>
                          </m:sSub>
                          <m:sSub>
                            <m:sSubPr>
                              <m:ctrlPr>
                                <a:rPr lang="en-US" altLang="ko-KR" b="0"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𝑊</m:t>
                              </m:r>
                            </m:e>
                            <m:sub>
                              <m:r>
                                <a:rPr lang="en-US" altLang="ko-KR" b="0" i="1" smtClean="0">
                                  <a:latin typeface="Cambria Math" panose="02040503050406030204" pitchFamily="18" charset="0"/>
                                  <a:ea typeface="Cambria Math" panose="02040503050406030204" pitchFamily="18" charset="0"/>
                                </a:rPr>
                                <m:t>0</m:t>
                              </m:r>
                            </m:sub>
                          </m:sSub>
                          <m:sSup>
                            <m:sSupPr>
                              <m:ctrlPr>
                                <a:rPr lang="en-US" altLang="ko-KR" b="0" i="1" smtClean="0">
                                  <a:latin typeface="Cambria Math" panose="02040503050406030204" pitchFamily="18" charset="0"/>
                                  <a:ea typeface="Cambria Math" panose="02040503050406030204" pitchFamily="18" charset="0"/>
                                </a:rPr>
                              </m:ctrlPr>
                            </m:sSupPr>
                            <m:e>
                              <m:r>
                                <a:rPr lang="en-US" altLang="ko-KR" b="0" i="1" smtClean="0">
                                  <a:latin typeface="Cambria Math" panose="02040503050406030204" pitchFamily="18" charset="0"/>
                                  <a:ea typeface="Cambria Math" panose="02040503050406030204" pitchFamily="18" charset="0"/>
                                </a:rPr>
                                <m:t>𝑐</m:t>
                              </m:r>
                            </m:e>
                            <m:sup>
                              <m:r>
                                <a:rPr lang="en-US" altLang="ko-KR" b="0" i="1" smtClean="0">
                                  <a:latin typeface="Cambria Math" panose="02040503050406030204" pitchFamily="18" charset="0"/>
                                  <a:ea typeface="Cambria Math" panose="02040503050406030204" pitchFamily="18" charset="0"/>
                                </a:rPr>
                                <m:t>2</m:t>
                              </m:r>
                            </m:sup>
                          </m:sSup>
                        </m:num>
                        <m:den>
                          <m:r>
                            <a:rPr lang="en-US" altLang="ko-KR" b="0" i="1" smtClean="0">
                              <a:latin typeface="Cambria Math" panose="02040503050406030204" pitchFamily="18" charset="0"/>
                              <a:ea typeface="Cambria Math" panose="02040503050406030204" pitchFamily="18" charset="0"/>
                            </a:rPr>
                            <m:t>4</m:t>
                          </m:r>
                          <m:r>
                            <a:rPr lang="ko-KR" altLang="en-US" b="0" i="1" smtClean="0">
                              <a:latin typeface="Cambria Math" panose="02040503050406030204" pitchFamily="18" charset="0"/>
                              <a:ea typeface="Cambria Math" panose="02040503050406030204" pitchFamily="18" charset="0"/>
                            </a:rPr>
                            <m:t>𝛾</m:t>
                          </m:r>
                          <m:r>
                            <a:rPr lang="en-US" altLang="ko-KR" b="0" i="1" smtClean="0">
                              <a:latin typeface="Cambria Math" panose="02040503050406030204" pitchFamily="18" charset="0"/>
                              <a:ea typeface="Cambria Math" panose="02040503050406030204" pitchFamily="18" charset="0"/>
                            </a:rPr>
                            <m:t>𝐶</m:t>
                          </m:r>
                          <m:sSub>
                            <m:sSubPr>
                              <m:ctrlPr>
                                <a:rPr lang="en-US" altLang="ko-KR" b="0" i="1" smtClean="0">
                                  <a:latin typeface="Cambria Math" panose="02040503050406030204" pitchFamily="18" charset="0"/>
                                  <a:ea typeface="Cambria Math" panose="02040503050406030204" pitchFamily="18" charset="0"/>
                                </a:rPr>
                              </m:ctrlPr>
                            </m:sSubPr>
                            <m:e>
                              <m:r>
                                <a:rPr lang="ko-KR" altLang="en-US" b="0" i="1" smtClean="0">
                                  <a:latin typeface="Cambria Math" panose="02040503050406030204" pitchFamily="18" charset="0"/>
                                  <a:ea typeface="Cambria Math" panose="02040503050406030204" pitchFamily="18" charset="0"/>
                                </a:rPr>
                                <m:t>𝜔</m:t>
                              </m:r>
                            </m:e>
                            <m:sub>
                              <m:r>
                                <a:rPr lang="ko-KR" altLang="en-US" b="0" i="1" smtClean="0">
                                  <a:latin typeface="Cambria Math" panose="02040503050406030204" pitchFamily="18" charset="0"/>
                                  <a:ea typeface="Cambria Math" panose="02040503050406030204" pitchFamily="18" charset="0"/>
                                </a:rPr>
                                <m:t>𝛽</m:t>
                              </m:r>
                            </m:sub>
                          </m:sSub>
                          <m:sSub>
                            <m:sSubPr>
                              <m:ctrlPr>
                                <a:rPr lang="en-US" altLang="ko-KR" b="0" i="1" smtClean="0">
                                  <a:latin typeface="Cambria Math" panose="02040503050406030204" pitchFamily="18" charset="0"/>
                                  <a:ea typeface="Cambria Math" panose="02040503050406030204" pitchFamily="18" charset="0"/>
                                </a:rPr>
                              </m:ctrlPr>
                            </m:sSubPr>
                            <m:e>
                              <m:r>
                                <a:rPr lang="ko-KR" altLang="en-US" b="0" i="1" smtClean="0">
                                  <a:latin typeface="Cambria Math" panose="02040503050406030204" pitchFamily="18" charset="0"/>
                                  <a:ea typeface="Cambria Math" panose="02040503050406030204" pitchFamily="18" charset="0"/>
                                </a:rPr>
                                <m:t>𝜔</m:t>
                              </m:r>
                            </m:e>
                            <m:sub>
                              <m:r>
                                <a:rPr lang="en-US" altLang="ko-KR" b="0" i="1" smtClean="0">
                                  <a:latin typeface="Cambria Math" panose="02040503050406030204" pitchFamily="18" charset="0"/>
                                  <a:ea typeface="Cambria Math" panose="02040503050406030204" pitchFamily="18" charset="0"/>
                                </a:rPr>
                                <m:t>𝑠</m:t>
                              </m:r>
                            </m:sub>
                          </m:sSub>
                        </m:den>
                      </m:f>
                      <m:r>
                        <a:rPr lang="en-US" altLang="ko-KR" i="1">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2</m:t>
                      </m:r>
                    </m:oMath>
                  </m:oMathPara>
                </a14:m>
                <a:endParaRPr lang="ko-KR" altLang="en-US" dirty="0"/>
              </a:p>
            </p:txBody>
          </p:sp>
        </mc:Choice>
        <mc:Fallback xmlns="">
          <p:sp>
            <p:nvSpPr>
              <p:cNvPr id="9" name="TextBox 8">
                <a:extLst>
                  <a:ext uri="{FF2B5EF4-FFF2-40B4-BE49-F238E27FC236}">
                    <a16:creationId xmlns:a16="http://schemas.microsoft.com/office/drawing/2014/main" id="{6B7DB4CA-CE45-701D-CE60-FF1BA878D58E}"/>
                  </a:ext>
                </a:extLst>
              </p:cNvPr>
              <p:cNvSpPr txBox="1">
                <a:spLocks noRot="1" noChangeAspect="1" noMove="1" noResize="1" noEditPoints="1" noAdjustHandles="1" noChangeArrowheads="1" noChangeShapeType="1" noTextEdit="1"/>
              </p:cNvSpPr>
              <p:nvPr/>
            </p:nvSpPr>
            <p:spPr>
              <a:xfrm>
                <a:off x="2511311" y="4998672"/>
                <a:ext cx="1996509" cy="636393"/>
              </a:xfrm>
              <a:prstGeom prst="rect">
                <a:avLst/>
              </a:prstGeom>
              <a:blipFill>
                <a:blip r:embed="rId7"/>
                <a:stretch>
                  <a:fillRect/>
                </a:stretch>
              </a:blipFill>
            </p:spPr>
            <p:txBody>
              <a:bodyPr/>
              <a:lstStyle/>
              <a:p>
                <a:r>
                  <a:rPr lang="ko-KR" altLang="en-US">
                    <a:noFill/>
                  </a:rPr>
                  <a:t> </a:t>
                </a:r>
              </a:p>
            </p:txBody>
          </p:sp>
        </mc:Fallback>
      </mc:AlternateContent>
      <p:sp>
        <p:nvSpPr>
          <p:cNvPr id="11" name="TextBox 10">
            <a:extLst>
              <a:ext uri="{FF2B5EF4-FFF2-40B4-BE49-F238E27FC236}">
                <a16:creationId xmlns:a16="http://schemas.microsoft.com/office/drawing/2014/main" id="{89AE2309-050F-B885-7CFD-C64E75F54626}"/>
              </a:ext>
            </a:extLst>
          </p:cNvPr>
          <p:cNvSpPr txBox="1"/>
          <p:nvPr/>
        </p:nvSpPr>
        <p:spPr>
          <a:xfrm>
            <a:off x="423621" y="5105881"/>
            <a:ext cx="4614958" cy="369332"/>
          </a:xfrm>
          <a:prstGeom prst="rect">
            <a:avLst/>
          </a:prstGeom>
          <a:noFill/>
        </p:spPr>
        <p:txBody>
          <a:bodyPr wrap="square">
            <a:spAutoFit/>
          </a:bodyPr>
          <a:lstStyle/>
          <a:p>
            <a:r>
              <a:rPr lang="en-US" altLang="ko-KR" dirty="0"/>
              <a:t>· </a:t>
            </a:r>
            <a:r>
              <a:rPr lang="en-US" altLang="ko-KR" b="1" dirty="0"/>
              <a:t>Stable condition</a:t>
            </a:r>
            <a:endParaRPr lang="ko-KR" alt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36A404F-844C-ED9F-9800-16126B803AB1}"/>
                  </a:ext>
                </a:extLst>
              </p:cNvPr>
              <p:cNvSpPr txBox="1"/>
              <p:nvPr/>
            </p:nvSpPr>
            <p:spPr>
              <a:xfrm>
                <a:off x="5283183" y="5032667"/>
                <a:ext cx="1682255" cy="577850"/>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𝑁</m:t>
                          </m:r>
                        </m:e>
                        <m:sub>
                          <m:r>
                            <a:rPr lang="en-US" altLang="ko-KR" b="0" i="1" smtClean="0">
                              <a:latin typeface="Cambria Math" panose="02040503050406030204" pitchFamily="18" charset="0"/>
                              <a:ea typeface="Cambria Math" panose="02040503050406030204" pitchFamily="18" charset="0"/>
                            </a:rPr>
                            <m:t>𝑡h</m:t>
                          </m:r>
                        </m:sub>
                      </m:sSub>
                      <m:r>
                        <a:rPr lang="en-US" altLang="ko-KR" b="0" i="1" smtClean="0">
                          <a:latin typeface="Cambria Math" panose="02040503050406030204" pitchFamily="18" charset="0"/>
                          <a:ea typeface="Cambria Math" panose="02040503050406030204" pitchFamily="18" charset="0"/>
                        </a:rPr>
                        <m:t>= </m:t>
                      </m:r>
                      <m:f>
                        <m:fPr>
                          <m:ctrlPr>
                            <a:rPr lang="en-US" altLang="ko-KR" b="0" i="1" smtClean="0">
                              <a:latin typeface="Cambria Math" panose="02040503050406030204" pitchFamily="18" charset="0"/>
                              <a:ea typeface="Cambria Math" panose="02040503050406030204" pitchFamily="18" charset="0"/>
                            </a:rPr>
                          </m:ctrlPr>
                        </m:fPr>
                        <m:num>
                          <m:r>
                            <a:rPr lang="en-US" altLang="ko-KR" b="0" i="1" smtClean="0">
                              <a:latin typeface="Cambria Math" panose="02040503050406030204" pitchFamily="18" charset="0"/>
                              <a:ea typeface="Cambria Math" panose="02040503050406030204" pitchFamily="18" charset="0"/>
                            </a:rPr>
                            <m:t>8</m:t>
                          </m:r>
                          <m:r>
                            <a:rPr lang="ko-KR" altLang="en-US" i="1">
                              <a:latin typeface="Cambria Math" panose="02040503050406030204" pitchFamily="18" charset="0"/>
                              <a:ea typeface="Cambria Math" panose="02040503050406030204" pitchFamily="18" charset="0"/>
                            </a:rPr>
                            <m:t>𝛾</m:t>
                          </m:r>
                          <m:r>
                            <a:rPr lang="en-US" altLang="ko-KR" i="1">
                              <a:latin typeface="Cambria Math" panose="02040503050406030204" pitchFamily="18" charset="0"/>
                              <a:ea typeface="Cambria Math" panose="02040503050406030204" pitchFamily="18" charset="0"/>
                            </a:rPr>
                            <m:t>𝐶</m:t>
                          </m:r>
                          <m:sSub>
                            <m:sSubPr>
                              <m:ctrlPr>
                                <a:rPr lang="en-US" altLang="ko-KR" i="1">
                                  <a:latin typeface="Cambria Math" panose="02040503050406030204" pitchFamily="18" charset="0"/>
                                  <a:ea typeface="Cambria Math" panose="02040503050406030204" pitchFamily="18" charset="0"/>
                                </a:rPr>
                              </m:ctrlPr>
                            </m:sSubPr>
                            <m:e>
                              <m:r>
                                <a:rPr lang="ko-KR" altLang="en-US" i="1">
                                  <a:latin typeface="Cambria Math" panose="02040503050406030204" pitchFamily="18" charset="0"/>
                                  <a:ea typeface="Cambria Math" panose="02040503050406030204" pitchFamily="18" charset="0"/>
                                </a:rPr>
                                <m:t>𝜔</m:t>
                              </m:r>
                            </m:e>
                            <m:sub>
                              <m:r>
                                <a:rPr lang="ko-KR" altLang="en-US" i="1">
                                  <a:latin typeface="Cambria Math" panose="02040503050406030204" pitchFamily="18" charset="0"/>
                                  <a:ea typeface="Cambria Math" panose="02040503050406030204" pitchFamily="18" charset="0"/>
                                </a:rPr>
                                <m:t>𝛽</m:t>
                              </m:r>
                            </m:sub>
                          </m:sSub>
                          <m:sSub>
                            <m:sSubPr>
                              <m:ctrlPr>
                                <a:rPr lang="en-US" altLang="ko-KR" i="1">
                                  <a:latin typeface="Cambria Math" panose="02040503050406030204" pitchFamily="18" charset="0"/>
                                  <a:ea typeface="Cambria Math" panose="02040503050406030204" pitchFamily="18" charset="0"/>
                                </a:rPr>
                              </m:ctrlPr>
                            </m:sSubPr>
                            <m:e>
                              <m:r>
                                <a:rPr lang="ko-KR" altLang="en-US" i="1">
                                  <a:latin typeface="Cambria Math" panose="02040503050406030204" pitchFamily="18" charset="0"/>
                                  <a:ea typeface="Cambria Math" panose="02040503050406030204" pitchFamily="18" charset="0"/>
                                </a:rPr>
                                <m:t>𝜔</m:t>
                              </m:r>
                            </m:e>
                            <m:sub>
                              <m:r>
                                <a:rPr lang="en-US" altLang="ko-KR" i="1">
                                  <a:latin typeface="Cambria Math" panose="02040503050406030204" pitchFamily="18" charset="0"/>
                                  <a:ea typeface="Cambria Math" panose="02040503050406030204" pitchFamily="18" charset="0"/>
                                </a:rPr>
                                <m:t>𝑠</m:t>
                              </m:r>
                            </m:sub>
                          </m:sSub>
                        </m:num>
                        <m:den>
                          <m:r>
                            <a:rPr lang="ko-KR" altLang="en-US" i="1">
                              <a:latin typeface="Cambria Math" panose="02040503050406030204" pitchFamily="18" charset="0"/>
                              <a:ea typeface="Cambria Math" panose="02040503050406030204" pitchFamily="18" charset="0"/>
                            </a:rPr>
                            <m:t>𝜋</m:t>
                          </m:r>
                          <m:sSub>
                            <m:sSubPr>
                              <m:ctrlPr>
                                <a:rPr lang="en-US" altLang="ko-KR" i="1">
                                  <a:latin typeface="Cambria Math" panose="02040503050406030204" pitchFamily="18" charset="0"/>
                                  <a:ea typeface="Cambria Math" panose="02040503050406030204" pitchFamily="18" charset="0"/>
                                </a:rPr>
                              </m:ctrlPr>
                            </m:sSubPr>
                            <m:e>
                              <m:r>
                                <a:rPr lang="en-US" altLang="ko-KR" i="1">
                                  <a:latin typeface="Cambria Math" panose="02040503050406030204" pitchFamily="18" charset="0"/>
                                  <a:ea typeface="Cambria Math" panose="02040503050406030204" pitchFamily="18" charset="0"/>
                                </a:rPr>
                                <m:t>𝑟</m:t>
                              </m:r>
                            </m:e>
                            <m:sub>
                              <m:r>
                                <a:rPr lang="en-US" altLang="ko-KR" i="1">
                                  <a:latin typeface="Cambria Math" panose="02040503050406030204" pitchFamily="18" charset="0"/>
                                  <a:ea typeface="Cambria Math" panose="02040503050406030204" pitchFamily="18" charset="0"/>
                                </a:rPr>
                                <m:t>0</m:t>
                              </m:r>
                            </m:sub>
                          </m:sSub>
                          <m:sSub>
                            <m:sSubPr>
                              <m:ctrlPr>
                                <a:rPr lang="en-US" altLang="ko-KR" i="1">
                                  <a:latin typeface="Cambria Math" panose="02040503050406030204" pitchFamily="18" charset="0"/>
                                  <a:ea typeface="Cambria Math" panose="02040503050406030204" pitchFamily="18" charset="0"/>
                                </a:rPr>
                              </m:ctrlPr>
                            </m:sSubPr>
                            <m:e>
                              <m:r>
                                <a:rPr lang="en-US" altLang="ko-KR" i="1">
                                  <a:latin typeface="Cambria Math" panose="02040503050406030204" pitchFamily="18" charset="0"/>
                                  <a:ea typeface="Cambria Math" panose="02040503050406030204" pitchFamily="18" charset="0"/>
                                </a:rPr>
                                <m:t>𝑊</m:t>
                              </m:r>
                            </m:e>
                            <m:sub>
                              <m:r>
                                <a:rPr lang="en-US" altLang="ko-KR" i="1">
                                  <a:latin typeface="Cambria Math" panose="02040503050406030204" pitchFamily="18" charset="0"/>
                                  <a:ea typeface="Cambria Math" panose="02040503050406030204" pitchFamily="18" charset="0"/>
                                </a:rPr>
                                <m:t>0</m:t>
                              </m:r>
                            </m:sub>
                          </m:sSub>
                          <m:sSup>
                            <m:sSupPr>
                              <m:ctrlPr>
                                <a:rPr lang="en-US" altLang="ko-KR" i="1">
                                  <a:latin typeface="Cambria Math" panose="02040503050406030204" pitchFamily="18" charset="0"/>
                                  <a:ea typeface="Cambria Math" panose="02040503050406030204" pitchFamily="18" charset="0"/>
                                </a:rPr>
                              </m:ctrlPr>
                            </m:sSupPr>
                            <m:e>
                              <m:r>
                                <a:rPr lang="en-US" altLang="ko-KR" i="1">
                                  <a:latin typeface="Cambria Math" panose="02040503050406030204" pitchFamily="18" charset="0"/>
                                  <a:ea typeface="Cambria Math" panose="02040503050406030204" pitchFamily="18" charset="0"/>
                                </a:rPr>
                                <m:t>𝑐</m:t>
                              </m:r>
                            </m:e>
                            <m:sup>
                              <m:r>
                                <a:rPr lang="en-US" altLang="ko-KR" i="1">
                                  <a:latin typeface="Cambria Math" panose="02040503050406030204" pitchFamily="18" charset="0"/>
                                  <a:ea typeface="Cambria Math" panose="02040503050406030204" pitchFamily="18" charset="0"/>
                                </a:rPr>
                                <m:t>2</m:t>
                              </m:r>
                            </m:sup>
                          </m:sSup>
                        </m:den>
                      </m:f>
                    </m:oMath>
                  </m:oMathPara>
                </a14:m>
                <a:endParaRPr lang="ko-KR" altLang="en-US" dirty="0"/>
              </a:p>
            </p:txBody>
          </p:sp>
        </mc:Choice>
        <mc:Fallback xmlns="">
          <p:sp>
            <p:nvSpPr>
              <p:cNvPr id="14" name="TextBox 13">
                <a:extLst>
                  <a:ext uri="{FF2B5EF4-FFF2-40B4-BE49-F238E27FC236}">
                    <a16:creationId xmlns:a16="http://schemas.microsoft.com/office/drawing/2014/main" id="{E36A404F-844C-ED9F-9800-16126B803AB1}"/>
                  </a:ext>
                </a:extLst>
              </p:cNvPr>
              <p:cNvSpPr txBox="1">
                <a:spLocks noRot="1" noChangeAspect="1" noMove="1" noResize="1" noEditPoints="1" noAdjustHandles="1" noChangeArrowheads="1" noChangeShapeType="1" noTextEdit="1"/>
              </p:cNvSpPr>
              <p:nvPr/>
            </p:nvSpPr>
            <p:spPr>
              <a:xfrm>
                <a:off x="5283183" y="5032667"/>
                <a:ext cx="1682255" cy="577850"/>
              </a:xfrm>
              <a:prstGeom prst="rect">
                <a:avLst/>
              </a:prstGeom>
              <a:blipFill>
                <a:blip r:embed="rId8"/>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618253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DD562-81E5-31A4-2DCE-A8F29DA1D8A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D7CEF0D-FB34-9795-48BC-46E8D6EA3D40}"/>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a:extLst>
              <a:ext uri="{FF2B5EF4-FFF2-40B4-BE49-F238E27FC236}">
                <a16:creationId xmlns:a16="http://schemas.microsoft.com/office/drawing/2014/main" id="{0F578C8E-1E68-64A9-BC31-70D91F5BFD53}"/>
              </a:ext>
            </a:extLst>
          </p:cNvPr>
          <p:cNvSpPr txBox="1"/>
          <p:nvPr/>
        </p:nvSpPr>
        <p:spPr>
          <a:xfrm>
            <a:off x="347430" y="248471"/>
            <a:ext cx="1930208" cy="523220"/>
          </a:xfrm>
          <a:prstGeom prst="rect">
            <a:avLst/>
          </a:prstGeom>
          <a:noFill/>
        </p:spPr>
        <p:txBody>
          <a:bodyPr wrap="none">
            <a:spAutoFit/>
          </a:bodyPr>
          <a:lstStyle/>
          <a:p>
            <a:pPr lvl="0" algn="l">
              <a:defRPr sz="2800" b="1">
                <a:solidFill>
                  <a:srgbClr val="FFFFFF"/>
                </a:solidFill>
              </a:defRPr>
            </a:pPr>
            <a:r>
              <a:rPr lang="en-US" altLang="ko-KR" dirty="0"/>
              <a:t>Simulations</a:t>
            </a:r>
          </a:p>
        </p:txBody>
      </p:sp>
      <p:pic>
        <p:nvPicPr>
          <p:cNvPr id="15" name="그림 14">
            <a:extLst>
              <a:ext uri="{FF2B5EF4-FFF2-40B4-BE49-F238E27FC236}">
                <a16:creationId xmlns:a16="http://schemas.microsoft.com/office/drawing/2014/main" id="{A4611354-9E09-8962-74F6-D31DE6509D38}"/>
              </a:ext>
            </a:extLst>
          </p:cNvPr>
          <p:cNvPicPr>
            <a:picLocks noChangeAspect="1"/>
          </p:cNvPicPr>
          <p:nvPr/>
        </p:nvPicPr>
        <p:blipFill rotWithShape="1">
          <a:blip r:embed="rId3"/>
          <a:stretch>
            <a:fillRect/>
          </a:stretch>
        </p:blipFill>
        <p:spPr>
          <a:xfrm>
            <a:off x="8274516" y="6123430"/>
            <a:ext cx="869483" cy="716989"/>
          </a:xfrm>
          <a:prstGeom prst="rect">
            <a:avLst/>
          </a:prstGeom>
        </p:spPr>
      </p:pic>
      <p:sp>
        <p:nvSpPr>
          <p:cNvPr id="19" name="TextBox 3">
            <a:extLst>
              <a:ext uri="{FF2B5EF4-FFF2-40B4-BE49-F238E27FC236}">
                <a16:creationId xmlns:a16="http://schemas.microsoft.com/office/drawing/2014/main" id="{7EED0019-04CC-74BF-E7C0-03C16AE21C47}"/>
              </a:ext>
            </a:extLst>
          </p:cNvPr>
          <p:cNvSpPr txBox="1"/>
          <p:nvPr/>
        </p:nvSpPr>
        <p:spPr>
          <a:xfrm>
            <a:off x="347430" y="876581"/>
            <a:ext cx="8164468" cy="2092881"/>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Goals</a:t>
            </a:r>
          </a:p>
          <a:p>
            <a:pPr lvl="0">
              <a:defRPr sz="1800">
                <a:solidFill>
                  <a:srgbClr val="3C3C3C"/>
                </a:solidFill>
              </a:defRPr>
            </a:pPr>
            <a:endParaRPr lang="en-US" altLang="ko-KR" b="1" dirty="0"/>
          </a:p>
          <a:p>
            <a:pPr marL="342900" indent="-342900">
              <a:buAutoNum type="arabicPeriod"/>
              <a:defRPr sz="1800">
                <a:solidFill>
                  <a:srgbClr val="3C3C3C"/>
                </a:solidFill>
              </a:defRPr>
            </a:pPr>
            <a:r>
              <a:rPr lang="en-US" altLang="ko-KR" dirty="0"/>
              <a:t>Find the </a:t>
            </a:r>
            <a:r>
              <a:rPr lang="en-US" altLang="ko-KR" dirty="0">
                <a:solidFill>
                  <a:srgbClr val="FF0000"/>
                </a:solidFill>
              </a:rPr>
              <a:t>transverse wake field </a:t>
            </a:r>
            <a:r>
              <a:rPr lang="en-US" altLang="ko-KR" dirty="0"/>
              <a:t>analytically</a:t>
            </a:r>
          </a:p>
          <a:p>
            <a:pPr marL="342900" indent="-342900">
              <a:buAutoNum type="arabicPeriod"/>
              <a:defRPr sz="1800">
                <a:solidFill>
                  <a:srgbClr val="3C3C3C"/>
                </a:solidFill>
              </a:defRPr>
            </a:pPr>
            <a:endParaRPr lang="en-US" altLang="ko-KR" dirty="0"/>
          </a:p>
          <a:p>
            <a:pPr marL="342900" indent="-342900">
              <a:buAutoNum type="arabicPeriod"/>
              <a:defRPr sz="1800">
                <a:solidFill>
                  <a:srgbClr val="3C3C3C"/>
                </a:solidFill>
              </a:defRPr>
            </a:pPr>
            <a:r>
              <a:rPr lang="en-US" altLang="ko-KR" dirty="0"/>
              <a:t>Find the </a:t>
            </a:r>
            <a:r>
              <a:rPr lang="en-US" altLang="ko-KR" dirty="0">
                <a:solidFill>
                  <a:srgbClr val="FF0000"/>
                </a:solidFill>
              </a:rPr>
              <a:t>threshold current </a:t>
            </a:r>
            <a:r>
              <a:rPr lang="en-US" altLang="ko-KR" dirty="0"/>
              <a:t>of a multi bunch according to the current and </a:t>
            </a:r>
            <a:r>
              <a:rPr lang="en-US" altLang="ko-KR" dirty="0">
                <a:solidFill>
                  <a:srgbClr val="FF0000"/>
                </a:solidFill>
              </a:rPr>
              <a:t>compare</a:t>
            </a:r>
            <a:r>
              <a:rPr lang="en-US" altLang="ko-KR" dirty="0"/>
              <a:t> it with a theoretical value                             occurred issue!</a:t>
            </a:r>
          </a:p>
        </p:txBody>
      </p:sp>
      <mc:AlternateContent xmlns:mc="http://schemas.openxmlformats.org/markup-compatibility/2006" xmlns:a14="http://schemas.microsoft.com/office/drawing/2010/main">
        <mc:Choice Requires="a14">
          <p:sp>
            <p:nvSpPr>
              <p:cNvPr id="33" name="가로 글상자 32">
                <a:extLst>
                  <a:ext uri="{FF2B5EF4-FFF2-40B4-BE49-F238E27FC236}">
                    <a16:creationId xmlns:a16="http://schemas.microsoft.com/office/drawing/2014/main" id="{CE7F0D3E-7E9E-7338-042C-DCB7F429DEB9}"/>
                  </a:ext>
                </a:extLst>
              </p:cNvPr>
              <p:cNvSpPr txBox="1"/>
              <p:nvPr/>
            </p:nvSpPr>
            <p:spPr>
              <a:xfrm>
                <a:off x="401977" y="3423059"/>
                <a:ext cx="7981046" cy="2756816"/>
              </a:xfrm>
              <a:prstGeom prst="rect">
                <a:avLst/>
              </a:prstGeom>
            </p:spPr>
            <p:txBody>
              <a:bodyPr wrap="none"/>
              <a:lstStyle/>
              <a:p>
                <a:pPr lvl="0">
                  <a:defRPr/>
                </a:pPr>
                <a:r>
                  <a:rPr lang="en-US" altLang="ko-KR" sz="2000" b="1" dirty="0"/>
                  <a:t>Initial condition(Others are the same as before)</a:t>
                </a:r>
              </a:p>
              <a:p>
                <a:pPr lvl="0">
                  <a:defRPr/>
                </a:pPr>
                <a:r>
                  <a:rPr lang="en-US" altLang="ko-KR" dirty="0"/>
                  <a:t>· Quality factor(</a:t>
                </a:r>
                <a14:m>
                  <m:oMath xmlns:m="http://schemas.openxmlformats.org/officeDocument/2006/math">
                    <m:r>
                      <a:rPr lang="en-US" altLang="ko-KR" b="0" i="1" smtClean="0">
                        <a:latin typeface="Cambria Math" panose="02040503050406030204" pitchFamily="18" charset="0"/>
                      </a:rPr>
                      <m:t>𝑄</m:t>
                    </m:r>
                  </m:oMath>
                </a14:m>
                <a:r>
                  <a:rPr lang="en-US" altLang="ko-KR" dirty="0"/>
                  <a:t>) = 1 (Low quality factor condition)</a:t>
                </a:r>
              </a:p>
              <a:p>
                <a:pPr>
                  <a:defRPr/>
                </a:pPr>
                <a:r>
                  <a:rPr lang="en-US" altLang="ko-KR" dirty="0"/>
                  <a:t>· Shunt impedance(</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𝑅</m:t>
                        </m:r>
                      </m:e>
                      <m:sub>
                        <m:r>
                          <a:rPr lang="en-US" altLang="ko-KR" i="1">
                            <a:latin typeface="Cambria Math" panose="02040503050406030204" pitchFamily="18" charset="0"/>
                          </a:rPr>
                          <m:t>𝑠</m:t>
                        </m:r>
                      </m:sub>
                    </m:sSub>
                  </m:oMath>
                </a14:m>
                <a:r>
                  <a:rPr lang="en-US" altLang="ko-KR" dirty="0"/>
                  <a:t>) = 1.3 </a:t>
                </a:r>
                <a14:m>
                  <m:oMath xmlns:m="http://schemas.openxmlformats.org/officeDocument/2006/math">
                    <m:r>
                      <m:rPr>
                        <m:sty m:val="p"/>
                      </m:rPr>
                      <a:rPr lang="en-US" altLang="ko-KR" b="0" i="0" smtClean="0">
                        <a:latin typeface="Cambria Math" panose="02040503050406030204" pitchFamily="18" charset="0"/>
                        <a:ea typeface="Cambria Math" panose="02040503050406030204" pitchFamily="18" charset="0"/>
                      </a:rPr>
                      <m:t>k</m:t>
                    </m:r>
                    <m:r>
                      <m:rPr>
                        <m:sty m:val="p"/>
                      </m:rPr>
                      <a:rPr lang="el-GR" altLang="ko-KR" i="1">
                        <a:latin typeface="Cambria Math" panose="02040503050406030204" pitchFamily="18" charset="0"/>
                        <a:ea typeface="Cambria Math" panose="02040503050406030204" pitchFamily="18" charset="0"/>
                      </a:rPr>
                      <m:t>Ω</m:t>
                    </m:r>
                  </m:oMath>
                </a14:m>
                <a:endParaRPr lang="en-US" altLang="ko-KR" dirty="0"/>
              </a:p>
              <a:p>
                <a:pPr lvl="0">
                  <a:defRPr/>
                </a:pPr>
                <a:r>
                  <a:rPr lang="en-US" altLang="ko-KR" dirty="0"/>
                  <a:t>· Bin size(</a:t>
                </a:r>
                <a:r>
                  <a:rPr lang="en-US" altLang="ko-KR" dirty="0" err="1"/>
                  <a:t>bin_size</a:t>
                </a:r>
                <a:r>
                  <a:rPr lang="en-US" altLang="ko-KR" dirty="0"/>
                  <a:t>) = </a:t>
                </a:r>
                <a14:m>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panose="02040503050406030204" pitchFamily="18" charset="0"/>
                          </a:rPr>
                          <m:t>10</m:t>
                        </m:r>
                      </m:e>
                      <m:sup>
                        <m:r>
                          <a:rPr lang="en-US" altLang="ko-KR" b="0" i="1" smtClean="0">
                            <a:latin typeface="Cambria Math" panose="02040503050406030204" pitchFamily="18" charset="0"/>
                          </a:rPr>
                          <m:t>−6</m:t>
                        </m:r>
                      </m:sup>
                    </m:sSup>
                  </m:oMath>
                </a14:m>
                <a:endParaRPr lang="en-US" altLang="ko-KR" b="0" dirty="0"/>
              </a:p>
              <a:p>
                <a:pPr lvl="0">
                  <a:defRPr/>
                </a:pPr>
                <a:r>
                  <a:rPr lang="en-US" altLang="ko-KR" dirty="0"/>
                  <a:t>· x- direction </a:t>
                </a:r>
                <a:r>
                  <a:rPr lang="en-US" altLang="ko-KR" dirty="0" err="1"/>
                  <a:t>betatron</a:t>
                </a:r>
                <a:r>
                  <a:rPr lang="en-US" altLang="ko-KR" dirty="0"/>
                  <a:t> tune(</a:t>
                </a:r>
                <a14:m>
                  <m:oMath xmlns:m="http://schemas.openxmlformats.org/officeDocument/2006/math">
                    <m:sSub>
                      <m:sSubPr>
                        <m:ctrlPr>
                          <a:rPr lang="en-US" altLang="ko-KR" i="1">
                            <a:latin typeface="Cambria Math" panose="02040503050406030204" pitchFamily="18" charset="0"/>
                          </a:rPr>
                        </m:ctrlPr>
                      </m:sSubPr>
                      <m:e>
                        <m:r>
                          <a:rPr lang="ko-KR" altLang="en-US" i="1">
                            <a:latin typeface="Cambria Math" panose="02040503050406030204" pitchFamily="18" charset="0"/>
                          </a:rPr>
                          <m:t>𝜈</m:t>
                        </m:r>
                      </m:e>
                      <m:sub>
                        <m:r>
                          <a:rPr lang="en-US" altLang="ko-KR" b="0" i="1" smtClean="0">
                            <a:latin typeface="Cambria Math" panose="02040503050406030204" pitchFamily="18" charset="0"/>
                          </a:rPr>
                          <m:t>𝑥</m:t>
                        </m:r>
                      </m:sub>
                    </m:sSub>
                  </m:oMath>
                </a14:m>
                <a:r>
                  <a:rPr lang="en-US" altLang="ko-KR" b="0" dirty="0"/>
                  <a:t>) = 68.17999</a:t>
                </a:r>
              </a:p>
              <a:p>
                <a:pPr lvl="0">
                  <a:defRPr/>
                </a:pPr>
                <a:r>
                  <a:rPr lang="en-US" altLang="ko-KR" dirty="0"/>
                  <a:t>· y- direction </a:t>
                </a:r>
                <a:r>
                  <a:rPr lang="en-US" altLang="ko-KR" dirty="0" err="1"/>
                  <a:t>betatron</a:t>
                </a:r>
                <a:r>
                  <a:rPr lang="en-US" altLang="ko-KR" dirty="0"/>
                  <a:t> tune(</a:t>
                </a:r>
                <a14:m>
                  <m:oMath xmlns:m="http://schemas.openxmlformats.org/officeDocument/2006/math">
                    <m:sSub>
                      <m:sSubPr>
                        <m:ctrlPr>
                          <a:rPr lang="en-US" altLang="ko-KR" i="1" smtClean="0">
                            <a:latin typeface="Cambria Math" panose="02040503050406030204" pitchFamily="18" charset="0"/>
                          </a:rPr>
                        </m:ctrlPr>
                      </m:sSubPr>
                      <m:e>
                        <m:r>
                          <a:rPr lang="ko-KR" altLang="en-US" i="1" smtClean="0">
                            <a:latin typeface="Cambria Math" panose="02040503050406030204" pitchFamily="18" charset="0"/>
                          </a:rPr>
                          <m:t>𝜈</m:t>
                        </m:r>
                      </m:e>
                      <m:sub>
                        <m:r>
                          <a:rPr lang="en-US" altLang="ko-KR" b="0" i="1" smtClean="0">
                            <a:latin typeface="Cambria Math" panose="02040503050406030204" pitchFamily="18" charset="0"/>
                          </a:rPr>
                          <m:t>𝑦</m:t>
                        </m:r>
                      </m:sub>
                    </m:sSub>
                  </m:oMath>
                </a14:m>
                <a:r>
                  <a:rPr lang="en-US" altLang="ko-KR" dirty="0"/>
                  <a:t>) = 23.26</a:t>
                </a:r>
              </a:p>
              <a:p>
                <a:pPr lvl="0">
                  <a:defRPr/>
                </a:pPr>
                <a:r>
                  <a:rPr lang="en-US" altLang="ko-KR" dirty="0"/>
                  <a:t>· Classical Electron Radius(</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𝑟</m:t>
                        </m:r>
                      </m:e>
                      <m:sub>
                        <m:r>
                          <a:rPr lang="en-US" altLang="ko-KR" b="0" i="1" smtClean="0">
                            <a:latin typeface="Cambria Math" panose="02040503050406030204" pitchFamily="18" charset="0"/>
                          </a:rPr>
                          <m:t>0</m:t>
                        </m:r>
                      </m:sub>
                    </m:sSub>
                  </m:oMath>
                </a14:m>
                <a:r>
                  <a:rPr lang="en-US" altLang="ko-KR" dirty="0"/>
                  <a:t>) = 2.818</a:t>
                </a:r>
                <a14:m>
                  <m:oMath xmlns:m="http://schemas.openxmlformats.org/officeDocument/2006/math">
                    <m:r>
                      <a:rPr lang="en-US" altLang="ko-KR" i="1" smtClean="0">
                        <a:latin typeface="Cambria Math" panose="02040503050406030204" pitchFamily="18" charset="0"/>
                        <a:ea typeface="Cambria Math" panose="02040503050406030204" pitchFamily="18" charset="0"/>
                      </a:rPr>
                      <m:t>×</m:t>
                    </m:r>
                    <m:sSup>
                      <m:sSupPr>
                        <m:ctrlPr>
                          <a:rPr lang="en-US" altLang="ko-KR" i="1" smtClean="0">
                            <a:latin typeface="Cambria Math" panose="02040503050406030204" pitchFamily="18" charset="0"/>
                            <a:ea typeface="Cambria Math" panose="02040503050406030204" pitchFamily="18" charset="0"/>
                          </a:rPr>
                        </m:ctrlPr>
                      </m:sSupPr>
                      <m:e>
                        <m:r>
                          <a:rPr lang="en-US" altLang="ko-KR" b="0" i="1" smtClean="0">
                            <a:latin typeface="Cambria Math" panose="02040503050406030204" pitchFamily="18" charset="0"/>
                            <a:ea typeface="Cambria Math" panose="02040503050406030204" pitchFamily="18" charset="0"/>
                          </a:rPr>
                          <m:t>10</m:t>
                        </m:r>
                      </m:e>
                      <m:sup>
                        <m:r>
                          <a:rPr lang="en-US" altLang="ko-KR" b="0" i="1" smtClean="0">
                            <a:latin typeface="Cambria Math" panose="02040503050406030204" pitchFamily="18" charset="0"/>
                            <a:ea typeface="Cambria Math" panose="02040503050406030204" pitchFamily="18" charset="0"/>
                          </a:rPr>
                          <m:t>−13</m:t>
                        </m:r>
                      </m:sup>
                    </m:sSup>
                    <m:r>
                      <m:rPr>
                        <m:sty m:val="p"/>
                      </m:rPr>
                      <a:rPr lang="en-US" altLang="ko-KR" b="0" i="0" smtClean="0">
                        <a:latin typeface="Cambria Math" panose="02040503050406030204" pitchFamily="18" charset="0"/>
                        <a:ea typeface="Cambria Math" panose="02040503050406030204" pitchFamily="18" charset="0"/>
                      </a:rPr>
                      <m:t>cm</m:t>
                    </m:r>
                  </m:oMath>
                </a14:m>
                <a:endParaRPr lang="en-US" altLang="ko-KR" dirty="0"/>
              </a:p>
              <a:p>
                <a:pPr lvl="0">
                  <a:defRPr/>
                </a:pPr>
                <a:r>
                  <a:rPr lang="en-US" altLang="ko-KR" dirty="0"/>
                  <a:t>· Electron charge(</a:t>
                </a:r>
                <a14:m>
                  <m:oMath xmlns:m="http://schemas.openxmlformats.org/officeDocument/2006/math">
                    <m:r>
                      <a:rPr lang="en-US" altLang="ko-KR" b="0" i="1" smtClean="0">
                        <a:latin typeface="Cambria Math" panose="02040503050406030204" pitchFamily="18" charset="0"/>
                      </a:rPr>
                      <m:t>𝑒</m:t>
                    </m:r>
                  </m:oMath>
                </a14:m>
                <a:r>
                  <a:rPr lang="en-US" altLang="ko-KR" dirty="0"/>
                  <a:t>) = 4.803</a:t>
                </a:r>
                <a14:m>
                  <m:oMath xmlns:m="http://schemas.openxmlformats.org/officeDocument/2006/math">
                    <m:r>
                      <a:rPr lang="en-US" altLang="ko-KR" i="1" smtClean="0">
                        <a:latin typeface="Cambria Math" panose="02040503050406030204" pitchFamily="18" charset="0"/>
                        <a:ea typeface="Cambria Math" panose="02040503050406030204" pitchFamily="18" charset="0"/>
                      </a:rPr>
                      <m:t>×</m:t>
                    </m:r>
                    <m:sSup>
                      <m:sSupPr>
                        <m:ctrlPr>
                          <a:rPr lang="en-US" altLang="ko-KR" i="1" smtClean="0">
                            <a:latin typeface="Cambria Math" panose="02040503050406030204" pitchFamily="18" charset="0"/>
                            <a:ea typeface="Cambria Math" panose="02040503050406030204" pitchFamily="18" charset="0"/>
                          </a:rPr>
                        </m:ctrlPr>
                      </m:sSupPr>
                      <m:e>
                        <m:r>
                          <a:rPr lang="en-US" altLang="ko-KR" b="0" i="1" smtClean="0">
                            <a:latin typeface="Cambria Math" panose="02040503050406030204" pitchFamily="18" charset="0"/>
                            <a:ea typeface="Cambria Math" panose="02040503050406030204" pitchFamily="18" charset="0"/>
                          </a:rPr>
                          <m:t>10</m:t>
                        </m:r>
                      </m:e>
                      <m:sup>
                        <m:r>
                          <a:rPr lang="en-US" altLang="ko-KR" b="0" i="1" smtClean="0">
                            <a:latin typeface="Cambria Math" panose="02040503050406030204" pitchFamily="18" charset="0"/>
                            <a:ea typeface="Cambria Math" panose="02040503050406030204" pitchFamily="18" charset="0"/>
                          </a:rPr>
                          <m:t>−10</m:t>
                        </m:r>
                      </m:sup>
                    </m:sSup>
                    <m:r>
                      <a:rPr lang="en-US" altLang="ko-KR" b="0" i="1" smtClean="0">
                        <a:latin typeface="Cambria Math" panose="02040503050406030204" pitchFamily="18" charset="0"/>
                        <a:ea typeface="Cambria Math" panose="02040503050406030204" pitchFamily="18" charset="0"/>
                      </a:rPr>
                      <m:t> </m:t>
                    </m:r>
                    <m:r>
                      <a:rPr lang="en-US" altLang="ko-KR" b="0" i="1" smtClean="0">
                        <a:latin typeface="Cambria Math" panose="02040503050406030204" pitchFamily="18" charset="0"/>
                        <a:ea typeface="Cambria Math" panose="02040503050406030204" pitchFamily="18" charset="0"/>
                      </a:rPr>
                      <m:t>𝑒𝑠𝑢</m:t>
                    </m:r>
                  </m:oMath>
                </a14:m>
                <a:endParaRPr lang="en-US" altLang="ko-KR" dirty="0"/>
              </a:p>
              <a:p>
                <a:pPr lvl="0">
                  <a:defRPr/>
                </a:pPr>
                <a:r>
                  <a:rPr lang="en-US" altLang="ko-KR" dirty="0"/>
                  <a:t>· Broad-band resonator mode on</a:t>
                </a:r>
                <a:endParaRPr lang="en-US" altLang="ko-KR" b="0" dirty="0"/>
              </a:p>
              <a:p>
                <a:pPr lvl="0">
                  <a:defRPr/>
                </a:pPr>
                <a:endParaRPr lang="en-US" altLang="ko-KR" b="1" dirty="0"/>
              </a:p>
              <a:p>
                <a:pPr lvl="0">
                  <a:defRPr/>
                </a:pPr>
                <a:endParaRPr lang="en-US" altLang="ko-KR" dirty="0"/>
              </a:p>
            </p:txBody>
          </p:sp>
        </mc:Choice>
        <mc:Fallback xmlns="">
          <p:sp>
            <p:nvSpPr>
              <p:cNvPr id="33" name="가로 글상자 32">
                <a:extLst>
                  <a:ext uri="{FF2B5EF4-FFF2-40B4-BE49-F238E27FC236}">
                    <a16:creationId xmlns:a16="http://schemas.microsoft.com/office/drawing/2014/main" id="{CE7F0D3E-7E9E-7338-042C-DCB7F429DEB9}"/>
                  </a:ext>
                </a:extLst>
              </p:cNvPr>
              <p:cNvSpPr txBox="1">
                <a:spLocks noRot="1" noChangeAspect="1" noMove="1" noResize="1" noEditPoints="1" noAdjustHandles="1" noChangeArrowheads="1" noChangeShapeType="1" noTextEdit="1"/>
              </p:cNvSpPr>
              <p:nvPr/>
            </p:nvSpPr>
            <p:spPr>
              <a:xfrm>
                <a:off x="401977" y="3423059"/>
                <a:ext cx="7981046" cy="2756816"/>
              </a:xfrm>
              <a:prstGeom prst="rect">
                <a:avLst/>
              </a:prstGeom>
              <a:blipFill>
                <a:blip r:embed="rId4"/>
                <a:stretch>
                  <a:fillRect l="-840" t="-1327"/>
                </a:stretch>
              </a:blipFill>
            </p:spPr>
            <p:txBody>
              <a:bodyPr/>
              <a:lstStyle/>
              <a:p>
                <a:r>
                  <a:rPr lang="ko-KR" altLang="en-US">
                    <a:noFill/>
                  </a:rPr>
                  <a:t> </a:t>
                </a:r>
              </a:p>
            </p:txBody>
          </p:sp>
        </mc:Fallback>
      </mc:AlternateContent>
      <p:sp>
        <p:nvSpPr>
          <p:cNvPr id="4" name="오른쪽 화살표 37">
            <a:extLst>
              <a:ext uri="{FF2B5EF4-FFF2-40B4-BE49-F238E27FC236}">
                <a16:creationId xmlns:a16="http://schemas.microsoft.com/office/drawing/2014/main" id="{7A37E89D-4ADC-999F-3D73-62E3AF6D77B5}"/>
              </a:ext>
            </a:extLst>
          </p:cNvPr>
          <p:cNvSpPr/>
          <p:nvPr/>
        </p:nvSpPr>
        <p:spPr>
          <a:xfrm rot="10800000">
            <a:off x="3330076" y="2678875"/>
            <a:ext cx="1154821" cy="240118"/>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lstStyle/>
          <a:p>
            <a:pPr lvl="0">
              <a:defRPr/>
            </a:pPr>
            <a:endParaRPr/>
          </a:p>
        </p:txBody>
      </p:sp>
    </p:spTree>
    <p:extLst>
      <p:ext uri="{BB962C8B-B14F-4D97-AF65-F5344CB8AC3E}">
        <p14:creationId xmlns:p14="http://schemas.microsoft.com/office/powerpoint/2010/main" val="3724605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2E479-2024-2708-725C-EB4F071EC65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584145A-E0A0-197A-0B8B-48AF4C3DF2A2}"/>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a:extLst>
              <a:ext uri="{FF2B5EF4-FFF2-40B4-BE49-F238E27FC236}">
                <a16:creationId xmlns:a16="http://schemas.microsoft.com/office/drawing/2014/main" id="{EDFD30ED-1191-697F-21FE-CB0BF0C70F28}"/>
              </a:ext>
            </a:extLst>
          </p:cNvPr>
          <p:cNvSpPr txBox="1"/>
          <p:nvPr/>
        </p:nvSpPr>
        <p:spPr>
          <a:xfrm>
            <a:off x="347426" y="248471"/>
            <a:ext cx="3045898" cy="523220"/>
          </a:xfrm>
          <a:prstGeom prst="rect">
            <a:avLst/>
          </a:prstGeom>
          <a:noFill/>
        </p:spPr>
        <p:txBody>
          <a:bodyPr wrap="none">
            <a:spAutoFit/>
          </a:bodyPr>
          <a:lstStyle/>
          <a:p>
            <a:pPr lvl="0" algn="l">
              <a:defRPr sz="2800" b="1">
                <a:solidFill>
                  <a:srgbClr val="FFFFFF"/>
                </a:solidFill>
              </a:defRPr>
            </a:pPr>
            <a:r>
              <a:rPr lang="en-US" altLang="ko-KR" dirty="0"/>
              <a:t>Simulation (Goal 3)</a:t>
            </a:r>
          </a:p>
        </p:txBody>
      </p:sp>
      <p:pic>
        <p:nvPicPr>
          <p:cNvPr id="15" name="그림 14">
            <a:extLst>
              <a:ext uri="{FF2B5EF4-FFF2-40B4-BE49-F238E27FC236}">
                <a16:creationId xmlns:a16="http://schemas.microsoft.com/office/drawing/2014/main" id="{6B24B2AA-9CC9-AFA7-C49A-FE651CD94A2A}"/>
              </a:ext>
            </a:extLst>
          </p:cNvPr>
          <p:cNvPicPr>
            <a:picLocks noChangeAspect="1"/>
          </p:cNvPicPr>
          <p:nvPr/>
        </p:nvPicPr>
        <p:blipFill rotWithShape="1">
          <a:blip r:embed="rId3"/>
          <a:stretch>
            <a:fillRect/>
          </a:stretch>
        </p:blipFill>
        <p:spPr>
          <a:xfrm>
            <a:off x="8274516" y="6123430"/>
            <a:ext cx="869483" cy="716989"/>
          </a:xfrm>
          <a:prstGeom prst="rect">
            <a:avLst/>
          </a:prstGeom>
        </p:spPr>
      </p:pic>
      <p:sp>
        <p:nvSpPr>
          <p:cNvPr id="19" name="TextBox 3">
            <a:extLst>
              <a:ext uri="{FF2B5EF4-FFF2-40B4-BE49-F238E27FC236}">
                <a16:creationId xmlns:a16="http://schemas.microsoft.com/office/drawing/2014/main" id="{3D2EEAEB-797E-F8C1-679F-FEE5E98B6E7A}"/>
              </a:ext>
            </a:extLst>
          </p:cNvPr>
          <p:cNvSpPr txBox="1"/>
          <p:nvPr/>
        </p:nvSpPr>
        <p:spPr>
          <a:xfrm>
            <a:off x="442680" y="1182599"/>
            <a:ext cx="4569693" cy="400110"/>
          </a:xfrm>
          <a:prstGeom prst="rect">
            <a:avLst/>
          </a:prstGeom>
          <a:noFill/>
        </p:spPr>
        <p:txBody>
          <a:bodyPr wrap="square">
            <a:spAutoFit/>
          </a:bodyPr>
          <a:lstStyle/>
          <a:p>
            <a:pPr lvl="0">
              <a:defRPr sz="1800">
                <a:solidFill>
                  <a:srgbClr val="3C3C3C"/>
                </a:solidFill>
              </a:defRPr>
            </a:pPr>
            <a:r>
              <a:rPr lang="en-US" altLang="ko-KR" sz="2000" b="1" dirty="0"/>
              <a:t>Results</a:t>
            </a:r>
          </a:p>
        </p:txBody>
      </p:sp>
      <mc:AlternateContent xmlns:mc="http://schemas.openxmlformats.org/markup-compatibility/2006" xmlns:a14="http://schemas.microsoft.com/office/drawing/2010/main">
        <mc:Choice Requires="a14">
          <p:sp>
            <p:nvSpPr>
              <p:cNvPr id="23" name="TextBox 3">
                <a:extLst>
                  <a:ext uri="{FF2B5EF4-FFF2-40B4-BE49-F238E27FC236}">
                    <a16:creationId xmlns:a16="http://schemas.microsoft.com/office/drawing/2014/main" id="{889D3933-138D-5335-97E0-3737F377AFAD}"/>
                  </a:ext>
                </a:extLst>
              </p:cNvPr>
              <p:cNvSpPr txBox="1"/>
              <p:nvPr/>
            </p:nvSpPr>
            <p:spPr>
              <a:xfrm>
                <a:off x="601598" y="4502827"/>
                <a:ext cx="7855067" cy="1200329"/>
              </a:xfrm>
              <a:prstGeom prst="rect">
                <a:avLst/>
              </a:prstGeom>
              <a:noFill/>
            </p:spPr>
            <p:txBody>
              <a:bodyPr wrap="square">
                <a:spAutoFit/>
              </a:bodyPr>
              <a:lstStyle/>
              <a:p>
                <a:pPr lvl="0">
                  <a:defRPr sz="1800">
                    <a:solidFill>
                      <a:srgbClr val="3C3C3C"/>
                    </a:solidFill>
                  </a:defRPr>
                </a:pPr>
                <a:r>
                  <a:rPr lang="en-US" altLang="ko-KR" dirty="0"/>
                  <a:t>· The tune spectrum peak fits expected value.</a:t>
                </a:r>
              </a:p>
              <a:p>
                <a:pPr lvl="0">
                  <a:defRPr sz="1800">
                    <a:solidFill>
                      <a:srgbClr val="3C3C3C"/>
                    </a:solidFill>
                  </a:defRPr>
                </a:pPr>
                <a:endParaRPr lang="en-US" altLang="ko-KR" dirty="0"/>
              </a:p>
              <a:p>
                <a:pPr lvl="0">
                  <a:defRPr sz="1800">
                    <a:solidFill>
                      <a:srgbClr val="3C3C3C"/>
                    </a:solidFill>
                  </a:defRPr>
                </a:pPr>
                <a:r>
                  <a:rPr lang="en-US" altLang="ko-KR" dirty="0"/>
                  <a:t>· Closer to threshold current, the </a:t>
                </a:r>
                <a:r>
                  <a:rPr lang="en-US" altLang="ko-KR" b="1" dirty="0"/>
                  <a:t>peak value </a:t>
                </a:r>
                <a:r>
                  <a:rPr lang="en-US" altLang="ko-KR" dirty="0">
                    <a:solidFill>
                      <a:srgbClr val="FF0000"/>
                    </a:solidFill>
                  </a:rPr>
                  <a:t>decreases</a:t>
                </a:r>
                <a:r>
                  <a:rPr lang="en-US" altLang="ko-KR" dirty="0"/>
                  <a:t> and </a:t>
                </a:r>
                <a:r>
                  <a:rPr lang="en-US" altLang="ko-KR" b="1" dirty="0"/>
                  <a:t>the interval(</a:t>
                </a:r>
                <a14:m>
                  <m:oMath xmlns:m="http://schemas.openxmlformats.org/officeDocument/2006/math">
                    <m:r>
                      <a:rPr lang="el-GR" altLang="ko-KR" b="1" i="1" smtClean="0">
                        <a:latin typeface="Cambria Math" panose="02040503050406030204" pitchFamily="18" charset="0"/>
                        <a:ea typeface="Cambria Math" panose="02040503050406030204" pitchFamily="18" charset="0"/>
                      </a:rPr>
                      <m:t>𝜟</m:t>
                    </m:r>
                    <m:r>
                      <a:rPr lang="ko-KR" altLang="el-GR" b="1" i="1" smtClean="0">
                        <a:latin typeface="Cambria Math" panose="02040503050406030204" pitchFamily="18" charset="0"/>
                        <a:ea typeface="Cambria Math" panose="02040503050406030204" pitchFamily="18" charset="0"/>
                      </a:rPr>
                      <m:t>𝝎</m:t>
                    </m:r>
                  </m:oMath>
                </a14:m>
                <a:r>
                  <a:rPr lang="en-US" altLang="ko-KR" b="1" dirty="0"/>
                  <a:t>) </a:t>
                </a:r>
                <a:r>
                  <a:rPr lang="en-US" altLang="ko-KR" dirty="0">
                    <a:solidFill>
                      <a:srgbClr val="FF0000"/>
                    </a:solidFill>
                  </a:rPr>
                  <a:t>narrows</a:t>
                </a:r>
                <a:r>
                  <a:rPr lang="en-US" altLang="ko-KR" dirty="0"/>
                  <a:t>!</a:t>
                </a:r>
              </a:p>
            </p:txBody>
          </p:sp>
        </mc:Choice>
        <mc:Fallback xmlns="">
          <p:sp>
            <p:nvSpPr>
              <p:cNvPr id="23" name="TextBox 3">
                <a:extLst>
                  <a:ext uri="{FF2B5EF4-FFF2-40B4-BE49-F238E27FC236}">
                    <a16:creationId xmlns:a16="http://schemas.microsoft.com/office/drawing/2014/main" id="{889D3933-138D-5335-97E0-3737F377AFAD}"/>
                  </a:ext>
                </a:extLst>
              </p:cNvPr>
              <p:cNvSpPr txBox="1">
                <a:spLocks noRot="1" noChangeAspect="1" noMove="1" noResize="1" noEditPoints="1" noAdjustHandles="1" noChangeArrowheads="1" noChangeShapeType="1" noTextEdit="1"/>
              </p:cNvSpPr>
              <p:nvPr/>
            </p:nvSpPr>
            <p:spPr>
              <a:xfrm>
                <a:off x="601598" y="4502827"/>
                <a:ext cx="7855067" cy="1200329"/>
              </a:xfrm>
              <a:prstGeom prst="rect">
                <a:avLst/>
              </a:prstGeom>
              <a:blipFill>
                <a:blip r:embed="rId4"/>
                <a:stretch>
                  <a:fillRect l="-699" t="-3046" b="-7107"/>
                </a:stretch>
              </a:blipFill>
            </p:spPr>
            <p:txBody>
              <a:bodyPr/>
              <a:lstStyle/>
              <a:p>
                <a:r>
                  <a:rPr lang="ko-KR" altLang="en-US">
                    <a:noFill/>
                  </a:rPr>
                  <a:t> </a:t>
                </a:r>
              </a:p>
            </p:txBody>
          </p:sp>
        </mc:Fallback>
      </mc:AlternateContent>
      <p:pic>
        <p:nvPicPr>
          <p:cNvPr id="7" name="그림 6" descr="텍스트, 그래프, 도표, 스크린샷이(가) 표시된 사진&#10;&#10;AI 생성 콘텐츠는 정확하지 않을 수 있습니다.">
            <a:extLst>
              <a:ext uri="{FF2B5EF4-FFF2-40B4-BE49-F238E27FC236}">
                <a16:creationId xmlns:a16="http://schemas.microsoft.com/office/drawing/2014/main" id="{F99B367E-365C-BB36-4A02-96294E6F84D2}"/>
              </a:ext>
            </a:extLst>
          </p:cNvPr>
          <p:cNvPicPr>
            <a:picLocks noChangeAspect="1"/>
          </p:cNvPicPr>
          <p:nvPr/>
        </p:nvPicPr>
        <p:blipFill>
          <a:blip r:embed="rId5"/>
          <a:stretch>
            <a:fillRect/>
          </a:stretch>
        </p:blipFill>
        <p:spPr>
          <a:xfrm>
            <a:off x="347427" y="1822709"/>
            <a:ext cx="3891402" cy="2588785"/>
          </a:xfrm>
          <a:prstGeom prst="rect">
            <a:avLst/>
          </a:prstGeom>
        </p:spPr>
      </p:pic>
      <p:pic>
        <p:nvPicPr>
          <p:cNvPr id="10" name="그림 9" descr="텍스트, 그래프, 스크린샷, 라인이(가) 표시된 사진&#10;&#10;AI 생성 콘텐츠는 정확하지 않을 수 있습니다.">
            <a:extLst>
              <a:ext uri="{FF2B5EF4-FFF2-40B4-BE49-F238E27FC236}">
                <a16:creationId xmlns:a16="http://schemas.microsoft.com/office/drawing/2014/main" id="{75785AD0-E7B0-BF40-CFCC-0F7CED3AA9C7}"/>
              </a:ext>
            </a:extLst>
          </p:cNvPr>
          <p:cNvPicPr>
            <a:picLocks noChangeAspect="1"/>
          </p:cNvPicPr>
          <p:nvPr/>
        </p:nvPicPr>
        <p:blipFill>
          <a:blip r:embed="rId6"/>
          <a:stretch>
            <a:fillRect/>
          </a:stretch>
        </p:blipFill>
        <p:spPr>
          <a:xfrm>
            <a:off x="4400544" y="1886834"/>
            <a:ext cx="3796128" cy="2525417"/>
          </a:xfrm>
          <a:prstGeom prst="rect">
            <a:avLst/>
          </a:prstGeom>
        </p:spPr>
      </p:pic>
    </p:spTree>
    <p:extLst>
      <p:ext uri="{BB962C8B-B14F-4D97-AF65-F5344CB8AC3E}">
        <p14:creationId xmlns:p14="http://schemas.microsoft.com/office/powerpoint/2010/main" val="2573234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B7902-DAC6-A1D7-24E3-F82BFB16463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46A34DA-4B0D-22F9-9443-3E34AD2D87D6}"/>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a:extLst>
              <a:ext uri="{FF2B5EF4-FFF2-40B4-BE49-F238E27FC236}">
                <a16:creationId xmlns:a16="http://schemas.microsoft.com/office/drawing/2014/main" id="{9D7B3820-2768-F168-3DF8-C0FB236F8E4D}"/>
              </a:ext>
            </a:extLst>
          </p:cNvPr>
          <p:cNvSpPr txBox="1"/>
          <p:nvPr/>
        </p:nvSpPr>
        <p:spPr>
          <a:xfrm>
            <a:off x="347426" y="248471"/>
            <a:ext cx="3045898" cy="523220"/>
          </a:xfrm>
          <a:prstGeom prst="rect">
            <a:avLst/>
          </a:prstGeom>
          <a:noFill/>
        </p:spPr>
        <p:txBody>
          <a:bodyPr wrap="none">
            <a:spAutoFit/>
          </a:bodyPr>
          <a:lstStyle/>
          <a:p>
            <a:pPr lvl="0" algn="l">
              <a:defRPr sz="2800" b="1">
                <a:solidFill>
                  <a:srgbClr val="FFFFFF"/>
                </a:solidFill>
              </a:defRPr>
            </a:pPr>
            <a:r>
              <a:rPr lang="en-US" altLang="ko-KR" dirty="0"/>
              <a:t>Simulation (Goal 3)</a:t>
            </a:r>
          </a:p>
        </p:txBody>
      </p:sp>
      <p:pic>
        <p:nvPicPr>
          <p:cNvPr id="15" name="그림 14">
            <a:extLst>
              <a:ext uri="{FF2B5EF4-FFF2-40B4-BE49-F238E27FC236}">
                <a16:creationId xmlns:a16="http://schemas.microsoft.com/office/drawing/2014/main" id="{8EF11A07-2ADC-5F22-57BA-D61035AD5319}"/>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a:extLst>
              <a:ext uri="{FF2B5EF4-FFF2-40B4-BE49-F238E27FC236}">
                <a16:creationId xmlns:a16="http://schemas.microsoft.com/office/drawing/2014/main" id="{E88D9EC6-8BCD-4D64-23B1-AC6894AEE94A}"/>
              </a:ext>
            </a:extLst>
          </p:cNvPr>
          <p:cNvSpPr txBox="1"/>
          <p:nvPr/>
        </p:nvSpPr>
        <p:spPr>
          <a:xfrm>
            <a:off x="442680" y="1182599"/>
            <a:ext cx="4569693" cy="400110"/>
          </a:xfrm>
          <a:prstGeom prst="rect">
            <a:avLst/>
          </a:prstGeom>
          <a:noFill/>
        </p:spPr>
        <p:txBody>
          <a:bodyPr wrap="square">
            <a:spAutoFit/>
          </a:bodyPr>
          <a:lstStyle/>
          <a:p>
            <a:pPr lvl="0">
              <a:defRPr sz="1800">
                <a:solidFill>
                  <a:srgbClr val="3C3C3C"/>
                </a:solidFill>
              </a:defRPr>
            </a:pPr>
            <a:r>
              <a:rPr lang="en-US" altLang="ko-KR" sz="2000" b="1" dirty="0"/>
              <a:t>Results</a:t>
            </a:r>
          </a:p>
        </p:txBody>
      </p:sp>
      <mc:AlternateContent xmlns:mc="http://schemas.openxmlformats.org/markup-compatibility/2006" xmlns:a14="http://schemas.microsoft.com/office/drawing/2010/main">
        <mc:Choice Requires="a14">
          <p:sp>
            <p:nvSpPr>
              <p:cNvPr id="23" name="TextBox 3">
                <a:extLst>
                  <a:ext uri="{FF2B5EF4-FFF2-40B4-BE49-F238E27FC236}">
                    <a16:creationId xmlns:a16="http://schemas.microsoft.com/office/drawing/2014/main" id="{F00E4704-387E-84D8-5AE8-22B3560D446D}"/>
                  </a:ext>
                </a:extLst>
              </p:cNvPr>
              <p:cNvSpPr txBox="1"/>
              <p:nvPr/>
            </p:nvSpPr>
            <p:spPr>
              <a:xfrm>
                <a:off x="539953" y="4453928"/>
                <a:ext cx="7855067" cy="923330"/>
              </a:xfrm>
              <a:prstGeom prst="rect">
                <a:avLst/>
              </a:prstGeom>
              <a:noFill/>
            </p:spPr>
            <p:txBody>
              <a:bodyPr wrap="square">
                <a:spAutoFit/>
              </a:bodyPr>
              <a:lstStyle/>
              <a:p>
                <a:pPr lvl="0">
                  <a:defRPr sz="1800">
                    <a:solidFill>
                      <a:srgbClr val="3C3C3C"/>
                    </a:solidFill>
                  </a:defRPr>
                </a:pPr>
                <a:r>
                  <a:rPr lang="en-US" altLang="ko-KR" dirty="0"/>
                  <a:t>· Between </a:t>
                </a:r>
                <a14:m>
                  <m:oMath xmlns:m="http://schemas.openxmlformats.org/officeDocument/2006/math">
                    <m:r>
                      <a:rPr lang="en-US" altLang="ko-KR" b="0" i="1" smtClean="0">
                        <a:latin typeface="Cambria Math" panose="02040503050406030204" pitchFamily="18" charset="0"/>
                      </a:rPr>
                      <m:t>𝐼</m:t>
                    </m:r>
                    <m:r>
                      <a:rPr lang="en-US" altLang="ko-KR" b="0" i="1" smtClean="0">
                        <a:latin typeface="Cambria Math" panose="02040503050406030204" pitchFamily="18" charset="0"/>
                      </a:rPr>
                      <m:t>=112 ~ 113 </m:t>
                    </m:r>
                    <m:r>
                      <a:rPr lang="en-US" altLang="ko-KR" b="0" i="1" smtClean="0">
                        <a:latin typeface="Cambria Math" panose="02040503050406030204" pitchFamily="18" charset="0"/>
                      </a:rPr>
                      <m:t>𝑚𝐴</m:t>
                    </m:r>
                  </m:oMath>
                </a14:m>
                <a:r>
                  <a:rPr lang="en-US" altLang="ko-KR" dirty="0"/>
                  <a:t>, the signal dies.</a:t>
                </a:r>
              </a:p>
              <a:p>
                <a:pPr lvl="0">
                  <a:defRPr sz="1800">
                    <a:solidFill>
                      <a:srgbClr val="3C3C3C"/>
                    </a:solidFill>
                  </a:defRPr>
                </a:pPr>
                <a:endParaRPr lang="en-US" altLang="ko-KR" dirty="0"/>
              </a:p>
              <a:p>
                <a:pPr lvl="0">
                  <a:defRPr sz="1800">
                    <a:solidFill>
                      <a:srgbClr val="3C3C3C"/>
                    </a:solidFill>
                  </a:defRPr>
                </a:pPr>
                <a:r>
                  <a:rPr lang="en-US" altLang="ko-KR" dirty="0"/>
                  <a:t>                  This value is </a:t>
                </a:r>
                <a:r>
                  <a:rPr lang="en-US" altLang="ko-KR" dirty="0">
                    <a:solidFill>
                      <a:srgbClr val="FF0000"/>
                    </a:solidFill>
                  </a:rPr>
                  <a:t>lower than </a:t>
                </a:r>
                <a:r>
                  <a:rPr lang="en-US" altLang="ko-KR" dirty="0"/>
                  <a:t>theoretical value!(Issue)</a:t>
                </a:r>
              </a:p>
            </p:txBody>
          </p:sp>
        </mc:Choice>
        <mc:Fallback xmlns="">
          <p:sp>
            <p:nvSpPr>
              <p:cNvPr id="23" name="TextBox 3">
                <a:extLst>
                  <a:ext uri="{FF2B5EF4-FFF2-40B4-BE49-F238E27FC236}">
                    <a16:creationId xmlns:a16="http://schemas.microsoft.com/office/drawing/2014/main" id="{F00E4704-387E-84D8-5AE8-22B3560D446D}"/>
                  </a:ext>
                </a:extLst>
              </p:cNvPr>
              <p:cNvSpPr txBox="1">
                <a:spLocks noRot="1" noChangeAspect="1" noMove="1" noResize="1" noEditPoints="1" noAdjustHandles="1" noChangeArrowheads="1" noChangeShapeType="1" noTextEdit="1"/>
              </p:cNvSpPr>
              <p:nvPr/>
            </p:nvSpPr>
            <p:spPr>
              <a:xfrm>
                <a:off x="539953" y="4453928"/>
                <a:ext cx="7855067" cy="923330"/>
              </a:xfrm>
              <a:prstGeom prst="rect">
                <a:avLst/>
              </a:prstGeom>
              <a:blipFill>
                <a:blip r:embed="rId3"/>
                <a:stretch>
                  <a:fillRect l="-699" t="-3974" b="-9934"/>
                </a:stretch>
              </a:blipFill>
            </p:spPr>
            <p:txBody>
              <a:bodyPr/>
              <a:lstStyle/>
              <a:p>
                <a:r>
                  <a:rPr lang="ko-KR" altLang="en-US">
                    <a:noFill/>
                  </a:rPr>
                  <a:t> </a:t>
                </a:r>
              </a:p>
            </p:txBody>
          </p:sp>
        </mc:Fallback>
      </mc:AlternateContent>
      <p:pic>
        <p:nvPicPr>
          <p:cNvPr id="5" name="그림 4" descr="텍스트, 라인, 번호, 그래프이(가) 표시된 사진&#10;&#10;AI 생성 콘텐츠는 정확하지 않을 수 있습니다.">
            <a:extLst>
              <a:ext uri="{FF2B5EF4-FFF2-40B4-BE49-F238E27FC236}">
                <a16:creationId xmlns:a16="http://schemas.microsoft.com/office/drawing/2014/main" id="{B0C54FB5-BA7C-2462-9C9C-3E8107F19BCE}"/>
              </a:ext>
            </a:extLst>
          </p:cNvPr>
          <p:cNvPicPr>
            <a:picLocks noChangeAspect="1"/>
          </p:cNvPicPr>
          <p:nvPr/>
        </p:nvPicPr>
        <p:blipFill>
          <a:blip r:embed="rId4"/>
          <a:stretch>
            <a:fillRect/>
          </a:stretch>
        </p:blipFill>
        <p:spPr>
          <a:xfrm>
            <a:off x="347426" y="1724147"/>
            <a:ext cx="3671233" cy="2429992"/>
          </a:xfrm>
          <a:prstGeom prst="rect">
            <a:avLst/>
          </a:prstGeom>
        </p:spPr>
      </p:pic>
      <p:pic>
        <p:nvPicPr>
          <p:cNvPr id="8" name="그림 7" descr="텍스트, 그래프, 라인, 폰트이(가) 표시된 사진&#10;&#10;AI 생성 콘텐츠는 정확하지 않을 수 있습니다.">
            <a:extLst>
              <a:ext uri="{FF2B5EF4-FFF2-40B4-BE49-F238E27FC236}">
                <a16:creationId xmlns:a16="http://schemas.microsoft.com/office/drawing/2014/main" id="{C1C2492A-1A69-CEE1-6966-2372B9F3AE17}"/>
              </a:ext>
            </a:extLst>
          </p:cNvPr>
          <p:cNvPicPr>
            <a:picLocks noChangeAspect="1"/>
          </p:cNvPicPr>
          <p:nvPr/>
        </p:nvPicPr>
        <p:blipFill>
          <a:blip r:embed="rId5"/>
          <a:stretch>
            <a:fillRect/>
          </a:stretch>
        </p:blipFill>
        <p:spPr>
          <a:xfrm>
            <a:off x="4118909" y="1802615"/>
            <a:ext cx="3545197" cy="2361472"/>
          </a:xfrm>
          <a:prstGeom prst="rect">
            <a:avLst/>
          </a:prstGeom>
        </p:spPr>
      </p:pic>
      <p:sp>
        <p:nvSpPr>
          <p:cNvPr id="9" name="오른쪽 화살표 37">
            <a:extLst>
              <a:ext uri="{FF2B5EF4-FFF2-40B4-BE49-F238E27FC236}">
                <a16:creationId xmlns:a16="http://schemas.microsoft.com/office/drawing/2014/main" id="{60E512D7-C13B-72CD-8BAA-CE1A10C01F30}"/>
              </a:ext>
            </a:extLst>
          </p:cNvPr>
          <p:cNvSpPr/>
          <p:nvPr/>
        </p:nvSpPr>
        <p:spPr>
          <a:xfrm>
            <a:off x="754117" y="5059628"/>
            <a:ext cx="748764" cy="240118"/>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lstStyle/>
          <a:p>
            <a:pPr lvl="0">
              <a:defRPr/>
            </a:pPr>
            <a:endParaRPr/>
          </a:p>
        </p:txBody>
      </p:sp>
    </p:spTree>
    <p:extLst>
      <p:ext uri="{BB962C8B-B14F-4D97-AF65-F5344CB8AC3E}">
        <p14:creationId xmlns:p14="http://schemas.microsoft.com/office/powerpoint/2010/main" val="414109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p:cNvSpPr txBox="1"/>
          <p:nvPr/>
        </p:nvSpPr>
        <p:spPr>
          <a:xfrm>
            <a:off x="347432" y="248471"/>
            <a:ext cx="1534708" cy="511623"/>
          </a:xfrm>
          <a:prstGeom prst="rect">
            <a:avLst/>
          </a:prstGeom>
          <a:noFill/>
        </p:spPr>
        <p:txBody>
          <a:bodyPr wrap="none">
            <a:spAutoFit/>
          </a:bodyPr>
          <a:lstStyle/>
          <a:p>
            <a:pPr lvl="0" algn="l">
              <a:defRPr sz="2800" b="1">
                <a:solidFill>
                  <a:srgbClr val="FFFFFF"/>
                </a:solidFill>
              </a:defRPr>
            </a:pPr>
            <a:r>
              <a:rPr lang="en-US" altLang="ko-KR"/>
              <a:t>Contents</a:t>
            </a:r>
          </a:p>
        </p:txBody>
      </p:sp>
      <p:pic>
        <p:nvPicPr>
          <p:cNvPr id="15" name="그림 14"/>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p:cNvSpPr txBox="1"/>
          <p:nvPr/>
        </p:nvSpPr>
        <p:spPr>
          <a:xfrm>
            <a:off x="631416" y="867481"/>
            <a:ext cx="7373076" cy="7078861"/>
          </a:xfrm>
          <a:prstGeom prst="rect">
            <a:avLst/>
          </a:prstGeom>
          <a:noFill/>
        </p:spPr>
        <p:txBody>
          <a:bodyPr wrap="square">
            <a:spAutoFit/>
          </a:bodyPr>
          <a:lstStyle/>
          <a:p>
            <a:pPr lvl="0">
              <a:defRPr sz="1800">
                <a:solidFill>
                  <a:srgbClr val="3C3C3C"/>
                </a:solidFill>
              </a:defRPr>
            </a:pPr>
            <a:endParaRPr lang="en-US" altLang="ko-KR" dirty="0"/>
          </a:p>
          <a:p>
            <a:pPr lvl="0">
              <a:defRPr sz="1800">
                <a:solidFill>
                  <a:srgbClr val="3C3C3C"/>
                </a:solidFill>
              </a:defRPr>
            </a:pPr>
            <a:endParaRPr lang="en-US" altLang="ko-KR" dirty="0"/>
          </a:p>
          <a:p>
            <a:pPr lvl="0">
              <a:defRPr sz="1800">
                <a:solidFill>
                  <a:srgbClr val="3C3C3C"/>
                </a:solidFill>
              </a:defRPr>
            </a:pPr>
            <a:r>
              <a:rPr lang="en-US" altLang="ko-KR" sz="2400" b="1" dirty="0"/>
              <a:t>1. Intro</a:t>
            </a:r>
          </a:p>
          <a:p>
            <a:pPr lvl="0">
              <a:defRPr sz="1800">
                <a:solidFill>
                  <a:srgbClr val="3C3C3C"/>
                </a:solidFill>
              </a:defRPr>
            </a:pPr>
            <a:endParaRPr lang="en-US" altLang="ko-KR" sz="2400" dirty="0"/>
          </a:p>
          <a:p>
            <a:pPr lvl="0">
              <a:defRPr sz="1800">
                <a:solidFill>
                  <a:srgbClr val="3C3C3C"/>
                </a:solidFill>
              </a:defRPr>
            </a:pPr>
            <a:r>
              <a:rPr lang="en-US" altLang="ko-KR" sz="2400" b="1" dirty="0"/>
              <a:t>2. Robinson Instability</a:t>
            </a:r>
            <a:endParaRPr lang="en-US" altLang="ko-KR" sz="2000" dirty="0"/>
          </a:p>
          <a:p>
            <a:pPr lvl="0">
              <a:defRPr sz="1800">
                <a:solidFill>
                  <a:srgbClr val="3C3C3C"/>
                </a:solidFill>
              </a:defRPr>
            </a:pPr>
            <a:r>
              <a:rPr lang="en-US" altLang="ko-KR" sz="2000" dirty="0"/>
              <a:t>  </a:t>
            </a:r>
            <a:r>
              <a:rPr lang="en-US" altLang="ko-KR" dirty="0"/>
              <a:t>- Theory</a:t>
            </a:r>
          </a:p>
          <a:p>
            <a:pPr lvl="0">
              <a:defRPr sz="1800">
                <a:solidFill>
                  <a:srgbClr val="3C3C3C"/>
                </a:solidFill>
              </a:defRPr>
            </a:pPr>
            <a:r>
              <a:rPr lang="en-US" altLang="ko-KR" dirty="0"/>
              <a:t>  - Simulation</a:t>
            </a:r>
          </a:p>
          <a:p>
            <a:pPr lvl="0">
              <a:defRPr sz="1800">
                <a:solidFill>
                  <a:srgbClr val="3C3C3C"/>
                </a:solidFill>
              </a:defRPr>
            </a:pPr>
            <a:r>
              <a:rPr lang="en-US" altLang="ko-KR" dirty="0"/>
              <a:t>  - Issues</a:t>
            </a:r>
          </a:p>
          <a:p>
            <a:pPr lvl="0">
              <a:defRPr sz="1800">
                <a:solidFill>
                  <a:srgbClr val="3C3C3C"/>
                </a:solidFill>
              </a:defRPr>
            </a:pPr>
            <a:endParaRPr lang="en-US" altLang="ko-KR" sz="2400" dirty="0"/>
          </a:p>
          <a:p>
            <a:pPr lvl="0">
              <a:defRPr sz="1800">
                <a:solidFill>
                  <a:srgbClr val="3C3C3C"/>
                </a:solidFill>
              </a:defRPr>
            </a:pPr>
            <a:r>
              <a:rPr lang="en-US" altLang="ko-KR" sz="2400" b="1" dirty="0"/>
              <a:t>3. (Strong) Head-Tail Instability</a:t>
            </a:r>
            <a:endParaRPr lang="en-US" altLang="ko-KR" sz="2400" dirty="0"/>
          </a:p>
          <a:p>
            <a:pPr lvl="0">
              <a:defRPr sz="1800">
                <a:solidFill>
                  <a:srgbClr val="3C3C3C"/>
                </a:solidFill>
              </a:defRPr>
            </a:pPr>
            <a:r>
              <a:rPr lang="en-US" altLang="ko-KR" dirty="0"/>
              <a:t>  - Theory</a:t>
            </a:r>
          </a:p>
          <a:p>
            <a:pPr lvl="0">
              <a:defRPr sz="1800">
                <a:solidFill>
                  <a:srgbClr val="3C3C3C"/>
                </a:solidFill>
              </a:defRPr>
            </a:pPr>
            <a:r>
              <a:rPr lang="en-US" altLang="ko-KR" dirty="0"/>
              <a:t>  - Simulation</a:t>
            </a:r>
          </a:p>
          <a:p>
            <a:pPr lvl="0">
              <a:defRPr sz="1800">
                <a:solidFill>
                  <a:srgbClr val="3C3C3C"/>
                </a:solidFill>
              </a:defRPr>
            </a:pPr>
            <a:r>
              <a:rPr lang="en-US" altLang="ko-KR" dirty="0"/>
              <a:t>  - Issues</a:t>
            </a:r>
          </a:p>
          <a:p>
            <a:pPr lvl="0">
              <a:defRPr sz="1800">
                <a:solidFill>
                  <a:srgbClr val="3C3C3C"/>
                </a:solidFill>
              </a:defRPr>
            </a:pPr>
            <a:endParaRPr lang="en-US" altLang="ko-KR" sz="2400" dirty="0"/>
          </a:p>
          <a:p>
            <a:pPr>
              <a:defRPr sz="1800">
                <a:solidFill>
                  <a:srgbClr val="3C3C3C"/>
                </a:solidFill>
              </a:defRPr>
            </a:pPr>
            <a:r>
              <a:rPr lang="en-US" altLang="ko-KR" sz="2400" b="1" dirty="0"/>
              <a:t>4. Summary &amp; Plan</a:t>
            </a:r>
            <a:endParaRPr lang="en-US" altLang="ko-KR" sz="2400" dirty="0"/>
          </a:p>
          <a:p>
            <a:pPr lvl="0">
              <a:defRPr sz="1800">
                <a:solidFill>
                  <a:srgbClr val="3C3C3C"/>
                </a:solidFill>
              </a:defRPr>
            </a:pPr>
            <a:endParaRPr lang="en-US" altLang="ko-KR" sz="1600" dirty="0"/>
          </a:p>
          <a:p>
            <a:pPr lvl="0">
              <a:defRPr sz="1800">
                <a:solidFill>
                  <a:srgbClr val="3C3C3C"/>
                </a:solidFill>
              </a:defRPr>
            </a:pPr>
            <a:endParaRPr lang="en-US" altLang="ko-KR" sz="1600" dirty="0"/>
          </a:p>
          <a:p>
            <a:pPr lvl="0">
              <a:defRPr sz="1800">
                <a:solidFill>
                  <a:srgbClr val="3C3C3C"/>
                </a:solidFill>
              </a:defRPr>
            </a:pPr>
            <a:endParaRPr lang="en-US" altLang="ko-KR" dirty="0"/>
          </a:p>
          <a:p>
            <a:pPr lvl="0">
              <a:defRPr sz="1800">
                <a:solidFill>
                  <a:srgbClr val="3C3C3C"/>
                </a:solidFill>
              </a:defRPr>
            </a:pPr>
            <a:endParaRPr lang="en-US" altLang="ko-KR" dirty="0"/>
          </a:p>
          <a:p>
            <a:pPr lvl="0">
              <a:defRPr sz="1800">
                <a:solidFill>
                  <a:srgbClr val="3C3C3C"/>
                </a:solidFill>
              </a:defRPr>
            </a:pPr>
            <a:endParaRPr lang="en-US" altLang="ko-KR" dirty="0"/>
          </a:p>
          <a:p>
            <a:pPr lvl="0">
              <a:defRPr sz="1800">
                <a:solidFill>
                  <a:srgbClr val="3C3C3C"/>
                </a:solidFill>
              </a:defRPr>
            </a:pPr>
            <a:endParaRPr lang="en-US" altLang="ko-KR" dirty="0"/>
          </a:p>
          <a:p>
            <a:pPr lvl="0">
              <a:defRPr sz="1800">
                <a:solidFill>
                  <a:srgbClr val="3C3C3C"/>
                </a:solidFill>
              </a:defRPr>
            </a:pPr>
            <a:endParaRPr lang="en-US" altLang="ko-KR" dirty="0"/>
          </a:p>
          <a:p>
            <a:pPr lvl="0">
              <a:defRPr sz="1800">
                <a:solidFill>
                  <a:srgbClr val="3C3C3C"/>
                </a:solidFill>
              </a:defRPr>
            </a:pPr>
            <a:endParaRPr lang="en-US" altLang="ko-K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B8CFD-7378-B4B9-2E3D-723F6D72CA9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B1B6646-B759-1D61-1850-10E43D587DFA}"/>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pic>
        <p:nvPicPr>
          <p:cNvPr id="15" name="그림 14">
            <a:extLst>
              <a:ext uri="{FF2B5EF4-FFF2-40B4-BE49-F238E27FC236}">
                <a16:creationId xmlns:a16="http://schemas.microsoft.com/office/drawing/2014/main" id="{112FD67B-1AA0-3465-7C32-1E9758E98CF5}"/>
              </a:ext>
            </a:extLst>
          </p:cNvPr>
          <p:cNvPicPr>
            <a:picLocks noChangeAspect="1"/>
          </p:cNvPicPr>
          <p:nvPr/>
        </p:nvPicPr>
        <p:blipFill rotWithShape="1">
          <a:blip r:embed="rId2"/>
          <a:stretch>
            <a:fillRect/>
          </a:stretch>
        </p:blipFill>
        <p:spPr>
          <a:xfrm>
            <a:off x="8274516" y="6123430"/>
            <a:ext cx="869483" cy="716989"/>
          </a:xfrm>
          <a:prstGeom prst="rect">
            <a:avLst/>
          </a:prstGeom>
        </p:spPr>
      </p:pic>
      <mc:AlternateContent xmlns:mc="http://schemas.openxmlformats.org/markup-compatibility/2006" xmlns:a14="http://schemas.microsoft.com/office/drawing/2010/main">
        <mc:Choice Requires="a14">
          <p:sp>
            <p:nvSpPr>
              <p:cNvPr id="33" name="가로 글상자 32">
                <a:extLst>
                  <a:ext uri="{FF2B5EF4-FFF2-40B4-BE49-F238E27FC236}">
                    <a16:creationId xmlns:a16="http://schemas.microsoft.com/office/drawing/2014/main" id="{51CF5140-B45E-F879-A415-1000CD858495}"/>
                  </a:ext>
                </a:extLst>
              </p:cNvPr>
              <p:cNvSpPr txBox="1"/>
              <p:nvPr/>
            </p:nvSpPr>
            <p:spPr>
              <a:xfrm>
                <a:off x="469281" y="1703461"/>
                <a:ext cx="8498120" cy="1928454"/>
              </a:xfrm>
              <a:prstGeom prst="rect">
                <a:avLst/>
              </a:prstGeom>
            </p:spPr>
            <p:txBody>
              <a:bodyPr wrap="none"/>
              <a:lstStyle/>
              <a:p>
                <a:pPr lvl="0">
                  <a:defRPr/>
                </a:pPr>
                <a:r>
                  <a:rPr lang="en-US" altLang="ko-KR" dirty="0"/>
                  <a:t>· Assumed that </a:t>
                </a:r>
                <a:r>
                  <a:rPr lang="en-US" altLang="ko-KR" dirty="0" err="1"/>
                  <a:t>betatron</a:t>
                </a:r>
                <a:r>
                  <a:rPr lang="en-US" altLang="ko-KR" dirty="0"/>
                  <a:t> and synchrotron motions are </a:t>
                </a:r>
                <a:r>
                  <a:rPr lang="en-US" altLang="ko-KR" b="1" dirty="0"/>
                  <a:t>decoupled</a:t>
                </a:r>
                <a:r>
                  <a:rPr lang="en-US" altLang="ko-KR" dirty="0"/>
                  <a:t>!</a:t>
                </a:r>
              </a:p>
              <a:p>
                <a:pPr lvl="0">
                  <a:defRPr/>
                </a:pPr>
                <a:r>
                  <a:rPr lang="en-US" altLang="ko-KR" dirty="0"/>
                  <a:t>  -&gt; This case is not strong H-T instability, it is </a:t>
                </a:r>
                <a:r>
                  <a:rPr lang="en-US" altLang="ko-KR" dirty="0">
                    <a:solidFill>
                      <a:srgbClr val="FF0000"/>
                    </a:solidFill>
                  </a:rPr>
                  <a:t>H-T instability</a:t>
                </a:r>
                <a:r>
                  <a:rPr lang="en-US" altLang="ko-KR" dirty="0"/>
                  <a:t>.</a:t>
                </a:r>
              </a:p>
              <a:p>
                <a:pPr lvl="0">
                  <a:defRPr/>
                </a:pPr>
                <a:endParaRPr lang="en-US" altLang="ko-KR" dirty="0"/>
              </a:p>
              <a:p>
                <a:pPr lvl="0">
                  <a:defRPr/>
                </a:pPr>
                <a:r>
                  <a:rPr lang="en-US" altLang="ko-KR" dirty="0"/>
                  <a:t>· Should consider </a:t>
                </a:r>
                <a:r>
                  <a:rPr lang="en-US" altLang="ko-KR" b="1" dirty="0"/>
                  <a:t>energy error(</a:t>
                </a:r>
                <a14:m>
                  <m:oMath xmlns:m="http://schemas.openxmlformats.org/officeDocument/2006/math">
                    <m:r>
                      <a:rPr lang="ko-KR" altLang="en-US" b="1" i="1" smtClean="0">
                        <a:latin typeface="Cambria Math" panose="02040503050406030204" pitchFamily="18" charset="0"/>
                      </a:rPr>
                      <m:t>𝜹</m:t>
                    </m:r>
                    <m:r>
                      <a:rPr lang="en-US" altLang="ko-KR" b="1" i="1" smtClean="0">
                        <a:latin typeface="Cambria Math" panose="02040503050406030204" pitchFamily="18" charset="0"/>
                      </a:rPr>
                      <m:t>= </m:t>
                    </m:r>
                    <m:r>
                      <a:rPr lang="el-GR" altLang="ko-KR" b="1" i="1" smtClean="0">
                        <a:latin typeface="Cambria Math" panose="02040503050406030204" pitchFamily="18" charset="0"/>
                        <a:ea typeface="Cambria Math" panose="02040503050406030204" pitchFamily="18" charset="0"/>
                      </a:rPr>
                      <m:t>𝜟</m:t>
                    </m:r>
                    <m:r>
                      <a:rPr lang="en-US" altLang="ko-KR" b="1" i="1" smtClean="0">
                        <a:latin typeface="Cambria Math" panose="02040503050406030204" pitchFamily="18" charset="0"/>
                        <a:ea typeface="Cambria Math" panose="02040503050406030204" pitchFamily="18" charset="0"/>
                      </a:rPr>
                      <m:t>𝑬</m:t>
                    </m:r>
                    <m:r>
                      <a:rPr lang="en-US" altLang="ko-KR" b="1" i="1" smtClean="0">
                        <a:latin typeface="Cambria Math" panose="02040503050406030204" pitchFamily="18" charset="0"/>
                        <a:ea typeface="Cambria Math" panose="02040503050406030204" pitchFamily="18" charset="0"/>
                      </a:rPr>
                      <m:t>/</m:t>
                    </m:r>
                    <m:r>
                      <a:rPr lang="en-US" altLang="ko-KR" b="1" i="1" smtClean="0">
                        <a:latin typeface="Cambria Math" panose="02040503050406030204" pitchFamily="18" charset="0"/>
                        <a:ea typeface="Cambria Math" panose="02040503050406030204" pitchFamily="18" charset="0"/>
                      </a:rPr>
                      <m:t>𝑬</m:t>
                    </m:r>
                  </m:oMath>
                </a14:m>
                <a:r>
                  <a:rPr lang="en-US" altLang="ko-KR" b="1" dirty="0"/>
                  <a:t>)</a:t>
                </a:r>
                <a:r>
                  <a:rPr lang="en-US" altLang="ko-KR" dirty="0"/>
                  <a:t>,</a:t>
                </a:r>
                <a:r>
                  <a:rPr lang="en-US" altLang="ko-KR" b="1" dirty="0"/>
                  <a:t> chromaticity(</a:t>
                </a:r>
                <a14:m>
                  <m:oMath xmlns:m="http://schemas.openxmlformats.org/officeDocument/2006/math">
                    <m:r>
                      <a:rPr lang="ko-KR" altLang="en-US" b="1" i="1" smtClean="0">
                        <a:latin typeface="Cambria Math" panose="02040503050406030204" pitchFamily="18" charset="0"/>
                      </a:rPr>
                      <m:t>𝝃</m:t>
                    </m:r>
                  </m:oMath>
                </a14:m>
                <a:r>
                  <a:rPr lang="en-US" altLang="ko-KR" b="1" dirty="0"/>
                  <a:t>)</a:t>
                </a:r>
                <a:r>
                  <a:rPr lang="en-US" altLang="ko-KR" dirty="0"/>
                  <a:t>!</a:t>
                </a:r>
                <a:endParaRPr lang="en-US" altLang="ko-KR" b="1" dirty="0"/>
              </a:p>
              <a:p>
                <a:pPr lvl="0">
                  <a:defRPr/>
                </a:pPr>
                <a:r>
                  <a:rPr lang="en-US" altLang="ko-KR" dirty="0"/>
                  <a:t>  </a:t>
                </a:r>
              </a:p>
              <a:p>
                <a:pPr lvl="0">
                  <a:defRPr/>
                </a:pPr>
                <a:r>
                  <a:rPr lang="en-US" altLang="ko-KR" dirty="0"/>
                  <a:t>                                                         </a:t>
                </a:r>
                <a14:m>
                  <m:oMath xmlns:m="http://schemas.openxmlformats.org/officeDocument/2006/math">
                    <m:sSub>
                      <m:sSubPr>
                        <m:ctrlPr>
                          <a:rPr lang="en-US" altLang="ko-KR" b="0" i="1" smtClean="0">
                            <a:latin typeface="Cambria Math" panose="02040503050406030204" pitchFamily="18" charset="0"/>
                          </a:rPr>
                        </m:ctrlPr>
                      </m:sSubPr>
                      <m:e>
                        <m:r>
                          <a:rPr lang="ko-KR" altLang="en-US" b="0" i="1" smtClean="0">
                            <a:latin typeface="Cambria Math" panose="02040503050406030204" pitchFamily="18" charset="0"/>
                          </a:rPr>
                          <m:t>𝜔</m:t>
                        </m:r>
                      </m:e>
                      <m:sub>
                        <m:r>
                          <a:rPr lang="ko-KR" altLang="en-US" b="0" i="1" smtClean="0">
                            <a:latin typeface="Cambria Math" panose="02040503050406030204" pitchFamily="18" charset="0"/>
                          </a:rPr>
                          <m:t>𝛽</m:t>
                        </m:r>
                      </m:sub>
                    </m:sSub>
                    <m:d>
                      <m:dPr>
                        <m:ctrlPr>
                          <a:rPr lang="en-US" altLang="ko-KR" b="0" i="1" smtClean="0">
                            <a:latin typeface="Cambria Math" panose="02040503050406030204" pitchFamily="18" charset="0"/>
                          </a:rPr>
                        </m:ctrlPr>
                      </m:dPr>
                      <m:e>
                        <m:r>
                          <a:rPr lang="ko-KR" altLang="en-US" b="0" i="1" smtClean="0">
                            <a:latin typeface="Cambria Math" panose="02040503050406030204" pitchFamily="18" charset="0"/>
                          </a:rPr>
                          <m:t>𝛿</m:t>
                        </m:r>
                      </m:e>
                    </m:d>
                    <m:r>
                      <a:rPr lang="en-US" altLang="ko-KR" b="0" i="1" smtClean="0">
                        <a:latin typeface="Cambria Math" panose="02040503050406030204" pitchFamily="18" charset="0"/>
                      </a:rPr>
                      <m:t>= </m:t>
                    </m:r>
                    <m:sSub>
                      <m:sSubPr>
                        <m:ctrlPr>
                          <a:rPr lang="en-US" altLang="ko-KR" b="0" i="1" smtClean="0">
                            <a:latin typeface="Cambria Math" panose="02040503050406030204" pitchFamily="18" charset="0"/>
                          </a:rPr>
                        </m:ctrlPr>
                      </m:sSubPr>
                      <m:e>
                        <m:r>
                          <a:rPr lang="ko-KR" altLang="en-US" b="0" i="1" smtClean="0">
                            <a:latin typeface="Cambria Math" panose="02040503050406030204" pitchFamily="18" charset="0"/>
                          </a:rPr>
                          <m:t>𝜔</m:t>
                        </m:r>
                      </m:e>
                      <m:sub>
                        <m:r>
                          <a:rPr lang="ko-KR" altLang="en-US" b="0" i="1" smtClean="0">
                            <a:latin typeface="Cambria Math" panose="02040503050406030204" pitchFamily="18" charset="0"/>
                          </a:rPr>
                          <m:t>𝛽</m:t>
                        </m:r>
                      </m:sub>
                    </m:sSub>
                    <m:r>
                      <a:rPr lang="en-US" altLang="ko-KR" b="0" i="1" smtClean="0">
                        <a:latin typeface="Cambria Math" panose="02040503050406030204" pitchFamily="18" charset="0"/>
                      </a:rPr>
                      <m:t>(1+</m:t>
                    </m:r>
                    <m:r>
                      <a:rPr lang="ko-KR" altLang="en-US" b="0" i="1" smtClean="0">
                        <a:latin typeface="Cambria Math" panose="02040503050406030204" pitchFamily="18" charset="0"/>
                      </a:rPr>
                      <m:t>𝜉𝛿</m:t>
                    </m:r>
                    <m:r>
                      <a:rPr lang="en-US" altLang="ko-KR" b="0" i="1" smtClean="0">
                        <a:latin typeface="Cambria Math" panose="02040503050406030204" pitchFamily="18" charset="0"/>
                      </a:rPr>
                      <m:t>)</m:t>
                    </m:r>
                  </m:oMath>
                </a14:m>
                <a:endParaRPr lang="en-US" altLang="ko-KR" dirty="0"/>
              </a:p>
              <a:p>
                <a:pPr lvl="0">
                  <a:defRPr/>
                </a:pPr>
                <a:r>
                  <a:rPr lang="en-US" altLang="ko-KR" b="1" dirty="0"/>
                  <a:t>  </a:t>
                </a:r>
                <a:endParaRPr lang="en-US" altLang="ko-KR" dirty="0"/>
              </a:p>
              <a:p>
                <a:pPr lvl="0">
                  <a:defRPr/>
                </a:pPr>
                <a:endParaRPr lang="en-US" altLang="ko-KR" dirty="0"/>
              </a:p>
            </p:txBody>
          </p:sp>
        </mc:Choice>
        <mc:Fallback xmlns="">
          <p:sp>
            <p:nvSpPr>
              <p:cNvPr id="33" name="가로 글상자 32">
                <a:extLst>
                  <a:ext uri="{FF2B5EF4-FFF2-40B4-BE49-F238E27FC236}">
                    <a16:creationId xmlns:a16="http://schemas.microsoft.com/office/drawing/2014/main" id="{51CF5140-B45E-F879-A415-1000CD858495}"/>
                  </a:ext>
                </a:extLst>
              </p:cNvPr>
              <p:cNvSpPr txBox="1">
                <a:spLocks noRot="1" noChangeAspect="1" noMove="1" noResize="1" noEditPoints="1" noAdjustHandles="1" noChangeArrowheads="1" noChangeShapeType="1" noTextEdit="1"/>
              </p:cNvSpPr>
              <p:nvPr/>
            </p:nvSpPr>
            <p:spPr>
              <a:xfrm>
                <a:off x="469281" y="1703461"/>
                <a:ext cx="8498120" cy="1928454"/>
              </a:xfrm>
              <a:prstGeom prst="rect">
                <a:avLst/>
              </a:prstGeom>
              <a:blipFill>
                <a:blip r:embed="rId3"/>
                <a:stretch>
                  <a:fillRect l="-646" t="-1577"/>
                </a:stretch>
              </a:blipFill>
            </p:spPr>
            <p:txBody>
              <a:bodyPr/>
              <a:lstStyle/>
              <a:p>
                <a:r>
                  <a:rPr lang="ko-KR" altLang="en-US">
                    <a:noFill/>
                  </a:rPr>
                  <a:t> </a:t>
                </a:r>
              </a:p>
            </p:txBody>
          </p:sp>
        </mc:Fallback>
      </mc:AlternateContent>
      <p:sp>
        <p:nvSpPr>
          <p:cNvPr id="36" name="TextBox 2">
            <a:extLst>
              <a:ext uri="{FF2B5EF4-FFF2-40B4-BE49-F238E27FC236}">
                <a16:creationId xmlns:a16="http://schemas.microsoft.com/office/drawing/2014/main" id="{BF617CE8-67EE-2C5E-420D-BD297BEB7B09}"/>
              </a:ext>
            </a:extLst>
          </p:cNvPr>
          <p:cNvSpPr txBox="1"/>
          <p:nvPr/>
        </p:nvSpPr>
        <p:spPr>
          <a:xfrm>
            <a:off x="347430" y="248471"/>
            <a:ext cx="1082348" cy="523220"/>
          </a:xfrm>
          <a:prstGeom prst="rect">
            <a:avLst/>
          </a:prstGeom>
          <a:noFill/>
        </p:spPr>
        <p:txBody>
          <a:bodyPr wrap="none">
            <a:spAutoFit/>
          </a:bodyPr>
          <a:lstStyle/>
          <a:p>
            <a:pPr lvl="0" algn="l">
              <a:defRPr sz="2800" b="1">
                <a:solidFill>
                  <a:srgbClr val="FFFFFF"/>
                </a:solidFill>
              </a:defRPr>
            </a:pPr>
            <a:r>
              <a:rPr lang="en-US" altLang="ko-KR" dirty="0"/>
              <a:t>Issues</a:t>
            </a:r>
          </a:p>
        </p:txBody>
      </p:sp>
      <p:sp>
        <p:nvSpPr>
          <p:cNvPr id="6" name="오른쪽 화살표 49">
            <a:extLst>
              <a:ext uri="{FF2B5EF4-FFF2-40B4-BE49-F238E27FC236}">
                <a16:creationId xmlns:a16="http://schemas.microsoft.com/office/drawing/2014/main" id="{E5A90104-97AF-7729-5039-9726D7939DDB}"/>
              </a:ext>
            </a:extLst>
          </p:cNvPr>
          <p:cNvSpPr/>
          <p:nvPr/>
        </p:nvSpPr>
        <p:spPr>
          <a:xfrm>
            <a:off x="445181" y="5997021"/>
            <a:ext cx="602685" cy="240118"/>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lstStyle/>
          <a:p>
            <a:pPr lvl="0">
              <a:defRPr/>
            </a:pPr>
            <a:endParaRPr/>
          </a:p>
        </p:txBody>
      </p:sp>
      <p:sp>
        <p:nvSpPr>
          <p:cNvPr id="8" name="TextBox 7">
            <a:extLst>
              <a:ext uri="{FF2B5EF4-FFF2-40B4-BE49-F238E27FC236}">
                <a16:creationId xmlns:a16="http://schemas.microsoft.com/office/drawing/2014/main" id="{C6FBCE20-7EC0-B7A7-0031-76178965ACFC}"/>
              </a:ext>
            </a:extLst>
          </p:cNvPr>
          <p:cNvSpPr txBox="1"/>
          <p:nvPr/>
        </p:nvSpPr>
        <p:spPr>
          <a:xfrm>
            <a:off x="1098666" y="5924579"/>
            <a:ext cx="7175850" cy="369332"/>
          </a:xfrm>
          <a:prstGeom prst="rect">
            <a:avLst/>
          </a:prstGeom>
          <a:noFill/>
        </p:spPr>
        <p:txBody>
          <a:bodyPr wrap="square">
            <a:spAutoFit/>
          </a:bodyPr>
          <a:lstStyle/>
          <a:p>
            <a:pPr lvl="0">
              <a:defRPr/>
            </a:pPr>
            <a:r>
              <a:rPr lang="en-US" altLang="ko-KR" dirty="0"/>
              <a:t>Can solve numerically by inserting above parameters!</a:t>
            </a:r>
          </a:p>
        </p:txBody>
      </p:sp>
      <p:sp>
        <p:nvSpPr>
          <p:cNvPr id="3" name="TextBox 3">
            <a:extLst>
              <a:ext uri="{FF2B5EF4-FFF2-40B4-BE49-F238E27FC236}">
                <a16:creationId xmlns:a16="http://schemas.microsoft.com/office/drawing/2014/main" id="{C4B9FF59-C521-F616-DEB8-38B685CB475A}"/>
              </a:ext>
            </a:extLst>
          </p:cNvPr>
          <p:cNvSpPr txBox="1"/>
          <p:nvPr/>
        </p:nvSpPr>
        <p:spPr>
          <a:xfrm>
            <a:off x="469281" y="1008824"/>
            <a:ext cx="8434620" cy="677108"/>
          </a:xfrm>
          <a:prstGeom prst="rect">
            <a:avLst/>
          </a:prstGeom>
          <a:noFill/>
        </p:spPr>
        <p:txBody>
          <a:bodyPr wrap="square">
            <a:spAutoFit/>
          </a:bodyPr>
          <a:lstStyle/>
          <a:p>
            <a:pPr lvl="0">
              <a:defRPr sz="1800">
                <a:solidFill>
                  <a:srgbClr val="3C3C3C"/>
                </a:solidFill>
              </a:defRPr>
            </a:pPr>
            <a:endParaRPr lang="en-US" altLang="ko-KR" b="1" dirty="0"/>
          </a:p>
          <a:p>
            <a:pPr lvl="0">
              <a:defRPr sz="1800">
                <a:solidFill>
                  <a:srgbClr val="3C3C3C"/>
                </a:solidFill>
              </a:defRPr>
            </a:pPr>
            <a:r>
              <a:rPr lang="en-US" altLang="ko-KR" sz="2000" b="1" dirty="0"/>
              <a:t>Why &amp; How?</a:t>
            </a:r>
          </a:p>
        </p:txBody>
      </p:sp>
      <p:sp>
        <p:nvSpPr>
          <p:cNvPr id="7" name="오른쪽 화살표 49">
            <a:extLst>
              <a:ext uri="{FF2B5EF4-FFF2-40B4-BE49-F238E27FC236}">
                <a16:creationId xmlns:a16="http://schemas.microsoft.com/office/drawing/2014/main" id="{D9B27A6D-A877-DB20-58C7-1EA1A6B79B9D}"/>
              </a:ext>
            </a:extLst>
          </p:cNvPr>
          <p:cNvSpPr/>
          <p:nvPr/>
        </p:nvSpPr>
        <p:spPr>
          <a:xfrm rot="5428075">
            <a:off x="4263398" y="3858537"/>
            <a:ext cx="602685" cy="240118"/>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lstStyle/>
          <a:p>
            <a:pPr lvl="0">
              <a:defRPr/>
            </a:pPr>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F7205AA-4D6B-DFBF-DCD3-10E17F9EA4BD}"/>
                  </a:ext>
                </a:extLst>
              </p:cNvPr>
              <p:cNvSpPr txBox="1"/>
              <p:nvPr/>
            </p:nvSpPr>
            <p:spPr>
              <a:xfrm>
                <a:off x="4037687" y="4456979"/>
                <a:ext cx="1068626" cy="276999"/>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altLang="ko-KR" i="1" smtClean="0">
                          <a:latin typeface="Cambria Math" panose="02040503050406030204" pitchFamily="18" charset="0"/>
                          <a:ea typeface="Cambria Math" panose="02040503050406030204" pitchFamily="18" charset="0"/>
                        </a:rPr>
                        <m:t>Υ</m:t>
                      </m:r>
                      <m:r>
                        <a:rPr lang="en-US" altLang="ko-KR" b="0" i="1" smtClean="0">
                          <a:latin typeface="Cambria Math" panose="02040503050406030204" pitchFamily="18" charset="0"/>
                          <a:ea typeface="Cambria Math" panose="02040503050406030204" pitchFamily="18" charset="0"/>
                        </a:rPr>
                        <m:t> → </m:t>
                      </m:r>
                      <m:r>
                        <m:rPr>
                          <m:sty m:val="p"/>
                        </m:rPr>
                        <a:rPr lang="el-GR" altLang="ko-KR" b="0" i="1" smtClean="0">
                          <a:latin typeface="Cambria Math" panose="02040503050406030204" pitchFamily="18" charset="0"/>
                          <a:ea typeface="Cambria Math" panose="02040503050406030204" pitchFamily="18" charset="0"/>
                        </a:rPr>
                        <m:t>Υ</m:t>
                      </m:r>
                      <m:r>
                        <a:rPr lang="en-US" altLang="ko-KR" b="0" i="1" smtClean="0">
                          <a:latin typeface="Cambria Math" panose="02040503050406030204" pitchFamily="18" charset="0"/>
                          <a:ea typeface="Cambria Math" panose="02040503050406030204" pitchFamily="18" charset="0"/>
                        </a:rPr>
                        <m:t>(</m:t>
                      </m:r>
                      <m:r>
                        <a:rPr lang="ko-KR" altLang="en-US" b="0" i="1" smtClean="0">
                          <a:latin typeface="Cambria Math" panose="02040503050406030204" pitchFamily="18" charset="0"/>
                          <a:ea typeface="Cambria Math" panose="02040503050406030204" pitchFamily="18" charset="0"/>
                        </a:rPr>
                        <m:t>𝜉</m:t>
                      </m:r>
                      <m:r>
                        <a:rPr lang="en-US" altLang="ko-KR" b="0" i="1" smtClean="0">
                          <a:latin typeface="Cambria Math" panose="02040503050406030204" pitchFamily="18" charset="0"/>
                          <a:ea typeface="Cambria Math" panose="02040503050406030204" pitchFamily="18" charset="0"/>
                        </a:rPr>
                        <m:t>)</m:t>
                      </m:r>
                    </m:oMath>
                  </m:oMathPara>
                </a14:m>
                <a:endParaRPr lang="ko-KR" altLang="en-US" dirty="0"/>
              </a:p>
            </p:txBody>
          </p:sp>
        </mc:Choice>
        <mc:Fallback xmlns="">
          <p:sp>
            <p:nvSpPr>
              <p:cNvPr id="9" name="TextBox 8">
                <a:extLst>
                  <a:ext uri="{FF2B5EF4-FFF2-40B4-BE49-F238E27FC236}">
                    <a16:creationId xmlns:a16="http://schemas.microsoft.com/office/drawing/2014/main" id="{4F7205AA-4D6B-DFBF-DCD3-10E17F9EA4BD}"/>
                  </a:ext>
                </a:extLst>
              </p:cNvPr>
              <p:cNvSpPr txBox="1">
                <a:spLocks noRot="1" noChangeAspect="1" noMove="1" noResize="1" noEditPoints="1" noAdjustHandles="1" noChangeArrowheads="1" noChangeShapeType="1" noTextEdit="1"/>
              </p:cNvSpPr>
              <p:nvPr/>
            </p:nvSpPr>
            <p:spPr>
              <a:xfrm>
                <a:off x="4037687" y="4456979"/>
                <a:ext cx="1068626" cy="276999"/>
              </a:xfrm>
              <a:prstGeom prst="rect">
                <a:avLst/>
              </a:prstGeom>
              <a:blipFill>
                <a:blip r:embed="rId4"/>
                <a:stretch>
                  <a:fillRect l="-4545" t="-2174" r="-7386" b="-32609"/>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2898902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C710A-9406-1B11-1ADD-D06B6CD592D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BC71EEB-6657-481E-8629-17A82F3283C1}"/>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pic>
        <p:nvPicPr>
          <p:cNvPr id="15" name="그림 14">
            <a:extLst>
              <a:ext uri="{FF2B5EF4-FFF2-40B4-BE49-F238E27FC236}">
                <a16:creationId xmlns:a16="http://schemas.microsoft.com/office/drawing/2014/main" id="{E82DF637-C8FF-B108-F7CB-E31AA2C3F17D}"/>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4" name="TextBox 3">
            <a:extLst>
              <a:ext uri="{FF2B5EF4-FFF2-40B4-BE49-F238E27FC236}">
                <a16:creationId xmlns:a16="http://schemas.microsoft.com/office/drawing/2014/main" id="{633BA15F-857F-5F69-3838-68672EF03CA0}"/>
              </a:ext>
            </a:extLst>
          </p:cNvPr>
          <p:cNvSpPr txBox="1"/>
          <p:nvPr/>
        </p:nvSpPr>
        <p:spPr>
          <a:xfrm>
            <a:off x="944112" y="2896730"/>
            <a:ext cx="3381503" cy="646331"/>
          </a:xfrm>
          <a:prstGeom prst="rect">
            <a:avLst/>
          </a:prstGeom>
          <a:noFill/>
        </p:spPr>
        <p:txBody>
          <a:bodyPr wrap="none">
            <a:spAutoFit/>
          </a:bodyPr>
          <a:lstStyle/>
          <a:p>
            <a:pPr lvl="0">
              <a:defRPr sz="2600">
                <a:solidFill>
                  <a:srgbClr val="00468C"/>
                </a:solidFill>
              </a:defRPr>
            </a:pPr>
            <a:r>
              <a:rPr lang="en-US" altLang="ko-KR" sz="3600" b="1" dirty="0"/>
              <a:t>Summary &amp; Plan</a:t>
            </a:r>
          </a:p>
        </p:txBody>
      </p:sp>
    </p:spTree>
    <p:extLst>
      <p:ext uri="{BB962C8B-B14F-4D97-AF65-F5344CB8AC3E}">
        <p14:creationId xmlns:p14="http://schemas.microsoft.com/office/powerpoint/2010/main" val="2027740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60CB6-96E1-6A7B-A757-5F1D83960CB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39C5A73-3EC4-8FA4-4724-4681321D3CD8}"/>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a:extLst>
              <a:ext uri="{FF2B5EF4-FFF2-40B4-BE49-F238E27FC236}">
                <a16:creationId xmlns:a16="http://schemas.microsoft.com/office/drawing/2014/main" id="{7F1A0947-CFBB-A3C5-C750-D311424DFB98}"/>
              </a:ext>
            </a:extLst>
          </p:cNvPr>
          <p:cNvSpPr txBox="1"/>
          <p:nvPr/>
        </p:nvSpPr>
        <p:spPr>
          <a:xfrm>
            <a:off x="347417" y="248471"/>
            <a:ext cx="1608133" cy="523220"/>
          </a:xfrm>
          <a:prstGeom prst="rect">
            <a:avLst/>
          </a:prstGeom>
          <a:noFill/>
        </p:spPr>
        <p:txBody>
          <a:bodyPr wrap="none">
            <a:spAutoFit/>
          </a:bodyPr>
          <a:lstStyle/>
          <a:p>
            <a:pPr lvl="0" algn="l">
              <a:defRPr sz="2800" b="1">
                <a:solidFill>
                  <a:srgbClr val="FFFFFF"/>
                </a:solidFill>
              </a:defRPr>
            </a:pPr>
            <a:r>
              <a:rPr lang="en-US" altLang="ko-KR" dirty="0"/>
              <a:t>Summary</a:t>
            </a:r>
          </a:p>
        </p:txBody>
      </p:sp>
      <p:pic>
        <p:nvPicPr>
          <p:cNvPr id="15" name="그림 14">
            <a:extLst>
              <a:ext uri="{FF2B5EF4-FFF2-40B4-BE49-F238E27FC236}">
                <a16:creationId xmlns:a16="http://schemas.microsoft.com/office/drawing/2014/main" id="{5E176892-E8D4-8113-1075-3696800D7C64}"/>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a:extLst>
              <a:ext uri="{FF2B5EF4-FFF2-40B4-BE49-F238E27FC236}">
                <a16:creationId xmlns:a16="http://schemas.microsoft.com/office/drawing/2014/main" id="{5FBC5A24-49E2-62BA-EC50-4A2DCCB1ED07}"/>
              </a:ext>
            </a:extLst>
          </p:cNvPr>
          <p:cNvSpPr txBox="1"/>
          <p:nvPr/>
        </p:nvSpPr>
        <p:spPr>
          <a:xfrm>
            <a:off x="347422" y="1228713"/>
            <a:ext cx="8590604" cy="400110"/>
          </a:xfrm>
          <a:prstGeom prst="rect">
            <a:avLst/>
          </a:prstGeom>
          <a:noFill/>
        </p:spPr>
        <p:txBody>
          <a:bodyPr wrap="square">
            <a:spAutoFit/>
          </a:bodyPr>
          <a:lstStyle/>
          <a:p>
            <a:pPr lvl="0">
              <a:defRPr sz="1800">
                <a:solidFill>
                  <a:srgbClr val="3C3C3C"/>
                </a:solidFill>
              </a:defRPr>
            </a:pPr>
            <a:r>
              <a:rPr lang="en-US" altLang="ko-KR" sz="2000" b="1" dirty="0"/>
              <a:t>Robinson Instability</a:t>
            </a:r>
          </a:p>
        </p:txBody>
      </p:sp>
      <p:sp>
        <p:nvSpPr>
          <p:cNvPr id="87" name="TextBox 3">
            <a:extLst>
              <a:ext uri="{FF2B5EF4-FFF2-40B4-BE49-F238E27FC236}">
                <a16:creationId xmlns:a16="http://schemas.microsoft.com/office/drawing/2014/main" id="{8F8833B1-F6BF-7676-9DD1-1BBDBCA4A289}"/>
              </a:ext>
            </a:extLst>
          </p:cNvPr>
          <p:cNvSpPr txBox="1"/>
          <p:nvPr/>
        </p:nvSpPr>
        <p:spPr>
          <a:xfrm>
            <a:off x="423621" y="1676371"/>
            <a:ext cx="7757297" cy="2031325"/>
          </a:xfrm>
          <a:prstGeom prst="rect">
            <a:avLst/>
          </a:prstGeom>
          <a:noFill/>
        </p:spPr>
        <p:txBody>
          <a:bodyPr wrap="square">
            <a:spAutoFit/>
          </a:bodyPr>
          <a:lstStyle/>
          <a:p>
            <a:pPr>
              <a:defRPr sz="1800">
                <a:solidFill>
                  <a:srgbClr val="3C3C3C"/>
                </a:solidFill>
              </a:defRPr>
            </a:pPr>
            <a:r>
              <a:rPr lang="en-US" altLang="ko-KR" dirty="0"/>
              <a:t>· The single-particle bunch tends to </a:t>
            </a:r>
            <a:r>
              <a:rPr lang="en-US" altLang="ko-KR" b="1" dirty="0"/>
              <a:t>fit the theoretical growth rate curve</a:t>
            </a:r>
            <a:r>
              <a:rPr lang="en-US" altLang="ko-KR" dirty="0"/>
              <a:t>.</a:t>
            </a:r>
          </a:p>
          <a:p>
            <a:pPr>
              <a:defRPr sz="1800">
                <a:solidFill>
                  <a:srgbClr val="3C3C3C"/>
                </a:solidFill>
              </a:defRPr>
            </a:pPr>
            <a:endParaRPr lang="en-US" altLang="ko-KR" dirty="0"/>
          </a:p>
          <a:p>
            <a:pPr>
              <a:defRPr sz="1800">
                <a:solidFill>
                  <a:srgbClr val="3C3C3C"/>
                </a:solidFill>
              </a:defRPr>
            </a:pPr>
            <a:r>
              <a:rPr lang="en-US" altLang="ko-KR" dirty="0"/>
              <a:t>· The single-particle bunch was </a:t>
            </a:r>
            <a:r>
              <a:rPr lang="en-US" altLang="ko-KR" b="1" dirty="0"/>
              <a:t>not fit with the theoretical frequency shift curve</a:t>
            </a:r>
            <a:r>
              <a:rPr lang="en-US" altLang="ko-KR" dirty="0"/>
              <a:t>.</a:t>
            </a:r>
          </a:p>
          <a:p>
            <a:pPr>
              <a:defRPr sz="1800">
                <a:solidFill>
                  <a:srgbClr val="3C3C3C"/>
                </a:solidFill>
              </a:defRPr>
            </a:pPr>
            <a:endParaRPr lang="en-US" altLang="ko-KR" dirty="0"/>
          </a:p>
          <a:p>
            <a:pPr lvl="0">
              <a:defRPr/>
            </a:pPr>
            <a:r>
              <a:rPr lang="en-US" altLang="ko-KR" dirty="0"/>
              <a:t>· The frequency shift </a:t>
            </a:r>
            <a:r>
              <a:rPr lang="en-US" altLang="ko-KR" b="1" dirty="0"/>
              <a:t>fits</a:t>
            </a:r>
            <a:r>
              <a:rPr lang="en-US" altLang="ko-KR" dirty="0"/>
              <a:t> with the prediction considering the </a:t>
            </a:r>
            <a:r>
              <a:rPr lang="en-US" altLang="ko-KR" b="1" dirty="0"/>
              <a:t>detuning effect</a:t>
            </a:r>
            <a:r>
              <a:rPr lang="en-US" altLang="ko-KR" dirty="0"/>
              <a:t>,       </a:t>
            </a:r>
            <a:r>
              <a:rPr lang="en-US" altLang="ko-KR" b="1" dirty="0"/>
              <a:t>better multi-particle bunch </a:t>
            </a:r>
            <a:r>
              <a:rPr lang="en-US" altLang="ko-KR" dirty="0"/>
              <a:t>than single-particle.</a:t>
            </a:r>
          </a:p>
          <a:p>
            <a:pPr>
              <a:defRPr sz="1800">
                <a:solidFill>
                  <a:srgbClr val="3C3C3C"/>
                </a:solidFill>
              </a:defRPr>
            </a:pPr>
            <a:endParaRPr lang="en-US" altLang="ko-KR" dirty="0"/>
          </a:p>
        </p:txBody>
      </p:sp>
      <p:sp>
        <p:nvSpPr>
          <p:cNvPr id="112" name="TextBox 3">
            <a:extLst>
              <a:ext uri="{FF2B5EF4-FFF2-40B4-BE49-F238E27FC236}">
                <a16:creationId xmlns:a16="http://schemas.microsoft.com/office/drawing/2014/main" id="{FB98D6C6-4FC0-B979-D7F5-67A5CFFFDA5C}"/>
              </a:ext>
            </a:extLst>
          </p:cNvPr>
          <p:cNvSpPr txBox="1"/>
          <p:nvPr/>
        </p:nvSpPr>
        <p:spPr>
          <a:xfrm>
            <a:off x="386725" y="3623223"/>
            <a:ext cx="8590604" cy="400110"/>
          </a:xfrm>
          <a:prstGeom prst="rect">
            <a:avLst/>
          </a:prstGeom>
          <a:noFill/>
        </p:spPr>
        <p:txBody>
          <a:bodyPr wrap="square">
            <a:spAutoFit/>
          </a:bodyPr>
          <a:lstStyle/>
          <a:p>
            <a:pPr lvl="0">
              <a:defRPr sz="1800">
                <a:solidFill>
                  <a:srgbClr val="3C3C3C"/>
                </a:solidFill>
              </a:defRPr>
            </a:pPr>
            <a:r>
              <a:rPr lang="en-US" altLang="ko-KR" sz="2000" b="1" dirty="0"/>
              <a:t>Head-Tail Instability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E38E6AF-2529-DD13-465C-7CAD45844C0A}"/>
                  </a:ext>
                </a:extLst>
              </p:cNvPr>
              <p:cNvSpPr txBox="1"/>
              <p:nvPr/>
            </p:nvSpPr>
            <p:spPr>
              <a:xfrm>
                <a:off x="443231" y="4156899"/>
                <a:ext cx="8402817" cy="1477328"/>
              </a:xfrm>
              <a:prstGeom prst="rect">
                <a:avLst/>
              </a:prstGeom>
              <a:noFill/>
            </p:spPr>
            <p:txBody>
              <a:bodyPr wrap="square">
                <a:spAutoFit/>
              </a:bodyPr>
              <a:lstStyle/>
              <a:p>
                <a:pPr>
                  <a:defRPr sz="1800">
                    <a:solidFill>
                      <a:srgbClr val="3C3C3C"/>
                    </a:solidFill>
                  </a:defRPr>
                </a:pPr>
                <a:r>
                  <a:rPr lang="en-US" altLang="ko-KR" dirty="0"/>
                  <a:t>· The tune spectrum peak </a:t>
                </a:r>
                <a:r>
                  <a:rPr lang="en-US" altLang="ko-KR" b="1" dirty="0"/>
                  <a:t>fits</a:t>
                </a:r>
                <a:r>
                  <a:rPr lang="en-US" altLang="ko-KR" dirty="0"/>
                  <a:t> expected value.</a:t>
                </a:r>
                <a:endParaRPr lang="en-US" altLang="ko-KR" dirty="0">
                  <a:solidFill>
                    <a:schemeClr val="tx1">
                      <a:lumMod val="95000"/>
                      <a:lumOff val="5000"/>
                    </a:schemeClr>
                  </a:solidFill>
                </a:endParaRPr>
              </a:p>
              <a:p>
                <a:pPr lvl="0">
                  <a:defRPr sz="1800">
                    <a:solidFill>
                      <a:srgbClr val="3C3C3C"/>
                    </a:solidFill>
                  </a:defRPr>
                </a:pPr>
                <a:endParaRPr lang="en-US" altLang="ko-KR" dirty="0">
                  <a:solidFill>
                    <a:schemeClr val="tx1">
                      <a:lumMod val="95000"/>
                      <a:lumOff val="5000"/>
                    </a:schemeClr>
                  </a:solidFill>
                </a:endParaRPr>
              </a:p>
              <a:p>
                <a:pPr lvl="0">
                  <a:defRPr sz="1800">
                    <a:solidFill>
                      <a:srgbClr val="3C3C3C"/>
                    </a:solidFill>
                  </a:defRPr>
                </a:pPr>
                <a:r>
                  <a:rPr lang="en-US" altLang="ko-KR" dirty="0"/>
                  <a:t>· Closer to threshold current, the </a:t>
                </a:r>
                <a:r>
                  <a:rPr lang="en-US" altLang="ko-KR" b="1" dirty="0"/>
                  <a:t>peak value decreases </a:t>
                </a:r>
                <a:r>
                  <a:rPr lang="en-US" altLang="ko-KR" dirty="0"/>
                  <a:t>and </a:t>
                </a:r>
                <a:r>
                  <a:rPr lang="en-US" altLang="ko-KR" b="1" dirty="0"/>
                  <a:t>the interval(</a:t>
                </a:r>
                <a14:m>
                  <m:oMath xmlns:m="http://schemas.openxmlformats.org/officeDocument/2006/math">
                    <m:r>
                      <a:rPr lang="el-GR" altLang="ko-KR" b="1" i="1">
                        <a:latin typeface="Cambria Math" panose="02040503050406030204" pitchFamily="18" charset="0"/>
                        <a:ea typeface="Cambria Math" panose="02040503050406030204" pitchFamily="18" charset="0"/>
                      </a:rPr>
                      <m:t>𝜟</m:t>
                    </m:r>
                    <m:r>
                      <a:rPr lang="ko-KR" altLang="el-GR" b="1" i="1">
                        <a:latin typeface="Cambria Math" panose="02040503050406030204" pitchFamily="18" charset="0"/>
                        <a:ea typeface="Cambria Math" panose="02040503050406030204" pitchFamily="18" charset="0"/>
                      </a:rPr>
                      <m:t>𝝎</m:t>
                    </m:r>
                  </m:oMath>
                </a14:m>
                <a:r>
                  <a:rPr lang="en-US" altLang="ko-KR" b="1" dirty="0"/>
                  <a:t>) narrows</a:t>
                </a:r>
                <a:r>
                  <a:rPr lang="en-US" altLang="ko-KR" dirty="0"/>
                  <a:t>.</a:t>
                </a:r>
              </a:p>
              <a:p>
                <a:pPr lvl="0">
                  <a:defRPr sz="1800">
                    <a:solidFill>
                      <a:srgbClr val="3C3C3C"/>
                    </a:solidFill>
                  </a:defRPr>
                </a:pPr>
                <a:endParaRPr lang="en-US" altLang="ko-KR" dirty="0"/>
              </a:p>
              <a:p>
                <a:pPr lvl="0">
                  <a:defRPr sz="1800">
                    <a:solidFill>
                      <a:srgbClr val="3C3C3C"/>
                    </a:solidFill>
                  </a:defRPr>
                </a:pPr>
                <a:r>
                  <a:rPr lang="en-US" altLang="ko-KR" dirty="0"/>
                  <a:t>· </a:t>
                </a:r>
                <a:r>
                  <a:rPr lang="en-US" altLang="ko-KR" b="1" dirty="0"/>
                  <a:t>Different</a:t>
                </a:r>
                <a:r>
                  <a:rPr lang="en-US" altLang="ko-KR" dirty="0"/>
                  <a:t> from the predicted threshold current, the reason is predicted by </a:t>
                </a:r>
                <a:r>
                  <a:rPr lang="en-US" altLang="ko-KR" b="1" dirty="0"/>
                  <a:t>chromaticity</a:t>
                </a:r>
                <a:r>
                  <a:rPr lang="en-US" altLang="ko-KR" dirty="0"/>
                  <a:t>.</a:t>
                </a:r>
              </a:p>
            </p:txBody>
          </p:sp>
        </mc:Choice>
        <mc:Fallback xmlns="">
          <p:sp>
            <p:nvSpPr>
              <p:cNvPr id="4" name="TextBox 3">
                <a:extLst>
                  <a:ext uri="{FF2B5EF4-FFF2-40B4-BE49-F238E27FC236}">
                    <a16:creationId xmlns:a16="http://schemas.microsoft.com/office/drawing/2014/main" id="{8E38E6AF-2529-DD13-465C-7CAD45844C0A}"/>
                  </a:ext>
                </a:extLst>
              </p:cNvPr>
              <p:cNvSpPr txBox="1">
                <a:spLocks noRot="1" noChangeAspect="1" noMove="1" noResize="1" noEditPoints="1" noAdjustHandles="1" noChangeArrowheads="1" noChangeShapeType="1" noTextEdit="1"/>
              </p:cNvSpPr>
              <p:nvPr/>
            </p:nvSpPr>
            <p:spPr>
              <a:xfrm>
                <a:off x="443231" y="4156899"/>
                <a:ext cx="8402817" cy="1477328"/>
              </a:xfrm>
              <a:prstGeom prst="rect">
                <a:avLst/>
              </a:prstGeom>
              <a:blipFill>
                <a:blip r:embed="rId3"/>
                <a:stretch>
                  <a:fillRect l="-653" t="-2479" r="-1016" b="-5785"/>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956973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p:cNvSpPr txBox="1"/>
          <p:nvPr/>
        </p:nvSpPr>
        <p:spPr>
          <a:xfrm>
            <a:off x="347417" y="248471"/>
            <a:ext cx="2277673" cy="511623"/>
          </a:xfrm>
          <a:prstGeom prst="rect">
            <a:avLst/>
          </a:prstGeom>
          <a:noFill/>
        </p:spPr>
        <p:txBody>
          <a:bodyPr wrap="none">
            <a:spAutoFit/>
          </a:bodyPr>
          <a:lstStyle/>
          <a:p>
            <a:pPr lvl="0" algn="l">
              <a:defRPr sz="2800" b="1">
                <a:solidFill>
                  <a:srgbClr val="FFFFFF"/>
                </a:solidFill>
              </a:defRPr>
            </a:pPr>
            <a:r>
              <a:rPr lang="en-US" altLang="ko-KR" dirty="0"/>
              <a:t>Research Plan</a:t>
            </a:r>
          </a:p>
        </p:txBody>
      </p:sp>
      <p:pic>
        <p:nvPicPr>
          <p:cNvPr id="15" name="그림 14"/>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p:cNvSpPr txBox="1"/>
          <p:nvPr/>
        </p:nvSpPr>
        <p:spPr>
          <a:xfrm>
            <a:off x="347422" y="1454741"/>
            <a:ext cx="8590604" cy="400110"/>
          </a:xfrm>
          <a:prstGeom prst="rect">
            <a:avLst/>
          </a:prstGeom>
          <a:noFill/>
        </p:spPr>
        <p:txBody>
          <a:bodyPr wrap="square">
            <a:spAutoFit/>
          </a:bodyPr>
          <a:lstStyle/>
          <a:p>
            <a:pPr lvl="0">
              <a:defRPr sz="1800">
                <a:solidFill>
                  <a:srgbClr val="3C3C3C"/>
                </a:solidFill>
              </a:defRPr>
            </a:pPr>
            <a:r>
              <a:rPr lang="en-US" altLang="ko-KR" sz="2000" b="1" dirty="0"/>
              <a:t>Short-term plan</a:t>
            </a:r>
          </a:p>
        </p:txBody>
      </p:sp>
      <p:sp>
        <p:nvSpPr>
          <p:cNvPr id="87" name="TextBox 3"/>
          <p:cNvSpPr txBox="1"/>
          <p:nvPr/>
        </p:nvSpPr>
        <p:spPr>
          <a:xfrm>
            <a:off x="442032" y="1954220"/>
            <a:ext cx="7850895" cy="923330"/>
          </a:xfrm>
          <a:prstGeom prst="rect">
            <a:avLst/>
          </a:prstGeom>
          <a:noFill/>
        </p:spPr>
        <p:txBody>
          <a:bodyPr wrap="square">
            <a:spAutoFit/>
          </a:bodyPr>
          <a:lstStyle/>
          <a:p>
            <a:pPr lvl="0">
              <a:defRPr sz="1800">
                <a:solidFill>
                  <a:srgbClr val="3C3C3C"/>
                </a:solidFill>
              </a:defRPr>
            </a:pPr>
            <a:r>
              <a:rPr lang="en-US" altLang="ko-KR" dirty="0"/>
              <a:t>· Start Landau damping studying(Ch. 5 of Chao.).</a:t>
            </a:r>
          </a:p>
          <a:p>
            <a:pPr lvl="0">
              <a:defRPr sz="1800">
                <a:solidFill>
                  <a:srgbClr val="3C3C3C"/>
                </a:solidFill>
              </a:defRPr>
            </a:pPr>
            <a:endParaRPr lang="en-US" altLang="ko-KR" dirty="0"/>
          </a:p>
          <a:p>
            <a:pPr lvl="0">
              <a:defRPr sz="1800">
                <a:solidFill>
                  <a:srgbClr val="3C3C3C"/>
                </a:solidFill>
              </a:defRPr>
            </a:pPr>
            <a:r>
              <a:rPr lang="en-US" altLang="ko-KR" dirty="0"/>
              <a:t>· Make an abstract to register KPS meeting in April.</a:t>
            </a:r>
          </a:p>
        </p:txBody>
      </p:sp>
      <p:sp>
        <p:nvSpPr>
          <p:cNvPr id="113" name="TextBox 3"/>
          <p:cNvSpPr txBox="1"/>
          <p:nvPr/>
        </p:nvSpPr>
        <p:spPr>
          <a:xfrm>
            <a:off x="377525" y="2940180"/>
            <a:ext cx="8590604" cy="400110"/>
          </a:xfrm>
          <a:prstGeom prst="rect">
            <a:avLst/>
          </a:prstGeom>
          <a:noFill/>
        </p:spPr>
        <p:txBody>
          <a:bodyPr wrap="square">
            <a:spAutoFit/>
          </a:bodyPr>
          <a:lstStyle/>
          <a:p>
            <a:pPr lvl="0">
              <a:defRPr sz="1800">
                <a:solidFill>
                  <a:srgbClr val="3C3C3C"/>
                </a:solidFill>
              </a:defRPr>
            </a:pPr>
            <a:r>
              <a:rPr lang="en-US" altLang="ko-KR" sz="2000" b="1" dirty="0"/>
              <a:t>Long-term plan(~March.)</a:t>
            </a:r>
          </a:p>
        </p:txBody>
      </p:sp>
      <p:sp>
        <p:nvSpPr>
          <p:cNvPr id="114" name="TextBox 3"/>
          <p:cNvSpPr txBox="1"/>
          <p:nvPr/>
        </p:nvSpPr>
        <p:spPr>
          <a:xfrm>
            <a:off x="423621" y="3429000"/>
            <a:ext cx="8379102" cy="923330"/>
          </a:xfrm>
          <a:prstGeom prst="rect">
            <a:avLst/>
          </a:prstGeom>
          <a:noFill/>
        </p:spPr>
        <p:txBody>
          <a:bodyPr wrap="square">
            <a:spAutoFit/>
          </a:bodyPr>
          <a:lstStyle/>
          <a:p>
            <a:pPr lvl="0">
              <a:defRPr sz="1800">
                <a:solidFill>
                  <a:srgbClr val="3C3C3C"/>
                </a:solidFill>
              </a:defRPr>
            </a:pPr>
            <a:r>
              <a:rPr lang="en-US" altLang="ko-KR" dirty="0"/>
              <a:t>· Make an internal note with Ch. 5 of Chao.</a:t>
            </a:r>
          </a:p>
          <a:p>
            <a:pPr lvl="0">
              <a:defRPr sz="1800">
                <a:solidFill>
                  <a:srgbClr val="3C3C3C"/>
                </a:solidFill>
              </a:defRPr>
            </a:pPr>
            <a:endParaRPr lang="en-US" altLang="ko-KR" dirty="0"/>
          </a:p>
          <a:p>
            <a:pPr lvl="0">
              <a:defRPr sz="1800">
                <a:solidFill>
                  <a:srgbClr val="3C3C3C"/>
                </a:solidFill>
              </a:defRPr>
            </a:pPr>
            <a:r>
              <a:rPr lang="en-US" altLang="ko-KR" dirty="0"/>
              <a:t>· Prepare</a:t>
            </a:r>
            <a:r>
              <a:rPr lang="ko-KR" altLang="en-US" dirty="0"/>
              <a:t> </a:t>
            </a:r>
            <a:r>
              <a:rPr lang="en-US" altLang="ko-KR" dirty="0"/>
              <a:t>the presentation about KPS meeting in April.</a:t>
            </a:r>
          </a:p>
        </p:txBody>
      </p:sp>
    </p:spTree>
    <p:extLst>
      <p:ext uri="{BB962C8B-B14F-4D97-AF65-F5344CB8AC3E}">
        <p14:creationId xmlns:p14="http://schemas.microsoft.com/office/powerpoint/2010/main" val="2477958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3325234" y="2807024"/>
            <a:ext cx="2328806" cy="641026"/>
          </a:xfrm>
          <a:prstGeom prst="rect">
            <a:avLst/>
          </a:prstGeom>
          <a:noFill/>
        </p:spPr>
        <p:txBody>
          <a:bodyPr wrap="none">
            <a:spAutoFit/>
          </a:bodyPr>
          <a:lstStyle/>
          <a:p>
            <a:pPr lvl="0">
              <a:defRPr sz="2600">
                <a:solidFill>
                  <a:srgbClr val="00468C"/>
                </a:solidFill>
              </a:defRPr>
            </a:pPr>
            <a:r>
              <a:rPr lang="en-US" altLang="ko-KR" sz="3600" b="1" dirty="0"/>
              <a:t>Thank you!</a:t>
            </a:r>
          </a:p>
        </p:txBody>
      </p:sp>
    </p:spTree>
    <p:extLst>
      <p:ext uri="{BB962C8B-B14F-4D97-AF65-F5344CB8AC3E}">
        <p14:creationId xmlns:p14="http://schemas.microsoft.com/office/powerpoint/2010/main" val="4129903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11BD3-3148-E3E7-E27A-44D91D140B2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BDB9302-C831-EF8E-7135-52AB9E1FAACE}"/>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a:extLst>
              <a:ext uri="{FF2B5EF4-FFF2-40B4-BE49-F238E27FC236}">
                <a16:creationId xmlns:a16="http://schemas.microsoft.com/office/drawing/2014/main" id="{723BE4FE-4CCD-2BA2-76E6-CE47FBB85780}"/>
              </a:ext>
            </a:extLst>
          </p:cNvPr>
          <p:cNvSpPr txBox="1"/>
          <p:nvPr/>
        </p:nvSpPr>
        <p:spPr>
          <a:xfrm>
            <a:off x="347430" y="248471"/>
            <a:ext cx="5448223" cy="523220"/>
          </a:xfrm>
          <a:prstGeom prst="rect">
            <a:avLst/>
          </a:prstGeom>
          <a:noFill/>
        </p:spPr>
        <p:txBody>
          <a:bodyPr wrap="none">
            <a:spAutoFit/>
          </a:bodyPr>
          <a:lstStyle/>
          <a:p>
            <a:pPr lvl="0" algn="l">
              <a:defRPr sz="2800" b="1">
                <a:solidFill>
                  <a:srgbClr val="FFFFFF"/>
                </a:solidFill>
              </a:defRPr>
            </a:pPr>
            <a:r>
              <a:rPr lang="en-US" altLang="ko-KR" dirty="0"/>
              <a:t>Appendix A. Simulations (Goal 1, 2)</a:t>
            </a:r>
          </a:p>
        </p:txBody>
      </p:sp>
      <p:pic>
        <p:nvPicPr>
          <p:cNvPr id="15" name="그림 14">
            <a:extLst>
              <a:ext uri="{FF2B5EF4-FFF2-40B4-BE49-F238E27FC236}">
                <a16:creationId xmlns:a16="http://schemas.microsoft.com/office/drawing/2014/main" id="{21312B09-A89E-D862-3543-12ED5207C5F4}"/>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a:extLst>
              <a:ext uri="{FF2B5EF4-FFF2-40B4-BE49-F238E27FC236}">
                <a16:creationId xmlns:a16="http://schemas.microsoft.com/office/drawing/2014/main" id="{F52B4457-FB36-1944-E10C-C6A0C0EE9F23}"/>
              </a:ext>
            </a:extLst>
          </p:cNvPr>
          <p:cNvSpPr txBox="1"/>
          <p:nvPr/>
        </p:nvSpPr>
        <p:spPr>
          <a:xfrm>
            <a:off x="347430" y="1115924"/>
            <a:ext cx="4569693" cy="707886"/>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Process of simulation</a:t>
            </a:r>
          </a:p>
        </p:txBody>
      </p:sp>
      <p:sp>
        <p:nvSpPr>
          <p:cNvPr id="6" name="TextBox 5">
            <a:extLst>
              <a:ext uri="{FF2B5EF4-FFF2-40B4-BE49-F238E27FC236}">
                <a16:creationId xmlns:a16="http://schemas.microsoft.com/office/drawing/2014/main" id="{4C19D62F-2B81-601E-1C92-7F0C06E27E04}"/>
              </a:ext>
            </a:extLst>
          </p:cNvPr>
          <p:cNvSpPr txBox="1"/>
          <p:nvPr/>
        </p:nvSpPr>
        <p:spPr>
          <a:xfrm>
            <a:off x="347429" y="2010235"/>
            <a:ext cx="7636693" cy="2585323"/>
          </a:xfrm>
          <a:prstGeom prst="rect">
            <a:avLst/>
          </a:prstGeom>
          <a:noFill/>
        </p:spPr>
        <p:txBody>
          <a:bodyPr wrap="square">
            <a:spAutoFit/>
          </a:bodyPr>
          <a:lstStyle/>
          <a:p>
            <a:r>
              <a:rPr lang="en-US" altLang="ko-KR" dirty="0"/>
              <a:t>· Load SDDS file as </a:t>
            </a:r>
            <a:r>
              <a:rPr lang="en-US" altLang="ko-KR" b="1" dirty="0"/>
              <a:t>.wpp0 </a:t>
            </a:r>
            <a:r>
              <a:rPr lang="en-US" altLang="ko-KR" dirty="0"/>
              <a:t>and read </a:t>
            </a:r>
            <a:r>
              <a:rPr lang="en-US" altLang="ko-KR" b="1" dirty="0"/>
              <a:t>centroid delta </a:t>
            </a:r>
            <a:r>
              <a:rPr lang="en-US" altLang="ko-KR" dirty="0"/>
              <a:t>value(</a:t>
            </a:r>
            <a:r>
              <a:rPr lang="en-US" altLang="ko-KR" dirty="0" err="1"/>
              <a:t>Cdelta</a:t>
            </a:r>
            <a:r>
              <a:rPr lang="en-US" altLang="ko-KR" dirty="0"/>
              <a:t>).</a:t>
            </a:r>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r>
              <a:rPr lang="en-US" altLang="ko-KR" dirty="0"/>
              <a:t>· Perform </a:t>
            </a:r>
            <a:r>
              <a:rPr lang="en-US" altLang="ko-KR" b="1" dirty="0"/>
              <a:t>Short Time Fourier Transform(STFT) </a:t>
            </a:r>
            <a:r>
              <a:rPr lang="en-US" altLang="ko-KR" dirty="0"/>
              <a:t>in frequency domain.</a:t>
            </a:r>
            <a:endParaRPr lang="ko-KR" altLang="en-US" dirty="0"/>
          </a:p>
        </p:txBody>
      </p:sp>
      <p:pic>
        <p:nvPicPr>
          <p:cNvPr id="8" name="그림 7" descr="스크린샷, 텍스트, 디스플레이, 그래프이(가) 표시된 사진&#10;&#10;AI 생성 콘텐츠는 정확하지 않을 수 있습니다.">
            <a:extLst>
              <a:ext uri="{FF2B5EF4-FFF2-40B4-BE49-F238E27FC236}">
                <a16:creationId xmlns:a16="http://schemas.microsoft.com/office/drawing/2014/main" id="{7EBA1475-90DA-0BD0-4DB2-19E6D492E835}"/>
              </a:ext>
            </a:extLst>
          </p:cNvPr>
          <p:cNvPicPr>
            <a:picLocks noChangeAspect="1"/>
          </p:cNvPicPr>
          <p:nvPr/>
        </p:nvPicPr>
        <p:blipFill>
          <a:blip r:embed="rId3"/>
          <a:stretch>
            <a:fillRect/>
          </a:stretch>
        </p:blipFill>
        <p:spPr>
          <a:xfrm>
            <a:off x="4104998" y="2474010"/>
            <a:ext cx="2173064" cy="1607991"/>
          </a:xfrm>
          <a:prstGeom prst="rect">
            <a:avLst/>
          </a:prstGeom>
        </p:spPr>
      </p:pic>
      <p:pic>
        <p:nvPicPr>
          <p:cNvPr id="5" name="그림 4" descr="텍스트, 스크린샷, 다채로움, 그래프이(가) 표시된 사진&#10;&#10;AI 생성 콘텐츠는 정확하지 않을 수 있습니다.">
            <a:extLst>
              <a:ext uri="{FF2B5EF4-FFF2-40B4-BE49-F238E27FC236}">
                <a16:creationId xmlns:a16="http://schemas.microsoft.com/office/drawing/2014/main" id="{27671505-4707-58F2-5914-0A4DB6085C77}"/>
              </a:ext>
            </a:extLst>
          </p:cNvPr>
          <p:cNvPicPr>
            <a:picLocks noChangeAspect="1"/>
          </p:cNvPicPr>
          <p:nvPr/>
        </p:nvPicPr>
        <p:blipFill>
          <a:blip r:embed="rId4"/>
          <a:stretch>
            <a:fillRect/>
          </a:stretch>
        </p:blipFill>
        <p:spPr>
          <a:xfrm>
            <a:off x="914509" y="4664397"/>
            <a:ext cx="4298701" cy="1945132"/>
          </a:xfrm>
          <a:prstGeom prst="rect">
            <a:avLst/>
          </a:prstGeom>
        </p:spPr>
      </p:pic>
      <p:pic>
        <p:nvPicPr>
          <p:cNvPr id="10" name="그림 9" descr="텍스트, 도표, 그래프, 라인이(가) 표시된 사진&#10;&#10;AI 생성 콘텐츠는 정확하지 않을 수 있습니다.">
            <a:extLst>
              <a:ext uri="{FF2B5EF4-FFF2-40B4-BE49-F238E27FC236}">
                <a16:creationId xmlns:a16="http://schemas.microsoft.com/office/drawing/2014/main" id="{1F12F7EB-F9AB-3D79-3276-F21E4EBC229C}"/>
              </a:ext>
            </a:extLst>
          </p:cNvPr>
          <p:cNvPicPr>
            <a:picLocks noChangeAspect="1"/>
          </p:cNvPicPr>
          <p:nvPr/>
        </p:nvPicPr>
        <p:blipFill>
          <a:blip r:embed="rId5"/>
          <a:stretch>
            <a:fillRect/>
          </a:stretch>
        </p:blipFill>
        <p:spPr>
          <a:xfrm>
            <a:off x="765022" y="2408388"/>
            <a:ext cx="2334120" cy="1802860"/>
          </a:xfrm>
          <a:prstGeom prst="rect">
            <a:avLst/>
          </a:prstGeom>
        </p:spPr>
      </p:pic>
    </p:spTree>
    <p:extLst>
      <p:ext uri="{BB962C8B-B14F-4D97-AF65-F5344CB8AC3E}">
        <p14:creationId xmlns:p14="http://schemas.microsoft.com/office/powerpoint/2010/main" val="2695771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F72E2-51AF-E3A3-FF9C-862ABC088E5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083DDC1-090F-287E-F7A8-FDA94CB3981D}"/>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a:extLst>
              <a:ext uri="{FF2B5EF4-FFF2-40B4-BE49-F238E27FC236}">
                <a16:creationId xmlns:a16="http://schemas.microsoft.com/office/drawing/2014/main" id="{F9A27802-78A7-0174-88BB-A85AEF776645}"/>
              </a:ext>
            </a:extLst>
          </p:cNvPr>
          <p:cNvSpPr txBox="1"/>
          <p:nvPr/>
        </p:nvSpPr>
        <p:spPr>
          <a:xfrm>
            <a:off x="347430" y="248471"/>
            <a:ext cx="5448223" cy="523220"/>
          </a:xfrm>
          <a:prstGeom prst="rect">
            <a:avLst/>
          </a:prstGeom>
          <a:noFill/>
        </p:spPr>
        <p:txBody>
          <a:bodyPr wrap="none">
            <a:spAutoFit/>
          </a:bodyPr>
          <a:lstStyle/>
          <a:p>
            <a:pPr lvl="0" algn="l">
              <a:defRPr sz="2800" b="1">
                <a:solidFill>
                  <a:srgbClr val="FFFFFF"/>
                </a:solidFill>
              </a:defRPr>
            </a:pPr>
            <a:r>
              <a:rPr lang="en-US" altLang="ko-KR" dirty="0"/>
              <a:t>Appendix A. Simulations (Goal 1, 2)</a:t>
            </a:r>
          </a:p>
        </p:txBody>
      </p:sp>
      <p:pic>
        <p:nvPicPr>
          <p:cNvPr id="15" name="그림 14">
            <a:extLst>
              <a:ext uri="{FF2B5EF4-FFF2-40B4-BE49-F238E27FC236}">
                <a16:creationId xmlns:a16="http://schemas.microsoft.com/office/drawing/2014/main" id="{379C7EEF-81FB-C6A1-8876-E36A8DA34495}"/>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a:extLst>
              <a:ext uri="{FF2B5EF4-FFF2-40B4-BE49-F238E27FC236}">
                <a16:creationId xmlns:a16="http://schemas.microsoft.com/office/drawing/2014/main" id="{06746B89-8F45-1FA6-3653-ADE9D3910CE2}"/>
              </a:ext>
            </a:extLst>
          </p:cNvPr>
          <p:cNvSpPr txBox="1"/>
          <p:nvPr/>
        </p:nvSpPr>
        <p:spPr>
          <a:xfrm>
            <a:off x="347430" y="1115924"/>
            <a:ext cx="4569693" cy="707886"/>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Process of simulation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97383C2-7CFB-DEB8-DB40-FB822D3D273D}"/>
                  </a:ext>
                </a:extLst>
              </p:cNvPr>
              <p:cNvSpPr txBox="1"/>
              <p:nvPr/>
            </p:nvSpPr>
            <p:spPr>
              <a:xfrm>
                <a:off x="347429" y="2010235"/>
                <a:ext cx="7636693" cy="3421258"/>
              </a:xfrm>
              <a:prstGeom prst="rect">
                <a:avLst/>
              </a:prstGeom>
              <a:noFill/>
            </p:spPr>
            <p:txBody>
              <a:bodyPr wrap="square">
                <a:spAutoFit/>
              </a:bodyPr>
              <a:lstStyle/>
              <a:p>
                <a:r>
                  <a:rPr lang="en-US" altLang="ko-KR" dirty="0"/>
                  <a:t>· Plot turn-signal graph and find exponential trendline.</a:t>
                </a:r>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r>
                  <a:rPr lang="en-US" altLang="ko-KR" dirty="0"/>
                  <a:t> </a:t>
                </a:r>
              </a:p>
              <a:p>
                <a:r>
                  <a:rPr lang="en-US" altLang="ko-KR" dirty="0"/>
                  <a:t>· Read the </a:t>
                </a:r>
                <a:r>
                  <a:rPr lang="en-US" altLang="ko-KR" b="1" dirty="0"/>
                  <a:t>coefficient of the exponential term</a:t>
                </a:r>
                <a:r>
                  <a:rPr lang="en-US" altLang="ko-KR" dirty="0"/>
                  <a:t>( read </a:t>
                </a:r>
                <a14:m>
                  <m:oMath xmlns:m="http://schemas.openxmlformats.org/officeDocument/2006/math">
                    <m:r>
                      <a:rPr lang="en-US" altLang="ko-KR" b="0" i="1" smtClean="0">
                        <a:latin typeface="Cambria Math" panose="02040503050406030204" pitchFamily="18" charset="0"/>
                      </a:rPr>
                      <m:t>𝑏</m:t>
                    </m:r>
                  </m:oMath>
                </a14:m>
                <a:r>
                  <a:rPr lang="ko-KR" altLang="en-US" dirty="0"/>
                  <a:t> </a:t>
                </a:r>
                <a:r>
                  <a:rPr lang="en-US" altLang="ko-KR" dirty="0"/>
                  <a:t>if </a:t>
                </a:r>
                <a14:m>
                  <m:oMath xmlns:m="http://schemas.openxmlformats.org/officeDocument/2006/math">
                    <m:r>
                      <a:rPr lang="en-US" altLang="ko-KR" b="0" i="1" smtClean="0">
                        <a:latin typeface="Cambria Math" panose="02040503050406030204" pitchFamily="18" charset="0"/>
                      </a:rPr>
                      <m:t>𝑦</m:t>
                    </m:r>
                    <m:r>
                      <a:rPr lang="en-US" altLang="ko-KR" b="0" i="1" smtClean="0">
                        <a:latin typeface="Cambria Math" panose="02040503050406030204" pitchFamily="18" charset="0"/>
                      </a:rPr>
                      <m:t>=</m:t>
                    </m:r>
                    <m:r>
                      <a:rPr lang="en-US" altLang="ko-KR" b="0" i="1" smtClean="0">
                        <a:latin typeface="Cambria Math" panose="02040503050406030204" pitchFamily="18" charset="0"/>
                      </a:rPr>
                      <m:t>𝐴</m:t>
                    </m:r>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𝑒</m:t>
                        </m:r>
                      </m:e>
                      <m:sup>
                        <m:r>
                          <a:rPr lang="en-US" altLang="ko-KR" b="0" i="1" smtClean="0">
                            <a:latin typeface="Cambria Math" panose="02040503050406030204" pitchFamily="18" charset="0"/>
                          </a:rPr>
                          <m:t>−</m:t>
                        </m:r>
                        <m:r>
                          <a:rPr lang="en-US" altLang="ko-KR" b="0" i="1" smtClean="0">
                            <a:latin typeface="Cambria Math" panose="02040503050406030204" pitchFamily="18" charset="0"/>
                          </a:rPr>
                          <m:t>𝑏𝑥</m:t>
                        </m:r>
                      </m:sup>
                    </m:sSup>
                    <m:r>
                      <a:rPr lang="en-US" altLang="ko-KR" b="0" i="1" smtClean="0">
                        <a:latin typeface="Cambria Math" panose="02040503050406030204" pitchFamily="18" charset="0"/>
                      </a:rPr>
                      <m:t>+</m:t>
                    </m:r>
                    <m:r>
                      <a:rPr lang="en-US" altLang="ko-KR" b="0" i="1" smtClean="0">
                        <a:latin typeface="Cambria Math" panose="02040503050406030204" pitchFamily="18" charset="0"/>
                      </a:rPr>
                      <m:t>𝐶</m:t>
                    </m:r>
                  </m:oMath>
                </a14:m>
                <a:r>
                  <a:rPr lang="en-US" altLang="ko-KR" dirty="0"/>
                  <a:t>)</a:t>
                </a:r>
              </a:p>
              <a:p>
                <a:r>
                  <a:rPr lang="en-US" altLang="ko-KR" dirty="0"/>
                  <a:t>  -&gt; to transform from z-axis to t-axis, divide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𝑇</m:t>
                        </m:r>
                      </m:e>
                      <m:sub>
                        <m:r>
                          <a:rPr lang="en-US" altLang="ko-KR" b="0" i="1" smtClean="0">
                            <a:latin typeface="Cambria Math" panose="02040503050406030204" pitchFamily="18" charset="0"/>
                          </a:rPr>
                          <m:t>0</m:t>
                        </m:r>
                      </m:sub>
                    </m:sSub>
                    <m:r>
                      <a:rPr lang="en-US" altLang="ko-KR" b="0" i="1" smtClean="0">
                        <a:latin typeface="Cambria Math" panose="02040503050406030204" pitchFamily="18" charset="0"/>
                      </a:rPr>
                      <m:t>=2</m:t>
                    </m:r>
                    <m:r>
                      <a:rPr lang="ko-KR" altLang="en-US" b="0" i="1" smtClean="0">
                        <a:latin typeface="Cambria Math" panose="02040503050406030204" pitchFamily="18" charset="0"/>
                      </a:rPr>
                      <m:t>𝜋</m:t>
                    </m:r>
                    <m:r>
                      <a:rPr lang="en-US" altLang="ko-KR" b="0" i="1" smtClean="0">
                        <a:latin typeface="Cambria Math" panose="02040503050406030204" pitchFamily="18" charset="0"/>
                      </a:rPr>
                      <m:t>/</m:t>
                    </m:r>
                    <m:sSub>
                      <m:sSubPr>
                        <m:ctrlPr>
                          <a:rPr lang="en-US" altLang="ko-KR" b="0" i="1" smtClean="0">
                            <a:latin typeface="Cambria Math" panose="02040503050406030204" pitchFamily="18" charset="0"/>
                          </a:rPr>
                        </m:ctrlPr>
                      </m:sSubPr>
                      <m:e>
                        <m:r>
                          <a:rPr lang="ko-KR" altLang="en-US" b="0" i="1" smtClean="0">
                            <a:latin typeface="Cambria Math" panose="02040503050406030204" pitchFamily="18" charset="0"/>
                          </a:rPr>
                          <m:t>𝜔</m:t>
                        </m:r>
                      </m:e>
                      <m:sub>
                        <m:r>
                          <a:rPr lang="en-US" altLang="ko-KR" b="0" i="1" smtClean="0">
                            <a:latin typeface="Cambria Math" panose="02040503050406030204" pitchFamily="18" charset="0"/>
                          </a:rPr>
                          <m:t>0</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𝐶</m:t>
                    </m:r>
                    <m:r>
                      <a:rPr lang="en-US" altLang="ko-KR" b="0" i="1" smtClean="0">
                        <a:latin typeface="Cambria Math" panose="02040503050406030204" pitchFamily="18" charset="0"/>
                      </a:rPr>
                      <m:t>/</m:t>
                    </m:r>
                    <m:r>
                      <a:rPr lang="en-US" altLang="ko-KR" b="0" i="1" smtClean="0">
                        <a:latin typeface="Cambria Math" panose="02040503050406030204" pitchFamily="18" charset="0"/>
                      </a:rPr>
                      <m:t>𝑐</m:t>
                    </m:r>
                  </m:oMath>
                </a14:m>
                <a:r>
                  <a:rPr lang="en-US" altLang="ko-KR" dirty="0"/>
                  <a:t>.</a:t>
                </a:r>
                <a:endParaRPr lang="ko-KR" altLang="en-US" dirty="0"/>
              </a:p>
            </p:txBody>
          </p:sp>
        </mc:Choice>
        <mc:Fallback xmlns="">
          <p:sp>
            <p:nvSpPr>
              <p:cNvPr id="6" name="TextBox 5">
                <a:extLst>
                  <a:ext uri="{FF2B5EF4-FFF2-40B4-BE49-F238E27FC236}">
                    <a16:creationId xmlns:a16="http://schemas.microsoft.com/office/drawing/2014/main" id="{B97383C2-7CFB-DEB8-DB40-FB822D3D273D}"/>
                  </a:ext>
                </a:extLst>
              </p:cNvPr>
              <p:cNvSpPr txBox="1">
                <a:spLocks noRot="1" noChangeAspect="1" noMove="1" noResize="1" noEditPoints="1" noAdjustHandles="1" noChangeArrowheads="1" noChangeShapeType="1" noTextEdit="1"/>
              </p:cNvSpPr>
              <p:nvPr/>
            </p:nvSpPr>
            <p:spPr>
              <a:xfrm>
                <a:off x="347429" y="2010235"/>
                <a:ext cx="7636693" cy="3421258"/>
              </a:xfrm>
              <a:prstGeom prst="rect">
                <a:avLst/>
              </a:prstGeom>
              <a:blipFill>
                <a:blip r:embed="rId3"/>
                <a:stretch>
                  <a:fillRect l="-718" t="-1070" b="-1961"/>
                </a:stretch>
              </a:blipFill>
            </p:spPr>
            <p:txBody>
              <a:bodyPr/>
              <a:lstStyle/>
              <a:p>
                <a:r>
                  <a:rPr lang="ko-KR" altLang="en-US">
                    <a:noFill/>
                  </a:rPr>
                  <a:t> </a:t>
                </a:r>
              </a:p>
            </p:txBody>
          </p:sp>
        </mc:Fallback>
      </mc:AlternateContent>
      <p:pic>
        <p:nvPicPr>
          <p:cNvPr id="7" name="그림 6" descr="텍스트, 스크린샷, 그래프, 라인이(가) 표시된 사진&#10;&#10;AI 생성 콘텐츠는 정확하지 않을 수 있습니다.">
            <a:extLst>
              <a:ext uri="{FF2B5EF4-FFF2-40B4-BE49-F238E27FC236}">
                <a16:creationId xmlns:a16="http://schemas.microsoft.com/office/drawing/2014/main" id="{5E229FAA-360A-EAA1-B0EF-1E87F863453E}"/>
              </a:ext>
            </a:extLst>
          </p:cNvPr>
          <p:cNvPicPr>
            <a:picLocks noChangeAspect="1"/>
          </p:cNvPicPr>
          <p:nvPr/>
        </p:nvPicPr>
        <p:blipFill>
          <a:blip r:embed="rId4"/>
          <a:stretch>
            <a:fillRect/>
          </a:stretch>
        </p:blipFill>
        <p:spPr>
          <a:xfrm>
            <a:off x="4277428" y="2523778"/>
            <a:ext cx="2467039" cy="2299053"/>
          </a:xfrm>
          <a:prstGeom prst="rect">
            <a:avLst/>
          </a:prstGeom>
        </p:spPr>
      </p:pic>
      <p:pic>
        <p:nvPicPr>
          <p:cNvPr id="11" name="그림 10" descr="텍스트, 스크린샷, 폰트이(가) 표시된 사진&#10;&#10;AI 생성 콘텐츠는 정확하지 않을 수 있습니다.">
            <a:extLst>
              <a:ext uri="{FF2B5EF4-FFF2-40B4-BE49-F238E27FC236}">
                <a16:creationId xmlns:a16="http://schemas.microsoft.com/office/drawing/2014/main" id="{2BCCEE8D-D2B9-07A9-0D41-D3E6AE15D46C}"/>
              </a:ext>
            </a:extLst>
          </p:cNvPr>
          <p:cNvPicPr>
            <a:picLocks noChangeAspect="1"/>
          </p:cNvPicPr>
          <p:nvPr/>
        </p:nvPicPr>
        <p:blipFill>
          <a:blip r:embed="rId5"/>
          <a:stretch>
            <a:fillRect/>
          </a:stretch>
        </p:blipFill>
        <p:spPr>
          <a:xfrm>
            <a:off x="658046" y="5431493"/>
            <a:ext cx="2838596" cy="958899"/>
          </a:xfrm>
          <a:prstGeom prst="rect">
            <a:avLst/>
          </a:prstGeom>
        </p:spPr>
      </p:pic>
      <p:pic>
        <p:nvPicPr>
          <p:cNvPr id="13" name="그림 12" descr="텍스트, 그래프, 라인, 스크린샷이(가) 표시된 사진&#10;&#10;AI 생성 콘텐츠는 정확하지 않을 수 있습니다.">
            <a:extLst>
              <a:ext uri="{FF2B5EF4-FFF2-40B4-BE49-F238E27FC236}">
                <a16:creationId xmlns:a16="http://schemas.microsoft.com/office/drawing/2014/main" id="{527389C1-EB13-B98A-76F5-164F49F28D09}"/>
              </a:ext>
            </a:extLst>
          </p:cNvPr>
          <p:cNvPicPr>
            <a:picLocks noChangeAspect="1"/>
          </p:cNvPicPr>
          <p:nvPr/>
        </p:nvPicPr>
        <p:blipFill>
          <a:blip r:embed="rId6"/>
          <a:stretch>
            <a:fillRect/>
          </a:stretch>
        </p:blipFill>
        <p:spPr>
          <a:xfrm>
            <a:off x="876790" y="2491585"/>
            <a:ext cx="2997693" cy="2244373"/>
          </a:xfrm>
          <a:prstGeom prst="rect">
            <a:avLst/>
          </a:prstGeom>
        </p:spPr>
      </p:pic>
    </p:spTree>
    <p:extLst>
      <p:ext uri="{BB962C8B-B14F-4D97-AF65-F5344CB8AC3E}">
        <p14:creationId xmlns:p14="http://schemas.microsoft.com/office/powerpoint/2010/main" val="3160674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1910B-B6FA-950A-8DA0-A2313072F9F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3F1E6B8-EA6B-E565-DA96-F5AA32CBF265}"/>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a:extLst>
              <a:ext uri="{FF2B5EF4-FFF2-40B4-BE49-F238E27FC236}">
                <a16:creationId xmlns:a16="http://schemas.microsoft.com/office/drawing/2014/main" id="{96315B38-FF83-1AEF-7F58-8EBF385F9CC8}"/>
              </a:ext>
            </a:extLst>
          </p:cNvPr>
          <p:cNvSpPr txBox="1"/>
          <p:nvPr/>
        </p:nvSpPr>
        <p:spPr>
          <a:xfrm>
            <a:off x="347430" y="248471"/>
            <a:ext cx="5448223" cy="523220"/>
          </a:xfrm>
          <a:prstGeom prst="rect">
            <a:avLst/>
          </a:prstGeom>
          <a:noFill/>
        </p:spPr>
        <p:txBody>
          <a:bodyPr wrap="none">
            <a:spAutoFit/>
          </a:bodyPr>
          <a:lstStyle/>
          <a:p>
            <a:pPr lvl="0" algn="l">
              <a:defRPr sz="2800" b="1">
                <a:solidFill>
                  <a:srgbClr val="FFFFFF"/>
                </a:solidFill>
              </a:defRPr>
            </a:pPr>
            <a:r>
              <a:rPr lang="en-US" altLang="ko-KR" dirty="0"/>
              <a:t>Appendix A. Simulations (Goal 1, 2)</a:t>
            </a:r>
          </a:p>
        </p:txBody>
      </p:sp>
      <p:pic>
        <p:nvPicPr>
          <p:cNvPr id="15" name="그림 14">
            <a:extLst>
              <a:ext uri="{FF2B5EF4-FFF2-40B4-BE49-F238E27FC236}">
                <a16:creationId xmlns:a16="http://schemas.microsoft.com/office/drawing/2014/main" id="{EB59F4B0-6766-38B1-75D4-A27956465333}"/>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a:extLst>
              <a:ext uri="{FF2B5EF4-FFF2-40B4-BE49-F238E27FC236}">
                <a16:creationId xmlns:a16="http://schemas.microsoft.com/office/drawing/2014/main" id="{79B1B65D-6157-A671-FE0A-F1145EC8217F}"/>
              </a:ext>
            </a:extLst>
          </p:cNvPr>
          <p:cNvSpPr txBox="1"/>
          <p:nvPr/>
        </p:nvSpPr>
        <p:spPr>
          <a:xfrm>
            <a:off x="347430" y="1115924"/>
            <a:ext cx="4569693" cy="707886"/>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Process of simulation</a:t>
            </a:r>
          </a:p>
        </p:txBody>
      </p:sp>
      <p:sp>
        <p:nvSpPr>
          <p:cNvPr id="6" name="TextBox 5">
            <a:extLst>
              <a:ext uri="{FF2B5EF4-FFF2-40B4-BE49-F238E27FC236}">
                <a16:creationId xmlns:a16="http://schemas.microsoft.com/office/drawing/2014/main" id="{53A143FC-17DA-0AA4-7885-1DEA00E0434D}"/>
              </a:ext>
            </a:extLst>
          </p:cNvPr>
          <p:cNvSpPr txBox="1"/>
          <p:nvPr/>
        </p:nvSpPr>
        <p:spPr>
          <a:xfrm>
            <a:off x="347429" y="2010235"/>
            <a:ext cx="7636693" cy="4524315"/>
          </a:xfrm>
          <a:prstGeom prst="rect">
            <a:avLst/>
          </a:prstGeom>
          <a:noFill/>
        </p:spPr>
        <p:txBody>
          <a:bodyPr wrap="square">
            <a:spAutoFit/>
          </a:bodyPr>
          <a:lstStyle/>
          <a:p>
            <a:r>
              <a:rPr lang="en-US" altLang="ko-KR" dirty="0"/>
              <a:t>· Differentiate growth &amp; decay case considering radiation loss.</a:t>
            </a:r>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r>
              <a:rPr lang="en-US" altLang="ko-KR" dirty="0"/>
              <a:t> </a:t>
            </a:r>
          </a:p>
          <a:p>
            <a:endParaRPr lang="en-US" altLang="ko-KR" dirty="0"/>
          </a:p>
          <a:p>
            <a:endParaRPr lang="en-US" altLang="ko-KR" dirty="0"/>
          </a:p>
          <a:p>
            <a:endParaRPr lang="en-US" altLang="ko-KR" dirty="0"/>
          </a:p>
          <a:p>
            <a:endParaRPr lang="en-US" altLang="ko-KR" dirty="0"/>
          </a:p>
          <a:p>
            <a:endParaRPr lang="en-US" altLang="ko-KR" dirty="0"/>
          </a:p>
          <a:p>
            <a:r>
              <a:rPr lang="en-US" altLang="ko-KR" dirty="0"/>
              <a:t>· Plot theoretical(+ approximated) line and measured data scatter. </a:t>
            </a:r>
          </a:p>
        </p:txBody>
      </p:sp>
      <p:pic>
        <p:nvPicPr>
          <p:cNvPr id="5" name="그림 4" descr="텍스트, 스크린샷, 소프트웨어이(가) 표시된 사진&#10;&#10;AI 생성 콘텐츠는 정확하지 않을 수 있습니다.">
            <a:extLst>
              <a:ext uri="{FF2B5EF4-FFF2-40B4-BE49-F238E27FC236}">
                <a16:creationId xmlns:a16="http://schemas.microsoft.com/office/drawing/2014/main" id="{D927355C-F4A5-7C14-EBF8-A2BE67EE0FCA}"/>
              </a:ext>
            </a:extLst>
          </p:cNvPr>
          <p:cNvPicPr>
            <a:picLocks noChangeAspect="1"/>
          </p:cNvPicPr>
          <p:nvPr/>
        </p:nvPicPr>
        <p:blipFill>
          <a:blip r:embed="rId3"/>
          <a:stretch>
            <a:fillRect/>
          </a:stretch>
        </p:blipFill>
        <p:spPr>
          <a:xfrm>
            <a:off x="591752" y="2326509"/>
            <a:ext cx="3831376" cy="3714586"/>
          </a:xfrm>
          <a:prstGeom prst="rect">
            <a:avLst/>
          </a:prstGeom>
        </p:spPr>
      </p:pic>
      <p:pic>
        <p:nvPicPr>
          <p:cNvPr id="9" name="그림 8">
            <a:extLst>
              <a:ext uri="{FF2B5EF4-FFF2-40B4-BE49-F238E27FC236}">
                <a16:creationId xmlns:a16="http://schemas.microsoft.com/office/drawing/2014/main" id="{AB938CEC-1616-0BBB-32BD-58F2A4F750C1}"/>
              </a:ext>
            </a:extLst>
          </p:cNvPr>
          <p:cNvPicPr>
            <a:picLocks noChangeAspect="1"/>
          </p:cNvPicPr>
          <p:nvPr/>
        </p:nvPicPr>
        <p:blipFill>
          <a:blip r:embed="rId4"/>
          <a:stretch>
            <a:fillRect/>
          </a:stretch>
        </p:blipFill>
        <p:spPr>
          <a:xfrm>
            <a:off x="4572000" y="4557604"/>
            <a:ext cx="3683189" cy="325171"/>
          </a:xfrm>
          <a:prstGeom prst="rect">
            <a:avLst/>
          </a:prstGeom>
        </p:spPr>
      </p:pic>
      <p:pic>
        <p:nvPicPr>
          <p:cNvPr id="12" name="그림 11" descr="텍스트, 스크린샷, 폰트이(가) 표시된 사진&#10;&#10;AI 생성 콘텐츠는 정확하지 않을 수 있습니다.">
            <a:extLst>
              <a:ext uri="{FF2B5EF4-FFF2-40B4-BE49-F238E27FC236}">
                <a16:creationId xmlns:a16="http://schemas.microsoft.com/office/drawing/2014/main" id="{2915002B-BE2F-F93D-FDD5-37D4D13CA9E5}"/>
              </a:ext>
            </a:extLst>
          </p:cNvPr>
          <p:cNvPicPr>
            <a:picLocks noChangeAspect="1"/>
          </p:cNvPicPr>
          <p:nvPr/>
        </p:nvPicPr>
        <p:blipFill>
          <a:blip r:embed="rId5"/>
          <a:stretch>
            <a:fillRect/>
          </a:stretch>
        </p:blipFill>
        <p:spPr>
          <a:xfrm>
            <a:off x="4572000" y="2640673"/>
            <a:ext cx="3683189" cy="1543129"/>
          </a:xfrm>
          <a:prstGeom prst="rect">
            <a:avLst/>
          </a:prstGeom>
        </p:spPr>
      </p:pic>
    </p:spTree>
    <p:extLst>
      <p:ext uri="{BB962C8B-B14F-4D97-AF65-F5344CB8AC3E}">
        <p14:creationId xmlns:p14="http://schemas.microsoft.com/office/powerpoint/2010/main" val="1074974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CDB7B-DF63-BD53-27F9-73FC46F79D1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5DA409C-E829-BA92-CDD4-A09FE46125DE}"/>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pic>
        <p:nvPicPr>
          <p:cNvPr id="15" name="그림 14">
            <a:extLst>
              <a:ext uri="{FF2B5EF4-FFF2-40B4-BE49-F238E27FC236}">
                <a16:creationId xmlns:a16="http://schemas.microsoft.com/office/drawing/2014/main" id="{B858C2A3-5A6F-44C8-A550-5D98C4307C67}"/>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a:extLst>
              <a:ext uri="{FF2B5EF4-FFF2-40B4-BE49-F238E27FC236}">
                <a16:creationId xmlns:a16="http://schemas.microsoft.com/office/drawing/2014/main" id="{8C238BEA-A780-C71D-A5C7-88BDC7D4F53A}"/>
              </a:ext>
            </a:extLst>
          </p:cNvPr>
          <p:cNvSpPr txBox="1"/>
          <p:nvPr/>
        </p:nvSpPr>
        <p:spPr>
          <a:xfrm>
            <a:off x="347430" y="942790"/>
            <a:ext cx="5443770" cy="719556"/>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 Expectation</a:t>
            </a:r>
          </a:p>
        </p:txBody>
      </p:sp>
      <mc:AlternateContent xmlns:mc="http://schemas.openxmlformats.org/markup-compatibility/2006" xmlns:a14="http://schemas.microsoft.com/office/drawing/2010/main">
        <mc:Choice Requires="a14">
          <p:sp>
            <p:nvSpPr>
              <p:cNvPr id="33" name="가로 글상자 32">
                <a:extLst>
                  <a:ext uri="{FF2B5EF4-FFF2-40B4-BE49-F238E27FC236}">
                    <a16:creationId xmlns:a16="http://schemas.microsoft.com/office/drawing/2014/main" id="{DF731299-FD87-E28E-F048-77EC7C2CF03E}"/>
                  </a:ext>
                </a:extLst>
              </p:cNvPr>
              <p:cNvSpPr txBox="1"/>
              <p:nvPr/>
            </p:nvSpPr>
            <p:spPr>
              <a:xfrm>
                <a:off x="488579" y="5218340"/>
                <a:ext cx="8498120" cy="1428175"/>
              </a:xfrm>
              <a:prstGeom prst="rect">
                <a:avLst/>
              </a:prstGeom>
            </p:spPr>
            <p:txBody>
              <a:bodyPr wrap="none"/>
              <a:lstStyle/>
              <a:p>
                <a:pPr lvl="0">
                  <a:defRPr/>
                </a:pPr>
                <a:r>
                  <a:rPr lang="en-US" altLang="ko-KR" dirty="0"/>
                  <a:t>· In cavity-Robinson mode(orange line), the oscillation follows </a:t>
                </a:r>
                <a14:m>
                  <m:oMath xmlns:m="http://schemas.openxmlformats.org/officeDocument/2006/math">
                    <m:r>
                      <a:rPr lang="en-US" altLang="ko-KR" i="1" smtClean="0">
                        <a:solidFill>
                          <a:srgbClr val="FF0000"/>
                        </a:solidFill>
                        <a:latin typeface="Cambria Math" panose="02040503050406030204" pitchFamily="18" charset="0"/>
                        <a:ea typeface="Cambria Math" panose="02040503050406030204" pitchFamily="18" charset="0"/>
                      </a:rPr>
                      <m:t>∆</m:t>
                    </m:r>
                    <m:r>
                      <a:rPr lang="ko-KR" altLang="en-US" i="1" smtClean="0">
                        <a:solidFill>
                          <a:srgbClr val="FF0000"/>
                        </a:solidFill>
                        <a:latin typeface="Cambria Math" panose="02040503050406030204" pitchFamily="18" charset="0"/>
                        <a:ea typeface="Cambria Math" panose="02040503050406030204" pitchFamily="18" charset="0"/>
                      </a:rPr>
                      <m:t>𝜔</m:t>
                    </m:r>
                  </m:oMath>
                </a14:m>
                <a:r>
                  <a:rPr lang="en-US" altLang="ko-KR" dirty="0">
                    <a:solidFill>
                      <a:srgbClr val="FF0000"/>
                    </a:solidFill>
                  </a:rPr>
                  <a:t> or  </a:t>
                </a:r>
                <a14:m>
                  <m:oMath xmlns:m="http://schemas.openxmlformats.org/officeDocument/2006/math">
                    <m:r>
                      <a:rPr lang="en-US" altLang="ko-KR" b="0" i="0" smtClean="0">
                        <a:solidFill>
                          <a:srgbClr val="FF0000"/>
                        </a:solidFill>
                        <a:latin typeface="Cambria Math" panose="02040503050406030204" pitchFamily="18" charset="0"/>
                        <a:ea typeface="Cambria Math" panose="02040503050406030204" pitchFamily="18" charset="0"/>
                      </a:rPr>
                      <m:t>−</m:t>
                    </m:r>
                    <m:r>
                      <a:rPr lang="en-US" altLang="ko-KR" i="1">
                        <a:solidFill>
                          <a:srgbClr val="FF0000"/>
                        </a:solidFill>
                        <a:latin typeface="Cambria Math" panose="02040503050406030204" pitchFamily="18" charset="0"/>
                        <a:ea typeface="Cambria Math" panose="02040503050406030204" pitchFamily="18" charset="0"/>
                      </a:rPr>
                      <m:t>∆</m:t>
                    </m:r>
                    <m:r>
                      <a:rPr lang="ko-KR" altLang="en-US" i="1">
                        <a:solidFill>
                          <a:srgbClr val="FF0000"/>
                        </a:solidFill>
                        <a:latin typeface="Cambria Math" panose="02040503050406030204" pitchFamily="18" charset="0"/>
                        <a:ea typeface="Cambria Math" panose="02040503050406030204" pitchFamily="18" charset="0"/>
                      </a:rPr>
                      <m:t>𝜔</m:t>
                    </m:r>
                  </m:oMath>
                </a14:m>
                <a:r>
                  <a:rPr lang="en-US" altLang="ko-KR" dirty="0">
                    <a:solidFill>
                      <a:srgbClr val="FF0000"/>
                    </a:solidFill>
                  </a:rPr>
                  <a:t> </a:t>
                </a:r>
                <a:r>
                  <a:rPr lang="en-US" altLang="ko-KR" dirty="0"/>
                  <a:t>line.</a:t>
                </a:r>
              </a:p>
              <a:p>
                <a:pPr lvl="0">
                  <a:defRPr/>
                </a:pPr>
                <a:endParaRPr lang="en-US" altLang="ko-KR" dirty="0"/>
              </a:p>
              <a:p>
                <a:pPr lvl="0">
                  <a:defRPr/>
                </a:pPr>
                <a:r>
                  <a:rPr lang="en-US" altLang="ko-KR" dirty="0"/>
                  <a:t>· This means that it follows </a:t>
                </a:r>
                <a:r>
                  <a:rPr lang="en-US" altLang="ko-KR" b="1" dirty="0"/>
                  <a:t>only one of the curves </a:t>
                </a:r>
                <a:r>
                  <a:rPr lang="en-US" altLang="ko-KR" dirty="0"/>
                  <a:t>of the two solutions!</a:t>
                </a:r>
              </a:p>
              <a:p>
                <a:pPr lvl="0">
                  <a:defRPr/>
                </a:pPr>
                <a:endParaRPr lang="en-US" altLang="ko-KR" dirty="0"/>
              </a:p>
            </p:txBody>
          </p:sp>
        </mc:Choice>
        <mc:Fallback xmlns="">
          <p:sp>
            <p:nvSpPr>
              <p:cNvPr id="33" name="가로 글상자 32">
                <a:extLst>
                  <a:ext uri="{FF2B5EF4-FFF2-40B4-BE49-F238E27FC236}">
                    <a16:creationId xmlns:a16="http://schemas.microsoft.com/office/drawing/2014/main" id="{DF731299-FD87-E28E-F048-77EC7C2CF03E}"/>
                  </a:ext>
                </a:extLst>
              </p:cNvPr>
              <p:cNvSpPr txBox="1">
                <a:spLocks noRot="1" noChangeAspect="1" noMove="1" noResize="1" noEditPoints="1" noAdjustHandles="1" noChangeArrowheads="1" noChangeShapeType="1" noTextEdit="1"/>
              </p:cNvSpPr>
              <p:nvPr/>
            </p:nvSpPr>
            <p:spPr>
              <a:xfrm>
                <a:off x="488579" y="5218340"/>
                <a:ext cx="8498120" cy="1428175"/>
              </a:xfrm>
              <a:prstGeom prst="rect">
                <a:avLst/>
              </a:prstGeom>
              <a:blipFill>
                <a:blip r:embed="rId3"/>
                <a:stretch>
                  <a:fillRect l="-574" t="-2137"/>
                </a:stretch>
              </a:blipFill>
            </p:spPr>
            <p:txBody>
              <a:bodyPr/>
              <a:lstStyle/>
              <a:p>
                <a:r>
                  <a:rPr lang="ko-KR" altLang="en-US">
                    <a:noFill/>
                  </a:rPr>
                  <a:t> </a:t>
                </a:r>
              </a:p>
            </p:txBody>
          </p:sp>
        </mc:Fallback>
      </mc:AlternateContent>
      <p:sp>
        <p:nvSpPr>
          <p:cNvPr id="36" name="TextBox 2">
            <a:extLst>
              <a:ext uri="{FF2B5EF4-FFF2-40B4-BE49-F238E27FC236}">
                <a16:creationId xmlns:a16="http://schemas.microsoft.com/office/drawing/2014/main" id="{68B0C395-2F66-8826-59D2-A2CF865A3293}"/>
              </a:ext>
            </a:extLst>
          </p:cNvPr>
          <p:cNvSpPr txBox="1"/>
          <p:nvPr/>
        </p:nvSpPr>
        <p:spPr>
          <a:xfrm>
            <a:off x="347430" y="248471"/>
            <a:ext cx="2965877" cy="523220"/>
          </a:xfrm>
          <a:prstGeom prst="rect">
            <a:avLst/>
          </a:prstGeom>
          <a:noFill/>
        </p:spPr>
        <p:txBody>
          <a:bodyPr wrap="none">
            <a:spAutoFit/>
          </a:bodyPr>
          <a:lstStyle/>
          <a:p>
            <a:pPr lvl="0" algn="l">
              <a:defRPr sz="2800" b="1">
                <a:solidFill>
                  <a:srgbClr val="FFFFFF"/>
                </a:solidFill>
              </a:defRPr>
            </a:pPr>
            <a:r>
              <a:rPr lang="en-US" altLang="ko-KR" dirty="0"/>
              <a:t>Appendix B. Issues</a:t>
            </a:r>
          </a:p>
        </p:txBody>
      </p:sp>
      <p:pic>
        <p:nvPicPr>
          <p:cNvPr id="7" name="그림 6" descr="텍스트, 도표, 라인, 평행이(가) 표시된 사진&#10;&#10;AI 생성 콘텐츠는 정확하지 않을 수 있습니다.">
            <a:extLst>
              <a:ext uri="{FF2B5EF4-FFF2-40B4-BE49-F238E27FC236}">
                <a16:creationId xmlns:a16="http://schemas.microsoft.com/office/drawing/2014/main" id="{71A266AD-7939-4D1E-600F-7CDEAC446F21}"/>
              </a:ext>
            </a:extLst>
          </p:cNvPr>
          <p:cNvPicPr>
            <a:picLocks noChangeAspect="1"/>
          </p:cNvPicPr>
          <p:nvPr/>
        </p:nvPicPr>
        <p:blipFill>
          <a:blip r:embed="rId4"/>
          <a:stretch>
            <a:fillRect/>
          </a:stretch>
        </p:blipFill>
        <p:spPr>
          <a:xfrm>
            <a:off x="1189314" y="1675556"/>
            <a:ext cx="6119750" cy="3348880"/>
          </a:xfrm>
          <a:prstGeom prst="rect">
            <a:avLst/>
          </a:prstGeom>
        </p:spPr>
      </p:pic>
    </p:spTree>
    <p:extLst>
      <p:ext uri="{BB962C8B-B14F-4D97-AF65-F5344CB8AC3E}">
        <p14:creationId xmlns:p14="http://schemas.microsoft.com/office/powerpoint/2010/main" val="1185763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CBD14-E860-D403-0A05-8AE1488F7FF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53114AD-64CB-A757-87E4-4AB8B3F8791D}"/>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a:extLst>
              <a:ext uri="{FF2B5EF4-FFF2-40B4-BE49-F238E27FC236}">
                <a16:creationId xmlns:a16="http://schemas.microsoft.com/office/drawing/2014/main" id="{B29F28EC-3AE5-8FA5-ECF4-16AA3727BE36}"/>
              </a:ext>
            </a:extLst>
          </p:cNvPr>
          <p:cNvSpPr txBox="1"/>
          <p:nvPr/>
        </p:nvSpPr>
        <p:spPr>
          <a:xfrm>
            <a:off x="347430" y="248471"/>
            <a:ext cx="5060873" cy="523220"/>
          </a:xfrm>
          <a:prstGeom prst="rect">
            <a:avLst/>
          </a:prstGeom>
          <a:noFill/>
        </p:spPr>
        <p:txBody>
          <a:bodyPr wrap="none">
            <a:spAutoFit/>
          </a:bodyPr>
          <a:lstStyle/>
          <a:p>
            <a:pPr lvl="0" algn="l">
              <a:defRPr sz="2800" b="1">
                <a:solidFill>
                  <a:srgbClr val="FFFFFF"/>
                </a:solidFill>
              </a:defRPr>
            </a:pPr>
            <a:r>
              <a:rPr lang="en-US" altLang="ko-KR" dirty="0"/>
              <a:t>Appendix C. Simulations (Goal 3)</a:t>
            </a:r>
          </a:p>
        </p:txBody>
      </p:sp>
      <p:pic>
        <p:nvPicPr>
          <p:cNvPr id="15" name="그림 14">
            <a:extLst>
              <a:ext uri="{FF2B5EF4-FFF2-40B4-BE49-F238E27FC236}">
                <a16:creationId xmlns:a16="http://schemas.microsoft.com/office/drawing/2014/main" id="{84267ABB-6F39-11F9-3968-A6A74FC21A1F}"/>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a:extLst>
              <a:ext uri="{FF2B5EF4-FFF2-40B4-BE49-F238E27FC236}">
                <a16:creationId xmlns:a16="http://schemas.microsoft.com/office/drawing/2014/main" id="{F34824AC-D149-3C64-CEC6-1131F2139171}"/>
              </a:ext>
            </a:extLst>
          </p:cNvPr>
          <p:cNvSpPr txBox="1"/>
          <p:nvPr/>
        </p:nvSpPr>
        <p:spPr>
          <a:xfrm>
            <a:off x="347430" y="1115924"/>
            <a:ext cx="4569693" cy="707886"/>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Process of simulation</a:t>
            </a:r>
          </a:p>
        </p:txBody>
      </p:sp>
      <p:sp>
        <p:nvSpPr>
          <p:cNvPr id="6" name="TextBox 5">
            <a:extLst>
              <a:ext uri="{FF2B5EF4-FFF2-40B4-BE49-F238E27FC236}">
                <a16:creationId xmlns:a16="http://schemas.microsoft.com/office/drawing/2014/main" id="{DEE66E17-094B-2B9A-B306-5E5877CB5081}"/>
              </a:ext>
            </a:extLst>
          </p:cNvPr>
          <p:cNvSpPr txBox="1"/>
          <p:nvPr/>
        </p:nvSpPr>
        <p:spPr>
          <a:xfrm>
            <a:off x="347429" y="1845135"/>
            <a:ext cx="7636693" cy="923330"/>
          </a:xfrm>
          <a:prstGeom prst="rect">
            <a:avLst/>
          </a:prstGeom>
          <a:noFill/>
        </p:spPr>
        <p:txBody>
          <a:bodyPr wrap="square">
            <a:spAutoFit/>
          </a:bodyPr>
          <a:lstStyle/>
          <a:p>
            <a:r>
              <a:rPr lang="en-US" altLang="ko-KR" dirty="0"/>
              <a:t>· Repeat the previous process… but,</a:t>
            </a:r>
          </a:p>
          <a:p>
            <a:r>
              <a:rPr lang="en-US" altLang="ko-KR" dirty="0"/>
              <a:t>· Use </a:t>
            </a:r>
            <a:r>
              <a:rPr lang="en-US" altLang="ko-KR" b="1" dirty="0"/>
              <a:t>NAFF algorithm</a:t>
            </a:r>
            <a:r>
              <a:rPr lang="en-US" altLang="ko-KR" dirty="0"/>
              <a:t>(Numerical Analysis of Fundamental Frequencies)</a:t>
            </a:r>
          </a:p>
          <a:p>
            <a:r>
              <a:rPr lang="en-US" altLang="ko-KR" dirty="0"/>
              <a:t>  -&gt; 5 of the strongest frequencies can be searched!</a:t>
            </a:r>
          </a:p>
        </p:txBody>
      </p:sp>
      <p:pic>
        <p:nvPicPr>
          <p:cNvPr id="8" name="그림 7" descr="텍스트, 도표, 스크린샷, 그래프이(가) 표시된 사진&#10;&#10;AI 생성 콘텐츠는 정확하지 않을 수 있습니다.">
            <a:extLst>
              <a:ext uri="{FF2B5EF4-FFF2-40B4-BE49-F238E27FC236}">
                <a16:creationId xmlns:a16="http://schemas.microsoft.com/office/drawing/2014/main" id="{2B33382F-4AC8-3510-3EAA-07A10A7DC476}"/>
              </a:ext>
            </a:extLst>
          </p:cNvPr>
          <p:cNvPicPr>
            <a:picLocks noChangeAspect="1"/>
          </p:cNvPicPr>
          <p:nvPr/>
        </p:nvPicPr>
        <p:blipFill>
          <a:blip r:embed="rId3"/>
          <a:stretch>
            <a:fillRect/>
          </a:stretch>
        </p:blipFill>
        <p:spPr>
          <a:xfrm>
            <a:off x="1068541" y="2831087"/>
            <a:ext cx="6176809" cy="3683192"/>
          </a:xfrm>
          <a:prstGeom prst="rect">
            <a:avLst/>
          </a:prstGeom>
        </p:spPr>
      </p:pic>
    </p:spTree>
    <p:extLst>
      <p:ext uri="{BB962C8B-B14F-4D97-AF65-F5344CB8AC3E}">
        <p14:creationId xmlns:p14="http://schemas.microsoft.com/office/powerpoint/2010/main" val="2544140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343FD-E98B-800C-77BD-577A6ECFCC1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E67235B-5DF8-EE34-30C8-F340576DB224}"/>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pic>
        <p:nvPicPr>
          <p:cNvPr id="15" name="그림 14">
            <a:extLst>
              <a:ext uri="{FF2B5EF4-FFF2-40B4-BE49-F238E27FC236}">
                <a16:creationId xmlns:a16="http://schemas.microsoft.com/office/drawing/2014/main" id="{B4DB9FA0-CE45-E1DF-640D-433889C8346C}"/>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4" name="TextBox 3">
            <a:extLst>
              <a:ext uri="{FF2B5EF4-FFF2-40B4-BE49-F238E27FC236}">
                <a16:creationId xmlns:a16="http://schemas.microsoft.com/office/drawing/2014/main" id="{0F15A2F8-90CE-B6CD-F2B2-A6E72D70A94D}"/>
              </a:ext>
            </a:extLst>
          </p:cNvPr>
          <p:cNvSpPr txBox="1"/>
          <p:nvPr/>
        </p:nvSpPr>
        <p:spPr>
          <a:xfrm>
            <a:off x="944112" y="2896730"/>
            <a:ext cx="1118896" cy="646331"/>
          </a:xfrm>
          <a:prstGeom prst="rect">
            <a:avLst/>
          </a:prstGeom>
          <a:noFill/>
        </p:spPr>
        <p:txBody>
          <a:bodyPr wrap="none">
            <a:spAutoFit/>
          </a:bodyPr>
          <a:lstStyle/>
          <a:p>
            <a:pPr lvl="0">
              <a:defRPr sz="2600">
                <a:solidFill>
                  <a:srgbClr val="00468C"/>
                </a:solidFill>
              </a:defRPr>
            </a:pPr>
            <a:r>
              <a:rPr lang="en-US" altLang="ko-KR" sz="3600" b="1" dirty="0"/>
              <a:t>Intro</a:t>
            </a:r>
          </a:p>
        </p:txBody>
      </p:sp>
    </p:spTree>
    <p:extLst>
      <p:ext uri="{BB962C8B-B14F-4D97-AF65-F5344CB8AC3E}">
        <p14:creationId xmlns:p14="http://schemas.microsoft.com/office/powerpoint/2010/main" val="2704359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59018-93D1-4799-2CF3-BF460C38320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6BA0AE3-738F-862F-8938-4172511D7A1C}"/>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a:extLst>
              <a:ext uri="{FF2B5EF4-FFF2-40B4-BE49-F238E27FC236}">
                <a16:creationId xmlns:a16="http://schemas.microsoft.com/office/drawing/2014/main" id="{F9C09DFB-00D2-1EFE-14A8-C0FDA8BCDB9E}"/>
              </a:ext>
            </a:extLst>
          </p:cNvPr>
          <p:cNvSpPr txBox="1"/>
          <p:nvPr/>
        </p:nvSpPr>
        <p:spPr>
          <a:xfrm>
            <a:off x="347426" y="248471"/>
            <a:ext cx="4918206" cy="523220"/>
          </a:xfrm>
          <a:prstGeom prst="rect">
            <a:avLst/>
          </a:prstGeom>
          <a:noFill/>
        </p:spPr>
        <p:txBody>
          <a:bodyPr wrap="none">
            <a:spAutoFit/>
          </a:bodyPr>
          <a:lstStyle/>
          <a:p>
            <a:pPr lvl="0" algn="l">
              <a:defRPr sz="2800" b="1">
                <a:solidFill>
                  <a:srgbClr val="FFFFFF"/>
                </a:solidFill>
              </a:defRPr>
            </a:pPr>
            <a:r>
              <a:rPr lang="en-US" altLang="ko-KR" dirty="0"/>
              <a:t>Appendix C. Simulation (Goal 3)</a:t>
            </a:r>
          </a:p>
        </p:txBody>
      </p:sp>
      <p:pic>
        <p:nvPicPr>
          <p:cNvPr id="15" name="그림 14">
            <a:extLst>
              <a:ext uri="{FF2B5EF4-FFF2-40B4-BE49-F238E27FC236}">
                <a16:creationId xmlns:a16="http://schemas.microsoft.com/office/drawing/2014/main" id="{C3C887FC-D217-AAE9-D60F-8C0A6CA52548}"/>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a:extLst>
              <a:ext uri="{FF2B5EF4-FFF2-40B4-BE49-F238E27FC236}">
                <a16:creationId xmlns:a16="http://schemas.microsoft.com/office/drawing/2014/main" id="{059D14B0-3C9B-E12D-2B1F-26E2E2AD7CB2}"/>
              </a:ext>
            </a:extLst>
          </p:cNvPr>
          <p:cNvSpPr txBox="1"/>
          <p:nvPr/>
        </p:nvSpPr>
        <p:spPr>
          <a:xfrm>
            <a:off x="442680" y="1182599"/>
            <a:ext cx="4569693" cy="400110"/>
          </a:xfrm>
          <a:prstGeom prst="rect">
            <a:avLst/>
          </a:prstGeom>
          <a:noFill/>
        </p:spPr>
        <p:txBody>
          <a:bodyPr wrap="square">
            <a:spAutoFit/>
          </a:bodyPr>
          <a:lstStyle/>
          <a:p>
            <a:pPr lvl="0">
              <a:defRPr sz="1800">
                <a:solidFill>
                  <a:srgbClr val="3C3C3C"/>
                </a:solidFill>
              </a:defRPr>
            </a:pPr>
            <a:r>
              <a:rPr lang="en-US" altLang="ko-KR" sz="2000" b="1" dirty="0"/>
              <a:t>Process of simulation </a:t>
            </a:r>
          </a:p>
        </p:txBody>
      </p:sp>
      <p:sp>
        <p:nvSpPr>
          <p:cNvPr id="23" name="TextBox 3">
            <a:extLst>
              <a:ext uri="{FF2B5EF4-FFF2-40B4-BE49-F238E27FC236}">
                <a16:creationId xmlns:a16="http://schemas.microsoft.com/office/drawing/2014/main" id="{FB450AE1-A997-4831-C194-7E4860231368}"/>
              </a:ext>
            </a:extLst>
          </p:cNvPr>
          <p:cNvSpPr txBox="1"/>
          <p:nvPr/>
        </p:nvSpPr>
        <p:spPr>
          <a:xfrm>
            <a:off x="423630" y="1732541"/>
            <a:ext cx="6854749" cy="369332"/>
          </a:xfrm>
          <a:prstGeom prst="rect">
            <a:avLst/>
          </a:prstGeom>
          <a:noFill/>
        </p:spPr>
        <p:txBody>
          <a:bodyPr wrap="square">
            <a:spAutoFit/>
          </a:bodyPr>
          <a:lstStyle/>
          <a:p>
            <a:pPr lvl="0">
              <a:defRPr sz="1800">
                <a:solidFill>
                  <a:srgbClr val="3C3C3C"/>
                </a:solidFill>
              </a:defRPr>
            </a:pPr>
            <a:r>
              <a:rPr lang="en-US" altLang="ko-KR" dirty="0"/>
              <a:t>· Solve the equation, save the solutions to a list.</a:t>
            </a:r>
          </a:p>
        </p:txBody>
      </p:sp>
      <p:pic>
        <p:nvPicPr>
          <p:cNvPr id="6" name="그림 5" descr="텍스트, 스크린샷, 소프트웨어이(가) 표시된 사진&#10;&#10;AI 생성 콘텐츠는 정확하지 않을 수 있습니다.">
            <a:extLst>
              <a:ext uri="{FF2B5EF4-FFF2-40B4-BE49-F238E27FC236}">
                <a16:creationId xmlns:a16="http://schemas.microsoft.com/office/drawing/2014/main" id="{E83203D0-29DA-9343-C09E-1A0D35FD6050}"/>
              </a:ext>
            </a:extLst>
          </p:cNvPr>
          <p:cNvPicPr>
            <a:picLocks noChangeAspect="1"/>
          </p:cNvPicPr>
          <p:nvPr/>
        </p:nvPicPr>
        <p:blipFill>
          <a:blip r:embed="rId3"/>
          <a:stretch>
            <a:fillRect/>
          </a:stretch>
        </p:blipFill>
        <p:spPr>
          <a:xfrm>
            <a:off x="599247" y="2151002"/>
            <a:ext cx="3985066" cy="3538822"/>
          </a:xfrm>
          <a:prstGeom prst="rect">
            <a:avLst/>
          </a:prstGeom>
        </p:spPr>
      </p:pic>
      <mc:AlternateContent xmlns:mc="http://schemas.openxmlformats.org/markup-compatibility/2006" xmlns:a14="http://schemas.microsoft.com/office/drawing/2010/main">
        <mc:Choice Requires="a14">
          <p:sp>
            <p:nvSpPr>
              <p:cNvPr id="7" name="TextBox 3">
                <a:extLst>
                  <a:ext uri="{FF2B5EF4-FFF2-40B4-BE49-F238E27FC236}">
                    <a16:creationId xmlns:a16="http://schemas.microsoft.com/office/drawing/2014/main" id="{D532E1F7-9814-A7ED-7CDF-5F88B7EB51FA}"/>
                  </a:ext>
                </a:extLst>
              </p:cNvPr>
              <p:cNvSpPr txBox="1"/>
              <p:nvPr/>
            </p:nvSpPr>
            <p:spPr>
              <a:xfrm>
                <a:off x="442680" y="5689824"/>
                <a:ext cx="6854749" cy="646331"/>
              </a:xfrm>
              <a:prstGeom prst="rect">
                <a:avLst/>
              </a:prstGeom>
              <a:noFill/>
            </p:spPr>
            <p:txBody>
              <a:bodyPr wrap="square">
                <a:spAutoFit/>
              </a:bodyPr>
              <a:lstStyle/>
              <a:p>
                <a:pPr lvl="0">
                  <a:defRPr sz="1800">
                    <a:solidFill>
                      <a:srgbClr val="3C3C3C"/>
                    </a:solidFill>
                  </a:defRPr>
                </a:pPr>
                <a:r>
                  <a:rPr lang="en-US" altLang="ko-KR" dirty="0"/>
                  <a:t>· Choose the </a:t>
                </a:r>
                <a:r>
                  <a:rPr lang="en-US" altLang="ko-KR" dirty="0">
                    <a:solidFill>
                      <a:srgbClr val="FF0000"/>
                    </a:solidFill>
                  </a:rPr>
                  <a:t>nearest solution</a:t>
                </a:r>
                <a:r>
                  <a:rPr lang="en-US" altLang="ko-KR" dirty="0"/>
                  <a:t> to the synchrotron frequency(</a:t>
                </a:r>
                <a14:m>
                  <m:oMath xmlns:m="http://schemas.openxmlformats.org/officeDocument/2006/math">
                    <m:sSub>
                      <m:sSubPr>
                        <m:ctrlPr>
                          <a:rPr lang="en-US" altLang="ko-KR" i="1" smtClean="0">
                            <a:latin typeface="Cambria Math" panose="02040503050406030204" pitchFamily="18" charset="0"/>
                          </a:rPr>
                        </m:ctrlPr>
                      </m:sSubPr>
                      <m:e>
                        <m:r>
                          <a:rPr lang="ko-KR" altLang="en-US" i="1" smtClean="0">
                            <a:latin typeface="Cambria Math" panose="02040503050406030204" pitchFamily="18" charset="0"/>
                          </a:rPr>
                          <m:t>𝜔</m:t>
                        </m:r>
                      </m:e>
                      <m:sub>
                        <m:r>
                          <a:rPr lang="en-US" altLang="ko-KR" b="0" i="1" smtClean="0">
                            <a:latin typeface="Cambria Math" panose="02040503050406030204" pitchFamily="18" charset="0"/>
                          </a:rPr>
                          <m:t>𝑠</m:t>
                        </m:r>
                      </m:sub>
                    </m:sSub>
                  </m:oMath>
                </a14:m>
                <a:r>
                  <a:rPr lang="en-US" altLang="ko-KR" dirty="0"/>
                  <a:t>).</a:t>
                </a:r>
              </a:p>
              <a:p>
                <a:pPr lvl="0">
                  <a:defRPr sz="1800">
                    <a:solidFill>
                      <a:srgbClr val="3C3C3C"/>
                    </a:solidFill>
                  </a:defRPr>
                </a:pPr>
                <a:r>
                  <a:rPr lang="en-US" altLang="ko-KR" dirty="0"/>
                  <a:t>  (In above list, the 3</a:t>
                </a:r>
                <a:r>
                  <a:rPr lang="en-US" altLang="ko-KR" baseline="30000" dirty="0"/>
                  <a:t>rd</a:t>
                </a:r>
                <a:r>
                  <a:rPr lang="en-US" altLang="ko-KR" dirty="0"/>
                  <a:t> components are.)</a:t>
                </a:r>
              </a:p>
            </p:txBody>
          </p:sp>
        </mc:Choice>
        <mc:Fallback xmlns="">
          <p:sp>
            <p:nvSpPr>
              <p:cNvPr id="7" name="TextBox 3">
                <a:extLst>
                  <a:ext uri="{FF2B5EF4-FFF2-40B4-BE49-F238E27FC236}">
                    <a16:creationId xmlns:a16="http://schemas.microsoft.com/office/drawing/2014/main" id="{D532E1F7-9814-A7ED-7CDF-5F88B7EB51FA}"/>
                  </a:ext>
                </a:extLst>
              </p:cNvPr>
              <p:cNvSpPr txBox="1">
                <a:spLocks noRot="1" noChangeAspect="1" noMove="1" noResize="1" noEditPoints="1" noAdjustHandles="1" noChangeArrowheads="1" noChangeShapeType="1" noTextEdit="1"/>
              </p:cNvSpPr>
              <p:nvPr/>
            </p:nvSpPr>
            <p:spPr>
              <a:xfrm>
                <a:off x="442680" y="5689824"/>
                <a:ext cx="6854749" cy="646331"/>
              </a:xfrm>
              <a:prstGeom prst="rect">
                <a:avLst/>
              </a:prstGeom>
              <a:blipFill>
                <a:blip r:embed="rId4"/>
                <a:stretch>
                  <a:fillRect l="-801" t="-4717" b="-14151"/>
                </a:stretch>
              </a:blipFill>
            </p:spPr>
            <p:txBody>
              <a:bodyPr/>
              <a:lstStyle/>
              <a:p>
                <a:r>
                  <a:rPr lang="ko-KR" altLang="en-US">
                    <a:noFill/>
                  </a:rPr>
                  <a:t> </a:t>
                </a:r>
              </a:p>
            </p:txBody>
          </p:sp>
        </mc:Fallback>
      </mc:AlternateContent>
      <p:pic>
        <p:nvPicPr>
          <p:cNvPr id="9" name="그림 8" descr="텍스트, 스크린샷, 메뉴, 흑백이(가) 표시된 사진&#10;&#10;AI 생성 콘텐츠는 정확하지 않을 수 있습니다.">
            <a:extLst>
              <a:ext uri="{FF2B5EF4-FFF2-40B4-BE49-F238E27FC236}">
                <a16:creationId xmlns:a16="http://schemas.microsoft.com/office/drawing/2014/main" id="{EE3170F1-DE12-373B-095C-2FD9CE7A3EAA}"/>
              </a:ext>
            </a:extLst>
          </p:cNvPr>
          <p:cNvPicPr>
            <a:picLocks noChangeAspect="1"/>
          </p:cNvPicPr>
          <p:nvPr/>
        </p:nvPicPr>
        <p:blipFill>
          <a:blip r:embed="rId5"/>
          <a:stretch>
            <a:fillRect/>
          </a:stretch>
        </p:blipFill>
        <p:spPr>
          <a:xfrm>
            <a:off x="4772659" y="2509288"/>
            <a:ext cx="3772094" cy="2533780"/>
          </a:xfrm>
          <a:prstGeom prst="rect">
            <a:avLst/>
          </a:prstGeom>
        </p:spPr>
      </p:pic>
    </p:spTree>
    <p:extLst>
      <p:ext uri="{BB962C8B-B14F-4D97-AF65-F5344CB8AC3E}">
        <p14:creationId xmlns:p14="http://schemas.microsoft.com/office/powerpoint/2010/main" val="2525476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835A0-91D4-427F-7748-DB5DA22D0C9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C4ED158-7E49-EA98-1F6C-784583A2DC12}"/>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a:extLst>
              <a:ext uri="{FF2B5EF4-FFF2-40B4-BE49-F238E27FC236}">
                <a16:creationId xmlns:a16="http://schemas.microsoft.com/office/drawing/2014/main" id="{C56C8C47-67DB-E464-70F0-4D469CFA58C8}"/>
              </a:ext>
            </a:extLst>
          </p:cNvPr>
          <p:cNvSpPr txBox="1"/>
          <p:nvPr/>
        </p:nvSpPr>
        <p:spPr>
          <a:xfrm>
            <a:off x="347430" y="248471"/>
            <a:ext cx="5088252" cy="523220"/>
          </a:xfrm>
          <a:prstGeom prst="rect">
            <a:avLst/>
          </a:prstGeom>
          <a:noFill/>
        </p:spPr>
        <p:txBody>
          <a:bodyPr wrap="none">
            <a:spAutoFit/>
          </a:bodyPr>
          <a:lstStyle/>
          <a:p>
            <a:pPr lvl="0" algn="l">
              <a:defRPr sz="2800" b="1">
                <a:solidFill>
                  <a:srgbClr val="FFFFFF"/>
                </a:solidFill>
              </a:defRPr>
            </a:pPr>
            <a:r>
              <a:rPr lang="en-US" altLang="ko-KR" dirty="0"/>
              <a:t>Appendix D. Simulations (Goal 1)</a:t>
            </a:r>
          </a:p>
        </p:txBody>
      </p:sp>
      <p:pic>
        <p:nvPicPr>
          <p:cNvPr id="15" name="그림 14">
            <a:extLst>
              <a:ext uri="{FF2B5EF4-FFF2-40B4-BE49-F238E27FC236}">
                <a16:creationId xmlns:a16="http://schemas.microsoft.com/office/drawing/2014/main" id="{99B050D8-D0BE-B4AB-2C43-FAF21166959E}"/>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a:extLst>
              <a:ext uri="{FF2B5EF4-FFF2-40B4-BE49-F238E27FC236}">
                <a16:creationId xmlns:a16="http://schemas.microsoft.com/office/drawing/2014/main" id="{2053CE7E-955D-C3C7-B850-1D89E4C31E2F}"/>
              </a:ext>
            </a:extLst>
          </p:cNvPr>
          <p:cNvSpPr txBox="1"/>
          <p:nvPr/>
        </p:nvSpPr>
        <p:spPr>
          <a:xfrm>
            <a:off x="347430" y="1115924"/>
            <a:ext cx="4569693" cy="707886"/>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Process of simulation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07549D7-FEBB-4F95-3D25-985FDCDF65FE}"/>
                  </a:ext>
                </a:extLst>
              </p:cNvPr>
              <p:cNvSpPr txBox="1"/>
              <p:nvPr/>
            </p:nvSpPr>
            <p:spPr>
              <a:xfrm>
                <a:off x="347429" y="2010235"/>
                <a:ext cx="7636693" cy="2585323"/>
              </a:xfrm>
              <a:prstGeom prst="rect">
                <a:avLst/>
              </a:prstGeom>
              <a:noFill/>
            </p:spPr>
            <p:txBody>
              <a:bodyPr wrap="square">
                <a:spAutoFit/>
              </a:bodyPr>
              <a:lstStyle/>
              <a:p>
                <a:r>
                  <a:rPr lang="en-US" altLang="ko-KR" dirty="0"/>
                  <a:t>· Load SDDS file as </a:t>
                </a:r>
                <a:r>
                  <a:rPr lang="en-US" altLang="ko-KR" b="1" dirty="0"/>
                  <a:t>.wcp0 </a:t>
                </a:r>
                <a:r>
                  <a:rPr lang="en-US" altLang="ko-KR" dirty="0"/>
                  <a:t>and read </a:t>
                </a:r>
                <a:r>
                  <a:rPr lang="en-US" altLang="ko-KR" b="1" dirty="0"/>
                  <a:t>momentum</a:t>
                </a:r>
                <a:r>
                  <a:rPr lang="en-US" altLang="ko-KR" dirty="0"/>
                  <a:t> of particle(p).</a:t>
                </a:r>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r>
                  <a:rPr lang="en-US" altLang="ko-KR" dirty="0"/>
                  <a:t>· Calculate the </a:t>
                </a:r>
                <a:r>
                  <a:rPr lang="en-US" altLang="ko-KR" b="1" dirty="0"/>
                  <a:t>length of the bunch(</a:t>
                </a:r>
                <a14:m>
                  <m:oMath xmlns:m="http://schemas.openxmlformats.org/officeDocument/2006/math">
                    <m:r>
                      <a:rPr lang="en-US" altLang="ko-KR" b="1" i="1" smtClean="0">
                        <a:latin typeface="Cambria Math" panose="02040503050406030204" pitchFamily="18" charset="0"/>
                      </a:rPr>
                      <m:t>𝒍</m:t>
                    </m:r>
                  </m:oMath>
                </a14:m>
                <a:r>
                  <a:rPr lang="en-US" altLang="ko-KR" b="1" dirty="0"/>
                  <a:t>)</a:t>
                </a:r>
                <a:r>
                  <a:rPr lang="en-US" altLang="ko-KR" dirty="0"/>
                  <a:t>.</a:t>
                </a:r>
              </a:p>
            </p:txBody>
          </p:sp>
        </mc:Choice>
        <mc:Fallback xmlns="">
          <p:sp>
            <p:nvSpPr>
              <p:cNvPr id="6" name="TextBox 5">
                <a:extLst>
                  <a:ext uri="{FF2B5EF4-FFF2-40B4-BE49-F238E27FC236}">
                    <a16:creationId xmlns:a16="http://schemas.microsoft.com/office/drawing/2014/main" id="{007549D7-FEBB-4F95-3D25-985FDCDF65FE}"/>
                  </a:ext>
                </a:extLst>
              </p:cNvPr>
              <p:cNvSpPr txBox="1">
                <a:spLocks noRot="1" noChangeAspect="1" noMove="1" noResize="1" noEditPoints="1" noAdjustHandles="1" noChangeArrowheads="1" noChangeShapeType="1" noTextEdit="1"/>
              </p:cNvSpPr>
              <p:nvPr/>
            </p:nvSpPr>
            <p:spPr>
              <a:xfrm>
                <a:off x="347429" y="2010235"/>
                <a:ext cx="7636693" cy="2585323"/>
              </a:xfrm>
              <a:prstGeom prst="rect">
                <a:avLst/>
              </a:prstGeom>
              <a:blipFill>
                <a:blip r:embed="rId3"/>
                <a:stretch>
                  <a:fillRect l="-718" t="-1415" b="-2830"/>
                </a:stretch>
              </a:blipFill>
            </p:spPr>
            <p:txBody>
              <a:bodyPr/>
              <a:lstStyle/>
              <a:p>
                <a:r>
                  <a:rPr lang="ko-KR" altLang="en-US">
                    <a:noFill/>
                  </a:rPr>
                  <a:t> </a:t>
                </a:r>
              </a:p>
            </p:txBody>
          </p:sp>
        </mc:Fallback>
      </mc:AlternateContent>
      <p:pic>
        <p:nvPicPr>
          <p:cNvPr id="7" name="그림 6" descr="텍스트, 스크린샷, 그래프이(가) 표시된 사진&#10;&#10;AI 생성 콘텐츠는 정확하지 않을 수 있습니다.">
            <a:extLst>
              <a:ext uri="{FF2B5EF4-FFF2-40B4-BE49-F238E27FC236}">
                <a16:creationId xmlns:a16="http://schemas.microsoft.com/office/drawing/2014/main" id="{42795BA7-A7AD-888C-2581-CBDC0C087D28}"/>
              </a:ext>
            </a:extLst>
          </p:cNvPr>
          <p:cNvPicPr>
            <a:picLocks noChangeAspect="1"/>
          </p:cNvPicPr>
          <p:nvPr/>
        </p:nvPicPr>
        <p:blipFill>
          <a:blip r:embed="rId4"/>
          <a:stretch>
            <a:fillRect/>
          </a:stretch>
        </p:blipFill>
        <p:spPr>
          <a:xfrm>
            <a:off x="975769" y="2380549"/>
            <a:ext cx="2385858" cy="1749063"/>
          </a:xfrm>
          <a:prstGeom prst="rect">
            <a:avLst/>
          </a:prstGeom>
        </p:spPr>
      </p:pic>
      <p:pic>
        <p:nvPicPr>
          <p:cNvPr id="11" name="그림 10" descr="텍스트, 스크린샷, 폰트이(가) 표시된 사진&#10;&#10;AI 생성 콘텐츠는 정확하지 않을 수 있습니다.">
            <a:extLst>
              <a:ext uri="{FF2B5EF4-FFF2-40B4-BE49-F238E27FC236}">
                <a16:creationId xmlns:a16="http://schemas.microsoft.com/office/drawing/2014/main" id="{BC57FB21-3DCB-8D25-4D35-D466DEA0966C}"/>
              </a:ext>
            </a:extLst>
          </p:cNvPr>
          <p:cNvPicPr>
            <a:picLocks noChangeAspect="1"/>
          </p:cNvPicPr>
          <p:nvPr/>
        </p:nvPicPr>
        <p:blipFill>
          <a:blip r:embed="rId5"/>
          <a:stretch>
            <a:fillRect/>
          </a:stretch>
        </p:blipFill>
        <p:spPr>
          <a:xfrm>
            <a:off x="639430" y="4711464"/>
            <a:ext cx="3267241" cy="1078023"/>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F7C2640-D409-2EAC-05CA-C8E360A66830}"/>
                  </a:ext>
                </a:extLst>
              </p:cNvPr>
              <p:cNvSpPr txBox="1"/>
              <p:nvPr/>
            </p:nvSpPr>
            <p:spPr>
              <a:xfrm>
                <a:off x="3708971" y="5063212"/>
                <a:ext cx="4613096" cy="3745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𝑙</m:t>
                      </m:r>
                      <m:r>
                        <a:rPr lang="en-US" altLang="ko-KR" b="0" i="1" smtClean="0">
                          <a:latin typeface="Cambria Math" panose="02040503050406030204" pitchFamily="18" charset="0"/>
                        </a:rPr>
                        <m:t>=2.7 </m:t>
                      </m:r>
                      <m:r>
                        <a:rPr lang="en-US" altLang="ko-KR" b="0" i="1" smtClean="0">
                          <a:latin typeface="Cambria Math" panose="02040503050406030204" pitchFamily="18" charset="0"/>
                        </a:rPr>
                        <m:t>𝑚𝑚</m:t>
                      </m:r>
                    </m:oMath>
                  </m:oMathPara>
                </a14:m>
                <a:endParaRPr lang="ko-KR" altLang="en-US" dirty="0"/>
              </a:p>
            </p:txBody>
          </p:sp>
        </mc:Choice>
        <mc:Fallback xmlns="">
          <p:sp>
            <p:nvSpPr>
              <p:cNvPr id="14" name="TextBox 13">
                <a:extLst>
                  <a:ext uri="{FF2B5EF4-FFF2-40B4-BE49-F238E27FC236}">
                    <a16:creationId xmlns:a16="http://schemas.microsoft.com/office/drawing/2014/main" id="{5F7C2640-D409-2EAC-05CA-C8E360A66830}"/>
                  </a:ext>
                </a:extLst>
              </p:cNvPr>
              <p:cNvSpPr txBox="1">
                <a:spLocks noRot="1" noChangeAspect="1" noMove="1" noResize="1" noEditPoints="1" noAdjustHandles="1" noChangeArrowheads="1" noChangeShapeType="1" noTextEdit="1"/>
              </p:cNvSpPr>
              <p:nvPr/>
            </p:nvSpPr>
            <p:spPr>
              <a:xfrm>
                <a:off x="3708971" y="5063212"/>
                <a:ext cx="4613096" cy="374526"/>
              </a:xfrm>
              <a:prstGeom prst="rect">
                <a:avLst/>
              </a:prstGeom>
              <a:blipFill>
                <a:blip r:embed="rId6"/>
                <a:stretch>
                  <a:fillRect/>
                </a:stretch>
              </a:blipFill>
            </p:spPr>
            <p:txBody>
              <a:bodyPr/>
              <a:lstStyle/>
              <a:p>
                <a:r>
                  <a:rPr lang="ko-KR" altLang="en-US">
                    <a:noFill/>
                  </a:rPr>
                  <a:t> </a:t>
                </a:r>
              </a:p>
            </p:txBody>
          </p:sp>
        </mc:Fallback>
      </mc:AlternateContent>
      <p:sp>
        <p:nvSpPr>
          <p:cNvPr id="16" name="오른쪽 화살표 37">
            <a:extLst>
              <a:ext uri="{FF2B5EF4-FFF2-40B4-BE49-F238E27FC236}">
                <a16:creationId xmlns:a16="http://schemas.microsoft.com/office/drawing/2014/main" id="{B75F4E6B-854E-560A-B2E1-7669A993BE3F}"/>
              </a:ext>
            </a:extLst>
          </p:cNvPr>
          <p:cNvSpPr/>
          <p:nvPr/>
        </p:nvSpPr>
        <p:spPr>
          <a:xfrm>
            <a:off x="4290710" y="5130416"/>
            <a:ext cx="748764" cy="240118"/>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lstStyle/>
          <a:p>
            <a:pPr lvl="0">
              <a:defRPr/>
            </a:pPr>
            <a:endParaRPr/>
          </a:p>
        </p:txBody>
      </p:sp>
    </p:spTree>
    <p:extLst>
      <p:ext uri="{BB962C8B-B14F-4D97-AF65-F5344CB8AC3E}">
        <p14:creationId xmlns:p14="http://schemas.microsoft.com/office/powerpoint/2010/main" val="4188789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93DAA-E9AF-0B6F-7094-9AFB587E714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79C210F-BA3D-D078-3212-74206E631622}"/>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a:extLst>
              <a:ext uri="{FF2B5EF4-FFF2-40B4-BE49-F238E27FC236}">
                <a16:creationId xmlns:a16="http://schemas.microsoft.com/office/drawing/2014/main" id="{4F14E7EE-A238-E03A-307E-A35B86966181}"/>
              </a:ext>
            </a:extLst>
          </p:cNvPr>
          <p:cNvSpPr txBox="1"/>
          <p:nvPr/>
        </p:nvSpPr>
        <p:spPr>
          <a:xfrm>
            <a:off x="347430" y="248471"/>
            <a:ext cx="5088252" cy="523220"/>
          </a:xfrm>
          <a:prstGeom prst="rect">
            <a:avLst/>
          </a:prstGeom>
          <a:noFill/>
        </p:spPr>
        <p:txBody>
          <a:bodyPr wrap="none">
            <a:spAutoFit/>
          </a:bodyPr>
          <a:lstStyle/>
          <a:p>
            <a:pPr lvl="0" algn="l">
              <a:defRPr sz="2800" b="1">
                <a:solidFill>
                  <a:srgbClr val="FFFFFF"/>
                </a:solidFill>
              </a:defRPr>
            </a:pPr>
            <a:r>
              <a:rPr lang="en-US" altLang="ko-KR" dirty="0"/>
              <a:t>Appendix D. Simulations (Goal 1)</a:t>
            </a:r>
          </a:p>
        </p:txBody>
      </p:sp>
      <p:pic>
        <p:nvPicPr>
          <p:cNvPr id="15" name="그림 14">
            <a:extLst>
              <a:ext uri="{FF2B5EF4-FFF2-40B4-BE49-F238E27FC236}">
                <a16:creationId xmlns:a16="http://schemas.microsoft.com/office/drawing/2014/main" id="{A7BC11EE-6380-AF4E-0C03-37E4A96FD5B6}"/>
              </a:ext>
            </a:extLst>
          </p:cNvPr>
          <p:cNvPicPr>
            <a:picLocks noChangeAspect="1"/>
          </p:cNvPicPr>
          <p:nvPr/>
        </p:nvPicPr>
        <p:blipFill rotWithShape="1">
          <a:blip r:embed="rId3"/>
          <a:stretch>
            <a:fillRect/>
          </a:stretch>
        </p:blipFill>
        <p:spPr>
          <a:xfrm>
            <a:off x="8274516" y="6123430"/>
            <a:ext cx="869483" cy="716989"/>
          </a:xfrm>
          <a:prstGeom prst="rect">
            <a:avLst/>
          </a:prstGeom>
        </p:spPr>
      </p:pic>
      <p:sp>
        <p:nvSpPr>
          <p:cNvPr id="19" name="TextBox 3">
            <a:extLst>
              <a:ext uri="{FF2B5EF4-FFF2-40B4-BE49-F238E27FC236}">
                <a16:creationId xmlns:a16="http://schemas.microsoft.com/office/drawing/2014/main" id="{DDA10815-9A65-23C9-C53A-FCB9CA5A9B9D}"/>
              </a:ext>
            </a:extLst>
          </p:cNvPr>
          <p:cNvSpPr txBox="1"/>
          <p:nvPr/>
        </p:nvSpPr>
        <p:spPr>
          <a:xfrm>
            <a:off x="347430" y="1115924"/>
            <a:ext cx="4569693" cy="707886"/>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Process of simulation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CD0703E-F0BD-12E6-ABE1-A0C27F6112A6}"/>
                  </a:ext>
                </a:extLst>
              </p:cNvPr>
              <p:cNvSpPr txBox="1"/>
              <p:nvPr/>
            </p:nvSpPr>
            <p:spPr>
              <a:xfrm>
                <a:off x="347429" y="1861262"/>
                <a:ext cx="7636693" cy="3139321"/>
              </a:xfrm>
              <a:prstGeom prst="rect">
                <a:avLst/>
              </a:prstGeom>
              <a:noFill/>
            </p:spPr>
            <p:txBody>
              <a:bodyPr wrap="square">
                <a:spAutoFit/>
              </a:bodyPr>
              <a:lstStyle/>
              <a:p>
                <a:r>
                  <a:rPr lang="en-US" altLang="ko-KR" dirty="0"/>
                  <a:t>· Calculate the </a:t>
                </a:r>
                <a:r>
                  <a:rPr lang="en-US" altLang="ko-KR" b="1" dirty="0"/>
                  <a:t>transverse wake field </a:t>
                </a:r>
                <a:r>
                  <a:rPr lang="en-US" altLang="ko-KR" dirty="0"/>
                  <a:t>using the below equation.</a:t>
                </a:r>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r>
                  <a:rPr lang="en-US" altLang="ko-KR" dirty="0"/>
                  <a:t>· Calculate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𝑊</m:t>
                        </m:r>
                      </m:e>
                      <m:sub>
                        <m:r>
                          <a:rPr lang="en-US" altLang="ko-KR" b="0" i="1" smtClean="0">
                            <a:latin typeface="Cambria Math" panose="02040503050406030204" pitchFamily="18" charset="0"/>
                          </a:rPr>
                          <m:t>0</m:t>
                        </m:r>
                      </m:sub>
                    </m:sSub>
                  </m:oMath>
                </a14:m>
                <a:r>
                  <a:rPr lang="en-US" altLang="ko-KR" dirty="0"/>
                  <a:t> defined as the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𝑊</m:t>
                        </m:r>
                      </m:e>
                      <m:sub>
                        <m:r>
                          <a:rPr lang="en-US" altLang="ko-KR" b="0" i="1" smtClean="0">
                            <a:latin typeface="Cambria Math" panose="02040503050406030204" pitchFamily="18" charset="0"/>
                          </a:rPr>
                          <m:t>1</m:t>
                        </m:r>
                      </m:sub>
                    </m:sSub>
                  </m:oMath>
                </a14:m>
                <a:r>
                  <a:rPr lang="en-US" altLang="ko-KR" dirty="0"/>
                  <a:t> average of the </a:t>
                </a:r>
                <a14:m>
                  <m:oMath xmlns:m="http://schemas.openxmlformats.org/officeDocument/2006/math">
                    <m:r>
                      <a:rPr lang="en-US" altLang="ko-KR" b="0" i="1" smtClean="0">
                        <a:latin typeface="Cambria Math" panose="02040503050406030204" pitchFamily="18" charset="0"/>
                      </a:rPr>
                      <m:t>−</m:t>
                    </m:r>
                    <m:r>
                      <a:rPr lang="en-US" altLang="ko-KR" b="0" i="1" smtClean="0">
                        <a:latin typeface="Cambria Math" panose="02040503050406030204" pitchFamily="18" charset="0"/>
                      </a:rPr>
                      <m:t>𝑙</m:t>
                    </m:r>
                    <m:r>
                      <a:rPr lang="en-US" altLang="ko-KR" b="0" i="1" smtClean="0">
                        <a:latin typeface="Cambria Math" panose="02040503050406030204" pitchFamily="18" charset="0"/>
                      </a:rPr>
                      <m:t>&lt;</m:t>
                    </m:r>
                    <m:r>
                      <a:rPr lang="en-US" altLang="ko-KR" b="0" i="1" smtClean="0">
                        <a:latin typeface="Cambria Math" panose="02040503050406030204" pitchFamily="18" charset="0"/>
                      </a:rPr>
                      <m:t>𝑧</m:t>
                    </m:r>
                    <m:r>
                      <a:rPr lang="en-US" altLang="ko-KR" b="0" i="1" smtClean="0">
                        <a:latin typeface="Cambria Math" panose="02040503050406030204" pitchFamily="18" charset="0"/>
                      </a:rPr>
                      <m:t>&lt;0</m:t>
                    </m:r>
                  </m:oMath>
                </a14:m>
                <a:r>
                  <a:rPr lang="en-US" altLang="ko-KR" dirty="0"/>
                  <a:t> section.</a:t>
                </a:r>
              </a:p>
            </p:txBody>
          </p:sp>
        </mc:Choice>
        <mc:Fallback xmlns="">
          <p:sp>
            <p:nvSpPr>
              <p:cNvPr id="6" name="TextBox 5">
                <a:extLst>
                  <a:ext uri="{FF2B5EF4-FFF2-40B4-BE49-F238E27FC236}">
                    <a16:creationId xmlns:a16="http://schemas.microsoft.com/office/drawing/2014/main" id="{ECD0703E-F0BD-12E6-ABE1-A0C27F6112A6}"/>
                  </a:ext>
                </a:extLst>
              </p:cNvPr>
              <p:cNvSpPr txBox="1">
                <a:spLocks noRot="1" noChangeAspect="1" noMove="1" noResize="1" noEditPoints="1" noAdjustHandles="1" noChangeArrowheads="1" noChangeShapeType="1" noTextEdit="1"/>
              </p:cNvSpPr>
              <p:nvPr/>
            </p:nvSpPr>
            <p:spPr>
              <a:xfrm>
                <a:off x="347429" y="1861262"/>
                <a:ext cx="7636693" cy="3139321"/>
              </a:xfrm>
              <a:prstGeom prst="rect">
                <a:avLst/>
              </a:prstGeom>
              <a:blipFill>
                <a:blip r:embed="rId4"/>
                <a:stretch>
                  <a:fillRect l="-718" t="-971" b="-2136"/>
                </a:stretch>
              </a:blipFill>
            </p:spPr>
            <p:txBody>
              <a:bodyPr/>
              <a:lstStyle/>
              <a:p>
                <a:r>
                  <a:rPr lang="ko-KR" altLang="en-US">
                    <a:noFill/>
                  </a:rPr>
                  <a:t> </a:t>
                </a:r>
              </a:p>
            </p:txBody>
          </p:sp>
        </mc:Fallback>
      </mc:AlternateContent>
      <p:pic>
        <p:nvPicPr>
          <p:cNvPr id="5" name="그림 4" descr="라인, 그래프, 텍스트, 도표이(가) 표시된 사진&#10;&#10;AI 생성 콘텐츠는 정확하지 않을 수 있습니다.">
            <a:extLst>
              <a:ext uri="{FF2B5EF4-FFF2-40B4-BE49-F238E27FC236}">
                <a16:creationId xmlns:a16="http://schemas.microsoft.com/office/drawing/2014/main" id="{D187BF8B-48BC-78CA-9B0C-6D290FDF3890}"/>
              </a:ext>
            </a:extLst>
          </p:cNvPr>
          <p:cNvPicPr>
            <a:picLocks noChangeAspect="1"/>
          </p:cNvPicPr>
          <p:nvPr/>
        </p:nvPicPr>
        <p:blipFill>
          <a:blip r:embed="rId5"/>
          <a:stretch>
            <a:fillRect/>
          </a:stretch>
        </p:blipFill>
        <p:spPr>
          <a:xfrm>
            <a:off x="747234" y="2712105"/>
            <a:ext cx="2788761" cy="1817340"/>
          </a:xfrm>
          <a:prstGeom prst="rect">
            <a:avLst/>
          </a:prstGeom>
        </p:spPr>
      </p:pic>
      <p:pic>
        <p:nvPicPr>
          <p:cNvPr id="12" name="그림 11">
            <a:extLst>
              <a:ext uri="{FF2B5EF4-FFF2-40B4-BE49-F238E27FC236}">
                <a16:creationId xmlns:a16="http://schemas.microsoft.com/office/drawing/2014/main" id="{45A0278B-0D16-7426-DF19-4EE13FFEFEE5}"/>
              </a:ext>
            </a:extLst>
          </p:cNvPr>
          <p:cNvPicPr>
            <a:picLocks noChangeAspect="1"/>
          </p:cNvPicPr>
          <p:nvPr/>
        </p:nvPicPr>
        <p:blipFill>
          <a:blip r:embed="rId6"/>
          <a:stretch>
            <a:fillRect/>
          </a:stretch>
        </p:blipFill>
        <p:spPr>
          <a:xfrm>
            <a:off x="3471890" y="2348379"/>
            <a:ext cx="2625821" cy="283873"/>
          </a:xfrm>
          <a:prstGeom prst="rect">
            <a:avLst/>
          </a:prstGeom>
        </p:spPr>
      </p:pic>
      <p:pic>
        <p:nvPicPr>
          <p:cNvPr id="17" name="그림 16" descr="폰트, 텍스트, 화이트, 친필이(가) 표시된 사진&#10;&#10;AI 생성 콘텐츠는 정확하지 않을 수 있습니다.">
            <a:extLst>
              <a:ext uri="{FF2B5EF4-FFF2-40B4-BE49-F238E27FC236}">
                <a16:creationId xmlns:a16="http://schemas.microsoft.com/office/drawing/2014/main" id="{4B690006-A0EA-1346-EFC5-1D1BBDFCB7BD}"/>
              </a:ext>
            </a:extLst>
          </p:cNvPr>
          <p:cNvPicPr>
            <a:picLocks noChangeAspect="1"/>
          </p:cNvPicPr>
          <p:nvPr/>
        </p:nvPicPr>
        <p:blipFill>
          <a:blip r:embed="rId7"/>
          <a:stretch>
            <a:fillRect/>
          </a:stretch>
        </p:blipFill>
        <p:spPr>
          <a:xfrm>
            <a:off x="988018" y="2282912"/>
            <a:ext cx="2163174" cy="428128"/>
          </a:xfrm>
          <a:prstGeom prst="rect">
            <a:avLst/>
          </a:prstGeom>
        </p:spPr>
      </p:pic>
      <p:pic>
        <p:nvPicPr>
          <p:cNvPr id="20" name="그림 19" descr="그래프, 라인, 도표, 텍스트이(가) 표시된 사진&#10;&#10;AI 생성 콘텐츠는 정확하지 않을 수 있습니다.">
            <a:extLst>
              <a:ext uri="{FF2B5EF4-FFF2-40B4-BE49-F238E27FC236}">
                <a16:creationId xmlns:a16="http://schemas.microsoft.com/office/drawing/2014/main" id="{BEA14133-4C10-46EC-0E99-B670C41D2DA6}"/>
              </a:ext>
            </a:extLst>
          </p:cNvPr>
          <p:cNvPicPr>
            <a:picLocks noChangeAspect="1"/>
          </p:cNvPicPr>
          <p:nvPr/>
        </p:nvPicPr>
        <p:blipFill>
          <a:blip r:embed="rId8"/>
          <a:stretch>
            <a:fillRect/>
          </a:stretch>
        </p:blipFill>
        <p:spPr>
          <a:xfrm>
            <a:off x="3673011" y="2686420"/>
            <a:ext cx="2961275" cy="1814867"/>
          </a:xfrm>
          <a:prstGeom prst="rect">
            <a:avLst/>
          </a:prstGeom>
        </p:spPr>
      </p:pic>
      <p:pic>
        <p:nvPicPr>
          <p:cNvPr id="22" name="그림 21" descr="텍스트, 스크린샷, 디스플레이, 소프트웨어이(가) 표시된 사진&#10;&#10;AI 생성 콘텐츠는 정확하지 않을 수 있습니다.">
            <a:extLst>
              <a:ext uri="{FF2B5EF4-FFF2-40B4-BE49-F238E27FC236}">
                <a16:creationId xmlns:a16="http://schemas.microsoft.com/office/drawing/2014/main" id="{36E61A34-42DB-7F91-1B77-BCA29A4A4A5E}"/>
              </a:ext>
            </a:extLst>
          </p:cNvPr>
          <p:cNvPicPr>
            <a:picLocks noChangeAspect="1"/>
          </p:cNvPicPr>
          <p:nvPr/>
        </p:nvPicPr>
        <p:blipFill>
          <a:blip r:embed="rId9"/>
          <a:stretch>
            <a:fillRect/>
          </a:stretch>
        </p:blipFill>
        <p:spPr>
          <a:xfrm>
            <a:off x="747234" y="5129008"/>
            <a:ext cx="2888276" cy="1177900"/>
          </a:xfrm>
          <a:prstGeom prst="rect">
            <a:avLst/>
          </a:prstGeom>
        </p:spPr>
      </p:pic>
      <p:sp>
        <p:nvSpPr>
          <p:cNvPr id="23" name="오른쪽 화살표 37">
            <a:extLst>
              <a:ext uri="{FF2B5EF4-FFF2-40B4-BE49-F238E27FC236}">
                <a16:creationId xmlns:a16="http://schemas.microsoft.com/office/drawing/2014/main" id="{211D385E-4AB4-2497-D5A0-9635D2B4FBE2}"/>
              </a:ext>
            </a:extLst>
          </p:cNvPr>
          <p:cNvSpPr/>
          <p:nvPr/>
        </p:nvSpPr>
        <p:spPr>
          <a:xfrm>
            <a:off x="3916328" y="5546517"/>
            <a:ext cx="748764" cy="240118"/>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lstStyle/>
          <a:p>
            <a:pPr lvl="0">
              <a:defRPr/>
            </a:pPr>
            <a:endParaRPr dirty="0"/>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863CB52-E164-7229-2046-129524BCF896}"/>
                  </a:ext>
                </a:extLst>
              </p:cNvPr>
              <p:cNvSpPr txBox="1"/>
              <p:nvPr/>
            </p:nvSpPr>
            <p:spPr>
              <a:xfrm>
                <a:off x="4961321" y="5530184"/>
                <a:ext cx="1795813" cy="276999"/>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𝑊</m:t>
                          </m:r>
                        </m:e>
                        <m:sub>
                          <m:r>
                            <a:rPr lang="en-US" altLang="ko-KR" b="0" i="1" smtClean="0">
                              <a:latin typeface="Cambria Math" panose="02040503050406030204" pitchFamily="18" charset="0"/>
                            </a:rPr>
                            <m:t>0</m:t>
                          </m:r>
                        </m:sub>
                      </m:sSub>
                      <m:r>
                        <a:rPr lang="en-US" altLang="ko-KR" b="0" i="1" smtClean="0">
                          <a:latin typeface="Cambria Math" panose="02040503050406030204" pitchFamily="18" charset="0"/>
                        </a:rPr>
                        <m:t>=1.212 </m:t>
                      </m:r>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𝑐𝑚</m:t>
                          </m:r>
                        </m:e>
                        <m:sup>
                          <m:r>
                            <a:rPr lang="en-US" altLang="ko-KR" b="0" i="1" smtClean="0">
                              <a:latin typeface="Cambria Math" panose="02040503050406030204" pitchFamily="18" charset="0"/>
                            </a:rPr>
                            <m:t>−2</m:t>
                          </m:r>
                        </m:sup>
                      </m:sSup>
                    </m:oMath>
                  </m:oMathPara>
                </a14:m>
                <a:endParaRPr lang="ko-KR" altLang="en-US" dirty="0"/>
              </a:p>
            </p:txBody>
          </p:sp>
        </mc:Choice>
        <mc:Fallback xmlns="">
          <p:sp>
            <p:nvSpPr>
              <p:cNvPr id="24" name="TextBox 23">
                <a:extLst>
                  <a:ext uri="{FF2B5EF4-FFF2-40B4-BE49-F238E27FC236}">
                    <a16:creationId xmlns:a16="http://schemas.microsoft.com/office/drawing/2014/main" id="{B863CB52-E164-7229-2046-129524BCF896}"/>
                  </a:ext>
                </a:extLst>
              </p:cNvPr>
              <p:cNvSpPr txBox="1">
                <a:spLocks noRot="1" noChangeAspect="1" noMove="1" noResize="1" noEditPoints="1" noAdjustHandles="1" noChangeArrowheads="1" noChangeShapeType="1" noTextEdit="1"/>
              </p:cNvSpPr>
              <p:nvPr/>
            </p:nvSpPr>
            <p:spPr>
              <a:xfrm>
                <a:off x="4961321" y="5530184"/>
                <a:ext cx="1795813" cy="276999"/>
              </a:xfrm>
              <a:prstGeom prst="rect">
                <a:avLst/>
              </a:prstGeom>
              <a:blipFill>
                <a:blip r:embed="rId10"/>
                <a:stretch>
                  <a:fillRect l="-2721" t="-2174" r="-1020" b="-13043"/>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2379484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A7D75-ED83-52B2-36E0-61BB47C16B4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55F96FA-556A-7966-B73C-18B1C1E69825}"/>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a:extLst>
              <a:ext uri="{FF2B5EF4-FFF2-40B4-BE49-F238E27FC236}">
                <a16:creationId xmlns:a16="http://schemas.microsoft.com/office/drawing/2014/main" id="{C863A5AD-EB47-ED53-E21E-A699C6172F0B}"/>
              </a:ext>
            </a:extLst>
          </p:cNvPr>
          <p:cNvSpPr txBox="1"/>
          <p:nvPr/>
        </p:nvSpPr>
        <p:spPr>
          <a:xfrm>
            <a:off x="347430" y="248471"/>
            <a:ext cx="5088252" cy="523220"/>
          </a:xfrm>
          <a:prstGeom prst="rect">
            <a:avLst/>
          </a:prstGeom>
          <a:noFill/>
        </p:spPr>
        <p:txBody>
          <a:bodyPr wrap="none">
            <a:spAutoFit/>
          </a:bodyPr>
          <a:lstStyle/>
          <a:p>
            <a:pPr lvl="0" algn="l">
              <a:defRPr sz="2800" b="1">
                <a:solidFill>
                  <a:srgbClr val="FFFFFF"/>
                </a:solidFill>
              </a:defRPr>
            </a:pPr>
            <a:r>
              <a:rPr lang="en-US" altLang="ko-KR" dirty="0"/>
              <a:t>Appendix D. Simulations (Goal 2)</a:t>
            </a:r>
          </a:p>
        </p:txBody>
      </p:sp>
      <p:pic>
        <p:nvPicPr>
          <p:cNvPr id="15" name="그림 14">
            <a:extLst>
              <a:ext uri="{FF2B5EF4-FFF2-40B4-BE49-F238E27FC236}">
                <a16:creationId xmlns:a16="http://schemas.microsoft.com/office/drawing/2014/main" id="{84B193B1-B9E8-295B-4EA1-6438617AD2F3}"/>
              </a:ext>
            </a:extLst>
          </p:cNvPr>
          <p:cNvPicPr>
            <a:picLocks noChangeAspect="1"/>
          </p:cNvPicPr>
          <p:nvPr/>
        </p:nvPicPr>
        <p:blipFill rotWithShape="1">
          <a:blip r:embed="rId3"/>
          <a:stretch>
            <a:fillRect/>
          </a:stretch>
        </p:blipFill>
        <p:spPr>
          <a:xfrm>
            <a:off x="8274516" y="6123430"/>
            <a:ext cx="869483" cy="716989"/>
          </a:xfrm>
          <a:prstGeom prst="rect">
            <a:avLst/>
          </a:prstGeom>
        </p:spPr>
      </p:pic>
      <p:sp>
        <p:nvSpPr>
          <p:cNvPr id="19" name="TextBox 3">
            <a:extLst>
              <a:ext uri="{FF2B5EF4-FFF2-40B4-BE49-F238E27FC236}">
                <a16:creationId xmlns:a16="http://schemas.microsoft.com/office/drawing/2014/main" id="{D4006FBB-7471-2B09-1ECA-60C2F069DC63}"/>
              </a:ext>
            </a:extLst>
          </p:cNvPr>
          <p:cNvSpPr txBox="1"/>
          <p:nvPr/>
        </p:nvSpPr>
        <p:spPr>
          <a:xfrm>
            <a:off x="347430" y="1115924"/>
            <a:ext cx="4569693" cy="707886"/>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Process of simulation</a:t>
            </a:r>
          </a:p>
        </p:txBody>
      </p:sp>
      <p:sp>
        <p:nvSpPr>
          <p:cNvPr id="6" name="TextBox 5">
            <a:extLst>
              <a:ext uri="{FF2B5EF4-FFF2-40B4-BE49-F238E27FC236}">
                <a16:creationId xmlns:a16="http://schemas.microsoft.com/office/drawing/2014/main" id="{2A24FAEE-DC6A-6712-95BD-827D2733D973}"/>
              </a:ext>
            </a:extLst>
          </p:cNvPr>
          <p:cNvSpPr txBox="1"/>
          <p:nvPr/>
        </p:nvSpPr>
        <p:spPr>
          <a:xfrm>
            <a:off x="347429" y="1861262"/>
            <a:ext cx="7636693" cy="2031325"/>
          </a:xfrm>
          <a:prstGeom prst="rect">
            <a:avLst/>
          </a:prstGeom>
          <a:noFill/>
        </p:spPr>
        <p:txBody>
          <a:bodyPr wrap="square">
            <a:spAutoFit/>
          </a:bodyPr>
          <a:lstStyle/>
          <a:p>
            <a:r>
              <a:rPr lang="en-US" altLang="ko-KR" dirty="0"/>
              <a:t>· Calculate the </a:t>
            </a:r>
            <a:r>
              <a:rPr lang="en-US" altLang="ko-KR" b="1" dirty="0"/>
              <a:t>threshold current </a:t>
            </a:r>
            <a:r>
              <a:rPr lang="en-US" altLang="ko-KR" dirty="0"/>
              <a:t>using previous theory.</a:t>
            </a:r>
          </a:p>
          <a:p>
            <a:endParaRPr lang="en-US" altLang="ko-KR" dirty="0"/>
          </a:p>
          <a:p>
            <a:endParaRPr lang="en-US" altLang="ko-KR" dirty="0"/>
          </a:p>
          <a:p>
            <a:endParaRPr lang="en-US" altLang="ko-KR" dirty="0"/>
          </a:p>
          <a:p>
            <a:endParaRPr lang="en-US" altLang="ko-KR" dirty="0"/>
          </a:p>
          <a:p>
            <a:endParaRPr lang="en-US" altLang="ko-KR" dirty="0"/>
          </a:p>
          <a:p>
            <a:r>
              <a:rPr lang="en-US" altLang="ko-KR" dirty="0"/>
              <a:t>· Plot </a:t>
            </a:r>
            <a:r>
              <a:rPr lang="en-US" altLang="ko-KR" b="1" dirty="0"/>
              <a:t>the signal of centroid</a:t>
            </a:r>
            <a:r>
              <a:rPr lang="en-US" altLang="ko-KR" dirty="0"/>
              <a:t> and find the </a:t>
            </a:r>
            <a:r>
              <a:rPr lang="en-US" altLang="ko-KR" b="1" dirty="0"/>
              <a:t>peak frequency </a:t>
            </a:r>
            <a:r>
              <a:rPr lang="en-US" altLang="ko-KR" dirty="0"/>
              <a:t>using FFT.</a:t>
            </a:r>
          </a:p>
        </p:txBody>
      </p:sp>
      <p:pic>
        <p:nvPicPr>
          <p:cNvPr id="7" name="그림 6" descr="텍스트, 스크린샷, 폰트, 소프트웨어이(가) 표시된 사진&#10;&#10;AI 생성 콘텐츠는 정확하지 않을 수 있습니다.">
            <a:extLst>
              <a:ext uri="{FF2B5EF4-FFF2-40B4-BE49-F238E27FC236}">
                <a16:creationId xmlns:a16="http://schemas.microsoft.com/office/drawing/2014/main" id="{A163F2BD-A4A5-54A4-CC1C-AEFA7EA18661}"/>
              </a:ext>
            </a:extLst>
          </p:cNvPr>
          <p:cNvPicPr>
            <a:picLocks noChangeAspect="1"/>
          </p:cNvPicPr>
          <p:nvPr/>
        </p:nvPicPr>
        <p:blipFill>
          <a:blip r:embed="rId4"/>
          <a:stretch>
            <a:fillRect/>
          </a:stretch>
        </p:blipFill>
        <p:spPr>
          <a:xfrm>
            <a:off x="935915" y="2351357"/>
            <a:ext cx="2341541" cy="887168"/>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B258F6B-B715-82C4-E906-BC85FD43C871}"/>
                  </a:ext>
                </a:extLst>
              </p:cNvPr>
              <p:cNvSpPr txBox="1"/>
              <p:nvPr/>
            </p:nvSpPr>
            <p:spPr>
              <a:xfrm>
                <a:off x="4993241" y="2512396"/>
                <a:ext cx="1850763" cy="553998"/>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𝑁</m:t>
                          </m:r>
                        </m:e>
                        <m:sub>
                          <m:r>
                            <a:rPr lang="en-US" altLang="ko-KR" b="0" i="1" smtClean="0">
                              <a:latin typeface="Cambria Math" panose="02040503050406030204" pitchFamily="18" charset="0"/>
                            </a:rPr>
                            <m:t>𝑡h</m:t>
                          </m:r>
                        </m:sub>
                      </m:sSub>
                      <m:r>
                        <a:rPr lang="en-US" altLang="ko-KR" b="0" i="1" smtClean="0">
                          <a:latin typeface="Cambria Math" panose="02040503050406030204" pitchFamily="18" charset="0"/>
                        </a:rPr>
                        <m:t>=2.64</m:t>
                      </m:r>
                      <m:r>
                        <a:rPr lang="en-US" altLang="ko-KR" b="0" i="1" smtClean="0">
                          <a:latin typeface="Cambria Math" panose="02040503050406030204" pitchFamily="18" charset="0"/>
                          <a:ea typeface="Cambria Math" panose="02040503050406030204" pitchFamily="18" charset="0"/>
                        </a:rPr>
                        <m:t>×</m:t>
                      </m:r>
                      <m:sSup>
                        <m:sSupPr>
                          <m:ctrlPr>
                            <a:rPr lang="en-US" altLang="ko-KR" b="0" i="1" smtClean="0">
                              <a:latin typeface="Cambria Math" panose="02040503050406030204" pitchFamily="18" charset="0"/>
                              <a:ea typeface="Cambria Math" panose="02040503050406030204" pitchFamily="18" charset="0"/>
                            </a:rPr>
                          </m:ctrlPr>
                        </m:sSupPr>
                        <m:e>
                          <m:r>
                            <a:rPr lang="en-US" altLang="ko-KR" b="0" i="1" smtClean="0">
                              <a:latin typeface="Cambria Math" panose="02040503050406030204" pitchFamily="18" charset="0"/>
                              <a:ea typeface="Cambria Math" panose="02040503050406030204" pitchFamily="18" charset="0"/>
                            </a:rPr>
                            <m:t>10</m:t>
                          </m:r>
                        </m:e>
                        <m:sup>
                          <m:r>
                            <a:rPr lang="en-US" altLang="ko-KR" b="0" i="1" smtClean="0">
                              <a:latin typeface="Cambria Math" panose="02040503050406030204" pitchFamily="18" charset="0"/>
                              <a:ea typeface="Cambria Math" panose="02040503050406030204" pitchFamily="18" charset="0"/>
                            </a:rPr>
                            <m:t>12</m:t>
                          </m:r>
                        </m:sup>
                      </m:sSup>
                    </m:oMath>
                  </m:oMathPara>
                </a14:m>
                <a:endParaRPr lang="en-US" altLang="ko-KR"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𝐼</m:t>
                          </m:r>
                        </m:e>
                        <m:sub>
                          <m:r>
                            <a:rPr lang="en-US" altLang="ko-KR" b="0" i="1" smtClean="0">
                              <a:latin typeface="Cambria Math" panose="02040503050406030204" pitchFamily="18" charset="0"/>
                            </a:rPr>
                            <m:t>𝑡h</m:t>
                          </m:r>
                        </m:sub>
                      </m:sSub>
                      <m:r>
                        <a:rPr lang="en-US" altLang="ko-KR" b="0" i="1" smtClean="0">
                          <a:latin typeface="Cambria Math" panose="02040503050406030204" pitchFamily="18" charset="0"/>
                        </a:rPr>
                        <m:t>=158 </m:t>
                      </m:r>
                      <m:r>
                        <a:rPr lang="en-US" altLang="ko-KR" b="0" i="1" smtClean="0">
                          <a:latin typeface="Cambria Math" panose="02040503050406030204" pitchFamily="18" charset="0"/>
                        </a:rPr>
                        <m:t>𝑚𝐴</m:t>
                      </m:r>
                    </m:oMath>
                  </m:oMathPara>
                </a14:m>
                <a:endParaRPr lang="ko-KR" altLang="en-US" dirty="0"/>
              </a:p>
            </p:txBody>
          </p:sp>
        </mc:Choice>
        <mc:Fallback xmlns="">
          <p:sp>
            <p:nvSpPr>
              <p:cNvPr id="8" name="TextBox 7">
                <a:extLst>
                  <a:ext uri="{FF2B5EF4-FFF2-40B4-BE49-F238E27FC236}">
                    <a16:creationId xmlns:a16="http://schemas.microsoft.com/office/drawing/2014/main" id="{2B258F6B-B715-82C4-E906-BC85FD43C871}"/>
                  </a:ext>
                </a:extLst>
              </p:cNvPr>
              <p:cNvSpPr txBox="1">
                <a:spLocks noRot="1" noChangeAspect="1" noMove="1" noResize="1" noEditPoints="1" noAdjustHandles="1" noChangeArrowheads="1" noChangeShapeType="1" noTextEdit="1"/>
              </p:cNvSpPr>
              <p:nvPr/>
            </p:nvSpPr>
            <p:spPr>
              <a:xfrm>
                <a:off x="4993241" y="2512396"/>
                <a:ext cx="1850763" cy="553998"/>
              </a:xfrm>
              <a:prstGeom prst="rect">
                <a:avLst/>
              </a:prstGeom>
              <a:blipFill>
                <a:blip r:embed="rId5"/>
                <a:stretch>
                  <a:fillRect l="-2303" r="-658" b="-7692"/>
                </a:stretch>
              </a:blipFill>
            </p:spPr>
            <p:txBody>
              <a:bodyPr/>
              <a:lstStyle/>
              <a:p>
                <a:r>
                  <a:rPr lang="ko-KR" altLang="en-US">
                    <a:noFill/>
                  </a:rPr>
                  <a:t> </a:t>
                </a:r>
              </a:p>
            </p:txBody>
          </p:sp>
        </mc:Fallback>
      </mc:AlternateContent>
      <p:sp>
        <p:nvSpPr>
          <p:cNvPr id="9" name="오른쪽 화살표 37">
            <a:extLst>
              <a:ext uri="{FF2B5EF4-FFF2-40B4-BE49-F238E27FC236}">
                <a16:creationId xmlns:a16="http://schemas.microsoft.com/office/drawing/2014/main" id="{0BBAE122-E948-B44E-D3EA-2D780E8017A5}"/>
              </a:ext>
            </a:extLst>
          </p:cNvPr>
          <p:cNvSpPr/>
          <p:nvPr/>
        </p:nvSpPr>
        <p:spPr>
          <a:xfrm>
            <a:off x="3786345" y="2669336"/>
            <a:ext cx="748764" cy="240118"/>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lstStyle/>
          <a:p>
            <a:pPr lvl="0">
              <a:defRPr/>
            </a:pPr>
            <a:endParaRPr dirty="0"/>
          </a:p>
        </p:txBody>
      </p:sp>
      <p:pic>
        <p:nvPicPr>
          <p:cNvPr id="11" name="그림 10" descr="텍스트, 스크린샷, 소프트웨어이(가) 표시된 사진&#10;&#10;AI 생성 콘텐츠는 정확하지 않을 수 있습니다.">
            <a:extLst>
              <a:ext uri="{FF2B5EF4-FFF2-40B4-BE49-F238E27FC236}">
                <a16:creationId xmlns:a16="http://schemas.microsoft.com/office/drawing/2014/main" id="{F0D416DB-6B22-C2D4-A23A-B9FAC85085A7}"/>
              </a:ext>
            </a:extLst>
          </p:cNvPr>
          <p:cNvPicPr>
            <a:picLocks noChangeAspect="1"/>
          </p:cNvPicPr>
          <p:nvPr/>
        </p:nvPicPr>
        <p:blipFill>
          <a:blip r:embed="rId6"/>
          <a:stretch>
            <a:fillRect/>
          </a:stretch>
        </p:blipFill>
        <p:spPr>
          <a:xfrm>
            <a:off x="877533" y="3887450"/>
            <a:ext cx="2158480" cy="2537850"/>
          </a:xfrm>
          <a:prstGeom prst="rect">
            <a:avLst/>
          </a:prstGeom>
        </p:spPr>
      </p:pic>
      <p:pic>
        <p:nvPicPr>
          <p:cNvPr id="14" name="그림 13" descr="텍스트, 그래프, 도표, 스크린샷이(가) 표시된 사진&#10;&#10;AI 생성 콘텐츠는 정확하지 않을 수 있습니다.">
            <a:extLst>
              <a:ext uri="{FF2B5EF4-FFF2-40B4-BE49-F238E27FC236}">
                <a16:creationId xmlns:a16="http://schemas.microsoft.com/office/drawing/2014/main" id="{47AE22C6-CD7F-2577-25EA-22A7EFEA9DF3}"/>
              </a:ext>
            </a:extLst>
          </p:cNvPr>
          <p:cNvPicPr>
            <a:picLocks noChangeAspect="1"/>
          </p:cNvPicPr>
          <p:nvPr/>
        </p:nvPicPr>
        <p:blipFill>
          <a:blip r:embed="rId7"/>
          <a:stretch>
            <a:fillRect/>
          </a:stretch>
        </p:blipFill>
        <p:spPr>
          <a:xfrm>
            <a:off x="3566117" y="3924902"/>
            <a:ext cx="3810728" cy="2528704"/>
          </a:xfrm>
          <a:prstGeom prst="rect">
            <a:avLst/>
          </a:prstGeom>
        </p:spPr>
      </p:pic>
    </p:spTree>
    <p:extLst>
      <p:ext uri="{BB962C8B-B14F-4D97-AF65-F5344CB8AC3E}">
        <p14:creationId xmlns:p14="http://schemas.microsoft.com/office/powerpoint/2010/main" val="231071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p:cNvSpPr txBox="1"/>
          <p:nvPr/>
        </p:nvSpPr>
        <p:spPr>
          <a:xfrm>
            <a:off x="347419" y="248471"/>
            <a:ext cx="1839521" cy="511623"/>
          </a:xfrm>
          <a:prstGeom prst="rect">
            <a:avLst/>
          </a:prstGeom>
          <a:noFill/>
        </p:spPr>
        <p:txBody>
          <a:bodyPr wrap="none">
            <a:spAutoFit/>
          </a:bodyPr>
          <a:lstStyle/>
          <a:p>
            <a:pPr lvl="0" algn="l">
              <a:defRPr sz="2800" b="1">
                <a:solidFill>
                  <a:srgbClr val="FFFFFF"/>
                </a:solidFill>
              </a:defRPr>
            </a:pPr>
            <a:r>
              <a:rPr lang="en-US" altLang="ko-KR"/>
              <a:t>References</a:t>
            </a:r>
          </a:p>
        </p:txBody>
      </p:sp>
      <p:pic>
        <p:nvPicPr>
          <p:cNvPr id="15" name="그림 14"/>
          <p:cNvPicPr>
            <a:picLocks noChangeAspect="1"/>
          </p:cNvPicPr>
          <p:nvPr/>
        </p:nvPicPr>
        <p:blipFill rotWithShape="1">
          <a:blip r:embed="rId2"/>
          <a:stretch>
            <a:fillRect/>
          </a:stretch>
        </p:blipFill>
        <p:spPr>
          <a:xfrm>
            <a:off x="8274516" y="6123430"/>
            <a:ext cx="869483" cy="716989"/>
          </a:xfrm>
          <a:prstGeom prst="rect">
            <a:avLst/>
          </a:prstGeom>
        </p:spPr>
      </p:pic>
      <p:sp>
        <p:nvSpPr>
          <p:cNvPr id="23" name="TextBox 3"/>
          <p:cNvSpPr txBox="1"/>
          <p:nvPr/>
        </p:nvSpPr>
        <p:spPr>
          <a:xfrm>
            <a:off x="423630" y="1984157"/>
            <a:ext cx="8392168" cy="642838"/>
          </a:xfrm>
          <a:prstGeom prst="rect">
            <a:avLst/>
          </a:prstGeom>
          <a:noFill/>
        </p:spPr>
        <p:txBody>
          <a:bodyPr wrap="square">
            <a:spAutoFit/>
          </a:bodyPr>
          <a:lstStyle/>
          <a:p>
            <a:pPr lvl="0">
              <a:defRPr sz="1800">
                <a:solidFill>
                  <a:srgbClr val="3C3C3C"/>
                </a:solidFill>
              </a:defRPr>
            </a:pPr>
            <a:r>
              <a:rPr lang="en-US" altLang="ko-KR" dirty="0"/>
              <a:t>1] Ch. 4 of Physics of Collective Beam Instabilities in High Energy Accelerators, 1993, Alex Chao.</a:t>
            </a:r>
          </a:p>
        </p:txBody>
      </p:sp>
      <p:sp>
        <p:nvSpPr>
          <p:cNvPr id="74" name="TextBox 3"/>
          <p:cNvSpPr txBox="1"/>
          <p:nvPr/>
        </p:nvSpPr>
        <p:spPr>
          <a:xfrm>
            <a:off x="423630" y="2517557"/>
            <a:ext cx="8011168" cy="366613"/>
          </a:xfrm>
          <a:prstGeom prst="rect">
            <a:avLst/>
          </a:prstGeom>
          <a:noFill/>
        </p:spPr>
        <p:txBody>
          <a:bodyPr wrap="square">
            <a:spAutoFit/>
          </a:bodyPr>
          <a:lstStyle/>
          <a:p>
            <a:pPr lvl="0">
              <a:defRPr sz="1800">
                <a:solidFill>
                  <a:srgbClr val="3C3C3C"/>
                </a:solidFill>
              </a:defRPr>
            </a:pPr>
            <a:r>
              <a:rPr lang="en-US" altLang="ko-KR" dirty="0"/>
              <a:t>2] Formula of Wake Fields and Impedances,</a:t>
            </a:r>
            <a:r>
              <a:rPr lang="en-US" altLang="ko-KR" sz="1400" dirty="0"/>
              <a:t> </a:t>
            </a:r>
            <a:r>
              <a:rPr lang="en-US" altLang="ko-KR" sz="1800" dirty="0"/>
              <a:t>2024, </a:t>
            </a:r>
            <a:r>
              <a:rPr lang="ko-KR" altLang="en-US" sz="1500" dirty="0"/>
              <a:t>박영민</a:t>
            </a:r>
            <a:r>
              <a:rPr lang="en-US" altLang="ko-KR" sz="1500" dirty="0"/>
              <a:t>,</a:t>
            </a:r>
            <a:r>
              <a:rPr lang="ko-KR" altLang="en-US" sz="1500" dirty="0"/>
              <a:t> </a:t>
            </a:r>
            <a:r>
              <a:rPr lang="ko-KR" altLang="en-US" sz="1500" dirty="0" err="1"/>
              <a:t>심치현</a:t>
            </a:r>
            <a:r>
              <a:rPr lang="en-US" altLang="ko-KR" sz="1500" dirty="0"/>
              <a:t>,</a:t>
            </a:r>
            <a:r>
              <a:rPr lang="ko-KR" altLang="en-US" sz="1500" dirty="0"/>
              <a:t> </a:t>
            </a:r>
            <a:r>
              <a:rPr lang="ko-KR" altLang="en-US" sz="1500" dirty="0" err="1"/>
              <a:t>박용운</a:t>
            </a:r>
            <a:r>
              <a:rPr lang="en-US" altLang="ko-KR" dirty="0"/>
              <a:t>.</a:t>
            </a:r>
          </a:p>
        </p:txBody>
      </p:sp>
      <p:sp>
        <p:nvSpPr>
          <p:cNvPr id="75" name="TextBox 3"/>
          <p:cNvSpPr txBox="1"/>
          <p:nvPr/>
        </p:nvSpPr>
        <p:spPr>
          <a:xfrm>
            <a:off x="423630" y="2831882"/>
            <a:ext cx="8011168" cy="366613"/>
          </a:xfrm>
          <a:prstGeom prst="rect">
            <a:avLst/>
          </a:prstGeom>
          <a:noFill/>
        </p:spPr>
        <p:txBody>
          <a:bodyPr wrap="square">
            <a:spAutoFit/>
          </a:bodyPr>
          <a:lstStyle/>
          <a:p>
            <a:pPr lvl="0">
              <a:defRPr sz="1800">
                <a:solidFill>
                  <a:srgbClr val="3C3C3C"/>
                </a:solidFill>
              </a:defRPr>
            </a:pPr>
            <a:r>
              <a:rPr lang="en-US" altLang="ko-KR" dirty="0"/>
              <a:t>3] Robinson Instability in Circular Accelerators, 2025, </a:t>
            </a:r>
            <a:r>
              <a:rPr lang="ko-KR" altLang="en-US" sz="1500" dirty="0"/>
              <a:t>박영민</a:t>
            </a:r>
            <a:r>
              <a:rPr lang="en-US" altLang="ko-KR" sz="1500" dirty="0"/>
              <a:t>, </a:t>
            </a:r>
            <a:r>
              <a:rPr lang="ko-KR" altLang="en-US" sz="1500" dirty="0" err="1"/>
              <a:t>박용운</a:t>
            </a:r>
            <a:r>
              <a:rPr lang="en-US" altLang="ko-KR" sz="1500" dirty="0"/>
              <a:t>.</a:t>
            </a:r>
          </a:p>
        </p:txBody>
      </p:sp>
      <p:sp>
        <p:nvSpPr>
          <p:cNvPr id="76" name="TextBox 3"/>
          <p:cNvSpPr txBox="1"/>
          <p:nvPr/>
        </p:nvSpPr>
        <p:spPr>
          <a:xfrm>
            <a:off x="421674" y="3158418"/>
            <a:ext cx="8276103" cy="923330"/>
          </a:xfrm>
          <a:prstGeom prst="rect">
            <a:avLst/>
          </a:prstGeom>
          <a:noFill/>
        </p:spPr>
        <p:txBody>
          <a:bodyPr wrap="square">
            <a:spAutoFit/>
          </a:bodyPr>
          <a:lstStyle/>
          <a:p>
            <a:r>
              <a:rPr lang="en-US" altLang="ko-KR" dirty="0"/>
              <a:t>4] Systematic study on the static Robinson instability in an electron storage ring, 2023, Takaaki Yamaguchi </a:t>
            </a:r>
            <a:r>
              <a:rPr lang="ko-KR" altLang="en-US" sz="1500" dirty="0"/>
              <a:t>외 </a:t>
            </a:r>
            <a:r>
              <a:rPr lang="en-US" altLang="ko-KR" sz="1500" dirty="0"/>
              <a:t>4</a:t>
            </a:r>
            <a:r>
              <a:rPr lang="ko-KR" altLang="en-US" sz="1500" dirty="0"/>
              <a:t>명</a:t>
            </a:r>
            <a:r>
              <a:rPr lang="en-US" altLang="ko-KR" sz="1500" dirty="0"/>
              <a:t>.</a:t>
            </a:r>
            <a:endParaRPr lang="ko-KR" altLang="en-US" dirty="0"/>
          </a:p>
          <a:p>
            <a:pPr lvl="0">
              <a:defRPr sz="1800">
                <a:solidFill>
                  <a:srgbClr val="3C3C3C"/>
                </a:solidFill>
              </a:defRPr>
            </a:pPr>
            <a:endParaRPr lang="en-US" altLang="ko-KR" dirty="0"/>
          </a:p>
        </p:txBody>
      </p:sp>
      <p:sp>
        <p:nvSpPr>
          <p:cNvPr id="77" name="TextBox 3"/>
          <p:cNvSpPr txBox="1"/>
          <p:nvPr/>
        </p:nvSpPr>
        <p:spPr>
          <a:xfrm>
            <a:off x="423630" y="3765332"/>
            <a:ext cx="8011168" cy="366613"/>
          </a:xfrm>
          <a:prstGeom prst="rect">
            <a:avLst/>
          </a:prstGeom>
          <a:noFill/>
        </p:spPr>
        <p:txBody>
          <a:bodyPr wrap="square">
            <a:spAutoFit/>
          </a:bodyPr>
          <a:lstStyle/>
          <a:p>
            <a:pPr lvl="0">
              <a:defRPr sz="1800">
                <a:solidFill>
                  <a:srgbClr val="3C3C3C"/>
                </a:solidFill>
              </a:defRPr>
            </a:pPr>
            <a:r>
              <a:rPr lang="en-US" altLang="ko-KR" dirty="0"/>
              <a:t>5] Stability of beam in Radiofrequency system, 1964, Kenneth. W. Robinson.</a:t>
            </a:r>
          </a:p>
        </p:txBody>
      </p:sp>
      <p:sp>
        <p:nvSpPr>
          <p:cNvPr id="4" name="TextBox 3">
            <a:extLst>
              <a:ext uri="{FF2B5EF4-FFF2-40B4-BE49-F238E27FC236}">
                <a16:creationId xmlns:a16="http://schemas.microsoft.com/office/drawing/2014/main" id="{67474B57-70B1-79EC-7E7E-F80B15B76365}"/>
              </a:ext>
            </a:extLst>
          </p:cNvPr>
          <p:cNvSpPr txBox="1"/>
          <p:nvPr/>
        </p:nvSpPr>
        <p:spPr>
          <a:xfrm>
            <a:off x="422606" y="4114116"/>
            <a:ext cx="8011168" cy="923330"/>
          </a:xfrm>
          <a:prstGeom prst="rect">
            <a:avLst/>
          </a:prstGeom>
          <a:noFill/>
        </p:spPr>
        <p:txBody>
          <a:bodyPr wrap="square">
            <a:spAutoFit/>
          </a:bodyPr>
          <a:lstStyle/>
          <a:p>
            <a:pPr lvl="0">
              <a:defRPr sz="1800">
                <a:solidFill>
                  <a:srgbClr val="3C3C3C"/>
                </a:solidFill>
              </a:defRPr>
            </a:pPr>
            <a:r>
              <a:rPr lang="en-US" altLang="ko-KR" dirty="0"/>
              <a:t>6] Measurement of Coherent Synchrotron Frequencies under conditions close to the Robinson Limit at the Aichi Synchrotron Radiation center, 2024, S. </a:t>
            </a:r>
            <a:r>
              <a:rPr lang="en-US" altLang="ko-KR" dirty="0" err="1"/>
              <a:t>Sakanaka</a:t>
            </a:r>
            <a:r>
              <a:rPr lang="en-US" altLang="ko-KR" dirty="0"/>
              <a:t> </a:t>
            </a:r>
            <a:r>
              <a:rPr lang="ko-KR" altLang="en-US" sz="1500" dirty="0"/>
              <a:t>외 </a:t>
            </a:r>
            <a:r>
              <a:rPr lang="en-US" altLang="ko-KR" sz="1500" dirty="0"/>
              <a:t>5</a:t>
            </a:r>
            <a:r>
              <a:rPr lang="ko-KR" altLang="en-US" sz="1500" dirty="0"/>
              <a:t>명</a:t>
            </a:r>
            <a:r>
              <a:rPr lang="en-US" altLang="ko-KR" dirty="0"/>
              <a:t>.</a:t>
            </a:r>
          </a:p>
        </p:txBody>
      </p:sp>
    </p:spTree>
    <p:extLst>
      <p:ext uri="{BB962C8B-B14F-4D97-AF65-F5344CB8AC3E}">
        <p14:creationId xmlns:p14="http://schemas.microsoft.com/office/powerpoint/2010/main" val="3719712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p:cNvSpPr txBox="1"/>
          <p:nvPr/>
        </p:nvSpPr>
        <p:spPr>
          <a:xfrm>
            <a:off x="347431" y="248471"/>
            <a:ext cx="4341894" cy="523220"/>
          </a:xfrm>
          <a:prstGeom prst="rect">
            <a:avLst/>
          </a:prstGeom>
          <a:noFill/>
        </p:spPr>
        <p:txBody>
          <a:bodyPr wrap="none">
            <a:spAutoFit/>
          </a:bodyPr>
          <a:lstStyle/>
          <a:p>
            <a:pPr lvl="0" algn="l">
              <a:defRPr sz="2800" b="1">
                <a:solidFill>
                  <a:srgbClr val="FFFFFF"/>
                </a:solidFill>
              </a:defRPr>
            </a:pPr>
            <a:r>
              <a:rPr lang="en-US" altLang="ko-KR" dirty="0"/>
              <a:t>Basic Concepts of Instability</a:t>
            </a:r>
          </a:p>
        </p:txBody>
      </p:sp>
      <p:pic>
        <p:nvPicPr>
          <p:cNvPr id="15" name="그림 14"/>
          <p:cNvPicPr>
            <a:picLocks noChangeAspect="1"/>
          </p:cNvPicPr>
          <p:nvPr/>
        </p:nvPicPr>
        <p:blipFill rotWithShape="1">
          <a:blip r:embed="rId2"/>
          <a:stretch>
            <a:fillRect/>
          </a:stretch>
        </p:blipFill>
        <p:spPr>
          <a:xfrm>
            <a:off x="8274516" y="6123430"/>
            <a:ext cx="869483" cy="716989"/>
          </a:xfrm>
          <a:prstGeom prst="rect">
            <a:avLst/>
          </a:prstGeom>
        </p:spPr>
      </p:pic>
      <mc:AlternateContent xmlns:mc="http://schemas.openxmlformats.org/markup-compatibility/2006" xmlns:a14="http://schemas.microsoft.com/office/drawing/2010/main">
        <mc:Choice Requires="a14">
          <p:sp>
            <p:nvSpPr>
              <p:cNvPr id="19" name="TextBox 3"/>
              <p:cNvSpPr txBox="1"/>
              <p:nvPr/>
            </p:nvSpPr>
            <p:spPr>
              <a:xfrm>
                <a:off x="475828" y="1193459"/>
                <a:ext cx="8520886" cy="4001095"/>
              </a:xfrm>
              <a:prstGeom prst="rect">
                <a:avLst/>
              </a:prstGeom>
              <a:noFill/>
            </p:spPr>
            <p:txBody>
              <a:bodyPr wrap="square">
                <a:spAutoFit/>
              </a:bodyPr>
              <a:lstStyle/>
              <a:p>
                <a:pPr lvl="0">
                  <a:defRPr sz="1800">
                    <a:solidFill>
                      <a:srgbClr val="3C3C3C"/>
                    </a:solidFill>
                  </a:defRPr>
                </a:pPr>
                <a:endParaRPr lang="en-US" altLang="ko-KR" dirty="0"/>
              </a:p>
              <a:p>
                <a:pPr lvl="0">
                  <a:defRPr sz="1800">
                    <a:solidFill>
                      <a:srgbClr val="3C3C3C"/>
                    </a:solidFill>
                  </a:defRPr>
                </a:pPr>
                <a:r>
                  <a:rPr lang="en-US" altLang="ko-KR" sz="2000" b="1" dirty="0"/>
                  <a:t>Motivation of “Instability” </a:t>
                </a:r>
              </a:p>
              <a:p>
                <a:pPr lvl="0">
                  <a:defRPr sz="1800">
                    <a:solidFill>
                      <a:srgbClr val="3C3C3C"/>
                    </a:solidFill>
                  </a:defRPr>
                </a:pPr>
                <a:endParaRPr lang="en-US" altLang="ko-KR" dirty="0"/>
              </a:p>
              <a:p>
                <a:pPr lvl="0">
                  <a:defRPr sz="1800">
                    <a:solidFill>
                      <a:srgbClr val="3C3C3C"/>
                    </a:solidFill>
                  </a:defRPr>
                </a:pPr>
                <a:r>
                  <a:rPr lang="en-US" altLang="ko-KR" dirty="0"/>
                  <a:t>· Within a bunch, individual particles have the </a:t>
                </a:r>
                <a:r>
                  <a:rPr lang="en-US" altLang="ko-KR" dirty="0">
                    <a:solidFill>
                      <a:srgbClr val="FF0000"/>
                    </a:solidFill>
                  </a:rPr>
                  <a:t>incoherent frequencies</a:t>
                </a:r>
                <a:r>
                  <a:rPr lang="en-US" altLang="ko-KR" dirty="0"/>
                  <a:t> </a:t>
                </a:r>
                <a14:m>
                  <m:oMath xmlns:m="http://schemas.openxmlformats.org/officeDocument/2006/math">
                    <m:sSub>
                      <m:sSubPr>
                        <m:ctrlPr>
                          <a:rPr lang="en-US" altLang="ko-KR" i="1" smtClean="0">
                            <a:latin typeface="Cambria Math" panose="02040503050406030204" pitchFamily="18" charset="0"/>
                          </a:rPr>
                        </m:ctrlPr>
                      </m:sSubPr>
                      <m:e>
                        <m:r>
                          <a:rPr lang="ko-KR" altLang="en-US" i="1" smtClean="0">
                            <a:latin typeface="Cambria Math" panose="02040503050406030204" pitchFamily="18" charset="0"/>
                          </a:rPr>
                          <m:t>𝜔</m:t>
                        </m:r>
                      </m:e>
                      <m:sub>
                        <m:r>
                          <a:rPr lang="en-US" altLang="ko-KR" b="0" i="1" smtClean="0">
                            <a:latin typeface="Cambria Math" panose="02040503050406030204" pitchFamily="18" charset="0"/>
                          </a:rPr>
                          <m:t>𝑠</m:t>
                        </m:r>
                      </m:sub>
                    </m:sSub>
                  </m:oMath>
                </a14:m>
                <a:r>
                  <a:rPr lang="en-US" altLang="ko-KR" dirty="0"/>
                  <a:t>, whereas bunch has </a:t>
                </a:r>
                <a:r>
                  <a:rPr lang="en-US" altLang="ko-KR" dirty="0">
                    <a:solidFill>
                      <a:srgbClr val="FF0000"/>
                    </a:solidFill>
                  </a:rPr>
                  <a:t>coherent frequency</a:t>
                </a:r>
                <a:r>
                  <a:rPr lang="en-US" altLang="ko-KR" dirty="0"/>
                  <a:t> </a:t>
                </a:r>
                <a14:m>
                  <m:oMath xmlns:m="http://schemas.openxmlformats.org/officeDocument/2006/math">
                    <m:r>
                      <m:rPr>
                        <m:sty m:val="p"/>
                      </m:rPr>
                      <a:rPr lang="el-GR" altLang="ko-KR" i="1" smtClean="0">
                        <a:latin typeface="Cambria Math" panose="02040503050406030204" pitchFamily="18" charset="0"/>
                        <a:ea typeface="Cambria Math" panose="02040503050406030204" pitchFamily="18" charset="0"/>
                      </a:rPr>
                      <m:t>Ω</m:t>
                    </m:r>
                    <m:r>
                      <a:rPr lang="en-US" altLang="ko-KR" b="0" i="0" smtClean="0">
                        <a:latin typeface="Cambria Math" panose="02040503050406030204" pitchFamily="18" charset="0"/>
                        <a:ea typeface="Cambria Math" panose="02040503050406030204" pitchFamily="18" charset="0"/>
                      </a:rPr>
                      <m:t> </m:t>
                    </m:r>
                  </m:oMath>
                </a14:m>
                <a:r>
                  <a:rPr lang="en-US" altLang="ko-KR" dirty="0"/>
                  <a:t>-&gt; affected by </a:t>
                </a:r>
                <a:r>
                  <a:rPr lang="en-US" altLang="ko-KR" dirty="0">
                    <a:solidFill>
                      <a:srgbClr val="FF0000"/>
                    </a:solidFill>
                  </a:rPr>
                  <a:t>Impedance</a:t>
                </a:r>
                <a:r>
                  <a:rPr lang="en-US" altLang="ko-KR" dirty="0"/>
                  <a:t> </a:t>
                </a:r>
                <a14:m>
                  <m:oMath xmlns:m="http://schemas.openxmlformats.org/officeDocument/2006/math">
                    <m:r>
                      <a:rPr lang="en-US" altLang="ko-KR" b="0" i="1" smtClean="0">
                        <a:latin typeface="Cambria Math" panose="02040503050406030204" pitchFamily="18" charset="0"/>
                      </a:rPr>
                      <m:t>𝑍</m:t>
                    </m:r>
                    <m:r>
                      <a:rPr lang="en-US" altLang="ko-KR" b="0" i="1" smtClean="0">
                        <a:latin typeface="Cambria Math" panose="02040503050406030204" pitchFamily="18" charset="0"/>
                      </a:rPr>
                      <m:t>(</m:t>
                    </m:r>
                    <m:r>
                      <a:rPr lang="ko-KR" altLang="en-US" b="0" i="1" smtClean="0">
                        <a:latin typeface="Cambria Math" panose="02040503050406030204" pitchFamily="18" charset="0"/>
                      </a:rPr>
                      <m:t>𝜔</m:t>
                    </m:r>
                    <m:r>
                      <a:rPr lang="en-US" altLang="ko-KR" b="0" i="1" smtClean="0">
                        <a:latin typeface="Cambria Math" panose="02040503050406030204" pitchFamily="18" charset="0"/>
                      </a:rPr>
                      <m:t>)</m:t>
                    </m:r>
                  </m:oMath>
                </a14:m>
                <a:r>
                  <a:rPr lang="en-US" altLang="ko-KR" dirty="0"/>
                  <a:t>.  </a:t>
                </a:r>
              </a:p>
              <a:p>
                <a:pPr lvl="0">
                  <a:defRPr sz="1800">
                    <a:solidFill>
                      <a:srgbClr val="3C3C3C"/>
                    </a:solidFill>
                  </a:defRPr>
                </a:pPr>
                <a:endParaRPr lang="en-US" altLang="ko-KR" dirty="0"/>
              </a:p>
              <a:p>
                <a:pPr lvl="0">
                  <a:defRPr sz="1800">
                    <a:solidFill>
                      <a:srgbClr val="3C3C3C"/>
                    </a:solidFill>
                  </a:defRPr>
                </a:pPr>
                <a:r>
                  <a:rPr lang="en-US" altLang="ko-KR" dirty="0"/>
                  <a:t>· Due to impedance, there may exists a </a:t>
                </a:r>
                <a:r>
                  <a:rPr lang="en-US" altLang="ko-KR" dirty="0">
                    <a:solidFill>
                      <a:srgbClr val="FF0000"/>
                    </a:solidFill>
                  </a:rPr>
                  <a:t>difference</a:t>
                </a:r>
                <a:r>
                  <a:rPr lang="en-US" altLang="ko-KR" dirty="0"/>
                  <a:t> between coherent and incoherent frequencies.</a:t>
                </a:r>
              </a:p>
              <a:p>
                <a:pPr lvl="0">
                  <a:defRPr sz="1800">
                    <a:solidFill>
                      <a:srgbClr val="3C3C3C"/>
                    </a:solidFill>
                  </a:defRPr>
                </a:pPr>
                <a:endParaRPr lang="en-US" altLang="ko-KR" dirty="0"/>
              </a:p>
              <a:p>
                <a:pPr lvl="0">
                  <a:defRPr sz="1800">
                    <a:solidFill>
                      <a:srgbClr val="3C3C3C"/>
                    </a:solidFill>
                  </a:defRPr>
                </a:pPr>
                <a:r>
                  <a:rPr lang="en-US" altLang="ko-KR" dirty="0"/>
                  <a:t>· this difference induces </a:t>
                </a:r>
                <a:r>
                  <a:rPr lang="en-US" altLang="ko-KR" dirty="0">
                    <a:solidFill>
                      <a:srgbClr val="FF0000"/>
                    </a:solidFill>
                  </a:rPr>
                  <a:t>instabilities</a:t>
                </a:r>
                <a:r>
                  <a:rPr lang="en-US" altLang="ko-KR" dirty="0"/>
                  <a:t>!</a:t>
                </a:r>
              </a:p>
              <a:p>
                <a:pPr marL="285750" lvl="0" indent="-285750">
                  <a:buFont typeface="Wingdings" panose="05000000000000000000" pitchFamily="2" charset="2"/>
                  <a:buChar char="è"/>
                  <a:defRPr sz="1800">
                    <a:solidFill>
                      <a:srgbClr val="3C3C3C"/>
                    </a:solidFill>
                  </a:defRPr>
                </a:pPr>
                <a:endParaRPr lang="en-US" altLang="ko-KR" dirty="0"/>
              </a:p>
              <a:p>
                <a:pPr lvl="0">
                  <a:defRPr sz="1800">
                    <a:solidFill>
                      <a:srgbClr val="3C3C3C"/>
                    </a:solidFill>
                  </a:defRPr>
                </a:pPr>
                <a:endParaRPr lang="en-US" altLang="ko-KR" dirty="0"/>
              </a:p>
              <a:p>
                <a:pPr lvl="0">
                  <a:defRPr sz="1800">
                    <a:solidFill>
                      <a:srgbClr val="3C3C3C"/>
                    </a:solidFill>
                  </a:defRPr>
                </a:pPr>
                <a:endParaRPr lang="en-US" altLang="ko-KR" dirty="0"/>
              </a:p>
              <a:p>
                <a:pPr lvl="0">
                  <a:defRPr sz="1800">
                    <a:solidFill>
                      <a:srgbClr val="3C3C3C"/>
                    </a:solidFill>
                  </a:defRPr>
                </a:pPr>
                <a:endParaRPr lang="en-US" altLang="ko-KR" dirty="0"/>
              </a:p>
            </p:txBody>
          </p:sp>
        </mc:Choice>
        <mc:Fallback xmlns="">
          <p:sp>
            <p:nvSpPr>
              <p:cNvPr id="19" name="TextBox 3"/>
              <p:cNvSpPr txBox="1">
                <a:spLocks noRot="1" noChangeAspect="1" noMove="1" noResize="1" noEditPoints="1" noAdjustHandles="1" noChangeArrowheads="1" noChangeShapeType="1" noTextEdit="1"/>
              </p:cNvSpPr>
              <p:nvPr/>
            </p:nvSpPr>
            <p:spPr>
              <a:xfrm>
                <a:off x="475828" y="1193459"/>
                <a:ext cx="8520886" cy="4001095"/>
              </a:xfrm>
              <a:prstGeom prst="rect">
                <a:avLst/>
              </a:prstGeom>
              <a:blipFill>
                <a:blip r:embed="rId3"/>
                <a:stretch>
                  <a:fillRect l="-715" r="-572"/>
                </a:stretch>
              </a:blipFill>
            </p:spPr>
            <p:txBody>
              <a:bodyPr/>
              <a:lstStyle/>
              <a:p>
                <a:r>
                  <a:rPr lang="ko-KR" altLang="en-US">
                    <a:noFill/>
                  </a:rPr>
                  <a:t> </a:t>
                </a:r>
              </a:p>
            </p:txBody>
          </p:sp>
        </mc:Fallback>
      </mc:AlternateContent>
      <p:pic>
        <p:nvPicPr>
          <p:cNvPr id="11" name="그림 10" descr="스케치, 도표, 그림, 폰트이(가) 표시된 사진&#10;&#10;AI 생성 콘텐츠는 정확하지 않을 수 있습니다.">
            <a:extLst>
              <a:ext uri="{FF2B5EF4-FFF2-40B4-BE49-F238E27FC236}">
                <a16:creationId xmlns:a16="http://schemas.microsoft.com/office/drawing/2014/main" id="{D43EB4F0-942E-5F82-A650-BB04F5EA77D1}"/>
              </a:ext>
            </a:extLst>
          </p:cNvPr>
          <p:cNvPicPr>
            <a:picLocks noChangeAspect="1"/>
          </p:cNvPicPr>
          <p:nvPr/>
        </p:nvPicPr>
        <p:blipFill>
          <a:blip r:embed="rId4"/>
          <a:stretch>
            <a:fillRect/>
          </a:stretch>
        </p:blipFill>
        <p:spPr>
          <a:xfrm>
            <a:off x="1900072" y="4247011"/>
            <a:ext cx="4654789" cy="2121009"/>
          </a:xfrm>
          <a:prstGeom prst="rect">
            <a:avLst/>
          </a:prstGeom>
        </p:spPr>
      </p:pic>
    </p:spTree>
    <p:extLst>
      <p:ext uri="{BB962C8B-B14F-4D97-AF65-F5344CB8AC3E}">
        <p14:creationId xmlns:p14="http://schemas.microsoft.com/office/powerpoint/2010/main" val="340750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p:cNvSpPr txBox="1"/>
          <p:nvPr/>
        </p:nvSpPr>
        <p:spPr>
          <a:xfrm>
            <a:off x="347430" y="248471"/>
            <a:ext cx="5915402" cy="523220"/>
          </a:xfrm>
          <a:prstGeom prst="rect">
            <a:avLst/>
          </a:prstGeom>
          <a:noFill/>
        </p:spPr>
        <p:txBody>
          <a:bodyPr wrap="none">
            <a:spAutoFit/>
          </a:bodyPr>
          <a:lstStyle/>
          <a:p>
            <a:pPr lvl="0">
              <a:defRPr sz="2800" b="1">
                <a:solidFill>
                  <a:srgbClr val="FFFFFF"/>
                </a:solidFill>
              </a:defRPr>
            </a:pPr>
            <a:r>
              <a:rPr lang="en-US" altLang="ko-KR" sz="2800" b="1" dirty="0"/>
              <a:t>Fundamental Mechanism of Instability</a:t>
            </a:r>
            <a:endParaRPr lang="en-US" altLang="ko-KR" dirty="0"/>
          </a:p>
        </p:txBody>
      </p:sp>
      <p:pic>
        <p:nvPicPr>
          <p:cNvPr id="15" name="그림 14"/>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p:cNvSpPr txBox="1"/>
          <p:nvPr/>
        </p:nvSpPr>
        <p:spPr>
          <a:xfrm>
            <a:off x="347430" y="1115924"/>
            <a:ext cx="8142146" cy="3754874"/>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Longitudinal interaction</a:t>
            </a:r>
          </a:p>
          <a:p>
            <a:pPr lvl="0">
              <a:defRPr sz="1800">
                <a:solidFill>
                  <a:srgbClr val="3C3C3C"/>
                </a:solidFill>
              </a:defRPr>
            </a:pPr>
            <a:endParaRPr lang="en-US" altLang="ko-KR" dirty="0"/>
          </a:p>
          <a:p>
            <a:pPr>
              <a:defRPr sz="1800">
                <a:solidFill>
                  <a:srgbClr val="3C3C3C"/>
                </a:solidFill>
              </a:defRPr>
            </a:pPr>
            <a:r>
              <a:rPr lang="en-US" altLang="ko-KR" dirty="0"/>
              <a:t>· </a:t>
            </a:r>
            <a:r>
              <a:rPr lang="en-US" altLang="ko-KR" b="1" dirty="0"/>
              <a:t>Source:</a:t>
            </a:r>
            <a:r>
              <a:rPr lang="en-US" altLang="ko-KR" dirty="0"/>
              <a:t> Beam intensity, Interference of structure</a:t>
            </a:r>
          </a:p>
          <a:p>
            <a:pPr>
              <a:defRPr sz="1800">
                <a:solidFill>
                  <a:srgbClr val="3C3C3C"/>
                </a:solidFill>
              </a:defRPr>
            </a:pPr>
            <a:endParaRPr lang="en-US" altLang="ko-KR" dirty="0"/>
          </a:p>
          <a:p>
            <a:pPr>
              <a:defRPr sz="1800">
                <a:solidFill>
                  <a:srgbClr val="3C3C3C"/>
                </a:solidFill>
              </a:defRPr>
            </a:pPr>
            <a:r>
              <a:rPr lang="en-US" altLang="ko-KR" dirty="0"/>
              <a:t>· </a:t>
            </a:r>
            <a:r>
              <a:rPr lang="en-US" altLang="ko-KR" b="1" dirty="0"/>
              <a:t>Effects: </a:t>
            </a:r>
            <a:r>
              <a:rPr lang="en-US" altLang="ko-KR" dirty="0"/>
              <a:t>Wake changes the </a:t>
            </a:r>
            <a:r>
              <a:rPr lang="en-US" altLang="ko-KR" dirty="0">
                <a:solidFill>
                  <a:srgbClr val="FF0000"/>
                </a:solidFill>
              </a:rPr>
              <a:t>phase and velocity</a:t>
            </a:r>
            <a:r>
              <a:rPr lang="en-US" altLang="ko-KR" dirty="0"/>
              <a:t> of the particles, </a:t>
            </a:r>
            <a:r>
              <a:rPr lang="en-US" altLang="ko-KR" dirty="0">
                <a:solidFill>
                  <a:srgbClr val="FF0000"/>
                </a:solidFill>
              </a:rPr>
              <a:t>crushing or stretching the shape of the bunch </a:t>
            </a:r>
            <a:r>
              <a:rPr lang="en-US" altLang="ko-KR" dirty="0"/>
              <a:t>back and forth. -&gt; causes </a:t>
            </a:r>
            <a:r>
              <a:rPr lang="en-US" altLang="ko-KR" dirty="0">
                <a:solidFill>
                  <a:srgbClr val="FF0000"/>
                </a:solidFill>
              </a:rPr>
              <a:t>energy loss &amp; gain</a:t>
            </a:r>
            <a:r>
              <a:rPr lang="en-US" altLang="ko-KR" dirty="0"/>
              <a:t>!</a:t>
            </a:r>
          </a:p>
          <a:p>
            <a:pPr>
              <a:defRPr sz="1800">
                <a:solidFill>
                  <a:srgbClr val="3C3C3C"/>
                </a:solidFill>
              </a:defRPr>
            </a:pPr>
            <a:endParaRPr lang="en-US" altLang="ko-KR" dirty="0">
              <a:solidFill>
                <a:srgbClr val="FF0000"/>
              </a:solidFill>
            </a:endParaRPr>
          </a:p>
          <a:p>
            <a:pPr>
              <a:defRPr sz="1800">
                <a:solidFill>
                  <a:srgbClr val="3C3C3C"/>
                </a:solidFill>
              </a:defRPr>
            </a:pPr>
            <a:r>
              <a:rPr lang="en-US" altLang="ko-KR" dirty="0"/>
              <a:t>· </a:t>
            </a:r>
            <a:r>
              <a:rPr lang="en-US" altLang="ko-KR" b="1" dirty="0"/>
              <a:t>Results: </a:t>
            </a:r>
            <a:r>
              <a:rPr lang="en-US" altLang="ko-KR" dirty="0"/>
              <a:t>Synchrotron tune, Energy spread</a:t>
            </a:r>
          </a:p>
          <a:p>
            <a:pPr>
              <a:defRPr sz="1800">
                <a:solidFill>
                  <a:srgbClr val="3C3C3C"/>
                </a:solidFill>
              </a:defRPr>
            </a:pPr>
            <a:r>
              <a:rPr lang="en-US" altLang="ko-KR" dirty="0"/>
              <a:t> </a:t>
            </a:r>
          </a:p>
          <a:p>
            <a:pPr lvl="0">
              <a:defRPr sz="1800">
                <a:solidFill>
                  <a:srgbClr val="3C3C3C"/>
                </a:solidFill>
              </a:defRPr>
            </a:pPr>
            <a:endParaRPr lang="en-US" altLang="ko-KR" dirty="0">
              <a:solidFill>
                <a:srgbClr val="FF0000"/>
              </a:solidFill>
            </a:endParaRPr>
          </a:p>
          <a:p>
            <a:pPr lvl="0">
              <a:defRPr sz="1800">
                <a:solidFill>
                  <a:srgbClr val="3C3C3C"/>
                </a:solidFill>
              </a:defRPr>
            </a:pPr>
            <a:endParaRPr lang="en-US" altLang="ko-KR" dirty="0"/>
          </a:p>
          <a:p>
            <a:pPr lvl="0">
              <a:defRPr sz="1800">
                <a:solidFill>
                  <a:srgbClr val="3C3C3C"/>
                </a:solidFill>
              </a:defRPr>
            </a:pPr>
            <a:endParaRPr lang="en-US" altLang="ko-KR" dirty="0"/>
          </a:p>
        </p:txBody>
      </p:sp>
      <p:sp>
        <p:nvSpPr>
          <p:cNvPr id="4" name="TextBox 3">
            <a:extLst>
              <a:ext uri="{FF2B5EF4-FFF2-40B4-BE49-F238E27FC236}">
                <a16:creationId xmlns:a16="http://schemas.microsoft.com/office/drawing/2014/main" id="{9ED75838-682B-6D33-4EB4-452B570C98BA}"/>
              </a:ext>
            </a:extLst>
          </p:cNvPr>
          <p:cNvSpPr txBox="1"/>
          <p:nvPr/>
        </p:nvSpPr>
        <p:spPr>
          <a:xfrm>
            <a:off x="347430" y="3619677"/>
            <a:ext cx="8142146" cy="3477875"/>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Transverse interaction</a:t>
            </a:r>
          </a:p>
          <a:p>
            <a:pPr lvl="0">
              <a:defRPr sz="1800">
                <a:solidFill>
                  <a:srgbClr val="3C3C3C"/>
                </a:solidFill>
              </a:defRPr>
            </a:pPr>
            <a:endParaRPr lang="en-US" altLang="ko-KR" dirty="0"/>
          </a:p>
          <a:p>
            <a:pPr>
              <a:defRPr sz="1800">
                <a:solidFill>
                  <a:srgbClr val="3C3C3C"/>
                </a:solidFill>
              </a:defRPr>
            </a:pPr>
            <a:r>
              <a:rPr lang="en-US" altLang="ko-KR" dirty="0"/>
              <a:t>· </a:t>
            </a:r>
            <a:r>
              <a:rPr lang="en-US" altLang="ko-KR" b="1" dirty="0"/>
              <a:t>Source:</a:t>
            </a:r>
            <a:r>
              <a:rPr lang="en-US" altLang="ko-KR" dirty="0"/>
              <a:t> Beam displacement</a:t>
            </a:r>
          </a:p>
          <a:p>
            <a:pPr>
              <a:defRPr sz="1800">
                <a:solidFill>
                  <a:srgbClr val="3C3C3C"/>
                </a:solidFill>
              </a:defRPr>
            </a:pPr>
            <a:endParaRPr lang="en-US" altLang="ko-KR" dirty="0"/>
          </a:p>
          <a:p>
            <a:pPr>
              <a:defRPr sz="1800">
                <a:solidFill>
                  <a:srgbClr val="3C3C3C"/>
                </a:solidFill>
              </a:defRPr>
            </a:pPr>
            <a:r>
              <a:rPr lang="en-US" altLang="ko-KR" dirty="0"/>
              <a:t>· </a:t>
            </a:r>
            <a:r>
              <a:rPr lang="en-US" altLang="ko-KR" b="1" dirty="0"/>
              <a:t>Effects: </a:t>
            </a:r>
            <a:r>
              <a:rPr lang="en-US" altLang="ko-KR" dirty="0"/>
              <a:t>The preceding particles induce an asymmetric </a:t>
            </a:r>
            <a:r>
              <a:rPr lang="en-US" altLang="ko-KR" dirty="0">
                <a:solidFill>
                  <a:srgbClr val="FF0000"/>
                </a:solidFill>
              </a:rPr>
              <a:t>image current </a:t>
            </a:r>
            <a:r>
              <a:rPr lang="en-US" altLang="ko-KR" dirty="0"/>
              <a:t>on the structure wall, resulting wake exerts a </a:t>
            </a:r>
            <a:r>
              <a:rPr lang="en-US" altLang="ko-KR" dirty="0">
                <a:solidFill>
                  <a:srgbClr val="FF0000"/>
                </a:solidFill>
              </a:rPr>
              <a:t>kick</a:t>
            </a:r>
            <a:r>
              <a:rPr lang="en-US" altLang="ko-KR" dirty="0"/>
              <a:t> on the particles that follow.</a:t>
            </a:r>
          </a:p>
          <a:p>
            <a:pPr>
              <a:defRPr sz="1800">
                <a:solidFill>
                  <a:srgbClr val="3C3C3C"/>
                </a:solidFill>
              </a:defRPr>
            </a:pPr>
            <a:endParaRPr lang="en-US" altLang="ko-KR" dirty="0">
              <a:solidFill>
                <a:srgbClr val="FF0000"/>
              </a:solidFill>
            </a:endParaRPr>
          </a:p>
          <a:p>
            <a:pPr>
              <a:defRPr sz="1800">
                <a:solidFill>
                  <a:srgbClr val="3C3C3C"/>
                </a:solidFill>
              </a:defRPr>
            </a:pPr>
            <a:r>
              <a:rPr lang="en-US" altLang="ko-KR" dirty="0"/>
              <a:t>· </a:t>
            </a:r>
            <a:r>
              <a:rPr lang="en-US" altLang="ko-KR" b="1" dirty="0"/>
              <a:t>Results: </a:t>
            </a:r>
            <a:r>
              <a:rPr lang="en-US" altLang="ko-KR" dirty="0"/>
              <a:t>Beam</a:t>
            </a:r>
            <a:r>
              <a:rPr lang="en-US" altLang="ko-KR" b="1" dirty="0"/>
              <a:t> </a:t>
            </a:r>
            <a:r>
              <a:rPr lang="en-US" altLang="ko-KR" dirty="0"/>
              <a:t>Emittance </a:t>
            </a:r>
          </a:p>
          <a:p>
            <a:pPr lvl="0">
              <a:defRPr sz="1800">
                <a:solidFill>
                  <a:srgbClr val="3C3C3C"/>
                </a:solidFill>
              </a:defRPr>
            </a:pPr>
            <a:endParaRPr lang="en-US" altLang="ko-KR" dirty="0">
              <a:solidFill>
                <a:srgbClr val="FF0000"/>
              </a:solidFill>
            </a:endParaRPr>
          </a:p>
          <a:p>
            <a:pPr lvl="0">
              <a:defRPr sz="1800">
                <a:solidFill>
                  <a:srgbClr val="3C3C3C"/>
                </a:solidFill>
              </a:defRPr>
            </a:pPr>
            <a:endParaRPr lang="en-US" altLang="ko-KR" dirty="0"/>
          </a:p>
          <a:p>
            <a:pPr lvl="0">
              <a:defRPr sz="1800">
                <a:solidFill>
                  <a:srgbClr val="3C3C3C"/>
                </a:solidFill>
              </a:defRPr>
            </a:pPr>
            <a:endParaRPr lang="en-US" altLang="ko-KR" dirty="0"/>
          </a:p>
        </p:txBody>
      </p:sp>
    </p:spTree>
    <p:extLst>
      <p:ext uri="{BB962C8B-B14F-4D97-AF65-F5344CB8AC3E}">
        <p14:creationId xmlns:p14="http://schemas.microsoft.com/office/powerpoint/2010/main" val="1438704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444A0-43E9-1FF9-A30E-6ADEC1CA262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3C55862-9CDF-1878-681E-53222B63ED58}"/>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pic>
        <p:nvPicPr>
          <p:cNvPr id="15" name="그림 14">
            <a:extLst>
              <a:ext uri="{FF2B5EF4-FFF2-40B4-BE49-F238E27FC236}">
                <a16:creationId xmlns:a16="http://schemas.microsoft.com/office/drawing/2014/main" id="{5A656369-7998-9ED2-0901-2EAFB338840A}"/>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4" name="TextBox 3">
            <a:extLst>
              <a:ext uri="{FF2B5EF4-FFF2-40B4-BE49-F238E27FC236}">
                <a16:creationId xmlns:a16="http://schemas.microsoft.com/office/drawing/2014/main" id="{A6C3E133-6078-B6FD-A0FC-22C8DFD3D8F2}"/>
              </a:ext>
            </a:extLst>
          </p:cNvPr>
          <p:cNvSpPr txBox="1"/>
          <p:nvPr/>
        </p:nvSpPr>
        <p:spPr>
          <a:xfrm>
            <a:off x="944112" y="2896730"/>
            <a:ext cx="3983591" cy="646331"/>
          </a:xfrm>
          <a:prstGeom prst="rect">
            <a:avLst/>
          </a:prstGeom>
          <a:noFill/>
        </p:spPr>
        <p:txBody>
          <a:bodyPr wrap="none">
            <a:spAutoFit/>
          </a:bodyPr>
          <a:lstStyle/>
          <a:p>
            <a:pPr lvl="0">
              <a:defRPr sz="2600">
                <a:solidFill>
                  <a:srgbClr val="00468C"/>
                </a:solidFill>
              </a:defRPr>
            </a:pPr>
            <a:r>
              <a:rPr lang="en-US" altLang="ko-KR" sz="3600" b="1" dirty="0"/>
              <a:t>Robinson Instability</a:t>
            </a:r>
          </a:p>
        </p:txBody>
      </p:sp>
    </p:spTree>
    <p:extLst>
      <p:ext uri="{BB962C8B-B14F-4D97-AF65-F5344CB8AC3E}">
        <p14:creationId xmlns:p14="http://schemas.microsoft.com/office/powerpoint/2010/main" val="1055773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p:cNvSpPr txBox="1"/>
          <p:nvPr/>
        </p:nvSpPr>
        <p:spPr>
          <a:xfrm>
            <a:off x="347430" y="248471"/>
            <a:ext cx="3133165" cy="523220"/>
          </a:xfrm>
          <a:prstGeom prst="rect">
            <a:avLst/>
          </a:prstGeom>
          <a:noFill/>
        </p:spPr>
        <p:txBody>
          <a:bodyPr wrap="none">
            <a:spAutoFit/>
          </a:bodyPr>
          <a:lstStyle/>
          <a:p>
            <a:pPr lvl="0" algn="l">
              <a:defRPr sz="2800" b="1">
                <a:solidFill>
                  <a:srgbClr val="FFFFFF"/>
                </a:solidFill>
              </a:defRPr>
            </a:pPr>
            <a:r>
              <a:rPr lang="en-US" altLang="ko-KR" dirty="0"/>
              <a:t>Robinson Instability</a:t>
            </a:r>
          </a:p>
        </p:txBody>
      </p:sp>
      <p:pic>
        <p:nvPicPr>
          <p:cNvPr id="15" name="그림 14"/>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p:cNvSpPr txBox="1"/>
          <p:nvPr/>
        </p:nvSpPr>
        <p:spPr>
          <a:xfrm>
            <a:off x="396526" y="1128198"/>
            <a:ext cx="4569693" cy="984885"/>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Theory</a:t>
            </a:r>
            <a:endParaRPr lang="en-US" altLang="ko-KR" dirty="0"/>
          </a:p>
          <a:p>
            <a:pPr lvl="0">
              <a:defRPr sz="1800">
                <a:solidFill>
                  <a:srgbClr val="3C3C3C"/>
                </a:solidFill>
              </a:defRPr>
            </a:pPr>
            <a:endParaRPr lang="en-US" altLang="ko-KR" dirty="0"/>
          </a:p>
        </p:txBody>
      </p:sp>
      <mc:AlternateContent xmlns:mc="http://schemas.openxmlformats.org/markup-compatibility/2006" xmlns:a14="http://schemas.microsoft.com/office/drawing/2010/main">
        <mc:Choice Requires="a14">
          <p:sp>
            <p:nvSpPr>
              <p:cNvPr id="23" name="TextBox 3"/>
              <p:cNvSpPr txBox="1"/>
              <p:nvPr/>
            </p:nvSpPr>
            <p:spPr>
              <a:xfrm>
                <a:off x="488579" y="1973913"/>
                <a:ext cx="6347942" cy="5078313"/>
              </a:xfrm>
              <a:prstGeom prst="rect">
                <a:avLst/>
              </a:prstGeom>
              <a:noFill/>
            </p:spPr>
            <p:txBody>
              <a:bodyPr wrap="square">
                <a:spAutoFit/>
              </a:bodyPr>
              <a:lstStyle/>
              <a:p>
                <a:pPr lvl="0">
                  <a:defRPr sz="1800">
                    <a:solidFill>
                      <a:srgbClr val="3C3C3C"/>
                    </a:solidFill>
                  </a:defRPr>
                </a:pPr>
                <a:r>
                  <a:rPr lang="en-US" altLang="ko-KR" dirty="0"/>
                  <a:t>· Frequency difference(Complex)  </a:t>
                </a:r>
                <a14:m>
                  <m:oMath xmlns:m="http://schemas.openxmlformats.org/officeDocument/2006/math">
                    <m:r>
                      <m:rPr>
                        <m:sty m:val="p"/>
                      </m:rPr>
                      <a:rPr lang="el-GR" altLang="ko-KR" i="1" smtClean="0">
                        <a:latin typeface="Cambria Math" panose="02040503050406030204" pitchFamily="18" charset="0"/>
                        <a:ea typeface="Cambria Math" panose="02040503050406030204" pitchFamily="18" charset="0"/>
                      </a:rPr>
                      <m:t>Ω</m:t>
                    </m:r>
                    <m:r>
                      <a:rPr lang="en-US" altLang="ko-KR" b="0" i="1" smtClean="0">
                        <a:latin typeface="Cambria Math" panose="02040503050406030204" pitchFamily="18" charset="0"/>
                        <a:ea typeface="Cambria Math" panose="02040503050406030204" pitchFamily="18" charset="0"/>
                      </a:rPr>
                      <m:t>−</m:t>
                    </m:r>
                    <m:sSub>
                      <m:sSubPr>
                        <m:ctrlPr>
                          <a:rPr lang="en-US" altLang="ko-KR" b="0" i="1" smtClean="0">
                            <a:latin typeface="Cambria Math" panose="02040503050406030204" pitchFamily="18" charset="0"/>
                            <a:ea typeface="Cambria Math" panose="02040503050406030204" pitchFamily="18" charset="0"/>
                          </a:rPr>
                        </m:ctrlPr>
                      </m:sSubPr>
                      <m:e>
                        <m:r>
                          <a:rPr lang="ko-KR" altLang="en-US" b="0" i="1" smtClean="0">
                            <a:latin typeface="Cambria Math" panose="02040503050406030204" pitchFamily="18" charset="0"/>
                            <a:ea typeface="Cambria Math" panose="02040503050406030204" pitchFamily="18" charset="0"/>
                          </a:rPr>
                          <m:t>𝜔</m:t>
                        </m:r>
                      </m:e>
                      <m:sub>
                        <m:r>
                          <a:rPr lang="en-US" altLang="ko-KR" b="0" i="1" smtClean="0">
                            <a:latin typeface="Cambria Math" panose="02040503050406030204" pitchFamily="18" charset="0"/>
                            <a:ea typeface="Cambria Math" panose="02040503050406030204" pitchFamily="18" charset="0"/>
                          </a:rPr>
                          <m:t>𝑠</m:t>
                        </m:r>
                      </m:sub>
                    </m:sSub>
                  </m:oMath>
                </a14:m>
                <a:endParaRPr lang="en-US" altLang="ko-KR" dirty="0"/>
              </a:p>
              <a:p>
                <a:pPr lvl="0">
                  <a:defRPr/>
                </a:pPr>
                <a:r>
                  <a:rPr lang="en-US" altLang="ko-KR" dirty="0"/>
                  <a:t>  -&gt; </a:t>
                </a:r>
                <a:r>
                  <a:rPr lang="en-US" altLang="ko-KR" dirty="0">
                    <a:solidFill>
                      <a:srgbClr val="FF0000"/>
                    </a:solidFill>
                  </a:rPr>
                  <a:t>Mode frequency shift</a:t>
                </a:r>
                <a:r>
                  <a:rPr lang="en-US" altLang="ko-KR" dirty="0"/>
                  <a:t>(real part)</a:t>
                </a:r>
              </a:p>
              <a:p>
                <a:pPr lvl="0">
                  <a:defRPr/>
                </a:pPr>
                <a:endParaRPr lang="en-US" altLang="ko-KR" dirty="0"/>
              </a:p>
              <a:p>
                <a:pPr lvl="0">
                  <a:defRPr/>
                </a:pPr>
                <a:endParaRPr lang="en-US" altLang="ko-KR" dirty="0"/>
              </a:p>
              <a:p>
                <a:pPr lvl="0">
                  <a:defRPr/>
                </a:pPr>
                <a:endParaRPr lang="en-US" altLang="ko-KR" dirty="0"/>
              </a:p>
              <a:p>
                <a:pPr lvl="0">
                  <a:defRPr/>
                </a:pPr>
                <a:r>
                  <a:rPr lang="en-US" altLang="ko-KR" dirty="0"/>
                  <a:t>     </a:t>
                </a:r>
              </a:p>
              <a:p>
                <a:pPr lvl="0">
                  <a:defRPr/>
                </a:pPr>
                <a:endParaRPr lang="en-US" altLang="ko-KR" dirty="0"/>
              </a:p>
              <a:p>
                <a:pPr lvl="0">
                  <a:defRPr/>
                </a:pPr>
                <a:endParaRPr lang="en-US" altLang="ko-KR" dirty="0"/>
              </a:p>
              <a:p>
                <a:pPr lvl="0">
                  <a:defRPr/>
                </a:pPr>
                <a:r>
                  <a:rPr lang="en-US" altLang="ko-KR" dirty="0">
                    <a:solidFill>
                      <a:srgbClr val="FF0000"/>
                    </a:solidFill>
                  </a:rPr>
                  <a:t>       approximated equation(</a:t>
                </a:r>
                <a14:m>
                  <m:oMath xmlns:m="http://schemas.openxmlformats.org/officeDocument/2006/math">
                    <m:r>
                      <m:rPr>
                        <m:sty m:val="p"/>
                      </m:rPr>
                      <a:rPr lang="el-GR" altLang="ko-KR" i="1" smtClean="0">
                        <a:solidFill>
                          <a:srgbClr val="FF0000"/>
                        </a:solidFill>
                        <a:latin typeface="Cambria Math" panose="02040503050406030204" pitchFamily="18" charset="0"/>
                        <a:ea typeface="Cambria Math" panose="02040503050406030204" pitchFamily="18" charset="0"/>
                      </a:rPr>
                      <m:t>Δ</m:t>
                    </m:r>
                    <m:r>
                      <a:rPr lang="ko-KR" altLang="el-GR" i="1" smtClean="0">
                        <a:solidFill>
                          <a:srgbClr val="FF0000"/>
                        </a:solidFill>
                        <a:latin typeface="Cambria Math" panose="02040503050406030204" pitchFamily="18" charset="0"/>
                        <a:ea typeface="Cambria Math" panose="02040503050406030204" pitchFamily="18" charset="0"/>
                      </a:rPr>
                      <m:t>𝜔</m:t>
                    </m:r>
                    <m:r>
                      <a:rPr lang="ko-KR" altLang="en-US" i="1" smtClean="0">
                        <a:solidFill>
                          <a:srgbClr val="FF0000"/>
                        </a:solidFill>
                        <a:latin typeface="Cambria Math" panose="02040503050406030204" pitchFamily="18" charset="0"/>
                        <a:ea typeface="Cambria Math" panose="02040503050406030204" pitchFamily="18" charset="0"/>
                      </a:rPr>
                      <m:t>≪</m:t>
                    </m:r>
                    <m:sSub>
                      <m:sSubPr>
                        <m:ctrlPr>
                          <a:rPr lang="en-US" altLang="ko-KR" i="1" smtClean="0">
                            <a:solidFill>
                              <a:srgbClr val="FF0000"/>
                            </a:solidFill>
                            <a:latin typeface="Cambria Math" panose="02040503050406030204" pitchFamily="18" charset="0"/>
                            <a:ea typeface="Cambria Math" panose="02040503050406030204" pitchFamily="18" charset="0"/>
                          </a:rPr>
                        </m:ctrlPr>
                      </m:sSubPr>
                      <m:e>
                        <m:r>
                          <a:rPr lang="ko-KR" altLang="en-US" i="1" smtClean="0">
                            <a:solidFill>
                              <a:srgbClr val="FF0000"/>
                            </a:solidFill>
                            <a:latin typeface="Cambria Math" panose="02040503050406030204" pitchFamily="18" charset="0"/>
                            <a:ea typeface="Cambria Math" panose="02040503050406030204" pitchFamily="18" charset="0"/>
                          </a:rPr>
                          <m:t>𝜔</m:t>
                        </m:r>
                      </m:e>
                      <m:sub>
                        <m:r>
                          <a:rPr lang="en-US" altLang="ko-KR" b="0" i="1" smtClean="0">
                            <a:solidFill>
                              <a:srgbClr val="FF0000"/>
                            </a:solidFill>
                            <a:latin typeface="Cambria Math" panose="02040503050406030204" pitchFamily="18" charset="0"/>
                            <a:ea typeface="Cambria Math" panose="02040503050406030204" pitchFamily="18" charset="0"/>
                          </a:rPr>
                          <m:t>𝑅</m:t>
                        </m:r>
                      </m:sub>
                    </m:sSub>
                    <m:r>
                      <a:rPr lang="en-US" altLang="ko-KR" b="0" i="1" smtClean="0">
                        <a:solidFill>
                          <a:srgbClr val="FF0000"/>
                        </a:solidFill>
                        <a:latin typeface="Cambria Math" panose="02040503050406030204" pitchFamily="18" charset="0"/>
                        <a:ea typeface="Cambria Math" panose="02040503050406030204" pitchFamily="18" charset="0"/>
                      </a:rPr>
                      <m:t>/2</m:t>
                    </m:r>
                    <m:r>
                      <a:rPr lang="en-US" altLang="ko-KR" b="0" i="1" smtClean="0">
                        <a:solidFill>
                          <a:srgbClr val="FF0000"/>
                        </a:solidFill>
                        <a:latin typeface="Cambria Math" panose="02040503050406030204" pitchFamily="18" charset="0"/>
                        <a:ea typeface="Cambria Math" panose="02040503050406030204" pitchFamily="18" charset="0"/>
                      </a:rPr>
                      <m:t>𝑄</m:t>
                    </m:r>
                    <m:r>
                      <a:rPr lang="en-US" altLang="ko-KR" b="0" i="1" smtClean="0">
                        <a:solidFill>
                          <a:srgbClr val="FF0000"/>
                        </a:solidFill>
                        <a:latin typeface="Cambria Math" panose="02040503050406030204" pitchFamily="18" charset="0"/>
                        <a:ea typeface="Cambria Math" panose="02040503050406030204" pitchFamily="18" charset="0"/>
                      </a:rPr>
                      <m:t>)</m:t>
                    </m:r>
                  </m:oMath>
                </a14:m>
                <a:endParaRPr lang="en-US" altLang="ko-KR" dirty="0">
                  <a:solidFill>
                    <a:srgbClr val="FF0000"/>
                  </a:solidFill>
                </a:endParaRPr>
              </a:p>
              <a:p>
                <a:pPr lvl="0">
                  <a:defRPr/>
                </a:pPr>
                <a:endParaRPr lang="en-US" altLang="ko-KR" dirty="0">
                  <a:solidFill>
                    <a:srgbClr val="FF0000"/>
                  </a:solidFill>
                </a:endParaRPr>
              </a:p>
              <a:p>
                <a:pPr lvl="0">
                  <a:defRPr/>
                </a:pPr>
                <a:r>
                  <a:rPr lang="en-US" altLang="ko-KR" dirty="0">
                    <a:solidFill>
                      <a:srgbClr val="FF0000"/>
                    </a:solidFill>
                  </a:rPr>
                  <a:t>       Growth rate</a:t>
                </a:r>
                <a:r>
                  <a:rPr lang="en-US" altLang="ko-KR" dirty="0"/>
                  <a:t>(imaginary part) </a:t>
                </a:r>
              </a:p>
              <a:p>
                <a:pPr lvl="0">
                  <a:defRPr/>
                </a:pPr>
                <a:endParaRPr lang="en-US" altLang="ko-KR" dirty="0"/>
              </a:p>
              <a:p>
                <a:pPr lvl="0">
                  <a:defRPr/>
                </a:pPr>
                <a:endParaRPr lang="en-US" altLang="ko-KR" dirty="0"/>
              </a:p>
              <a:p>
                <a:pPr>
                  <a:defRPr/>
                </a:pPr>
                <a:r>
                  <a:rPr lang="en-US" altLang="ko-KR" dirty="0"/>
                  <a:t>       </a:t>
                </a:r>
                <a:r>
                  <a:rPr lang="en-US" altLang="ko-KR" dirty="0">
                    <a:solidFill>
                      <a:srgbClr val="FF0000"/>
                    </a:solidFill>
                  </a:rPr>
                  <a:t>approximated equation(</a:t>
                </a:r>
                <a14:m>
                  <m:oMath xmlns:m="http://schemas.openxmlformats.org/officeDocument/2006/math">
                    <m:r>
                      <m:rPr>
                        <m:sty m:val="p"/>
                      </m:rPr>
                      <a:rPr lang="el-GR" altLang="ko-KR" i="1">
                        <a:solidFill>
                          <a:srgbClr val="FF0000"/>
                        </a:solidFill>
                        <a:latin typeface="Cambria Math" panose="02040503050406030204" pitchFamily="18" charset="0"/>
                        <a:ea typeface="Cambria Math" panose="02040503050406030204" pitchFamily="18" charset="0"/>
                      </a:rPr>
                      <m:t>Δ</m:t>
                    </m:r>
                    <m:r>
                      <a:rPr lang="ko-KR" altLang="el-GR" i="1">
                        <a:solidFill>
                          <a:srgbClr val="FF0000"/>
                        </a:solidFill>
                        <a:latin typeface="Cambria Math" panose="02040503050406030204" pitchFamily="18" charset="0"/>
                        <a:ea typeface="Cambria Math" panose="02040503050406030204" pitchFamily="18" charset="0"/>
                      </a:rPr>
                      <m:t>𝜔</m:t>
                    </m:r>
                    <m:r>
                      <a:rPr lang="ko-KR" altLang="en-US" i="1">
                        <a:solidFill>
                          <a:srgbClr val="FF0000"/>
                        </a:solidFill>
                        <a:latin typeface="Cambria Math" panose="02040503050406030204" pitchFamily="18" charset="0"/>
                        <a:ea typeface="Cambria Math" panose="02040503050406030204" pitchFamily="18" charset="0"/>
                      </a:rPr>
                      <m:t>≪</m:t>
                    </m:r>
                    <m:sSub>
                      <m:sSubPr>
                        <m:ctrlPr>
                          <a:rPr lang="en-US" altLang="ko-KR" i="1">
                            <a:solidFill>
                              <a:srgbClr val="FF0000"/>
                            </a:solidFill>
                            <a:latin typeface="Cambria Math" panose="02040503050406030204" pitchFamily="18" charset="0"/>
                            <a:ea typeface="Cambria Math" panose="02040503050406030204" pitchFamily="18" charset="0"/>
                          </a:rPr>
                        </m:ctrlPr>
                      </m:sSubPr>
                      <m:e>
                        <m:r>
                          <a:rPr lang="ko-KR" altLang="en-US" i="1">
                            <a:solidFill>
                              <a:srgbClr val="FF0000"/>
                            </a:solidFill>
                            <a:latin typeface="Cambria Math" panose="02040503050406030204" pitchFamily="18" charset="0"/>
                            <a:ea typeface="Cambria Math" panose="02040503050406030204" pitchFamily="18" charset="0"/>
                          </a:rPr>
                          <m:t>𝜔</m:t>
                        </m:r>
                      </m:e>
                      <m:sub>
                        <m:r>
                          <a:rPr lang="en-US" altLang="ko-KR" i="1">
                            <a:solidFill>
                              <a:srgbClr val="FF0000"/>
                            </a:solidFill>
                            <a:latin typeface="Cambria Math" panose="02040503050406030204" pitchFamily="18" charset="0"/>
                            <a:ea typeface="Cambria Math" panose="02040503050406030204" pitchFamily="18" charset="0"/>
                          </a:rPr>
                          <m:t>𝑅</m:t>
                        </m:r>
                      </m:sub>
                    </m:sSub>
                    <m:r>
                      <a:rPr lang="en-US" altLang="ko-KR" i="1">
                        <a:solidFill>
                          <a:srgbClr val="FF0000"/>
                        </a:solidFill>
                        <a:latin typeface="Cambria Math" panose="02040503050406030204" pitchFamily="18" charset="0"/>
                        <a:ea typeface="Cambria Math" panose="02040503050406030204" pitchFamily="18" charset="0"/>
                      </a:rPr>
                      <m:t>/2</m:t>
                    </m:r>
                    <m:r>
                      <a:rPr lang="en-US" altLang="ko-KR" i="1">
                        <a:solidFill>
                          <a:srgbClr val="FF0000"/>
                        </a:solidFill>
                        <a:latin typeface="Cambria Math" panose="02040503050406030204" pitchFamily="18" charset="0"/>
                        <a:ea typeface="Cambria Math" panose="02040503050406030204" pitchFamily="18" charset="0"/>
                      </a:rPr>
                      <m:t>𝑄</m:t>
                    </m:r>
                    <m:r>
                      <a:rPr lang="en-US" altLang="ko-KR" i="1">
                        <a:solidFill>
                          <a:srgbClr val="FF0000"/>
                        </a:solidFill>
                        <a:latin typeface="Cambria Math" panose="02040503050406030204" pitchFamily="18" charset="0"/>
                        <a:ea typeface="Cambria Math" panose="02040503050406030204" pitchFamily="18" charset="0"/>
                      </a:rPr>
                      <m:t>)</m:t>
                    </m:r>
                  </m:oMath>
                </a14:m>
                <a:endParaRPr lang="en-US" altLang="ko-KR" dirty="0">
                  <a:solidFill>
                    <a:srgbClr val="FF0000"/>
                  </a:solidFill>
                </a:endParaRPr>
              </a:p>
              <a:p>
                <a:pPr>
                  <a:defRPr/>
                </a:pPr>
                <a:endParaRPr lang="en-US" altLang="ko-KR" dirty="0">
                  <a:solidFill>
                    <a:srgbClr val="FF0000"/>
                  </a:solidFill>
                </a:endParaRPr>
              </a:p>
              <a:p>
                <a:pPr lvl="0">
                  <a:defRPr/>
                </a:pPr>
                <a:endParaRPr lang="en-US" altLang="ko-KR" dirty="0"/>
              </a:p>
              <a:p>
                <a:pPr lvl="0">
                  <a:defRPr sz="1800">
                    <a:solidFill>
                      <a:srgbClr val="3C3C3C"/>
                    </a:solidFill>
                  </a:defRPr>
                </a:pPr>
                <a:endParaRPr lang="en-US" altLang="ko-KR" dirty="0"/>
              </a:p>
              <a:p>
                <a:pPr marL="0" lvl="0" indent="0" algn="l" defTabSz="457200" rtl="0" eaLnBrk="1" latinLnBrk="0" hangingPunct="1">
                  <a:lnSpc>
                    <a:spcPct val="100000"/>
                  </a:lnSpc>
                  <a:spcBef>
                    <a:spcPts val="0"/>
                  </a:spcBef>
                  <a:spcAft>
                    <a:spcPts val="0"/>
                  </a:spcAft>
                  <a:buNone/>
                  <a:defRPr sz="1800">
                    <a:solidFill>
                      <a:srgbClr val="3C3C3C"/>
                    </a:solidFill>
                  </a:defRPr>
                </a:pPr>
                <a:endParaRPr lang="en-US" altLang="ko-KR" dirty="0"/>
              </a:p>
            </p:txBody>
          </p:sp>
        </mc:Choice>
        <mc:Fallback xmlns="">
          <p:sp>
            <p:nvSpPr>
              <p:cNvPr id="23" name="TextBox 3"/>
              <p:cNvSpPr txBox="1">
                <a:spLocks noRot="1" noChangeAspect="1" noMove="1" noResize="1" noEditPoints="1" noAdjustHandles="1" noChangeArrowheads="1" noChangeShapeType="1" noTextEdit="1"/>
              </p:cNvSpPr>
              <p:nvPr/>
            </p:nvSpPr>
            <p:spPr>
              <a:xfrm>
                <a:off x="488579" y="1973913"/>
                <a:ext cx="6347942" cy="5078313"/>
              </a:xfrm>
              <a:prstGeom prst="rect">
                <a:avLst/>
              </a:prstGeom>
              <a:blipFill>
                <a:blip r:embed="rId3"/>
                <a:stretch>
                  <a:fillRect l="-768" t="-720"/>
                </a:stretch>
              </a:blipFill>
            </p:spPr>
            <p:txBody>
              <a:bodyPr/>
              <a:lstStyle/>
              <a:p>
                <a:r>
                  <a:rPr lang="ko-KR" altLang="en-US">
                    <a:noFill/>
                  </a:rPr>
                  <a:t> </a:t>
                </a:r>
              </a:p>
            </p:txBody>
          </p:sp>
        </mc:Fallback>
      </mc:AlternateContent>
      <p:pic>
        <p:nvPicPr>
          <p:cNvPr id="5" name="그림 4" descr="텍스트, 폰트, 화이트, 라인이(가) 표시된 사진&#10;&#10;AI 생성 콘텐츠는 정확하지 않을 수 있습니다.">
            <a:extLst>
              <a:ext uri="{FF2B5EF4-FFF2-40B4-BE49-F238E27FC236}">
                <a16:creationId xmlns:a16="http://schemas.microsoft.com/office/drawing/2014/main" id="{07DF645D-625E-9AB7-CBF7-BF7A25E831D3}"/>
              </a:ext>
            </a:extLst>
          </p:cNvPr>
          <p:cNvPicPr>
            <a:picLocks noChangeAspect="1"/>
          </p:cNvPicPr>
          <p:nvPr/>
        </p:nvPicPr>
        <p:blipFill>
          <a:blip r:embed="rId4"/>
          <a:stretch>
            <a:fillRect/>
          </a:stretch>
        </p:blipFill>
        <p:spPr>
          <a:xfrm>
            <a:off x="889732" y="2584128"/>
            <a:ext cx="4781796" cy="749339"/>
          </a:xfrm>
          <a:prstGeom prst="rect">
            <a:avLst/>
          </a:prstGeom>
        </p:spPr>
      </p:pic>
      <p:pic>
        <p:nvPicPr>
          <p:cNvPr id="7" name="그림 6">
            <a:extLst>
              <a:ext uri="{FF2B5EF4-FFF2-40B4-BE49-F238E27FC236}">
                <a16:creationId xmlns:a16="http://schemas.microsoft.com/office/drawing/2014/main" id="{D5253962-1032-ACF4-6B4C-697A87D5D9B6}"/>
              </a:ext>
            </a:extLst>
          </p:cNvPr>
          <p:cNvPicPr>
            <a:picLocks noChangeAspect="1"/>
          </p:cNvPicPr>
          <p:nvPr/>
        </p:nvPicPr>
        <p:blipFill>
          <a:blip r:embed="rId5"/>
          <a:stretch>
            <a:fillRect/>
          </a:stretch>
        </p:blipFill>
        <p:spPr>
          <a:xfrm>
            <a:off x="889732" y="5052335"/>
            <a:ext cx="4210266" cy="457223"/>
          </a:xfrm>
          <a:prstGeom prst="rect">
            <a:avLst/>
          </a:prstGeom>
        </p:spPr>
      </p:pic>
      <p:pic>
        <p:nvPicPr>
          <p:cNvPr id="9" name="그림 8" descr="폰트, 라인, 텍스트, 화이트이(가) 표시된 사진&#10;&#10;AI 생성 콘텐츠는 정확하지 않을 수 있습니다.">
            <a:extLst>
              <a:ext uri="{FF2B5EF4-FFF2-40B4-BE49-F238E27FC236}">
                <a16:creationId xmlns:a16="http://schemas.microsoft.com/office/drawing/2014/main" id="{19489E68-0EC4-6A38-A776-A5A70D5D6E3B}"/>
              </a:ext>
            </a:extLst>
          </p:cNvPr>
          <p:cNvPicPr>
            <a:picLocks noChangeAspect="1"/>
          </p:cNvPicPr>
          <p:nvPr/>
        </p:nvPicPr>
        <p:blipFill>
          <a:blip r:embed="rId6"/>
          <a:stretch>
            <a:fillRect/>
          </a:stretch>
        </p:blipFill>
        <p:spPr>
          <a:xfrm>
            <a:off x="4637106" y="1612528"/>
            <a:ext cx="4159464" cy="971600"/>
          </a:xfrm>
          <a:prstGeom prst="rect">
            <a:avLst/>
          </a:prstGeom>
        </p:spPr>
      </p:pic>
      <p:pic>
        <p:nvPicPr>
          <p:cNvPr id="13" name="그림 12" descr="폰트, 텍스트, 친필, 서예이(가) 표시된 사진&#10;&#10;AI 생성 콘텐츠는 정확하지 않을 수 있습니다.">
            <a:extLst>
              <a:ext uri="{FF2B5EF4-FFF2-40B4-BE49-F238E27FC236}">
                <a16:creationId xmlns:a16="http://schemas.microsoft.com/office/drawing/2014/main" id="{E90C5A4B-214B-BCC4-8834-9703F8E917F4}"/>
              </a:ext>
            </a:extLst>
          </p:cNvPr>
          <p:cNvPicPr>
            <a:picLocks noChangeAspect="1"/>
          </p:cNvPicPr>
          <p:nvPr/>
        </p:nvPicPr>
        <p:blipFill>
          <a:blip r:embed="rId7"/>
          <a:stretch>
            <a:fillRect/>
          </a:stretch>
        </p:blipFill>
        <p:spPr>
          <a:xfrm>
            <a:off x="5173668" y="5072003"/>
            <a:ext cx="3397425" cy="425472"/>
          </a:xfrm>
          <a:prstGeom prst="rect">
            <a:avLst/>
          </a:prstGeom>
        </p:spPr>
      </p:pic>
      <p:pic>
        <p:nvPicPr>
          <p:cNvPr id="16" name="그림 15">
            <a:extLst>
              <a:ext uri="{FF2B5EF4-FFF2-40B4-BE49-F238E27FC236}">
                <a16:creationId xmlns:a16="http://schemas.microsoft.com/office/drawing/2014/main" id="{6B249931-A7DF-372D-72DC-2CE3BAA8DAFD}"/>
              </a:ext>
            </a:extLst>
          </p:cNvPr>
          <p:cNvPicPr>
            <a:picLocks noChangeAspect="1"/>
          </p:cNvPicPr>
          <p:nvPr/>
        </p:nvPicPr>
        <p:blipFill>
          <a:blip r:embed="rId8"/>
          <a:stretch>
            <a:fillRect/>
          </a:stretch>
        </p:blipFill>
        <p:spPr>
          <a:xfrm>
            <a:off x="1187717" y="3411070"/>
            <a:ext cx="5702593" cy="692186"/>
          </a:xfrm>
          <a:prstGeom prst="rect">
            <a:avLst/>
          </a:prstGeom>
        </p:spPr>
      </p:pic>
      <p:pic>
        <p:nvPicPr>
          <p:cNvPr id="18" name="그림 17" descr="폰트, 텍스트, 친필, 화이트이(가) 표시된 사진&#10;&#10;AI 생성 콘텐츠는 정확하지 않을 수 있습니다.">
            <a:extLst>
              <a:ext uri="{FF2B5EF4-FFF2-40B4-BE49-F238E27FC236}">
                <a16:creationId xmlns:a16="http://schemas.microsoft.com/office/drawing/2014/main" id="{7D657999-19EC-1D25-58E0-AA281882A48D}"/>
              </a:ext>
            </a:extLst>
          </p:cNvPr>
          <p:cNvPicPr>
            <a:picLocks noChangeAspect="1"/>
          </p:cNvPicPr>
          <p:nvPr/>
        </p:nvPicPr>
        <p:blipFill>
          <a:blip r:embed="rId9"/>
          <a:stretch>
            <a:fillRect/>
          </a:stretch>
        </p:blipFill>
        <p:spPr>
          <a:xfrm>
            <a:off x="4845667" y="4081644"/>
            <a:ext cx="2082907" cy="539778"/>
          </a:xfrm>
          <a:prstGeom prst="rect">
            <a:avLst/>
          </a:prstGeom>
        </p:spPr>
      </p:pic>
      <p:pic>
        <p:nvPicPr>
          <p:cNvPr id="21" name="그림 20" descr="폰트, 텍스트, 친필, 화이트이(가) 표시된 사진&#10;&#10;AI 생성 콘텐츠는 정확하지 않을 수 있습니다.">
            <a:extLst>
              <a:ext uri="{FF2B5EF4-FFF2-40B4-BE49-F238E27FC236}">
                <a16:creationId xmlns:a16="http://schemas.microsoft.com/office/drawing/2014/main" id="{AF835670-BB0C-D81A-CAA2-E1CC65AA9681}"/>
              </a:ext>
            </a:extLst>
          </p:cNvPr>
          <p:cNvPicPr>
            <a:picLocks noChangeAspect="1"/>
          </p:cNvPicPr>
          <p:nvPr/>
        </p:nvPicPr>
        <p:blipFill>
          <a:blip r:embed="rId10"/>
          <a:stretch>
            <a:fillRect/>
          </a:stretch>
        </p:blipFill>
        <p:spPr>
          <a:xfrm>
            <a:off x="4919628" y="5546525"/>
            <a:ext cx="1676486" cy="514376"/>
          </a:xfrm>
          <a:prstGeom prst="rect">
            <a:avLst/>
          </a:prstGeom>
        </p:spPr>
      </p:pic>
    </p:spTree>
    <p:extLst>
      <p:ext uri="{BB962C8B-B14F-4D97-AF65-F5344CB8AC3E}">
        <p14:creationId xmlns:p14="http://schemas.microsoft.com/office/powerpoint/2010/main" val="389535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C4D80-948E-950A-8FAF-F1169880D49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EBD65B6-67AA-4513-4B38-747AB4C9BD28}"/>
              </a:ext>
            </a:extLst>
          </p:cNvPr>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a:extLst>
              <a:ext uri="{FF2B5EF4-FFF2-40B4-BE49-F238E27FC236}">
                <a16:creationId xmlns:a16="http://schemas.microsoft.com/office/drawing/2014/main" id="{6132DB29-B758-971A-74D4-23F1CEA0493F}"/>
              </a:ext>
            </a:extLst>
          </p:cNvPr>
          <p:cNvSpPr txBox="1"/>
          <p:nvPr/>
        </p:nvSpPr>
        <p:spPr>
          <a:xfrm>
            <a:off x="347430" y="248471"/>
            <a:ext cx="3133165" cy="523220"/>
          </a:xfrm>
          <a:prstGeom prst="rect">
            <a:avLst/>
          </a:prstGeom>
          <a:noFill/>
        </p:spPr>
        <p:txBody>
          <a:bodyPr wrap="none">
            <a:spAutoFit/>
          </a:bodyPr>
          <a:lstStyle/>
          <a:p>
            <a:pPr lvl="0" algn="l">
              <a:defRPr sz="2800" b="1">
                <a:solidFill>
                  <a:srgbClr val="FFFFFF"/>
                </a:solidFill>
              </a:defRPr>
            </a:pPr>
            <a:r>
              <a:rPr lang="en-US" altLang="ko-KR" dirty="0"/>
              <a:t>Robinson Instability</a:t>
            </a:r>
          </a:p>
        </p:txBody>
      </p:sp>
      <p:pic>
        <p:nvPicPr>
          <p:cNvPr id="15" name="그림 14">
            <a:extLst>
              <a:ext uri="{FF2B5EF4-FFF2-40B4-BE49-F238E27FC236}">
                <a16:creationId xmlns:a16="http://schemas.microsoft.com/office/drawing/2014/main" id="{06066BB7-D5C9-2276-0492-1FAE14914713}"/>
              </a:ext>
            </a:extLst>
          </p:cNvPr>
          <p:cNvPicPr>
            <a:picLocks noChangeAspect="1"/>
          </p:cNvPicPr>
          <p:nvPr/>
        </p:nvPicPr>
        <p:blipFill rotWithShape="1">
          <a:blip r:embed="rId2"/>
          <a:stretch>
            <a:fillRect/>
          </a:stretch>
        </p:blipFill>
        <p:spPr>
          <a:xfrm>
            <a:off x="8274516" y="6123430"/>
            <a:ext cx="869483" cy="716989"/>
          </a:xfrm>
          <a:prstGeom prst="rect">
            <a:avLst/>
          </a:prstGeom>
        </p:spPr>
      </p:pic>
      <p:sp>
        <p:nvSpPr>
          <p:cNvPr id="19" name="TextBox 3">
            <a:extLst>
              <a:ext uri="{FF2B5EF4-FFF2-40B4-BE49-F238E27FC236}">
                <a16:creationId xmlns:a16="http://schemas.microsoft.com/office/drawing/2014/main" id="{7D3F1B20-C184-F653-FE75-0E3869A45ADC}"/>
              </a:ext>
            </a:extLst>
          </p:cNvPr>
          <p:cNvSpPr txBox="1"/>
          <p:nvPr/>
        </p:nvSpPr>
        <p:spPr>
          <a:xfrm>
            <a:off x="396526" y="1060691"/>
            <a:ext cx="4569693" cy="984885"/>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Robinson stability criterion</a:t>
            </a:r>
            <a:endParaRPr lang="en-US" altLang="ko-KR" dirty="0"/>
          </a:p>
          <a:p>
            <a:pPr lvl="0">
              <a:defRPr sz="1800">
                <a:solidFill>
                  <a:srgbClr val="3C3C3C"/>
                </a:solidFill>
              </a:defRPr>
            </a:pPr>
            <a:endParaRPr lang="en-US" altLang="ko-KR" dirty="0"/>
          </a:p>
        </p:txBody>
      </p:sp>
      <p:pic>
        <p:nvPicPr>
          <p:cNvPr id="6" name="그림 5" descr="텍스트, 도표, 라인, 화이트이(가) 표시된 사진&#10;&#10;AI 생성 콘텐츠는 정확하지 않을 수 있습니다.">
            <a:extLst>
              <a:ext uri="{FF2B5EF4-FFF2-40B4-BE49-F238E27FC236}">
                <a16:creationId xmlns:a16="http://schemas.microsoft.com/office/drawing/2014/main" id="{67B47F90-6C0E-2490-0D38-770C902BA286}"/>
              </a:ext>
            </a:extLst>
          </p:cNvPr>
          <p:cNvPicPr>
            <a:picLocks noChangeAspect="1"/>
          </p:cNvPicPr>
          <p:nvPr/>
        </p:nvPicPr>
        <p:blipFill>
          <a:blip r:embed="rId3"/>
          <a:stretch>
            <a:fillRect/>
          </a:stretch>
        </p:blipFill>
        <p:spPr>
          <a:xfrm>
            <a:off x="4560315" y="3825963"/>
            <a:ext cx="4015179" cy="2346937"/>
          </a:xfrm>
          <a:prstGeom prst="rect">
            <a:avLst/>
          </a:prstGeom>
        </p:spPr>
      </p:pic>
      <mc:AlternateContent xmlns:mc="http://schemas.openxmlformats.org/markup-compatibility/2006" xmlns:a14="http://schemas.microsoft.com/office/drawing/2010/main">
        <mc:Choice Requires="a14">
          <p:sp>
            <p:nvSpPr>
              <p:cNvPr id="8" name="TextBox 3">
                <a:extLst>
                  <a:ext uri="{FF2B5EF4-FFF2-40B4-BE49-F238E27FC236}">
                    <a16:creationId xmlns:a16="http://schemas.microsoft.com/office/drawing/2014/main" id="{1B64E4ED-7FCC-E65D-BBA6-C18544E7B89B}"/>
                  </a:ext>
                </a:extLst>
              </p:cNvPr>
              <p:cNvSpPr txBox="1"/>
              <p:nvPr/>
            </p:nvSpPr>
            <p:spPr>
              <a:xfrm>
                <a:off x="414937" y="1600736"/>
                <a:ext cx="8142146" cy="4524315"/>
              </a:xfrm>
              <a:prstGeom prst="rect">
                <a:avLst/>
              </a:prstGeom>
              <a:noFill/>
            </p:spPr>
            <p:txBody>
              <a:bodyPr wrap="square">
                <a:spAutoFit/>
              </a:bodyPr>
              <a:lstStyle/>
              <a:p>
                <a:pPr lvl="0">
                  <a:defRPr sz="1800">
                    <a:solidFill>
                      <a:srgbClr val="3C3C3C"/>
                    </a:solidFill>
                  </a:defRPr>
                </a:pPr>
                <a:endParaRPr lang="en-US" altLang="ko-KR" dirty="0"/>
              </a:p>
              <a:p>
                <a:pPr>
                  <a:defRPr sz="1800">
                    <a:solidFill>
                      <a:srgbClr val="3C3C3C"/>
                    </a:solidFill>
                  </a:defRPr>
                </a:pPr>
                <a:r>
                  <a:rPr lang="en-US" altLang="ko-KR" dirty="0"/>
                  <a:t>· </a:t>
                </a:r>
                <a:r>
                  <a:rPr lang="en-US" altLang="ko-KR" b="1" dirty="0"/>
                  <a:t>Stable condition(not considered radiation loss):</a:t>
                </a:r>
                <a:r>
                  <a:rPr lang="en-US" altLang="ko-KR" dirty="0"/>
                  <a:t> </a:t>
                </a:r>
                <a14:m>
                  <m:oMath xmlns:m="http://schemas.openxmlformats.org/officeDocument/2006/math">
                    <m:sSup>
                      <m:sSupPr>
                        <m:ctrlPr>
                          <a:rPr lang="en-US" altLang="ko-KR" i="1" smtClean="0">
                            <a:latin typeface="Cambria Math" panose="02040503050406030204" pitchFamily="18" charset="0"/>
                          </a:rPr>
                        </m:ctrlPr>
                      </m:sSupPr>
                      <m:e>
                        <m:r>
                          <a:rPr lang="ko-KR" altLang="en-US" i="1" smtClean="0">
                            <a:latin typeface="Cambria Math" panose="02040503050406030204" pitchFamily="18" charset="0"/>
                          </a:rPr>
                          <m:t>𝜏</m:t>
                        </m:r>
                      </m:e>
                      <m:sup>
                        <m:r>
                          <a:rPr lang="en-US" altLang="ko-KR" b="0" i="1" smtClean="0">
                            <a:latin typeface="Cambria Math" panose="02040503050406030204" pitchFamily="18" charset="0"/>
                          </a:rPr>
                          <m:t>−1</m:t>
                        </m:r>
                      </m:sup>
                    </m:sSup>
                    <m:r>
                      <a:rPr lang="en-US" altLang="ko-KR" i="1">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rPr>
                      <m:t>0</m:t>
                    </m:r>
                  </m:oMath>
                </a14:m>
                <a:r>
                  <a:rPr lang="en-US" altLang="ko-KR" dirty="0"/>
                  <a:t> </a:t>
                </a:r>
              </a:p>
              <a:p>
                <a:pPr>
                  <a:defRPr sz="1800">
                    <a:solidFill>
                      <a:srgbClr val="3C3C3C"/>
                    </a:solidFill>
                  </a:defRPr>
                </a:pPr>
                <a:r>
                  <a:rPr lang="en-US" altLang="ko-KR" dirty="0"/>
                  <a:t>-&gt; Consider radiation loss,  </a:t>
                </a:r>
                <a14:m>
                  <m:oMath xmlns:m="http://schemas.openxmlformats.org/officeDocument/2006/math">
                    <m:sSup>
                      <m:sSupPr>
                        <m:ctrlPr>
                          <a:rPr lang="en-US" altLang="ko-KR" i="1">
                            <a:latin typeface="Cambria Math" panose="02040503050406030204" pitchFamily="18" charset="0"/>
                          </a:rPr>
                        </m:ctrlPr>
                      </m:sSupPr>
                      <m:e>
                        <m:r>
                          <a:rPr lang="ko-KR" altLang="en-US" i="1">
                            <a:latin typeface="Cambria Math" panose="02040503050406030204" pitchFamily="18" charset="0"/>
                          </a:rPr>
                          <m:t>𝜏</m:t>
                        </m:r>
                      </m:e>
                      <m:sup>
                        <m:r>
                          <a:rPr lang="en-US" altLang="ko-KR" i="1">
                            <a:latin typeface="Cambria Math" panose="02040503050406030204" pitchFamily="18" charset="0"/>
                          </a:rPr>
                          <m:t>−1</m:t>
                        </m:r>
                      </m:sup>
                    </m:sSup>
                    <m:r>
                      <a:rPr lang="en-US" altLang="ko-KR" b="0" i="1" smtClean="0">
                        <a:latin typeface="Cambria Math" panose="02040503050406030204" pitchFamily="18" charset="0"/>
                      </a:rPr>
                      <m:t>−(</m:t>
                    </m:r>
                    <m:r>
                      <a:rPr lang="en-US" altLang="ko-KR" b="0" i="1" smtClean="0">
                        <a:latin typeface="Cambria Math" panose="02040503050406030204" pitchFamily="18" charset="0"/>
                      </a:rPr>
                      <m:t>𝑟𝑎𝑑</m:t>
                    </m:r>
                    <m:r>
                      <a:rPr lang="en-US" altLang="ko-KR" b="0" i="1" smtClean="0">
                        <a:latin typeface="Cambria Math" panose="02040503050406030204" pitchFamily="18" charset="0"/>
                      </a:rPr>
                      <m:t>.  </m:t>
                    </m:r>
                    <m:r>
                      <a:rPr lang="en-US" altLang="ko-KR" b="0" i="1" smtClean="0">
                        <a:latin typeface="Cambria Math" panose="02040503050406030204" pitchFamily="18" charset="0"/>
                      </a:rPr>
                      <m:t>𝑙𝑜𝑠𝑠</m:t>
                    </m:r>
                    <m:r>
                      <a:rPr lang="en-US" altLang="ko-KR" b="0" i="1" smtClean="0">
                        <a:latin typeface="Cambria Math" panose="02040503050406030204" pitchFamily="18" charset="0"/>
                      </a:rPr>
                      <m:t>)≤0</m:t>
                    </m:r>
                  </m:oMath>
                </a14:m>
                <a:r>
                  <a:rPr lang="en-US" altLang="ko-KR" dirty="0"/>
                  <a:t> </a:t>
                </a:r>
              </a:p>
              <a:p>
                <a:pPr>
                  <a:defRPr sz="1800">
                    <a:solidFill>
                      <a:srgbClr val="3C3C3C"/>
                    </a:solidFill>
                  </a:defRPr>
                </a:pPr>
                <a:endParaRPr lang="en-US" altLang="ko-KR" dirty="0"/>
              </a:p>
              <a:p>
                <a:pPr>
                  <a:defRPr sz="1800">
                    <a:solidFill>
                      <a:srgbClr val="3C3C3C"/>
                    </a:solidFill>
                  </a:defRPr>
                </a:pPr>
                <a:r>
                  <a:rPr lang="en-US" altLang="ko-KR" dirty="0"/>
                  <a:t>· In </a:t>
                </a:r>
                <a:r>
                  <a:rPr lang="en-US" altLang="ko-KR" dirty="0">
                    <a:solidFill>
                      <a:srgbClr val="FF0000"/>
                    </a:solidFill>
                  </a:rPr>
                  <a:t>above transition</a:t>
                </a:r>
                <a:r>
                  <a:rPr lang="en-US" altLang="ko-KR" dirty="0"/>
                  <a:t>(</a:t>
                </a:r>
                <a14:m>
                  <m:oMath xmlns:m="http://schemas.openxmlformats.org/officeDocument/2006/math">
                    <m:r>
                      <a:rPr lang="ko-KR" altLang="en-US" i="1" smtClean="0">
                        <a:latin typeface="Cambria Math" panose="02040503050406030204" pitchFamily="18" charset="0"/>
                      </a:rPr>
                      <m:t>𝜂</m:t>
                    </m:r>
                    <m:r>
                      <a:rPr lang="en-US" altLang="ko-KR" b="0" i="1" smtClean="0">
                        <a:latin typeface="Cambria Math" panose="02040503050406030204" pitchFamily="18" charset="0"/>
                      </a:rPr>
                      <m:t>&gt;0</m:t>
                    </m:r>
                  </m:oMath>
                </a14:m>
                <a:r>
                  <a:rPr lang="en-US" altLang="ko-KR" dirty="0"/>
                  <a:t>), the resonant frequency </a:t>
                </a:r>
                <a14:m>
                  <m:oMath xmlns:m="http://schemas.openxmlformats.org/officeDocument/2006/math">
                    <m:sSub>
                      <m:sSubPr>
                        <m:ctrlPr>
                          <a:rPr lang="en-US" altLang="ko-KR" i="1" smtClean="0">
                            <a:latin typeface="Cambria Math" panose="02040503050406030204" pitchFamily="18" charset="0"/>
                          </a:rPr>
                        </m:ctrlPr>
                      </m:sSubPr>
                      <m:e>
                        <m:r>
                          <a:rPr lang="ko-KR" altLang="en-US" i="1" smtClean="0">
                            <a:latin typeface="Cambria Math" panose="02040503050406030204" pitchFamily="18" charset="0"/>
                          </a:rPr>
                          <m:t>𝜔</m:t>
                        </m:r>
                      </m:e>
                      <m:sub>
                        <m:r>
                          <a:rPr lang="en-US" altLang="ko-KR" b="0" i="1" smtClean="0">
                            <a:latin typeface="Cambria Math" panose="02040503050406030204" pitchFamily="18" charset="0"/>
                          </a:rPr>
                          <m:t>𝑅</m:t>
                        </m:r>
                      </m:sub>
                    </m:sSub>
                  </m:oMath>
                </a14:m>
                <a:r>
                  <a:rPr lang="en-US" altLang="ko-KR" dirty="0"/>
                  <a:t> should be </a:t>
                </a:r>
                <a:r>
                  <a:rPr lang="en-US" altLang="ko-KR" dirty="0">
                    <a:solidFill>
                      <a:srgbClr val="FF0000"/>
                    </a:solidFill>
                  </a:rPr>
                  <a:t>lower than </a:t>
                </a:r>
                <a14:m>
                  <m:oMath xmlns:m="http://schemas.openxmlformats.org/officeDocument/2006/math">
                    <m:r>
                      <a:rPr lang="en-US" altLang="ko-KR" b="0" i="1" smtClean="0">
                        <a:latin typeface="Cambria Math" panose="02040503050406030204" pitchFamily="18" charset="0"/>
                      </a:rPr>
                      <m:t>h</m:t>
                    </m:r>
                    <m:sSub>
                      <m:sSubPr>
                        <m:ctrlPr>
                          <a:rPr lang="en-US" altLang="ko-KR" b="0" i="1" smtClean="0">
                            <a:latin typeface="Cambria Math" panose="02040503050406030204" pitchFamily="18" charset="0"/>
                          </a:rPr>
                        </m:ctrlPr>
                      </m:sSubPr>
                      <m:e>
                        <m:r>
                          <a:rPr lang="ko-KR" altLang="en-US" b="0" i="1" smtClean="0">
                            <a:latin typeface="Cambria Math" panose="02040503050406030204" pitchFamily="18" charset="0"/>
                          </a:rPr>
                          <m:t>𝜔</m:t>
                        </m:r>
                      </m:e>
                      <m:sub>
                        <m:r>
                          <a:rPr lang="en-US" altLang="ko-KR" b="0" i="1" smtClean="0">
                            <a:latin typeface="Cambria Math" panose="02040503050406030204" pitchFamily="18" charset="0"/>
                          </a:rPr>
                          <m:t>0</m:t>
                        </m:r>
                      </m:sub>
                    </m:sSub>
                  </m:oMath>
                </a14:m>
                <a:r>
                  <a:rPr lang="en-US" altLang="ko-KR" dirty="0"/>
                  <a:t>, in </a:t>
                </a:r>
                <a:r>
                  <a:rPr lang="en-US" altLang="ko-KR" dirty="0">
                    <a:solidFill>
                      <a:srgbClr val="FF0000"/>
                    </a:solidFill>
                  </a:rPr>
                  <a:t>below transition</a:t>
                </a:r>
                <a:r>
                  <a:rPr lang="en-US" altLang="ko-KR" dirty="0"/>
                  <a:t>(</a:t>
                </a:r>
                <a14:m>
                  <m:oMath xmlns:m="http://schemas.openxmlformats.org/officeDocument/2006/math">
                    <m:r>
                      <a:rPr lang="ko-KR" altLang="en-US" i="1" smtClean="0">
                        <a:latin typeface="Cambria Math" panose="02040503050406030204" pitchFamily="18" charset="0"/>
                      </a:rPr>
                      <m:t>𝜂</m:t>
                    </m:r>
                    <m:r>
                      <a:rPr lang="en-US" altLang="ko-KR" b="0" i="1" smtClean="0">
                        <a:latin typeface="Cambria Math" panose="02040503050406030204" pitchFamily="18" charset="0"/>
                      </a:rPr>
                      <m:t>&lt;</m:t>
                    </m:r>
                    <m:r>
                      <a:rPr lang="en-US" altLang="ko-KR" i="1">
                        <a:latin typeface="Cambria Math" panose="02040503050406030204" pitchFamily="18" charset="0"/>
                      </a:rPr>
                      <m:t>0</m:t>
                    </m:r>
                  </m:oMath>
                </a14:m>
                <a:r>
                  <a:rPr lang="en-US" altLang="ko-KR" dirty="0"/>
                  <a:t>), the resonant frequency </a:t>
                </a:r>
                <a14:m>
                  <m:oMath xmlns:m="http://schemas.openxmlformats.org/officeDocument/2006/math">
                    <m:sSub>
                      <m:sSubPr>
                        <m:ctrlPr>
                          <a:rPr lang="en-US" altLang="ko-KR" i="1">
                            <a:latin typeface="Cambria Math" panose="02040503050406030204" pitchFamily="18" charset="0"/>
                          </a:rPr>
                        </m:ctrlPr>
                      </m:sSubPr>
                      <m:e>
                        <m:r>
                          <a:rPr lang="ko-KR" altLang="en-US" i="1">
                            <a:latin typeface="Cambria Math" panose="02040503050406030204" pitchFamily="18" charset="0"/>
                          </a:rPr>
                          <m:t>𝜔</m:t>
                        </m:r>
                      </m:e>
                      <m:sub>
                        <m:r>
                          <a:rPr lang="en-US" altLang="ko-KR" i="1">
                            <a:latin typeface="Cambria Math" panose="02040503050406030204" pitchFamily="18" charset="0"/>
                          </a:rPr>
                          <m:t>𝑅</m:t>
                        </m:r>
                      </m:sub>
                    </m:sSub>
                  </m:oMath>
                </a14:m>
                <a:r>
                  <a:rPr lang="en-US" altLang="ko-KR" dirty="0"/>
                  <a:t> should be </a:t>
                </a:r>
                <a:r>
                  <a:rPr lang="en-US" altLang="ko-KR" dirty="0">
                    <a:solidFill>
                      <a:srgbClr val="FF0000"/>
                    </a:solidFill>
                  </a:rPr>
                  <a:t>higher than </a:t>
                </a:r>
                <a14:m>
                  <m:oMath xmlns:m="http://schemas.openxmlformats.org/officeDocument/2006/math">
                    <m:r>
                      <a:rPr lang="en-US" altLang="ko-KR" i="1">
                        <a:latin typeface="Cambria Math" panose="02040503050406030204" pitchFamily="18" charset="0"/>
                      </a:rPr>
                      <m:t>h</m:t>
                    </m:r>
                    <m:sSub>
                      <m:sSubPr>
                        <m:ctrlPr>
                          <a:rPr lang="en-US" altLang="ko-KR" i="1">
                            <a:latin typeface="Cambria Math" panose="02040503050406030204" pitchFamily="18" charset="0"/>
                          </a:rPr>
                        </m:ctrlPr>
                      </m:sSubPr>
                      <m:e>
                        <m:r>
                          <a:rPr lang="ko-KR" altLang="en-US" i="1">
                            <a:latin typeface="Cambria Math" panose="02040503050406030204" pitchFamily="18" charset="0"/>
                          </a:rPr>
                          <m:t>𝜔</m:t>
                        </m:r>
                      </m:e>
                      <m:sub>
                        <m:r>
                          <a:rPr lang="en-US" altLang="ko-KR" i="1">
                            <a:latin typeface="Cambria Math" panose="02040503050406030204" pitchFamily="18" charset="0"/>
                          </a:rPr>
                          <m:t>0</m:t>
                        </m:r>
                      </m:sub>
                    </m:sSub>
                  </m:oMath>
                </a14:m>
                <a:r>
                  <a:rPr lang="en-US" altLang="ko-KR" dirty="0"/>
                  <a:t>.</a:t>
                </a:r>
              </a:p>
              <a:p>
                <a:pPr>
                  <a:defRPr sz="1800">
                    <a:solidFill>
                      <a:srgbClr val="3C3C3C"/>
                    </a:solidFill>
                  </a:defRPr>
                </a:pPr>
                <a:endParaRPr lang="en-US" altLang="ko-KR" dirty="0">
                  <a:solidFill>
                    <a:srgbClr val="FF0000"/>
                  </a:solidFill>
                </a:endParaRPr>
              </a:p>
              <a:p>
                <a:pPr>
                  <a:defRPr sz="1800">
                    <a:solidFill>
                      <a:srgbClr val="3C3C3C"/>
                    </a:solidFill>
                  </a:defRPr>
                </a:pPr>
                <a:r>
                  <a:rPr lang="en-US" altLang="ko-KR" dirty="0"/>
                  <a:t>· Because the impedance value at </a:t>
                </a:r>
                <a14:m>
                  <m:oMath xmlns:m="http://schemas.openxmlformats.org/officeDocument/2006/math">
                    <m:r>
                      <a:rPr lang="en-US" altLang="ko-KR" i="1">
                        <a:latin typeface="Cambria Math" panose="02040503050406030204" pitchFamily="18" charset="0"/>
                      </a:rPr>
                      <m:t>h</m:t>
                    </m:r>
                    <m:sSub>
                      <m:sSubPr>
                        <m:ctrlPr>
                          <a:rPr lang="en-US" altLang="ko-KR" i="1">
                            <a:latin typeface="Cambria Math" panose="02040503050406030204" pitchFamily="18" charset="0"/>
                          </a:rPr>
                        </m:ctrlPr>
                      </m:sSubPr>
                      <m:e>
                        <m:r>
                          <a:rPr lang="ko-KR" altLang="en-US" i="1">
                            <a:latin typeface="Cambria Math" panose="02040503050406030204" pitchFamily="18" charset="0"/>
                          </a:rPr>
                          <m:t>𝜔</m:t>
                        </m:r>
                      </m:e>
                      <m:sub>
                        <m:r>
                          <a:rPr lang="en-US" altLang="ko-KR" i="1">
                            <a:latin typeface="Cambria Math" panose="02040503050406030204" pitchFamily="18" charset="0"/>
                          </a:rPr>
                          <m:t>0</m:t>
                        </m:r>
                      </m:sub>
                    </m:sSub>
                    <m:r>
                      <a:rPr lang="en-US" altLang="ko-KR" b="0" i="1" smtClean="0">
                        <a:latin typeface="Cambria Math" panose="02040503050406030204" pitchFamily="18" charset="0"/>
                      </a:rPr>
                      <m:t>+</m:t>
                    </m:r>
                    <m:sSub>
                      <m:sSubPr>
                        <m:ctrlPr>
                          <a:rPr lang="en-US" altLang="ko-KR" b="0" i="1" smtClean="0">
                            <a:latin typeface="Cambria Math" panose="02040503050406030204" pitchFamily="18" charset="0"/>
                          </a:rPr>
                        </m:ctrlPr>
                      </m:sSubPr>
                      <m:e>
                        <m:r>
                          <a:rPr lang="ko-KR" altLang="en-US" b="0" i="1" smtClean="0">
                            <a:latin typeface="Cambria Math" panose="02040503050406030204" pitchFamily="18" charset="0"/>
                          </a:rPr>
                          <m:t>𝜔</m:t>
                        </m:r>
                      </m:e>
                      <m:sub>
                        <m:r>
                          <a:rPr lang="en-US" altLang="ko-KR" b="0" i="1" smtClean="0">
                            <a:latin typeface="Cambria Math" panose="02040503050406030204" pitchFamily="18" charset="0"/>
                          </a:rPr>
                          <m:t>𝑠</m:t>
                        </m:r>
                      </m:sub>
                    </m:sSub>
                  </m:oMath>
                </a14:m>
                <a:r>
                  <a:rPr lang="en-US" altLang="ko-KR" dirty="0"/>
                  <a:t> should be </a:t>
                </a:r>
                <a:r>
                  <a:rPr lang="en-US" altLang="ko-KR" dirty="0">
                    <a:solidFill>
                      <a:srgbClr val="FF0000"/>
                    </a:solidFill>
                  </a:rPr>
                  <a:t>lower than</a:t>
                </a:r>
                <a:r>
                  <a:rPr lang="en-US" altLang="ko-KR" dirty="0"/>
                  <a:t> </a:t>
                </a:r>
                <a14:m>
                  <m:oMath xmlns:m="http://schemas.openxmlformats.org/officeDocument/2006/math">
                    <m:r>
                      <a:rPr lang="en-US" altLang="ko-KR" i="1">
                        <a:latin typeface="Cambria Math" panose="02040503050406030204" pitchFamily="18" charset="0"/>
                      </a:rPr>
                      <m:t>h</m:t>
                    </m:r>
                    <m:sSub>
                      <m:sSubPr>
                        <m:ctrlPr>
                          <a:rPr lang="en-US" altLang="ko-KR" i="1">
                            <a:latin typeface="Cambria Math" panose="02040503050406030204" pitchFamily="18" charset="0"/>
                          </a:rPr>
                        </m:ctrlPr>
                      </m:sSubPr>
                      <m:e>
                        <m:r>
                          <a:rPr lang="ko-KR" altLang="en-US" i="1">
                            <a:latin typeface="Cambria Math" panose="02040503050406030204" pitchFamily="18" charset="0"/>
                          </a:rPr>
                          <m:t>𝜔</m:t>
                        </m:r>
                      </m:e>
                      <m:sub>
                        <m:r>
                          <a:rPr lang="en-US" altLang="ko-KR" i="1">
                            <a:latin typeface="Cambria Math" panose="02040503050406030204" pitchFamily="18" charset="0"/>
                          </a:rPr>
                          <m:t>0</m:t>
                        </m:r>
                      </m:sub>
                    </m:sSub>
                    <m:r>
                      <a:rPr lang="en-US" altLang="ko-KR" b="0" i="1" smtClean="0">
                        <a:latin typeface="Cambria Math" panose="02040503050406030204" pitchFamily="18" charset="0"/>
                      </a:rPr>
                      <m:t>−</m:t>
                    </m:r>
                    <m:sSub>
                      <m:sSubPr>
                        <m:ctrlPr>
                          <a:rPr lang="en-US" altLang="ko-KR" i="1">
                            <a:latin typeface="Cambria Math" panose="02040503050406030204" pitchFamily="18" charset="0"/>
                          </a:rPr>
                        </m:ctrlPr>
                      </m:sSubPr>
                      <m:e>
                        <m:r>
                          <a:rPr lang="ko-KR" altLang="en-US" i="1">
                            <a:latin typeface="Cambria Math" panose="02040503050406030204" pitchFamily="18" charset="0"/>
                          </a:rPr>
                          <m:t>𝜔</m:t>
                        </m:r>
                      </m:e>
                      <m:sub>
                        <m:r>
                          <a:rPr lang="en-US" altLang="ko-KR" i="1">
                            <a:latin typeface="Cambria Math" panose="02040503050406030204" pitchFamily="18" charset="0"/>
                          </a:rPr>
                          <m:t>𝑠</m:t>
                        </m:r>
                      </m:sub>
                    </m:sSub>
                  </m:oMath>
                </a14:m>
                <a:r>
                  <a:rPr lang="en-US" altLang="ko-KR" dirty="0"/>
                  <a:t>.</a:t>
                </a:r>
              </a:p>
              <a:p>
                <a:pPr>
                  <a:defRPr sz="1800">
                    <a:solidFill>
                      <a:srgbClr val="3C3C3C"/>
                    </a:solidFill>
                  </a:defRPr>
                </a:pPr>
                <a:endParaRPr lang="en-US" altLang="ko-KR" dirty="0"/>
              </a:p>
              <a:p>
                <a:pPr>
                  <a:defRPr sz="1800">
                    <a:solidFill>
                      <a:srgbClr val="3C3C3C"/>
                    </a:solidFill>
                  </a:defRPr>
                </a:pPr>
                <a:endParaRPr lang="en-US" altLang="ko-KR" i="1" dirty="0">
                  <a:latin typeface="Cambria Math" panose="02040503050406030204" pitchFamily="18" charset="0"/>
                  <a:ea typeface="Cambria Math" panose="02040503050406030204" pitchFamily="18" charset="0"/>
                </a:endParaRPr>
              </a:p>
              <a:p>
                <a:pPr>
                  <a:defRPr sz="1800">
                    <a:solidFill>
                      <a:srgbClr val="3C3C3C"/>
                    </a:solidFill>
                  </a:defRPr>
                </a:pPr>
                <a:endParaRPr lang="en-US" altLang="ko-KR" i="1" dirty="0">
                  <a:latin typeface="Cambria Math" panose="02040503050406030204" pitchFamily="18" charset="0"/>
                  <a:ea typeface="Cambria Math" panose="02040503050406030204" pitchFamily="18" charset="0"/>
                </a:endParaRPr>
              </a:p>
              <a:p>
                <a:pPr>
                  <a:defRPr sz="1800">
                    <a:solidFill>
                      <a:srgbClr val="3C3C3C"/>
                    </a:solidFill>
                  </a:defRPr>
                </a:pPr>
                <a14:m>
                  <m:oMath xmlns:m="http://schemas.openxmlformats.org/officeDocument/2006/math">
                    <m:r>
                      <a:rPr lang="en-US" altLang="ko-KR" i="1" smtClean="0">
                        <a:latin typeface="Cambria Math" panose="02040503050406030204" pitchFamily="18" charset="0"/>
                        <a:ea typeface="Cambria Math" panose="02040503050406030204" pitchFamily="18" charset="0"/>
                      </a:rPr>
                      <m:t>∴</m:t>
                    </m:r>
                  </m:oMath>
                </a14:m>
                <a:r>
                  <a:rPr lang="en-US" altLang="ko-KR" dirty="0"/>
                  <a:t> Can find threshold </a:t>
                </a:r>
                <a:r>
                  <a:rPr lang="en-US" altLang="ko-KR" dirty="0">
                    <a:solidFill>
                      <a:srgbClr val="FF0000"/>
                    </a:solidFill>
                  </a:rPr>
                  <a:t>detune value(</a:t>
                </a:r>
                <a14:m>
                  <m:oMath xmlns:m="http://schemas.openxmlformats.org/officeDocument/2006/math">
                    <m:r>
                      <m:rPr>
                        <m:sty m:val="p"/>
                      </m:rPr>
                      <a:rPr lang="el-GR" altLang="ko-KR" i="1" smtClean="0">
                        <a:solidFill>
                          <a:srgbClr val="FF0000"/>
                        </a:solidFill>
                        <a:latin typeface="Cambria Math" panose="02040503050406030204" pitchFamily="18" charset="0"/>
                        <a:ea typeface="Cambria Math" panose="02040503050406030204" pitchFamily="18" charset="0"/>
                      </a:rPr>
                      <m:t>Δ</m:t>
                    </m:r>
                    <m:r>
                      <a:rPr lang="ko-KR" altLang="el-GR" i="1" smtClean="0">
                        <a:solidFill>
                          <a:srgbClr val="FF0000"/>
                        </a:solidFill>
                        <a:latin typeface="Cambria Math" panose="02040503050406030204" pitchFamily="18" charset="0"/>
                        <a:ea typeface="Cambria Math" panose="02040503050406030204" pitchFamily="18" charset="0"/>
                      </a:rPr>
                      <m:t>𝜔</m:t>
                    </m:r>
                  </m:oMath>
                </a14:m>
                <a:r>
                  <a:rPr lang="en-US" altLang="ko-KR" dirty="0">
                    <a:solidFill>
                      <a:srgbClr val="FF0000"/>
                    </a:solidFill>
                  </a:rPr>
                  <a:t>)</a:t>
                </a:r>
                <a:r>
                  <a:rPr lang="en-US" altLang="ko-KR" dirty="0"/>
                  <a:t>!</a:t>
                </a:r>
              </a:p>
              <a:p>
                <a:pPr>
                  <a:defRPr sz="1800">
                    <a:solidFill>
                      <a:srgbClr val="3C3C3C"/>
                    </a:solidFill>
                  </a:defRPr>
                </a:pPr>
                <a:r>
                  <a:rPr lang="en-US" altLang="ko-KR" dirty="0"/>
                  <a:t> </a:t>
                </a:r>
              </a:p>
              <a:p>
                <a:pPr lvl="0">
                  <a:defRPr sz="1800">
                    <a:solidFill>
                      <a:srgbClr val="3C3C3C"/>
                    </a:solidFill>
                  </a:defRPr>
                </a:pPr>
                <a:endParaRPr lang="en-US" altLang="ko-KR" dirty="0">
                  <a:solidFill>
                    <a:srgbClr val="FF0000"/>
                  </a:solidFill>
                </a:endParaRPr>
              </a:p>
              <a:p>
                <a:pPr lvl="0">
                  <a:defRPr sz="1800">
                    <a:solidFill>
                      <a:srgbClr val="3C3C3C"/>
                    </a:solidFill>
                  </a:defRPr>
                </a:pPr>
                <a:endParaRPr lang="en-US" altLang="ko-KR" dirty="0"/>
              </a:p>
              <a:p>
                <a:pPr lvl="0">
                  <a:defRPr sz="1800">
                    <a:solidFill>
                      <a:srgbClr val="3C3C3C"/>
                    </a:solidFill>
                  </a:defRPr>
                </a:pPr>
                <a:endParaRPr lang="en-US" altLang="ko-KR" dirty="0"/>
              </a:p>
            </p:txBody>
          </p:sp>
        </mc:Choice>
        <mc:Fallback xmlns="">
          <p:sp>
            <p:nvSpPr>
              <p:cNvPr id="8" name="TextBox 3">
                <a:extLst>
                  <a:ext uri="{FF2B5EF4-FFF2-40B4-BE49-F238E27FC236}">
                    <a16:creationId xmlns:a16="http://schemas.microsoft.com/office/drawing/2014/main" id="{1B64E4ED-7FCC-E65D-BBA6-C18544E7B89B}"/>
                  </a:ext>
                </a:extLst>
              </p:cNvPr>
              <p:cNvSpPr txBox="1">
                <a:spLocks noRot="1" noChangeAspect="1" noMove="1" noResize="1" noEditPoints="1" noAdjustHandles="1" noChangeArrowheads="1" noChangeShapeType="1" noTextEdit="1"/>
              </p:cNvSpPr>
              <p:nvPr/>
            </p:nvSpPr>
            <p:spPr>
              <a:xfrm>
                <a:off x="414937" y="1600736"/>
                <a:ext cx="8142146" cy="4524315"/>
              </a:xfrm>
              <a:prstGeom prst="rect">
                <a:avLst/>
              </a:prstGeom>
              <a:blipFill>
                <a:blip r:embed="rId4"/>
                <a:stretch>
                  <a:fillRect l="-599" r="-898"/>
                </a:stretch>
              </a:blipFill>
            </p:spPr>
            <p:txBody>
              <a:bodyPr/>
              <a:lstStyle/>
              <a:p>
                <a:r>
                  <a:rPr lang="ko-KR" altLang="en-US">
                    <a:noFill/>
                  </a:rPr>
                  <a:t> </a:t>
                </a:r>
              </a:p>
            </p:txBody>
          </p:sp>
        </mc:Fallback>
      </mc:AlternateContent>
      <p:pic>
        <p:nvPicPr>
          <p:cNvPr id="10" name="그림 9" descr="폰트, 텍스트, 친필, 서예이(가) 표시된 사진&#10;&#10;AI 생성 콘텐츠는 정확하지 않을 수 있습니다.">
            <a:extLst>
              <a:ext uri="{FF2B5EF4-FFF2-40B4-BE49-F238E27FC236}">
                <a16:creationId xmlns:a16="http://schemas.microsoft.com/office/drawing/2014/main" id="{8747CE8E-E8A7-8E43-7636-BDA37DF5A6EC}"/>
              </a:ext>
            </a:extLst>
          </p:cNvPr>
          <p:cNvPicPr>
            <a:picLocks noChangeAspect="1"/>
          </p:cNvPicPr>
          <p:nvPr/>
        </p:nvPicPr>
        <p:blipFill>
          <a:blip r:embed="rId5"/>
          <a:stretch>
            <a:fillRect/>
          </a:stretch>
        </p:blipFill>
        <p:spPr>
          <a:xfrm>
            <a:off x="910739" y="4102962"/>
            <a:ext cx="3397425" cy="425472"/>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21BCC38-30EA-1761-71D0-37C5158344CE}"/>
                  </a:ext>
                </a:extLst>
              </p:cNvPr>
              <p:cNvSpPr txBox="1"/>
              <p:nvPr/>
            </p:nvSpPr>
            <p:spPr>
              <a:xfrm>
                <a:off x="4200720" y="4177198"/>
                <a:ext cx="418384" cy="276999"/>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&lt;0</m:t>
                      </m:r>
                    </m:oMath>
                  </m:oMathPara>
                </a14:m>
                <a:endParaRPr lang="ko-KR" altLang="en-US" dirty="0"/>
              </a:p>
            </p:txBody>
          </p:sp>
        </mc:Choice>
        <mc:Fallback xmlns="">
          <p:sp>
            <p:nvSpPr>
              <p:cNvPr id="11" name="TextBox 10">
                <a:extLst>
                  <a:ext uri="{FF2B5EF4-FFF2-40B4-BE49-F238E27FC236}">
                    <a16:creationId xmlns:a16="http://schemas.microsoft.com/office/drawing/2014/main" id="{021BCC38-30EA-1761-71D0-37C5158344CE}"/>
                  </a:ext>
                </a:extLst>
              </p:cNvPr>
              <p:cNvSpPr txBox="1">
                <a:spLocks noRot="1" noChangeAspect="1" noMove="1" noResize="1" noEditPoints="1" noAdjustHandles="1" noChangeArrowheads="1" noChangeShapeType="1" noTextEdit="1"/>
              </p:cNvSpPr>
              <p:nvPr/>
            </p:nvSpPr>
            <p:spPr>
              <a:xfrm>
                <a:off x="4200720" y="4177198"/>
                <a:ext cx="418384" cy="276999"/>
              </a:xfrm>
              <a:prstGeom prst="rect">
                <a:avLst/>
              </a:prstGeom>
              <a:blipFill>
                <a:blip r:embed="rId6"/>
                <a:stretch>
                  <a:fillRect l="-10145" r="-13043" b="-652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B78C0B7-6C4D-CA42-24D6-7040EF3F83C4}"/>
                  </a:ext>
                </a:extLst>
              </p:cNvPr>
              <p:cNvSpPr txBox="1"/>
              <p:nvPr/>
            </p:nvSpPr>
            <p:spPr>
              <a:xfrm>
                <a:off x="514012" y="4177198"/>
                <a:ext cx="400686" cy="276999"/>
              </a:xfrm>
              <a:prstGeom prst="rect">
                <a:avLst/>
              </a:prstGeom>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ko-KR" altLang="en-US" i="1" smtClean="0">
                              <a:latin typeface="Cambria Math" panose="02040503050406030204" pitchFamily="18" charset="0"/>
                            </a:rPr>
                            <m:t>𝜏</m:t>
                          </m:r>
                        </m:e>
                        <m:sup>
                          <m:r>
                            <a:rPr lang="en-US" altLang="ko-KR" b="0" i="1" smtClean="0">
                              <a:latin typeface="Cambria Math" panose="02040503050406030204" pitchFamily="18" charset="0"/>
                            </a:rPr>
                            <m:t>−1</m:t>
                          </m:r>
                        </m:sup>
                      </m:sSup>
                    </m:oMath>
                  </m:oMathPara>
                </a14:m>
                <a:endParaRPr lang="ko-KR" altLang="en-US" dirty="0"/>
              </a:p>
            </p:txBody>
          </p:sp>
        </mc:Choice>
        <mc:Fallback xmlns="">
          <p:sp>
            <p:nvSpPr>
              <p:cNvPr id="12" name="TextBox 11">
                <a:extLst>
                  <a:ext uri="{FF2B5EF4-FFF2-40B4-BE49-F238E27FC236}">
                    <a16:creationId xmlns:a16="http://schemas.microsoft.com/office/drawing/2014/main" id="{FB78C0B7-6C4D-CA42-24D6-7040EF3F83C4}"/>
                  </a:ext>
                </a:extLst>
              </p:cNvPr>
              <p:cNvSpPr txBox="1">
                <a:spLocks noRot="1" noChangeAspect="1" noMove="1" noResize="1" noEditPoints="1" noAdjustHandles="1" noChangeArrowheads="1" noChangeShapeType="1" noTextEdit="1"/>
              </p:cNvSpPr>
              <p:nvPr/>
            </p:nvSpPr>
            <p:spPr>
              <a:xfrm>
                <a:off x="514012" y="4177198"/>
                <a:ext cx="400686" cy="276999"/>
              </a:xfrm>
              <a:prstGeom prst="rect">
                <a:avLst/>
              </a:prstGeom>
              <a:blipFill>
                <a:blip r:embed="rId7"/>
                <a:stretch>
                  <a:fillRect l="-7576" t="-2174" r="-4545"/>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4232453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62693"/>
          </a:xfrm>
          <a:prstGeom prst="rect">
            <a:avLst/>
          </a:prstGeom>
          <a:solidFill>
            <a:srgbClr val="00468C"/>
          </a:solidFill>
          <a:ln>
            <a:no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endParaRPr lang="en-US" altLang="ko-KR"/>
          </a:p>
        </p:txBody>
      </p:sp>
      <p:sp>
        <p:nvSpPr>
          <p:cNvPr id="3" name="TextBox 2"/>
          <p:cNvSpPr txBox="1"/>
          <p:nvPr/>
        </p:nvSpPr>
        <p:spPr>
          <a:xfrm>
            <a:off x="347430" y="248471"/>
            <a:ext cx="1930208" cy="523220"/>
          </a:xfrm>
          <a:prstGeom prst="rect">
            <a:avLst/>
          </a:prstGeom>
          <a:noFill/>
        </p:spPr>
        <p:txBody>
          <a:bodyPr wrap="none">
            <a:spAutoFit/>
          </a:bodyPr>
          <a:lstStyle/>
          <a:p>
            <a:pPr lvl="0" algn="l">
              <a:defRPr sz="2800" b="1">
                <a:solidFill>
                  <a:srgbClr val="FFFFFF"/>
                </a:solidFill>
              </a:defRPr>
            </a:pPr>
            <a:r>
              <a:rPr lang="en-US" altLang="ko-KR" dirty="0"/>
              <a:t>Simulations</a:t>
            </a:r>
          </a:p>
        </p:txBody>
      </p:sp>
      <p:pic>
        <p:nvPicPr>
          <p:cNvPr id="15" name="그림 14"/>
          <p:cNvPicPr>
            <a:picLocks noChangeAspect="1"/>
          </p:cNvPicPr>
          <p:nvPr/>
        </p:nvPicPr>
        <p:blipFill rotWithShape="1">
          <a:blip r:embed="rId3"/>
          <a:stretch>
            <a:fillRect/>
          </a:stretch>
        </p:blipFill>
        <p:spPr>
          <a:xfrm>
            <a:off x="8274516" y="6123430"/>
            <a:ext cx="869483" cy="716989"/>
          </a:xfrm>
          <a:prstGeom prst="rect">
            <a:avLst/>
          </a:prstGeom>
        </p:spPr>
      </p:pic>
      <p:sp>
        <p:nvSpPr>
          <p:cNvPr id="19" name="TextBox 3"/>
          <p:cNvSpPr txBox="1"/>
          <p:nvPr/>
        </p:nvSpPr>
        <p:spPr>
          <a:xfrm>
            <a:off x="347430" y="876581"/>
            <a:ext cx="8164468" cy="2923877"/>
          </a:xfrm>
          <a:prstGeom prst="rect">
            <a:avLst/>
          </a:prstGeom>
          <a:noFill/>
        </p:spPr>
        <p:txBody>
          <a:bodyPr wrap="square">
            <a:spAutoFit/>
          </a:bodyPr>
          <a:lstStyle/>
          <a:p>
            <a:pPr lvl="0">
              <a:defRPr sz="1800">
                <a:solidFill>
                  <a:srgbClr val="3C3C3C"/>
                </a:solidFill>
              </a:defRPr>
            </a:pPr>
            <a:endParaRPr lang="en-US" altLang="ko-KR" sz="2000" b="1" dirty="0"/>
          </a:p>
          <a:p>
            <a:pPr lvl="0">
              <a:defRPr sz="1800">
                <a:solidFill>
                  <a:srgbClr val="3C3C3C"/>
                </a:solidFill>
              </a:defRPr>
            </a:pPr>
            <a:r>
              <a:rPr lang="en-US" altLang="ko-KR" sz="2000" b="1" dirty="0"/>
              <a:t>Goals</a:t>
            </a:r>
            <a:endParaRPr lang="en-US" altLang="ko-KR" b="1" dirty="0"/>
          </a:p>
          <a:p>
            <a:pPr marL="342900" indent="-342900">
              <a:buAutoNum type="arabicPeriod"/>
              <a:defRPr sz="1800">
                <a:solidFill>
                  <a:srgbClr val="3C3C3C"/>
                </a:solidFill>
              </a:defRPr>
            </a:pPr>
            <a:r>
              <a:rPr lang="en-US" altLang="ko-KR" dirty="0"/>
              <a:t>Find the </a:t>
            </a:r>
            <a:r>
              <a:rPr lang="en-US" altLang="ko-KR" dirty="0">
                <a:solidFill>
                  <a:srgbClr val="FF0000"/>
                </a:solidFill>
              </a:rPr>
              <a:t>boundary detune </a:t>
            </a:r>
            <a:r>
              <a:rPr lang="en-US" altLang="ko-KR" dirty="0"/>
              <a:t>between the growth oscillation and the decay oscillation</a:t>
            </a:r>
          </a:p>
          <a:p>
            <a:pPr marL="342900" indent="-342900">
              <a:buAutoNum type="arabicPeriod"/>
              <a:defRPr sz="1800">
                <a:solidFill>
                  <a:srgbClr val="3C3C3C"/>
                </a:solidFill>
              </a:defRPr>
            </a:pPr>
            <a:endParaRPr lang="en-US" altLang="ko-KR" dirty="0"/>
          </a:p>
          <a:p>
            <a:pPr marL="342900" indent="-342900">
              <a:buAutoNum type="arabicPeriod"/>
              <a:defRPr sz="1800">
                <a:solidFill>
                  <a:srgbClr val="3C3C3C"/>
                </a:solidFill>
              </a:defRPr>
            </a:pPr>
            <a:r>
              <a:rPr lang="en-US" altLang="ko-KR" dirty="0"/>
              <a:t>Find the </a:t>
            </a:r>
            <a:r>
              <a:rPr lang="en-US" altLang="ko-KR" dirty="0">
                <a:solidFill>
                  <a:srgbClr val="FF0000"/>
                </a:solidFill>
              </a:rPr>
              <a:t>growth rate </a:t>
            </a:r>
            <a:r>
              <a:rPr lang="en-US" altLang="ko-KR" dirty="0"/>
              <a:t>of a single bunch according to the detune and </a:t>
            </a:r>
            <a:r>
              <a:rPr lang="en-US" altLang="ko-KR" dirty="0">
                <a:solidFill>
                  <a:srgbClr val="FF0000"/>
                </a:solidFill>
              </a:rPr>
              <a:t>compare</a:t>
            </a:r>
            <a:r>
              <a:rPr lang="en-US" altLang="ko-KR" dirty="0"/>
              <a:t> it with a theoretical curve</a:t>
            </a:r>
          </a:p>
          <a:p>
            <a:pPr marL="342900" indent="-342900">
              <a:buAutoNum type="arabicPeriod"/>
              <a:defRPr sz="1800">
                <a:solidFill>
                  <a:srgbClr val="3C3C3C"/>
                </a:solidFill>
              </a:defRPr>
            </a:pPr>
            <a:endParaRPr lang="en-US" altLang="ko-KR" dirty="0"/>
          </a:p>
          <a:p>
            <a:pPr marL="342900" indent="-342900">
              <a:buAutoNum type="arabicPeriod"/>
              <a:defRPr sz="1800">
                <a:solidFill>
                  <a:srgbClr val="3C3C3C"/>
                </a:solidFill>
              </a:defRPr>
            </a:pPr>
            <a:r>
              <a:rPr lang="en-US" altLang="ko-KR" dirty="0"/>
              <a:t>Find the </a:t>
            </a:r>
            <a:r>
              <a:rPr lang="en-US" altLang="ko-KR" dirty="0">
                <a:solidFill>
                  <a:srgbClr val="FF0000"/>
                </a:solidFill>
              </a:rPr>
              <a:t>frequency shift </a:t>
            </a:r>
            <a:r>
              <a:rPr lang="en-US" altLang="ko-KR" dirty="0"/>
              <a:t>of a single bunch according to the detune and </a:t>
            </a:r>
            <a:r>
              <a:rPr lang="en-US" altLang="ko-KR" dirty="0">
                <a:solidFill>
                  <a:srgbClr val="FF0000"/>
                </a:solidFill>
              </a:rPr>
              <a:t>compare</a:t>
            </a:r>
            <a:r>
              <a:rPr lang="en-US" altLang="ko-KR" dirty="0"/>
              <a:t> it with a theoretical curve                            occurred issue!</a:t>
            </a:r>
          </a:p>
        </p:txBody>
      </p:sp>
      <mc:AlternateContent xmlns:mc="http://schemas.openxmlformats.org/markup-compatibility/2006" xmlns:a14="http://schemas.microsoft.com/office/drawing/2010/main">
        <mc:Choice Requires="a14">
          <p:sp>
            <p:nvSpPr>
              <p:cNvPr id="33" name="가로 글상자 32"/>
              <p:cNvSpPr txBox="1"/>
              <p:nvPr/>
            </p:nvSpPr>
            <p:spPr>
              <a:xfrm>
                <a:off x="401977" y="3920145"/>
                <a:ext cx="7981046" cy="2756816"/>
              </a:xfrm>
              <a:prstGeom prst="rect">
                <a:avLst/>
              </a:prstGeom>
            </p:spPr>
            <p:txBody>
              <a:bodyPr wrap="none"/>
              <a:lstStyle/>
              <a:p>
                <a:pPr lvl="0">
                  <a:defRPr/>
                </a:pPr>
                <a:r>
                  <a:rPr lang="en-US" altLang="ko-KR" sz="2000" b="1" dirty="0"/>
                  <a:t>Initial condition(Korea-4GSR)</a:t>
                </a:r>
              </a:p>
              <a:p>
                <a:pPr lvl="0">
                  <a:defRPr/>
                </a:pPr>
                <a:r>
                  <a:rPr lang="en-US" altLang="ko-KR" dirty="0"/>
                  <a:t>· Quality factor(</a:t>
                </a:r>
                <a14:m>
                  <m:oMath xmlns:m="http://schemas.openxmlformats.org/officeDocument/2006/math">
                    <m:r>
                      <a:rPr lang="en-US" altLang="ko-KR" b="0" i="1" smtClean="0">
                        <a:latin typeface="Cambria Math" panose="02040503050406030204" pitchFamily="18" charset="0"/>
                      </a:rPr>
                      <m:t>𝑄</m:t>
                    </m:r>
                  </m:oMath>
                </a14:m>
                <a:r>
                  <a:rPr lang="en-US" altLang="ko-KR" dirty="0"/>
                  <a:t>) = 20000</a:t>
                </a:r>
              </a:p>
              <a:p>
                <a:pPr lvl="0">
                  <a:defRPr/>
                </a:pPr>
                <a:r>
                  <a:rPr lang="en-US" altLang="ko-KR" dirty="0"/>
                  <a:t>· Shunt impedance(</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𝑅</m:t>
                        </m:r>
                      </m:e>
                      <m:sub>
                        <m:r>
                          <a:rPr lang="en-US" altLang="ko-KR" b="0" i="1" smtClean="0">
                            <a:latin typeface="Cambria Math" panose="02040503050406030204" pitchFamily="18" charset="0"/>
                          </a:rPr>
                          <m:t>𝑠</m:t>
                        </m:r>
                      </m:sub>
                    </m:sSub>
                  </m:oMath>
                </a14:m>
                <a:r>
                  <a:rPr lang="en-US" altLang="ko-KR" dirty="0"/>
                  <a:t>) = 26 </a:t>
                </a:r>
                <a14:m>
                  <m:oMath xmlns:m="http://schemas.openxmlformats.org/officeDocument/2006/math">
                    <m:r>
                      <a:rPr lang="en-US" altLang="ko-KR" b="0" i="1" smtClean="0">
                        <a:latin typeface="Cambria Math" panose="02040503050406030204" pitchFamily="18" charset="0"/>
                      </a:rPr>
                      <m:t>𝑀</m:t>
                    </m:r>
                    <m:r>
                      <m:rPr>
                        <m:sty m:val="p"/>
                      </m:rPr>
                      <a:rPr lang="el-GR" altLang="ko-KR" b="0" i="1" smtClean="0">
                        <a:latin typeface="Cambria Math" panose="02040503050406030204" pitchFamily="18" charset="0"/>
                        <a:ea typeface="Cambria Math" panose="02040503050406030204" pitchFamily="18" charset="0"/>
                      </a:rPr>
                      <m:t>Ω</m:t>
                    </m:r>
                  </m:oMath>
                </a14:m>
                <a:endParaRPr lang="en-US" altLang="ko-KR" dirty="0"/>
              </a:p>
              <a:p>
                <a:pPr lvl="0">
                  <a:defRPr/>
                </a:pPr>
                <a:r>
                  <a:rPr lang="en-US" altLang="ko-KR" dirty="0"/>
                  <a:t>· Harmonic number(</a:t>
                </a:r>
                <a14:m>
                  <m:oMath xmlns:m="http://schemas.openxmlformats.org/officeDocument/2006/math">
                    <m:r>
                      <a:rPr lang="en-US" altLang="ko-KR" b="0" i="1" smtClean="0">
                        <a:latin typeface="Cambria Math" panose="02040503050406030204" pitchFamily="18" charset="0"/>
                      </a:rPr>
                      <m:t>h</m:t>
                    </m:r>
                  </m:oMath>
                </a14:m>
                <a:r>
                  <a:rPr lang="en-US" altLang="ko-KR" dirty="0"/>
                  <a:t>) = 1332</a:t>
                </a:r>
              </a:p>
              <a:p>
                <a:pPr lvl="0">
                  <a:defRPr/>
                </a:pPr>
                <a:r>
                  <a:rPr lang="en-US" altLang="ko-KR" dirty="0"/>
                  <a:t>· Circumference(</a:t>
                </a:r>
                <a14:m>
                  <m:oMath xmlns:m="http://schemas.openxmlformats.org/officeDocument/2006/math">
                    <m:r>
                      <a:rPr lang="en-US" altLang="ko-KR" b="0" i="1" smtClean="0">
                        <a:latin typeface="Cambria Math" panose="02040503050406030204" pitchFamily="18" charset="0"/>
                      </a:rPr>
                      <m:t>𝐶</m:t>
                    </m:r>
                  </m:oMath>
                </a14:m>
                <a:r>
                  <a:rPr lang="en-US" altLang="ko-KR" dirty="0"/>
                  <a:t>) = 799. 296980 </a:t>
                </a:r>
                <a14:m>
                  <m:oMath xmlns:m="http://schemas.openxmlformats.org/officeDocument/2006/math">
                    <m:r>
                      <a:rPr lang="en-US" altLang="ko-KR" b="0" i="1" smtClean="0">
                        <a:latin typeface="Cambria Math" panose="02040503050406030204" pitchFamily="18" charset="0"/>
                      </a:rPr>
                      <m:t>𝑚</m:t>
                    </m:r>
                  </m:oMath>
                </a14:m>
                <a:endParaRPr lang="en-US" altLang="ko-KR" dirty="0"/>
              </a:p>
              <a:p>
                <a:pPr lvl="0">
                  <a:defRPr/>
                </a:pPr>
                <a:r>
                  <a:rPr lang="en-US" altLang="ko-KR" dirty="0"/>
                  <a:t>· Lorentz factor(</a:t>
                </a:r>
                <a14:m>
                  <m:oMath xmlns:m="http://schemas.openxmlformats.org/officeDocument/2006/math">
                    <m:r>
                      <a:rPr lang="ko-KR" altLang="en-US" i="1" smtClean="0">
                        <a:latin typeface="Cambria Math" panose="02040503050406030204" pitchFamily="18" charset="0"/>
                      </a:rPr>
                      <m:t>𝛾</m:t>
                    </m:r>
                  </m:oMath>
                </a14:m>
                <a:r>
                  <a:rPr lang="en-US" altLang="ko-KR" dirty="0"/>
                  <a:t>) = 7827.803 or 7900.803 ( </a:t>
                </a:r>
                <a14:m>
                  <m:oMath xmlns:m="http://schemas.openxmlformats.org/officeDocument/2006/math">
                    <m:r>
                      <a:rPr lang="en-US" altLang="ko-KR" b="0" i="1" smtClean="0">
                        <a:latin typeface="Cambria Math" panose="02040503050406030204" pitchFamily="18" charset="0"/>
                      </a:rPr>
                      <m:t>~</m:t>
                    </m:r>
                  </m:oMath>
                </a14:m>
                <a:r>
                  <a:rPr lang="en-US" altLang="ko-KR" dirty="0"/>
                  <a:t>1% momentum offset in decay motion)</a:t>
                </a:r>
              </a:p>
              <a:p>
                <a:pPr lvl="0">
                  <a:defRPr/>
                </a:pPr>
                <a:r>
                  <a:rPr lang="en-US" altLang="ko-KR" dirty="0"/>
                  <a:t>· Synchrotron frequency(</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𝑓</m:t>
                        </m:r>
                      </m:e>
                      <m:sub>
                        <m:r>
                          <a:rPr lang="en-US" altLang="ko-KR" b="0" i="1" smtClean="0">
                            <a:latin typeface="Cambria Math" panose="02040503050406030204" pitchFamily="18" charset="0"/>
                          </a:rPr>
                          <m:t>𝑠</m:t>
                        </m:r>
                      </m:sub>
                    </m:sSub>
                  </m:oMath>
                </a14:m>
                <a:r>
                  <a:rPr lang="en-US" altLang="ko-KR" dirty="0"/>
                  <a:t>) = 1420 </a:t>
                </a:r>
                <a14:m>
                  <m:oMath xmlns:m="http://schemas.openxmlformats.org/officeDocument/2006/math">
                    <m:r>
                      <a:rPr lang="en-US" altLang="ko-KR" b="0" i="1" smtClean="0">
                        <a:latin typeface="Cambria Math" panose="02040503050406030204" pitchFamily="18" charset="0"/>
                      </a:rPr>
                      <m:t>𝐻𝑧</m:t>
                    </m:r>
                  </m:oMath>
                </a14:m>
                <a:endParaRPr lang="en-US" altLang="ko-KR" dirty="0"/>
              </a:p>
              <a:p>
                <a:pPr lvl="0">
                  <a:defRPr/>
                </a:pPr>
                <a:r>
                  <a:rPr lang="en-US" altLang="ko-KR" dirty="0"/>
                  <a:t>· Radiation energy loss per turn = 142.26</a:t>
                </a:r>
              </a:p>
              <a:p>
                <a:pPr lvl="0">
                  <a:defRPr/>
                </a:pPr>
                <a:r>
                  <a:rPr lang="en-US" altLang="ko-KR" dirty="0"/>
                  <a:t>· Turn number = 30000</a:t>
                </a:r>
              </a:p>
              <a:p>
                <a:pPr lvl="0">
                  <a:defRPr/>
                </a:pPr>
                <a:endParaRPr lang="en-US" altLang="ko-KR" b="0" dirty="0"/>
              </a:p>
              <a:p>
                <a:pPr lvl="0">
                  <a:defRPr/>
                </a:pPr>
                <a:endParaRPr lang="en-US" altLang="ko-KR" b="1" dirty="0"/>
              </a:p>
              <a:p>
                <a:pPr lvl="0">
                  <a:defRPr/>
                </a:pPr>
                <a:endParaRPr lang="en-US" altLang="ko-KR" dirty="0"/>
              </a:p>
            </p:txBody>
          </p:sp>
        </mc:Choice>
        <mc:Fallback xmlns="">
          <p:sp>
            <p:nvSpPr>
              <p:cNvPr id="33" name="가로 글상자 32"/>
              <p:cNvSpPr txBox="1">
                <a:spLocks noRot="1" noChangeAspect="1" noMove="1" noResize="1" noEditPoints="1" noAdjustHandles="1" noChangeArrowheads="1" noChangeShapeType="1" noTextEdit="1"/>
              </p:cNvSpPr>
              <p:nvPr/>
            </p:nvSpPr>
            <p:spPr>
              <a:xfrm>
                <a:off x="401977" y="3920145"/>
                <a:ext cx="7981046" cy="2756816"/>
              </a:xfrm>
              <a:prstGeom prst="rect">
                <a:avLst/>
              </a:prstGeom>
              <a:blipFill>
                <a:blip r:embed="rId4"/>
                <a:stretch>
                  <a:fillRect l="-840" t="-1106" r="-1986"/>
                </a:stretch>
              </a:blipFill>
            </p:spPr>
            <p:txBody>
              <a:bodyPr/>
              <a:lstStyle/>
              <a:p>
                <a:r>
                  <a:rPr lang="ko-KR" altLang="en-US">
                    <a:noFill/>
                  </a:rPr>
                  <a:t> </a:t>
                </a:r>
              </a:p>
            </p:txBody>
          </p:sp>
        </mc:Fallback>
      </mc:AlternateContent>
      <p:sp>
        <p:nvSpPr>
          <p:cNvPr id="4" name="오른쪽 화살표 37">
            <a:extLst>
              <a:ext uri="{FF2B5EF4-FFF2-40B4-BE49-F238E27FC236}">
                <a16:creationId xmlns:a16="http://schemas.microsoft.com/office/drawing/2014/main" id="{9100A92C-4553-858A-9562-A0E29419AAC9}"/>
              </a:ext>
            </a:extLst>
          </p:cNvPr>
          <p:cNvSpPr/>
          <p:nvPr/>
        </p:nvSpPr>
        <p:spPr>
          <a:xfrm rot="10800000">
            <a:off x="3115781" y="3488945"/>
            <a:ext cx="1154821" cy="240118"/>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lstStyle/>
          <a:p>
            <a:pPr lvl="0">
              <a:defRPr/>
            </a:pPr>
            <a:endParaRPr/>
          </a:p>
        </p:txBody>
      </p:sp>
    </p:spTree>
    <p:extLst>
      <p:ext uri="{BB962C8B-B14F-4D97-AF65-F5344CB8AC3E}">
        <p14:creationId xmlns:p14="http://schemas.microsoft.com/office/powerpoint/2010/main" val="634115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MS PGothic"/>
        <a:font script="Hang" typeface="맑은 고딕"/>
        <a:font script="Hans" typeface="SimSu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한컴오피스">
  <a:themeElements>
    <a:clrScheme name="한컴오피스">
      <a:dk1>
        <a:sysClr val="windowText" lastClr="000000"/>
      </a:dk1>
      <a:lt1>
        <a:sysClr val="window" lastClr="FFFFFF"/>
      </a:lt1>
      <a:dk2>
        <a:srgbClr val="3A3C84"/>
      </a:dk2>
      <a:lt2>
        <a:srgbClr val="FAF3DB"/>
      </a:lt2>
      <a:accent1>
        <a:srgbClr val="6182D6"/>
      </a:accent1>
      <a:accent2>
        <a:srgbClr val="FF843A"/>
      </a:accent2>
      <a:accent3>
        <a:srgbClr val="B2B2B2"/>
      </a:accent3>
      <a:accent4>
        <a:srgbClr val="FFD700"/>
      </a:accent4>
      <a:accent5>
        <a:srgbClr val="289B6E"/>
      </a:accent5>
      <a:accent6>
        <a:srgbClr val="9D5CBB"/>
      </a:accent6>
      <a:hlink>
        <a:srgbClr val="4A45FF"/>
      </a:hlink>
      <a:folHlink>
        <a:srgbClr val="BE27BB"/>
      </a:folHlink>
    </a:clrScheme>
    <a:fontScheme name="한컴오피스">
      <a:majorFont>
        <a:latin typeface="Calibri"/>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Ethi" typeface="Leelawadee UI"/>
        <a:font script="Mymr" typeface="Myanmar Text"/>
      </a:majorFont>
      <a:minorFont>
        <a:latin typeface="Calibri"/>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Ethi" typeface="Leelawadee UI"/>
        <a:font script="Mymr" typeface="Myanmar Text"/>
      </a:minorFont>
    </a:fontScheme>
    <a:fmtScheme name="한컴오피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한컴오피스">
  <a:themeElements>
    <a:clrScheme name="한컴오피스">
      <a:dk1>
        <a:sysClr val="windowText" lastClr="000000"/>
      </a:dk1>
      <a:lt1>
        <a:sysClr val="window" lastClr="FFFFFF"/>
      </a:lt1>
      <a:dk2>
        <a:srgbClr val="3A3C84"/>
      </a:dk2>
      <a:lt2>
        <a:srgbClr val="FAF3DB"/>
      </a:lt2>
      <a:accent1>
        <a:srgbClr val="6182D6"/>
      </a:accent1>
      <a:accent2>
        <a:srgbClr val="FF843A"/>
      </a:accent2>
      <a:accent3>
        <a:srgbClr val="B2B2B2"/>
      </a:accent3>
      <a:accent4>
        <a:srgbClr val="FFD700"/>
      </a:accent4>
      <a:accent5>
        <a:srgbClr val="289B6E"/>
      </a:accent5>
      <a:accent6>
        <a:srgbClr val="9D5CBB"/>
      </a:accent6>
      <a:hlink>
        <a:srgbClr val="4A45FF"/>
      </a:hlink>
      <a:folHlink>
        <a:srgbClr val="BE27BB"/>
      </a:folHlink>
    </a:clrScheme>
    <a:fontScheme name="한컴오피스">
      <a:majorFont>
        <a:latin typeface="Calibri"/>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Ethi" typeface="Leelawadee UI"/>
        <a:font script="Mymr" typeface="Myanmar Text"/>
      </a:majorFont>
      <a:minorFont>
        <a:latin typeface="Calibri"/>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Ethi" typeface="Leelawadee UI"/>
        <a:font script="Mymr" typeface="Myanmar Text"/>
      </a:minorFont>
    </a:fontScheme>
    <a:fmtScheme name="한컴오피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4229</TotalTime>
  <Words>1812</Words>
  <Application>Microsoft Office PowerPoint</Application>
  <PresentationFormat>화면 슬라이드 쇼(4:3)</PresentationFormat>
  <Paragraphs>347</Paragraphs>
  <Slides>34</Slides>
  <Notes>5</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34</vt:i4>
      </vt:variant>
    </vt:vector>
  </HeadingPairs>
  <TitlesOfParts>
    <vt:vector size="39" baseType="lpstr">
      <vt:lpstr>Arial</vt:lpstr>
      <vt:lpstr>Calibri</vt:lpstr>
      <vt:lpstr>Cambria Math</vt:lpstr>
      <vt:lpstr>Wingdings</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권보성</dc:creator>
  <dc:description>generated using python-pptx</dc:description>
  <cp:lastModifiedBy>보성 권</cp:lastModifiedBy>
  <cp:revision>161</cp:revision>
  <dcterms:created xsi:type="dcterms:W3CDTF">2013-01-27T09:14:16Z</dcterms:created>
  <dcterms:modified xsi:type="dcterms:W3CDTF">2026-03-05T06:45:26Z</dcterms:modified>
  <cp:version/>
</cp:coreProperties>
</file>