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629" r:id="rId3"/>
    <p:sldId id="687" r:id="rId4"/>
    <p:sldId id="270" r:id="rId5"/>
    <p:sldId id="284" r:id="rId6"/>
    <p:sldId id="285" r:id="rId7"/>
    <p:sldId id="694" r:id="rId8"/>
    <p:sldId id="695" r:id="rId9"/>
    <p:sldId id="714" r:id="rId10"/>
    <p:sldId id="713" r:id="rId11"/>
    <p:sldId id="716" r:id="rId12"/>
    <p:sldId id="715" r:id="rId13"/>
    <p:sldId id="717" r:id="rId14"/>
    <p:sldId id="258" r:id="rId15"/>
    <p:sldId id="721" r:id="rId16"/>
    <p:sldId id="718" r:id="rId17"/>
    <p:sldId id="722" r:id="rId18"/>
    <p:sldId id="726" r:id="rId19"/>
    <p:sldId id="723" r:id="rId20"/>
    <p:sldId id="725" r:id="rId21"/>
    <p:sldId id="727" r:id="rId22"/>
    <p:sldId id="259" r:id="rId23"/>
    <p:sldId id="283" r:id="rId24"/>
    <p:sldId id="728" r:id="rId25"/>
    <p:sldId id="729" r:id="rId26"/>
    <p:sldId id="730" r:id="rId27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09143C0-A673-4AE5-BEBD-08AFC84183E3}" v="117" dt="2026-05-08T01:12:27.3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83" autoAdjust="0"/>
    <p:restoredTop sz="94660"/>
  </p:normalViewPr>
  <p:slideViewPr>
    <p:cSldViewPr snapToGrid="0">
      <p:cViewPr varScale="1">
        <p:scale>
          <a:sx n="80" d="100"/>
          <a:sy n="80" d="100"/>
        </p:scale>
        <p:origin x="108" y="11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장원(물리학과)" userId="e4610acd-0df6-4076-801e-55b8d7f4980f" providerId="ADAL" clId="{A69C840B-12DC-4AB5-9E31-85C400B9D68F}"/>
    <pc:docChg chg="undo custSel addSld delSld modSld sldOrd">
      <pc:chgData name="장원(물리학과)" userId="e4610acd-0df6-4076-801e-55b8d7f4980f" providerId="ADAL" clId="{A69C840B-12DC-4AB5-9E31-85C400B9D68F}" dt="2026-05-08T01:12:54.409" v="1888" actId="20577"/>
      <pc:docMkLst>
        <pc:docMk/>
      </pc:docMkLst>
      <pc:sldChg chg="modSp mod">
        <pc:chgData name="장원(물리학과)" userId="e4610acd-0df6-4076-801e-55b8d7f4980f" providerId="ADAL" clId="{A69C840B-12DC-4AB5-9E31-85C400B9D68F}" dt="2026-05-07T22:27:52.573" v="5" actId="20577"/>
        <pc:sldMkLst>
          <pc:docMk/>
          <pc:sldMk cId="119325899" sldId="256"/>
        </pc:sldMkLst>
        <pc:spChg chg="mod">
          <ac:chgData name="장원(물리학과)" userId="e4610acd-0df6-4076-801e-55b8d7f4980f" providerId="ADAL" clId="{A69C840B-12DC-4AB5-9E31-85C400B9D68F}" dt="2026-05-07T22:27:52.573" v="5" actId="20577"/>
          <ac:spMkLst>
            <pc:docMk/>
            <pc:sldMk cId="119325899" sldId="256"/>
            <ac:spMk id="2" creationId="{46F36094-0A56-9A02-5954-8F19E91CF046}"/>
          </ac:spMkLst>
        </pc:spChg>
      </pc:sldChg>
      <pc:sldChg chg="add">
        <pc:chgData name="장원(물리학과)" userId="e4610acd-0df6-4076-801e-55b8d7f4980f" providerId="ADAL" clId="{A69C840B-12DC-4AB5-9E31-85C400B9D68F}" dt="2026-05-07T23:08:25.881" v="1274"/>
        <pc:sldMkLst>
          <pc:docMk/>
          <pc:sldMk cId="3747545207" sldId="258"/>
        </pc:sldMkLst>
      </pc:sldChg>
      <pc:sldChg chg="addSp delSp modSp add mod">
        <pc:chgData name="장원(물리학과)" userId="e4610acd-0df6-4076-801e-55b8d7f4980f" providerId="ADAL" clId="{A69C840B-12DC-4AB5-9E31-85C400B9D68F}" dt="2026-05-08T00:00:04.706" v="1819" actId="22"/>
        <pc:sldMkLst>
          <pc:docMk/>
          <pc:sldMk cId="4170429842" sldId="259"/>
        </pc:sldMkLst>
        <pc:spChg chg="add mod">
          <ac:chgData name="장원(물리학과)" userId="e4610acd-0df6-4076-801e-55b8d7f4980f" providerId="ADAL" clId="{A69C840B-12DC-4AB5-9E31-85C400B9D68F}" dt="2026-05-07T23:17:22.089" v="1523" actId="20577"/>
          <ac:spMkLst>
            <pc:docMk/>
            <pc:sldMk cId="4170429842" sldId="259"/>
            <ac:spMk id="3" creationId="{6F15553A-3810-C765-BF80-99EEEED382A4}"/>
          </ac:spMkLst>
        </pc:spChg>
        <pc:spChg chg="add del">
          <ac:chgData name="장원(물리학과)" userId="e4610acd-0df6-4076-801e-55b8d7f4980f" providerId="ADAL" clId="{A69C840B-12DC-4AB5-9E31-85C400B9D68F}" dt="2026-05-08T00:00:00.836" v="1817" actId="22"/>
          <ac:spMkLst>
            <pc:docMk/>
            <pc:sldMk cId="4170429842" sldId="259"/>
            <ac:spMk id="7" creationId="{14A176CB-5A5D-4085-932B-226F48D79F0E}"/>
          </ac:spMkLst>
        </pc:spChg>
        <pc:spChg chg="add del">
          <ac:chgData name="장원(물리학과)" userId="e4610acd-0df6-4076-801e-55b8d7f4980f" providerId="ADAL" clId="{A69C840B-12DC-4AB5-9E31-85C400B9D68F}" dt="2026-05-08T00:00:04.706" v="1819" actId="22"/>
          <ac:spMkLst>
            <pc:docMk/>
            <pc:sldMk cId="4170429842" sldId="259"/>
            <ac:spMk id="9" creationId="{7E50EC1B-EBBC-560E-02EC-F72374513440}"/>
          </ac:spMkLst>
        </pc:spChg>
      </pc:sldChg>
      <pc:sldChg chg="del">
        <pc:chgData name="장원(물리학과)" userId="e4610acd-0df6-4076-801e-55b8d7f4980f" providerId="ADAL" clId="{A69C840B-12DC-4AB5-9E31-85C400B9D68F}" dt="2026-05-07T23:12:29.307" v="1307" actId="47"/>
        <pc:sldMkLst>
          <pc:docMk/>
          <pc:sldMk cId="4139611114" sldId="260"/>
        </pc:sldMkLst>
      </pc:sldChg>
      <pc:sldChg chg="add del">
        <pc:chgData name="장원(물리학과)" userId="e4610acd-0df6-4076-801e-55b8d7f4980f" providerId="ADAL" clId="{A69C840B-12DC-4AB5-9E31-85C400B9D68F}" dt="2026-05-08T00:00:45.582" v="1832" actId="47"/>
        <pc:sldMkLst>
          <pc:docMk/>
          <pc:sldMk cId="2244740843" sldId="262"/>
        </pc:sldMkLst>
      </pc:sldChg>
      <pc:sldChg chg="del">
        <pc:chgData name="장원(물리학과)" userId="e4610acd-0df6-4076-801e-55b8d7f4980f" providerId="ADAL" clId="{A69C840B-12DC-4AB5-9E31-85C400B9D68F}" dt="2026-05-07T23:12:23.166" v="1305" actId="47"/>
        <pc:sldMkLst>
          <pc:docMk/>
          <pc:sldMk cId="414482810" sldId="264"/>
        </pc:sldMkLst>
      </pc:sldChg>
      <pc:sldChg chg="addSp modSp add mod">
        <pc:chgData name="장원(물리학과)" userId="e4610acd-0df6-4076-801e-55b8d7f4980f" providerId="ADAL" clId="{A69C840B-12DC-4AB5-9E31-85C400B9D68F}" dt="2026-05-07T23:39:53.820" v="1690" actId="1076"/>
        <pc:sldMkLst>
          <pc:docMk/>
          <pc:sldMk cId="1076759479" sldId="270"/>
        </pc:sldMkLst>
        <pc:spChg chg="mod">
          <ac:chgData name="장원(물리학과)" userId="e4610acd-0df6-4076-801e-55b8d7f4980f" providerId="ADAL" clId="{A69C840B-12DC-4AB5-9E31-85C400B9D68F}" dt="2026-05-07T22:45:02.883" v="608" actId="1076"/>
          <ac:spMkLst>
            <pc:docMk/>
            <pc:sldMk cId="1076759479" sldId="270"/>
            <ac:spMk id="2" creationId="{33CF1DF3-CB24-2161-18B7-20B79A6974D2}"/>
          </ac:spMkLst>
        </pc:spChg>
        <pc:spChg chg="add mod">
          <ac:chgData name="장원(물리학과)" userId="e4610acd-0df6-4076-801e-55b8d7f4980f" providerId="ADAL" clId="{A69C840B-12DC-4AB5-9E31-85C400B9D68F}" dt="2026-05-07T22:55:33.473" v="957" actId="20577"/>
          <ac:spMkLst>
            <pc:docMk/>
            <pc:sldMk cId="1076759479" sldId="270"/>
            <ac:spMk id="3" creationId="{39A5CC15-568B-9FB7-E1D8-5570D87F876C}"/>
          </ac:spMkLst>
        </pc:spChg>
        <pc:spChg chg="add mod">
          <ac:chgData name="장원(물리학과)" userId="e4610acd-0df6-4076-801e-55b8d7f4980f" providerId="ADAL" clId="{A69C840B-12DC-4AB5-9E31-85C400B9D68F}" dt="2026-05-07T23:39:53.820" v="1690" actId="1076"/>
          <ac:spMkLst>
            <pc:docMk/>
            <pc:sldMk cId="1076759479" sldId="270"/>
            <ac:spMk id="4" creationId="{37D35A92-ABAF-3F72-46D7-D1EF5F9C2E3F}"/>
          </ac:spMkLst>
        </pc:spChg>
        <pc:spChg chg="mod">
          <ac:chgData name="장원(물리학과)" userId="e4610acd-0df6-4076-801e-55b8d7f4980f" providerId="ADAL" clId="{A69C840B-12DC-4AB5-9E31-85C400B9D68F}" dt="2026-05-07T23:39:48.292" v="1688" actId="1076"/>
          <ac:spMkLst>
            <pc:docMk/>
            <pc:sldMk cId="1076759479" sldId="270"/>
            <ac:spMk id="10" creationId="{0B608913-F56D-ADFF-2530-A816CDB961A1}"/>
          </ac:spMkLst>
        </pc:spChg>
        <pc:picChg chg="mod">
          <ac:chgData name="장원(물리학과)" userId="e4610acd-0df6-4076-801e-55b8d7f4980f" providerId="ADAL" clId="{A69C840B-12DC-4AB5-9E31-85C400B9D68F}" dt="2026-05-07T23:39:49.859" v="1689" actId="1076"/>
          <ac:picMkLst>
            <pc:docMk/>
            <pc:sldMk cId="1076759479" sldId="270"/>
            <ac:picMk id="5" creationId="{73B57841-F162-92B2-ED25-F70A9761A51C}"/>
          </ac:picMkLst>
        </pc:picChg>
      </pc:sldChg>
      <pc:sldChg chg="add del">
        <pc:chgData name="장원(물리학과)" userId="e4610acd-0df6-4076-801e-55b8d7f4980f" providerId="ADAL" clId="{A69C840B-12DC-4AB5-9E31-85C400B9D68F}" dt="2026-05-07T23:39:56.991" v="1691" actId="47"/>
        <pc:sldMkLst>
          <pc:docMk/>
          <pc:sldMk cId="3682678343" sldId="282"/>
        </pc:sldMkLst>
      </pc:sldChg>
      <pc:sldChg chg="addSp delSp modSp add mod">
        <pc:chgData name="장원(물리학과)" userId="e4610acd-0df6-4076-801e-55b8d7f4980f" providerId="ADAL" clId="{A69C840B-12DC-4AB5-9E31-85C400B9D68F}" dt="2026-05-08T00:01:57.661" v="1861" actId="14100"/>
        <pc:sldMkLst>
          <pc:docMk/>
          <pc:sldMk cId="89254800" sldId="283"/>
        </pc:sldMkLst>
        <pc:spChg chg="add mod">
          <ac:chgData name="장원(물리학과)" userId="e4610acd-0df6-4076-801e-55b8d7f4980f" providerId="ADAL" clId="{A69C840B-12DC-4AB5-9E31-85C400B9D68F}" dt="2026-05-08T00:01:57.661" v="1861" actId="14100"/>
          <ac:spMkLst>
            <pc:docMk/>
            <pc:sldMk cId="89254800" sldId="283"/>
            <ac:spMk id="4" creationId="{F452D753-2D89-8A2A-6B94-E50C09ABA203}"/>
          </ac:spMkLst>
        </pc:spChg>
        <pc:spChg chg="del">
          <ac:chgData name="장원(물리학과)" userId="e4610acd-0df6-4076-801e-55b8d7f4980f" providerId="ADAL" clId="{A69C840B-12DC-4AB5-9E31-85C400B9D68F}" dt="2026-05-08T00:00:29.640" v="1822" actId="478"/>
          <ac:spMkLst>
            <pc:docMk/>
            <pc:sldMk cId="89254800" sldId="283"/>
            <ac:spMk id="6" creationId="{4D6EC646-9622-38EA-1AB0-C26F7AB730D0}"/>
          </ac:spMkLst>
        </pc:spChg>
        <pc:picChg chg="add mod">
          <ac:chgData name="장원(물리학과)" userId="e4610acd-0df6-4076-801e-55b8d7f4980f" providerId="ADAL" clId="{A69C840B-12DC-4AB5-9E31-85C400B9D68F}" dt="2026-05-08T00:00:42.161" v="1830" actId="1076"/>
          <ac:picMkLst>
            <pc:docMk/>
            <pc:sldMk cId="89254800" sldId="283"/>
            <ac:picMk id="2" creationId="{FB3C297F-94D0-2FE6-A35D-C782F5D84530}"/>
          </ac:picMkLst>
        </pc:picChg>
        <pc:picChg chg="add mod">
          <ac:chgData name="장원(물리학과)" userId="e4610acd-0df6-4076-801e-55b8d7f4980f" providerId="ADAL" clId="{A69C840B-12DC-4AB5-9E31-85C400B9D68F}" dt="2026-05-08T00:00:43.789" v="1831" actId="1076"/>
          <ac:picMkLst>
            <pc:docMk/>
            <pc:sldMk cId="89254800" sldId="283"/>
            <ac:picMk id="3" creationId="{B991D782-A6B2-0613-8A56-FE747675D44D}"/>
          </ac:picMkLst>
        </pc:picChg>
        <pc:picChg chg="mod">
          <ac:chgData name="장원(물리학과)" userId="e4610acd-0df6-4076-801e-55b8d7f4980f" providerId="ADAL" clId="{A69C840B-12DC-4AB5-9E31-85C400B9D68F}" dt="2026-05-08T00:01:33.435" v="1833" actId="14100"/>
          <ac:picMkLst>
            <pc:docMk/>
            <pc:sldMk cId="89254800" sldId="283"/>
            <ac:picMk id="5" creationId="{EAF7CBB8-CE5D-DADA-5CED-B449CA2A6D90}"/>
          </ac:picMkLst>
        </pc:picChg>
      </pc:sldChg>
      <pc:sldChg chg="add">
        <pc:chgData name="장원(물리학과)" userId="e4610acd-0df6-4076-801e-55b8d7f4980f" providerId="ADAL" clId="{A69C840B-12DC-4AB5-9E31-85C400B9D68F}" dt="2026-05-07T22:44:52.800" v="605"/>
        <pc:sldMkLst>
          <pc:docMk/>
          <pc:sldMk cId="285761796" sldId="284"/>
        </pc:sldMkLst>
      </pc:sldChg>
      <pc:sldChg chg="modSp add mod">
        <pc:chgData name="장원(물리학과)" userId="e4610acd-0df6-4076-801e-55b8d7f4980f" providerId="ADAL" clId="{A69C840B-12DC-4AB5-9E31-85C400B9D68F}" dt="2026-05-08T01:12:27.329" v="1871" actId="20577"/>
        <pc:sldMkLst>
          <pc:docMk/>
          <pc:sldMk cId="2941801273" sldId="285"/>
        </pc:sldMkLst>
        <pc:spChg chg="mod">
          <ac:chgData name="장원(물리학과)" userId="e4610acd-0df6-4076-801e-55b8d7f4980f" providerId="ADAL" clId="{A69C840B-12DC-4AB5-9E31-85C400B9D68F}" dt="2026-05-08T01:12:27.329" v="1871" actId="20577"/>
          <ac:spMkLst>
            <pc:docMk/>
            <pc:sldMk cId="2941801273" sldId="285"/>
            <ac:spMk id="8" creationId="{11D3C703-C47F-0CC4-F9BA-23C5F2388FF5}"/>
          </ac:spMkLst>
        </pc:spChg>
      </pc:sldChg>
      <pc:sldChg chg="modSp mod">
        <pc:chgData name="장원(물리학과)" userId="e4610acd-0df6-4076-801e-55b8d7f4980f" providerId="ADAL" clId="{A69C840B-12DC-4AB5-9E31-85C400B9D68F}" dt="2026-05-08T01:08:43.453" v="1863" actId="20577"/>
        <pc:sldMkLst>
          <pc:docMk/>
          <pc:sldMk cId="1684510603" sldId="629"/>
        </pc:sldMkLst>
        <pc:spChg chg="mod">
          <ac:chgData name="장원(물리학과)" userId="e4610acd-0df6-4076-801e-55b8d7f4980f" providerId="ADAL" clId="{A69C840B-12DC-4AB5-9E31-85C400B9D68F}" dt="2026-05-08T01:08:43.453" v="1863" actId="20577"/>
          <ac:spMkLst>
            <pc:docMk/>
            <pc:sldMk cId="1684510603" sldId="629"/>
            <ac:spMk id="5" creationId="{6F1D90B8-6445-43FE-AE6A-4C90EAA51CDC}"/>
          </ac:spMkLst>
        </pc:spChg>
      </pc:sldChg>
      <pc:sldChg chg="del">
        <pc:chgData name="장원(물리학과)" userId="e4610acd-0df6-4076-801e-55b8d7f4980f" providerId="ADAL" clId="{A69C840B-12DC-4AB5-9E31-85C400B9D68F}" dt="2026-05-07T23:12:24.760" v="1306" actId="47"/>
        <pc:sldMkLst>
          <pc:docMk/>
          <pc:sldMk cId="2032499464" sldId="630"/>
        </pc:sldMkLst>
      </pc:sldChg>
      <pc:sldChg chg="add del">
        <pc:chgData name="장원(물리학과)" userId="e4610acd-0df6-4076-801e-55b8d7f4980f" providerId="ADAL" clId="{A69C840B-12DC-4AB5-9E31-85C400B9D68F}" dt="2026-05-07T23:12:19.456" v="1304" actId="47"/>
        <pc:sldMkLst>
          <pc:docMk/>
          <pc:sldMk cId="3285435651" sldId="633"/>
        </pc:sldMkLst>
      </pc:sldChg>
      <pc:sldChg chg="addSp delSp modSp add del mod ord setBg">
        <pc:chgData name="장원(물리학과)" userId="e4610acd-0df6-4076-801e-55b8d7f4980f" providerId="ADAL" clId="{A69C840B-12DC-4AB5-9E31-85C400B9D68F}" dt="2026-05-08T00:50:22.204" v="1862" actId="47"/>
        <pc:sldMkLst>
          <pc:docMk/>
          <pc:sldMk cId="3974220017" sldId="635"/>
        </pc:sldMkLst>
        <pc:spChg chg="mod ord">
          <ac:chgData name="장원(물리학과)" userId="e4610acd-0df6-4076-801e-55b8d7f4980f" providerId="ADAL" clId="{A69C840B-12DC-4AB5-9E31-85C400B9D68F}" dt="2026-05-07T23:33:32.434" v="1668" actId="26606"/>
          <ac:spMkLst>
            <pc:docMk/>
            <pc:sldMk cId="3974220017" sldId="635"/>
            <ac:spMk id="5" creationId="{79321FE4-008D-5F06-B8BE-8D3FBA8A5E54}"/>
          </ac:spMkLst>
        </pc:spChg>
        <pc:spChg chg="add del">
          <ac:chgData name="장원(물리학과)" userId="e4610acd-0df6-4076-801e-55b8d7f4980f" providerId="ADAL" clId="{A69C840B-12DC-4AB5-9E31-85C400B9D68F}" dt="2026-05-07T23:33:32.434" v="1668" actId="26606"/>
          <ac:spMkLst>
            <pc:docMk/>
            <pc:sldMk cId="3974220017" sldId="635"/>
            <ac:spMk id="3079" creationId="{959C6B72-F8E6-4281-8F3E-93FC0DC98039}"/>
          </ac:spMkLst>
        </pc:spChg>
        <pc:spChg chg="add del">
          <ac:chgData name="장원(물리학과)" userId="e4610acd-0df6-4076-801e-55b8d7f4980f" providerId="ADAL" clId="{A69C840B-12DC-4AB5-9E31-85C400B9D68F}" dt="2026-05-07T23:33:32.434" v="1668" actId="26606"/>
          <ac:spMkLst>
            <pc:docMk/>
            <pc:sldMk cId="3974220017" sldId="635"/>
            <ac:spMk id="3081" creationId="{490234EE-E0D8-4805-9227-CCEAC601691F}"/>
          </ac:spMkLst>
        </pc:spChg>
        <pc:picChg chg="add del mod">
          <ac:chgData name="장원(물리학과)" userId="e4610acd-0df6-4076-801e-55b8d7f4980f" providerId="ADAL" clId="{A69C840B-12DC-4AB5-9E31-85C400B9D68F}" dt="2026-05-07T23:33:47.821" v="1675" actId="478"/>
          <ac:picMkLst>
            <pc:docMk/>
            <pc:sldMk cId="3974220017" sldId="635"/>
            <ac:picMk id="3" creationId="{EC5CD923-DBE0-727C-B592-8704BD2378CB}"/>
          </ac:picMkLst>
        </pc:picChg>
        <pc:picChg chg="mod ord">
          <ac:chgData name="장원(물리학과)" userId="e4610acd-0df6-4076-801e-55b8d7f4980f" providerId="ADAL" clId="{A69C840B-12DC-4AB5-9E31-85C400B9D68F}" dt="2026-05-07T23:33:32.434" v="1668" actId="26606"/>
          <ac:picMkLst>
            <pc:docMk/>
            <pc:sldMk cId="3974220017" sldId="635"/>
            <ac:picMk id="4" creationId="{3E8B2981-55A7-4863-F9AF-4970142B2BC8}"/>
          </ac:picMkLst>
        </pc:picChg>
        <pc:picChg chg="mod">
          <ac:chgData name="장원(물리학과)" userId="e4610acd-0df6-4076-801e-55b8d7f4980f" providerId="ADAL" clId="{A69C840B-12DC-4AB5-9E31-85C400B9D68F}" dt="2026-05-07T23:33:32.434" v="1668" actId="26606"/>
          <ac:picMkLst>
            <pc:docMk/>
            <pc:sldMk cId="3974220017" sldId="635"/>
            <ac:picMk id="3074" creationId="{7AE001AD-5DCE-C9DD-8EA3-7191B14DEA18}"/>
          </ac:picMkLst>
        </pc:picChg>
      </pc:sldChg>
      <pc:sldChg chg="del">
        <pc:chgData name="장원(물리학과)" userId="e4610acd-0df6-4076-801e-55b8d7f4980f" providerId="ADAL" clId="{A69C840B-12DC-4AB5-9E31-85C400B9D68F}" dt="2026-05-07T23:12:12.748" v="1299" actId="47"/>
        <pc:sldMkLst>
          <pc:docMk/>
          <pc:sldMk cId="4073477897" sldId="637"/>
        </pc:sldMkLst>
      </pc:sldChg>
      <pc:sldChg chg="del">
        <pc:chgData name="장원(물리학과)" userId="e4610acd-0df6-4076-801e-55b8d7f4980f" providerId="ADAL" clId="{A69C840B-12DC-4AB5-9E31-85C400B9D68F}" dt="2026-05-07T22:57:12.280" v="1004" actId="47"/>
        <pc:sldMkLst>
          <pc:docMk/>
          <pc:sldMk cId="927171263" sldId="674"/>
        </pc:sldMkLst>
      </pc:sldChg>
      <pc:sldChg chg="del">
        <pc:chgData name="장원(물리학과)" userId="e4610acd-0df6-4076-801e-55b8d7f4980f" providerId="ADAL" clId="{A69C840B-12DC-4AB5-9E31-85C400B9D68F}" dt="2026-05-07T22:57:15.588" v="1007" actId="47"/>
        <pc:sldMkLst>
          <pc:docMk/>
          <pc:sldMk cId="838897123" sldId="675"/>
        </pc:sldMkLst>
      </pc:sldChg>
      <pc:sldChg chg="del">
        <pc:chgData name="장원(물리학과)" userId="e4610acd-0df6-4076-801e-55b8d7f4980f" providerId="ADAL" clId="{A69C840B-12DC-4AB5-9E31-85C400B9D68F}" dt="2026-05-07T22:57:13.301" v="1005" actId="47"/>
        <pc:sldMkLst>
          <pc:docMk/>
          <pc:sldMk cId="3341099491" sldId="676"/>
        </pc:sldMkLst>
      </pc:sldChg>
      <pc:sldChg chg="del">
        <pc:chgData name="장원(물리학과)" userId="e4610acd-0df6-4076-801e-55b8d7f4980f" providerId="ADAL" clId="{A69C840B-12DC-4AB5-9E31-85C400B9D68F}" dt="2026-05-07T22:57:11.491" v="1003" actId="47"/>
        <pc:sldMkLst>
          <pc:docMk/>
          <pc:sldMk cId="2368561415" sldId="677"/>
        </pc:sldMkLst>
      </pc:sldChg>
      <pc:sldChg chg="del">
        <pc:chgData name="장원(물리학과)" userId="e4610acd-0df6-4076-801e-55b8d7f4980f" providerId="ADAL" clId="{A69C840B-12DC-4AB5-9E31-85C400B9D68F}" dt="2026-05-07T22:57:16.508" v="1008" actId="47"/>
        <pc:sldMkLst>
          <pc:docMk/>
          <pc:sldMk cId="1844338097" sldId="678"/>
        </pc:sldMkLst>
      </pc:sldChg>
      <pc:sldChg chg="del">
        <pc:chgData name="장원(물리학과)" userId="e4610acd-0df6-4076-801e-55b8d7f4980f" providerId="ADAL" clId="{A69C840B-12DC-4AB5-9E31-85C400B9D68F}" dt="2026-05-07T22:57:10.445" v="1002" actId="47"/>
        <pc:sldMkLst>
          <pc:docMk/>
          <pc:sldMk cId="3986888716" sldId="682"/>
        </pc:sldMkLst>
      </pc:sldChg>
      <pc:sldChg chg="del">
        <pc:chgData name="장원(물리학과)" userId="e4610acd-0df6-4076-801e-55b8d7f4980f" providerId="ADAL" clId="{A69C840B-12DC-4AB5-9E31-85C400B9D68F}" dt="2026-05-07T22:57:19.444" v="1010" actId="47"/>
        <pc:sldMkLst>
          <pc:docMk/>
          <pc:sldMk cId="1900676681" sldId="685"/>
        </pc:sldMkLst>
      </pc:sldChg>
      <pc:sldChg chg="addSp delSp modSp mod">
        <pc:chgData name="장원(물리학과)" userId="e4610acd-0df6-4076-801e-55b8d7f4980f" providerId="ADAL" clId="{A69C840B-12DC-4AB5-9E31-85C400B9D68F}" dt="2026-05-08T01:10:44.789" v="1868" actId="14100"/>
        <pc:sldMkLst>
          <pc:docMk/>
          <pc:sldMk cId="3080257011" sldId="687"/>
        </pc:sldMkLst>
        <pc:spChg chg="add">
          <ac:chgData name="장원(물리학과)" userId="e4610acd-0df6-4076-801e-55b8d7f4980f" providerId="ADAL" clId="{A69C840B-12DC-4AB5-9E31-85C400B9D68F}" dt="2026-05-07T22:42:12.674" v="525"/>
          <ac:spMkLst>
            <pc:docMk/>
            <pc:sldMk cId="3080257011" sldId="687"/>
            <ac:spMk id="3" creationId="{16851D08-6787-C74A-6683-A0A308CE66C5}"/>
          </ac:spMkLst>
        </pc:spChg>
        <pc:spChg chg="mod">
          <ac:chgData name="장원(물리학과)" userId="e4610acd-0df6-4076-801e-55b8d7f4980f" providerId="ADAL" clId="{A69C840B-12DC-4AB5-9E31-85C400B9D68F}" dt="2026-05-07T22:43:38.385" v="543" actId="20577"/>
          <ac:spMkLst>
            <pc:docMk/>
            <pc:sldMk cId="3080257011" sldId="687"/>
            <ac:spMk id="5" creationId="{939CC9EC-65AE-98BE-391E-8C3EE37521C3}"/>
          </ac:spMkLst>
        </pc:spChg>
        <pc:spChg chg="add">
          <ac:chgData name="장원(물리학과)" userId="e4610acd-0df6-4076-801e-55b8d7f4980f" providerId="ADAL" clId="{A69C840B-12DC-4AB5-9E31-85C400B9D68F}" dt="2026-05-07T22:42:30.841" v="526"/>
          <ac:spMkLst>
            <pc:docMk/>
            <pc:sldMk cId="3080257011" sldId="687"/>
            <ac:spMk id="6" creationId="{D207D0CA-0EB3-81E7-7600-16690F381BF0}"/>
          </ac:spMkLst>
        </pc:spChg>
        <pc:spChg chg="add">
          <ac:chgData name="장원(물리학과)" userId="e4610acd-0df6-4076-801e-55b8d7f4980f" providerId="ADAL" clId="{A69C840B-12DC-4AB5-9E31-85C400B9D68F}" dt="2026-05-07T22:42:33.183" v="527"/>
          <ac:spMkLst>
            <pc:docMk/>
            <pc:sldMk cId="3080257011" sldId="687"/>
            <ac:spMk id="7" creationId="{9ADF3500-1BD0-4A0A-6D7E-A97A1B55A43B}"/>
          </ac:spMkLst>
        </pc:spChg>
        <pc:spChg chg="add">
          <ac:chgData name="장원(물리학과)" userId="e4610acd-0df6-4076-801e-55b8d7f4980f" providerId="ADAL" clId="{A69C840B-12DC-4AB5-9E31-85C400B9D68F}" dt="2026-05-07T22:42:40.264" v="528"/>
          <ac:spMkLst>
            <pc:docMk/>
            <pc:sldMk cId="3080257011" sldId="687"/>
            <ac:spMk id="8" creationId="{28EB308F-EA8A-C811-9F24-EB500D6C102C}"/>
          </ac:spMkLst>
        </pc:spChg>
        <pc:picChg chg="del">
          <ac:chgData name="장원(물리학과)" userId="e4610acd-0df6-4076-801e-55b8d7f4980f" providerId="ADAL" clId="{A69C840B-12DC-4AB5-9E31-85C400B9D68F}" dt="2026-05-07T22:29:40.060" v="6" actId="478"/>
          <ac:picMkLst>
            <pc:docMk/>
            <pc:sldMk cId="3080257011" sldId="687"/>
            <ac:picMk id="2" creationId="{06B69FF3-6ABD-B96D-083B-79DB2EAE8F9C}"/>
          </ac:picMkLst>
        </pc:picChg>
        <pc:picChg chg="add mod">
          <ac:chgData name="장원(물리학과)" userId="e4610acd-0df6-4076-801e-55b8d7f4980f" providerId="ADAL" clId="{A69C840B-12DC-4AB5-9E31-85C400B9D68F}" dt="2026-05-07T22:42:48.024" v="531" actId="14100"/>
          <ac:picMkLst>
            <pc:docMk/>
            <pc:sldMk cId="3080257011" sldId="687"/>
            <ac:picMk id="10" creationId="{C6B5054E-346D-8227-6377-8A81CE50ACD0}"/>
          </ac:picMkLst>
        </pc:picChg>
        <pc:picChg chg="add mod">
          <ac:chgData name="장원(물리학과)" userId="e4610acd-0df6-4076-801e-55b8d7f4980f" providerId="ADAL" clId="{A69C840B-12DC-4AB5-9E31-85C400B9D68F}" dt="2026-05-08T01:10:44.789" v="1868" actId="14100"/>
          <ac:picMkLst>
            <pc:docMk/>
            <pc:sldMk cId="3080257011" sldId="687"/>
            <ac:picMk id="12" creationId="{DA7CD27E-8253-597F-9405-9905B4349475}"/>
          </ac:picMkLst>
        </pc:picChg>
      </pc:sldChg>
      <pc:sldChg chg="del">
        <pc:chgData name="장원(물리학과)" userId="e4610acd-0df6-4076-801e-55b8d7f4980f" providerId="ADAL" clId="{A69C840B-12DC-4AB5-9E31-85C400B9D68F}" dt="2026-05-07T22:57:18.363" v="1009" actId="47"/>
        <pc:sldMkLst>
          <pc:docMk/>
          <pc:sldMk cId="1040836710" sldId="688"/>
        </pc:sldMkLst>
      </pc:sldChg>
      <pc:sldChg chg="delSp modSp new del mod">
        <pc:chgData name="장원(물리학과)" userId="e4610acd-0df6-4076-801e-55b8d7f4980f" providerId="ADAL" clId="{A69C840B-12DC-4AB5-9E31-85C400B9D68F}" dt="2026-05-07T22:57:14.227" v="1006" actId="47"/>
        <pc:sldMkLst>
          <pc:docMk/>
          <pc:sldMk cId="2962595540" sldId="689"/>
        </pc:sldMkLst>
        <pc:spChg chg="mod">
          <ac:chgData name="장원(물리학과)" userId="e4610acd-0df6-4076-801e-55b8d7f4980f" providerId="ADAL" clId="{A69C840B-12DC-4AB5-9E31-85C400B9D68F}" dt="2026-05-07T22:43:52.131" v="544" actId="1076"/>
          <ac:spMkLst>
            <pc:docMk/>
            <pc:sldMk cId="2962595540" sldId="689"/>
            <ac:spMk id="2" creationId="{37F67EFD-F8E8-BBB4-3B97-FA7824B5152F}"/>
          </ac:spMkLst>
        </pc:spChg>
        <pc:spChg chg="del">
          <ac:chgData name="장원(물리학과)" userId="e4610acd-0df6-4076-801e-55b8d7f4980f" providerId="ADAL" clId="{A69C840B-12DC-4AB5-9E31-85C400B9D68F}" dt="2026-05-07T22:43:13.137" v="533" actId="478"/>
          <ac:spMkLst>
            <pc:docMk/>
            <pc:sldMk cId="2962595540" sldId="689"/>
            <ac:spMk id="3" creationId="{5F7986A7-D788-157A-D725-4FBB77D92568}"/>
          </ac:spMkLst>
        </pc:spChg>
      </pc:sldChg>
      <pc:sldChg chg="delSp modSp add del mod">
        <pc:chgData name="장원(물리학과)" userId="e4610acd-0df6-4076-801e-55b8d7f4980f" providerId="ADAL" clId="{A69C840B-12DC-4AB5-9E31-85C400B9D68F}" dt="2026-05-07T22:44:56.270" v="606" actId="47"/>
        <pc:sldMkLst>
          <pc:docMk/>
          <pc:sldMk cId="2316304947" sldId="690"/>
        </pc:sldMkLst>
        <pc:spChg chg="mod">
          <ac:chgData name="장원(물리학과)" userId="e4610acd-0df6-4076-801e-55b8d7f4980f" providerId="ADAL" clId="{A69C840B-12DC-4AB5-9E31-85C400B9D68F}" dt="2026-05-07T22:44:39.914" v="604" actId="20577"/>
          <ac:spMkLst>
            <pc:docMk/>
            <pc:sldMk cId="2316304947" sldId="690"/>
            <ac:spMk id="4" creationId="{A8E3C25B-5536-6C70-E8AF-7B2A7DFE10B9}"/>
          </ac:spMkLst>
        </pc:spChg>
        <pc:spChg chg="del">
          <ac:chgData name="장원(물리학과)" userId="e4610acd-0df6-4076-801e-55b8d7f4980f" providerId="ADAL" clId="{A69C840B-12DC-4AB5-9E31-85C400B9D68F}" dt="2026-05-07T22:44:11.913" v="582" actId="478"/>
          <ac:spMkLst>
            <pc:docMk/>
            <pc:sldMk cId="2316304947" sldId="690"/>
            <ac:spMk id="5" creationId="{9DA1080B-B597-C392-27C5-985BF243FB4A}"/>
          </ac:spMkLst>
        </pc:spChg>
        <pc:picChg chg="del">
          <ac:chgData name="장원(물리학과)" userId="e4610acd-0df6-4076-801e-55b8d7f4980f" providerId="ADAL" clId="{A69C840B-12DC-4AB5-9E31-85C400B9D68F}" dt="2026-05-07T22:44:10.393" v="581" actId="478"/>
          <ac:picMkLst>
            <pc:docMk/>
            <pc:sldMk cId="2316304947" sldId="690"/>
            <ac:picMk id="10" creationId="{8B90564F-B4DB-C2D6-B162-260BFBC36606}"/>
          </ac:picMkLst>
        </pc:picChg>
      </pc:sldChg>
      <pc:sldChg chg="addSp delSp modSp add mod">
        <pc:chgData name="장원(물리학과)" userId="e4610acd-0df6-4076-801e-55b8d7f4980f" providerId="ADAL" clId="{A69C840B-12DC-4AB5-9E31-85C400B9D68F}" dt="2026-05-07T23:43:26.304" v="1815" actId="20577"/>
        <pc:sldMkLst>
          <pc:docMk/>
          <pc:sldMk cId="2752028489" sldId="694"/>
        </pc:sldMkLst>
        <pc:spChg chg="add del mod">
          <ac:chgData name="장원(물리학과)" userId="e4610acd-0df6-4076-801e-55b8d7f4980f" providerId="ADAL" clId="{A69C840B-12DC-4AB5-9E31-85C400B9D68F}" dt="2026-05-07T23:43:26.304" v="1815" actId="20577"/>
          <ac:spMkLst>
            <pc:docMk/>
            <pc:sldMk cId="2752028489" sldId="694"/>
            <ac:spMk id="2" creationId="{67367999-A1EC-FC4F-C275-5E1CC3494F09}"/>
          </ac:spMkLst>
        </pc:spChg>
        <pc:spChg chg="mod">
          <ac:chgData name="장원(물리학과)" userId="e4610acd-0df6-4076-801e-55b8d7f4980f" providerId="ADAL" clId="{A69C840B-12DC-4AB5-9E31-85C400B9D68F}" dt="2026-05-07T22:50:02.236" v="801" actId="1076"/>
          <ac:spMkLst>
            <pc:docMk/>
            <pc:sldMk cId="2752028489" sldId="694"/>
            <ac:spMk id="4" creationId="{D0E97BC1-B8EF-FAC8-069F-31A01E3CCF69}"/>
          </ac:spMkLst>
        </pc:spChg>
        <pc:spChg chg="mod">
          <ac:chgData name="장원(물리학과)" userId="e4610acd-0df6-4076-801e-55b8d7f4980f" providerId="ADAL" clId="{A69C840B-12DC-4AB5-9E31-85C400B9D68F}" dt="2026-05-07T22:49:55.147" v="793" actId="1076"/>
          <ac:spMkLst>
            <pc:docMk/>
            <pc:sldMk cId="2752028489" sldId="694"/>
            <ac:spMk id="5" creationId="{2B9D4B08-0393-4057-8C24-CB8945033F92}"/>
          </ac:spMkLst>
        </pc:spChg>
        <pc:picChg chg="mod">
          <ac:chgData name="장원(물리학과)" userId="e4610acd-0df6-4076-801e-55b8d7f4980f" providerId="ADAL" clId="{A69C840B-12DC-4AB5-9E31-85C400B9D68F}" dt="2026-05-07T22:49:55.147" v="793" actId="1076"/>
          <ac:picMkLst>
            <pc:docMk/>
            <pc:sldMk cId="2752028489" sldId="694"/>
            <ac:picMk id="1026" creationId="{08BBEED8-47D9-BB2F-3E33-7768B13B0426}"/>
          </ac:picMkLst>
        </pc:picChg>
        <pc:picChg chg="mod">
          <ac:chgData name="장원(물리학과)" userId="e4610acd-0df6-4076-801e-55b8d7f4980f" providerId="ADAL" clId="{A69C840B-12DC-4AB5-9E31-85C400B9D68F}" dt="2026-05-07T22:49:55.147" v="793" actId="1076"/>
          <ac:picMkLst>
            <pc:docMk/>
            <pc:sldMk cId="2752028489" sldId="694"/>
            <ac:picMk id="1028" creationId="{BD32EFFB-8E30-DD77-40A5-5D10794D185C}"/>
          </ac:picMkLst>
        </pc:picChg>
      </pc:sldChg>
      <pc:sldChg chg="addSp delSp modSp add mod">
        <pc:chgData name="장원(물리학과)" userId="e4610acd-0df6-4076-801e-55b8d7f4980f" providerId="ADAL" clId="{A69C840B-12DC-4AB5-9E31-85C400B9D68F}" dt="2026-05-08T01:12:54.409" v="1888" actId="20577"/>
        <pc:sldMkLst>
          <pc:docMk/>
          <pc:sldMk cId="2588223695" sldId="695"/>
        </pc:sldMkLst>
        <pc:spChg chg="del">
          <ac:chgData name="장원(물리학과)" userId="e4610acd-0df6-4076-801e-55b8d7f4980f" providerId="ADAL" clId="{A69C840B-12DC-4AB5-9E31-85C400B9D68F}" dt="2026-05-07T22:52:26.537" v="880" actId="478"/>
          <ac:spMkLst>
            <pc:docMk/>
            <pc:sldMk cId="2588223695" sldId="695"/>
            <ac:spMk id="2" creationId="{07EE50DD-6373-ACA2-7565-8DAC39646C44}"/>
          </ac:spMkLst>
        </pc:spChg>
        <pc:spChg chg="del mod">
          <ac:chgData name="장원(물리학과)" userId="e4610acd-0df6-4076-801e-55b8d7f4980f" providerId="ADAL" clId="{A69C840B-12DC-4AB5-9E31-85C400B9D68F}" dt="2026-05-07T23:01:01.757" v="1088" actId="478"/>
          <ac:spMkLst>
            <pc:docMk/>
            <pc:sldMk cId="2588223695" sldId="695"/>
            <ac:spMk id="3" creationId="{05C3A454-74AC-2DFB-5CD7-DB63DD57EC7C}"/>
          </ac:spMkLst>
        </pc:spChg>
        <pc:spChg chg="add del mod">
          <ac:chgData name="장원(물리학과)" userId="e4610acd-0df6-4076-801e-55b8d7f4980f" providerId="ADAL" clId="{A69C840B-12DC-4AB5-9E31-85C400B9D68F}" dt="2026-05-07T22:52:27.967" v="881" actId="478"/>
          <ac:spMkLst>
            <pc:docMk/>
            <pc:sldMk cId="2588223695" sldId="695"/>
            <ac:spMk id="6" creationId="{FD45D771-D84C-71B7-ABB4-8339A9080B88}"/>
          </ac:spMkLst>
        </pc:spChg>
        <pc:spChg chg="add mod">
          <ac:chgData name="장원(물리학과)" userId="e4610acd-0df6-4076-801e-55b8d7f4980f" providerId="ADAL" clId="{A69C840B-12DC-4AB5-9E31-85C400B9D68F}" dt="2026-05-08T01:12:54.409" v="1888" actId="20577"/>
          <ac:spMkLst>
            <pc:docMk/>
            <pc:sldMk cId="2588223695" sldId="695"/>
            <ac:spMk id="8" creationId="{81D2620A-9F07-E528-9094-9ABB91D371D9}"/>
          </ac:spMkLst>
        </pc:spChg>
        <pc:spChg chg="del">
          <ac:chgData name="장원(물리학과)" userId="e4610acd-0df6-4076-801e-55b8d7f4980f" providerId="ADAL" clId="{A69C840B-12DC-4AB5-9E31-85C400B9D68F}" dt="2026-05-07T22:52:29.591" v="882" actId="478"/>
          <ac:spMkLst>
            <pc:docMk/>
            <pc:sldMk cId="2588223695" sldId="695"/>
            <ac:spMk id="10" creationId="{FA428F6D-BBEC-4901-02BC-E25CE6D1949A}"/>
          </ac:spMkLst>
        </pc:spChg>
        <pc:picChg chg="del">
          <ac:chgData name="장원(물리학과)" userId="e4610acd-0df6-4076-801e-55b8d7f4980f" providerId="ADAL" clId="{A69C840B-12DC-4AB5-9E31-85C400B9D68F}" dt="2026-05-07T22:52:31.263" v="883" actId="478"/>
          <ac:picMkLst>
            <pc:docMk/>
            <pc:sldMk cId="2588223695" sldId="695"/>
            <ac:picMk id="5" creationId="{4D84EA6B-0048-122D-3694-808CBAD53E7A}"/>
          </ac:picMkLst>
        </pc:picChg>
      </pc:sldChg>
      <pc:sldChg chg="add del">
        <pc:chgData name="장원(물리학과)" userId="e4610acd-0df6-4076-801e-55b8d7f4980f" providerId="ADAL" clId="{A69C840B-12DC-4AB5-9E31-85C400B9D68F}" dt="2026-05-07T22:56:53.926" v="1000" actId="47"/>
        <pc:sldMkLst>
          <pc:docMk/>
          <pc:sldMk cId="1742340065" sldId="700"/>
        </pc:sldMkLst>
      </pc:sldChg>
      <pc:sldChg chg="addSp modSp add mod">
        <pc:chgData name="장원(물리학과)" userId="e4610acd-0df6-4076-801e-55b8d7f4980f" providerId="ADAL" clId="{A69C840B-12DC-4AB5-9E31-85C400B9D68F}" dt="2026-05-07T23:07:26.713" v="1273" actId="1076"/>
        <pc:sldMkLst>
          <pc:docMk/>
          <pc:sldMk cId="214257389" sldId="713"/>
        </pc:sldMkLst>
        <pc:spChg chg="add mod ord">
          <ac:chgData name="장원(물리학과)" userId="e4610acd-0df6-4076-801e-55b8d7f4980f" providerId="ADAL" clId="{A69C840B-12DC-4AB5-9E31-85C400B9D68F}" dt="2026-05-07T23:07:26.713" v="1273" actId="1076"/>
          <ac:spMkLst>
            <pc:docMk/>
            <pc:sldMk cId="214257389" sldId="713"/>
            <ac:spMk id="5" creationId="{BA919EFD-9FD7-C46C-D624-ECA75BD878FF}"/>
          </ac:spMkLst>
        </pc:spChg>
        <pc:picChg chg="mod modCrop">
          <ac:chgData name="장원(물리학과)" userId="e4610acd-0df6-4076-801e-55b8d7f4980f" providerId="ADAL" clId="{A69C840B-12DC-4AB5-9E31-85C400B9D68F}" dt="2026-05-07T23:07:09.372" v="1269" actId="732"/>
          <ac:picMkLst>
            <pc:docMk/>
            <pc:sldMk cId="214257389" sldId="713"/>
            <ac:picMk id="2" creationId="{0778140F-D52D-79E3-7866-73BEDF28A572}"/>
          </ac:picMkLst>
        </pc:picChg>
        <pc:picChg chg="mod modCrop">
          <ac:chgData name="장원(물리학과)" userId="e4610acd-0df6-4076-801e-55b8d7f4980f" providerId="ADAL" clId="{A69C840B-12DC-4AB5-9E31-85C400B9D68F}" dt="2026-05-07T23:07:13.940" v="1270" actId="732"/>
          <ac:picMkLst>
            <pc:docMk/>
            <pc:sldMk cId="214257389" sldId="713"/>
            <ac:picMk id="3" creationId="{48589D28-3070-4926-0BCD-47BC45B5CC26}"/>
          </ac:picMkLst>
        </pc:picChg>
        <pc:picChg chg="mod modCrop">
          <ac:chgData name="장원(물리학과)" userId="e4610acd-0df6-4076-801e-55b8d7f4980f" providerId="ADAL" clId="{A69C840B-12DC-4AB5-9E31-85C400B9D68F}" dt="2026-05-07T23:07:04.182" v="1268" actId="732"/>
          <ac:picMkLst>
            <pc:docMk/>
            <pc:sldMk cId="214257389" sldId="713"/>
            <ac:picMk id="4" creationId="{CB181646-6151-31EF-BB6F-7D51928FB681}"/>
          </ac:picMkLst>
        </pc:picChg>
        <pc:picChg chg="mod modCrop">
          <ac:chgData name="장원(물리학과)" userId="e4610acd-0df6-4076-801e-55b8d7f4980f" providerId="ADAL" clId="{A69C840B-12DC-4AB5-9E31-85C400B9D68F}" dt="2026-05-07T23:07:18.605" v="1271" actId="732"/>
          <ac:picMkLst>
            <pc:docMk/>
            <pc:sldMk cId="214257389" sldId="713"/>
            <ac:picMk id="6" creationId="{0201E594-568E-AD3F-0008-9746A9368120}"/>
          </ac:picMkLst>
        </pc:picChg>
        <pc:picChg chg="mod">
          <ac:chgData name="장원(물리학과)" userId="e4610acd-0df6-4076-801e-55b8d7f4980f" providerId="ADAL" clId="{A69C840B-12DC-4AB5-9E31-85C400B9D68F}" dt="2026-05-07T23:06:57.282" v="1267" actId="1076"/>
          <ac:picMkLst>
            <pc:docMk/>
            <pc:sldMk cId="214257389" sldId="713"/>
            <ac:picMk id="7" creationId="{7E5BEA10-E0F1-754B-8414-7853C8459049}"/>
          </ac:picMkLst>
        </pc:picChg>
      </pc:sldChg>
      <pc:sldChg chg="delSp add mod ord">
        <pc:chgData name="장원(물리학과)" userId="e4610acd-0df6-4076-801e-55b8d7f4980f" providerId="ADAL" clId="{A69C840B-12DC-4AB5-9E31-85C400B9D68F}" dt="2026-05-07T22:58:26.703" v="1013"/>
        <pc:sldMkLst>
          <pc:docMk/>
          <pc:sldMk cId="573781184" sldId="714"/>
        </pc:sldMkLst>
        <pc:spChg chg="del">
          <ac:chgData name="장원(물리학과)" userId="e4610acd-0df6-4076-801e-55b8d7f4980f" providerId="ADAL" clId="{A69C840B-12DC-4AB5-9E31-85C400B9D68F}" dt="2026-05-07T22:58:25.413" v="1011" actId="478"/>
          <ac:spMkLst>
            <pc:docMk/>
            <pc:sldMk cId="573781184" sldId="714"/>
            <ac:spMk id="2" creationId="{188EF235-BD3E-A7E8-9427-711143AA0880}"/>
          </ac:spMkLst>
        </pc:spChg>
      </pc:sldChg>
      <pc:sldChg chg="delSp add mod">
        <pc:chgData name="장원(물리학과)" userId="e4610acd-0df6-4076-801e-55b8d7f4980f" providerId="ADAL" clId="{A69C840B-12DC-4AB5-9E31-85C400B9D68F}" dt="2026-05-07T23:04:01.365" v="1222" actId="478"/>
        <pc:sldMkLst>
          <pc:docMk/>
          <pc:sldMk cId="2573023715" sldId="715"/>
        </pc:sldMkLst>
        <pc:spChg chg="del">
          <ac:chgData name="장원(물리학과)" userId="e4610acd-0df6-4076-801e-55b8d7f4980f" providerId="ADAL" clId="{A69C840B-12DC-4AB5-9E31-85C400B9D68F}" dt="2026-05-07T23:04:01.365" v="1222" actId="478"/>
          <ac:spMkLst>
            <pc:docMk/>
            <pc:sldMk cId="2573023715" sldId="715"/>
            <ac:spMk id="14" creationId="{84F07E50-40FD-4A1E-7DE6-0C17548091BC}"/>
          </ac:spMkLst>
        </pc:spChg>
      </pc:sldChg>
      <pc:sldChg chg="modSp add mod">
        <pc:chgData name="장원(물리학과)" userId="e4610acd-0df6-4076-801e-55b8d7f4980f" providerId="ADAL" clId="{A69C840B-12DC-4AB5-9E31-85C400B9D68F}" dt="2026-05-07T23:03:42.989" v="1221" actId="207"/>
        <pc:sldMkLst>
          <pc:docMk/>
          <pc:sldMk cId="24502953" sldId="716"/>
        </pc:sldMkLst>
        <pc:spChg chg="mod">
          <ac:chgData name="장원(물리학과)" userId="e4610acd-0df6-4076-801e-55b8d7f4980f" providerId="ADAL" clId="{A69C840B-12DC-4AB5-9E31-85C400B9D68F}" dt="2026-05-07T23:03:42.989" v="1221" actId="207"/>
          <ac:spMkLst>
            <pc:docMk/>
            <pc:sldMk cId="24502953" sldId="716"/>
            <ac:spMk id="8" creationId="{C6BA9679-75C7-1472-A4D0-D9C83179A57D}"/>
          </ac:spMkLst>
        </pc:spChg>
      </pc:sldChg>
      <pc:sldChg chg="add">
        <pc:chgData name="장원(물리학과)" userId="e4610acd-0df6-4076-801e-55b8d7f4980f" providerId="ADAL" clId="{A69C840B-12DC-4AB5-9E31-85C400B9D68F}" dt="2026-05-07T23:08:25.881" v="1274"/>
        <pc:sldMkLst>
          <pc:docMk/>
          <pc:sldMk cId="3355568388" sldId="717"/>
        </pc:sldMkLst>
      </pc:sldChg>
      <pc:sldChg chg="add">
        <pc:chgData name="장원(물리학과)" userId="e4610acd-0df6-4076-801e-55b8d7f4980f" providerId="ADAL" clId="{A69C840B-12DC-4AB5-9E31-85C400B9D68F}" dt="2026-05-07T23:08:25.881" v="1274"/>
        <pc:sldMkLst>
          <pc:docMk/>
          <pc:sldMk cId="2353336593" sldId="718"/>
        </pc:sldMkLst>
      </pc:sldChg>
      <pc:sldChg chg="add">
        <pc:chgData name="장원(물리학과)" userId="e4610acd-0df6-4076-801e-55b8d7f4980f" providerId="ADAL" clId="{A69C840B-12DC-4AB5-9E31-85C400B9D68F}" dt="2026-05-07T23:08:25.881" v="1274"/>
        <pc:sldMkLst>
          <pc:docMk/>
          <pc:sldMk cId="839086017" sldId="721"/>
        </pc:sldMkLst>
      </pc:sldChg>
      <pc:sldChg chg="add">
        <pc:chgData name="장원(물리학과)" userId="e4610acd-0df6-4076-801e-55b8d7f4980f" providerId="ADAL" clId="{A69C840B-12DC-4AB5-9E31-85C400B9D68F}" dt="2026-05-07T23:08:25.881" v="1274"/>
        <pc:sldMkLst>
          <pc:docMk/>
          <pc:sldMk cId="3995388169" sldId="722"/>
        </pc:sldMkLst>
      </pc:sldChg>
      <pc:sldChg chg="modSp add mod">
        <pc:chgData name="장원(물리학과)" userId="e4610acd-0df6-4076-801e-55b8d7f4980f" providerId="ADAL" clId="{A69C840B-12DC-4AB5-9E31-85C400B9D68F}" dt="2026-05-07T23:09:03.688" v="1277" actId="207"/>
        <pc:sldMkLst>
          <pc:docMk/>
          <pc:sldMk cId="3056261300" sldId="723"/>
        </pc:sldMkLst>
        <pc:spChg chg="mod">
          <ac:chgData name="장원(물리학과)" userId="e4610acd-0df6-4076-801e-55b8d7f4980f" providerId="ADAL" clId="{A69C840B-12DC-4AB5-9E31-85C400B9D68F}" dt="2026-05-07T23:09:03.688" v="1277" actId="207"/>
          <ac:spMkLst>
            <pc:docMk/>
            <pc:sldMk cId="3056261300" sldId="723"/>
            <ac:spMk id="8" creationId="{D26849AA-63F9-F74C-D404-DC45640CF402}"/>
          </ac:spMkLst>
        </pc:spChg>
      </pc:sldChg>
      <pc:sldChg chg="add del">
        <pc:chgData name="장원(물리학과)" userId="e4610acd-0df6-4076-801e-55b8d7f4980f" providerId="ADAL" clId="{A69C840B-12DC-4AB5-9E31-85C400B9D68F}" dt="2026-05-07T23:10:38.915" v="1279" actId="47"/>
        <pc:sldMkLst>
          <pc:docMk/>
          <pc:sldMk cId="3569210928" sldId="724"/>
        </pc:sldMkLst>
      </pc:sldChg>
      <pc:sldChg chg="delSp modSp add mod">
        <pc:chgData name="장원(물리학과)" userId="e4610acd-0df6-4076-801e-55b8d7f4980f" providerId="ADAL" clId="{A69C840B-12DC-4AB5-9E31-85C400B9D68F}" dt="2026-05-07T23:11:18.352" v="1286" actId="1076"/>
        <pc:sldMkLst>
          <pc:docMk/>
          <pc:sldMk cId="3587265546" sldId="725"/>
        </pc:sldMkLst>
        <pc:spChg chg="mod">
          <ac:chgData name="장원(물리학과)" userId="e4610acd-0df6-4076-801e-55b8d7f4980f" providerId="ADAL" clId="{A69C840B-12DC-4AB5-9E31-85C400B9D68F}" dt="2026-05-07T23:11:11.722" v="1284" actId="1076"/>
          <ac:spMkLst>
            <pc:docMk/>
            <pc:sldMk cId="3587265546" sldId="725"/>
            <ac:spMk id="7" creationId="{95EAA21F-F24C-8E1D-096F-B3385DC5996F}"/>
          </ac:spMkLst>
        </pc:spChg>
        <pc:spChg chg="mod">
          <ac:chgData name="장원(물리학과)" userId="e4610acd-0df6-4076-801e-55b8d7f4980f" providerId="ADAL" clId="{A69C840B-12DC-4AB5-9E31-85C400B9D68F}" dt="2026-05-07T23:11:14.318" v="1285" actId="1076"/>
          <ac:spMkLst>
            <pc:docMk/>
            <pc:sldMk cId="3587265546" sldId="725"/>
            <ac:spMk id="8" creationId="{210B3669-47C7-55E9-DCA3-DD35CB717FED}"/>
          </ac:spMkLst>
        </pc:spChg>
        <pc:spChg chg="mod">
          <ac:chgData name="장원(물리학과)" userId="e4610acd-0df6-4076-801e-55b8d7f4980f" providerId="ADAL" clId="{A69C840B-12DC-4AB5-9E31-85C400B9D68F}" dt="2026-05-07T23:11:11.722" v="1284" actId="1076"/>
          <ac:spMkLst>
            <pc:docMk/>
            <pc:sldMk cId="3587265546" sldId="725"/>
            <ac:spMk id="9" creationId="{CB1E7B8C-53FC-4F93-DEE7-4A035F3BDC0C}"/>
          </ac:spMkLst>
        </pc:spChg>
        <pc:picChg chg="mod">
          <ac:chgData name="장원(물리학과)" userId="e4610acd-0df6-4076-801e-55b8d7f4980f" providerId="ADAL" clId="{A69C840B-12DC-4AB5-9E31-85C400B9D68F}" dt="2026-05-07T23:11:18.352" v="1286" actId="1076"/>
          <ac:picMkLst>
            <pc:docMk/>
            <pc:sldMk cId="3587265546" sldId="725"/>
            <ac:picMk id="3" creationId="{58CA2C4F-7A6B-3111-5425-1CB99924A10B}"/>
          </ac:picMkLst>
        </pc:picChg>
        <pc:picChg chg="del">
          <ac:chgData name="장원(물리학과)" userId="e4610acd-0df6-4076-801e-55b8d7f4980f" providerId="ADAL" clId="{A69C840B-12DC-4AB5-9E31-85C400B9D68F}" dt="2026-05-07T23:11:00.314" v="1281" actId="478"/>
          <ac:picMkLst>
            <pc:docMk/>
            <pc:sldMk cId="3587265546" sldId="725"/>
            <ac:picMk id="5" creationId="{AE121B74-787B-7981-E756-66EEDE723796}"/>
          </ac:picMkLst>
        </pc:picChg>
      </pc:sldChg>
      <pc:sldChg chg="delSp modSp add mod ord">
        <pc:chgData name="장원(물리학과)" userId="e4610acd-0df6-4076-801e-55b8d7f4980f" providerId="ADAL" clId="{A69C840B-12DC-4AB5-9E31-85C400B9D68F}" dt="2026-05-07T23:11:59.448" v="1298" actId="1076"/>
        <pc:sldMkLst>
          <pc:docMk/>
          <pc:sldMk cId="2453842284" sldId="726"/>
        </pc:sldMkLst>
        <pc:spChg chg="del">
          <ac:chgData name="장원(물리학과)" userId="e4610acd-0df6-4076-801e-55b8d7f4980f" providerId="ADAL" clId="{A69C840B-12DC-4AB5-9E31-85C400B9D68F}" dt="2026-05-07T23:11:58.722" v="1297" actId="478"/>
          <ac:spMkLst>
            <pc:docMk/>
            <pc:sldMk cId="2453842284" sldId="726"/>
            <ac:spMk id="6" creationId="{3920DBB0-CC76-6248-4BB3-EA4765329390}"/>
          </ac:spMkLst>
        </pc:spChg>
        <pc:spChg chg="del">
          <ac:chgData name="장원(물리학과)" userId="e4610acd-0df6-4076-801e-55b8d7f4980f" providerId="ADAL" clId="{A69C840B-12DC-4AB5-9E31-85C400B9D68F}" dt="2026-05-07T23:11:53.418" v="1293" actId="478"/>
          <ac:spMkLst>
            <pc:docMk/>
            <pc:sldMk cId="2453842284" sldId="726"/>
            <ac:spMk id="7" creationId="{C41F527A-7EC3-2544-9AA4-F6E30013AF3E}"/>
          </ac:spMkLst>
        </pc:spChg>
        <pc:spChg chg="del mod">
          <ac:chgData name="장원(물리학과)" userId="e4610acd-0df6-4076-801e-55b8d7f4980f" providerId="ADAL" clId="{A69C840B-12DC-4AB5-9E31-85C400B9D68F}" dt="2026-05-07T23:11:52.354" v="1292" actId="478"/>
          <ac:spMkLst>
            <pc:docMk/>
            <pc:sldMk cId="2453842284" sldId="726"/>
            <ac:spMk id="8" creationId="{C73E8A90-2BCA-55B4-1CE3-628E55692622}"/>
          </ac:spMkLst>
        </pc:spChg>
        <pc:spChg chg="del">
          <ac:chgData name="장원(물리학과)" userId="e4610acd-0df6-4076-801e-55b8d7f4980f" providerId="ADAL" clId="{A69C840B-12DC-4AB5-9E31-85C400B9D68F}" dt="2026-05-07T23:11:51.443" v="1290" actId="478"/>
          <ac:spMkLst>
            <pc:docMk/>
            <pc:sldMk cId="2453842284" sldId="726"/>
            <ac:spMk id="9" creationId="{D5A36DFF-C9B3-3C89-2E93-7CD238392871}"/>
          </ac:spMkLst>
        </pc:spChg>
        <pc:picChg chg="del">
          <ac:chgData name="장원(물리학과)" userId="e4610acd-0df6-4076-801e-55b8d7f4980f" providerId="ADAL" clId="{A69C840B-12DC-4AB5-9E31-85C400B9D68F}" dt="2026-05-07T23:11:50.114" v="1289" actId="478"/>
          <ac:picMkLst>
            <pc:docMk/>
            <pc:sldMk cId="2453842284" sldId="726"/>
            <ac:picMk id="3" creationId="{34FEFE88-416B-C3DE-6706-DC21AEE33718}"/>
          </ac:picMkLst>
        </pc:picChg>
        <pc:picChg chg="mod">
          <ac:chgData name="장원(물리학과)" userId="e4610acd-0df6-4076-801e-55b8d7f4980f" providerId="ADAL" clId="{A69C840B-12DC-4AB5-9E31-85C400B9D68F}" dt="2026-05-07T23:11:59.448" v="1298" actId="1076"/>
          <ac:picMkLst>
            <pc:docMk/>
            <pc:sldMk cId="2453842284" sldId="726"/>
            <ac:picMk id="5" creationId="{245F31ED-ED33-429E-9E17-45A5B0B29C40}"/>
          </ac:picMkLst>
        </pc:picChg>
      </pc:sldChg>
      <pc:sldChg chg="delSp modSp new mod">
        <pc:chgData name="장원(물리학과)" userId="e4610acd-0df6-4076-801e-55b8d7f4980f" providerId="ADAL" clId="{A69C840B-12DC-4AB5-9E31-85C400B9D68F}" dt="2026-05-07T23:16:10.779" v="1396" actId="20577"/>
        <pc:sldMkLst>
          <pc:docMk/>
          <pc:sldMk cId="2272172673" sldId="727"/>
        </pc:sldMkLst>
        <pc:spChg chg="mod">
          <ac:chgData name="장원(물리학과)" userId="e4610acd-0df6-4076-801e-55b8d7f4980f" providerId="ADAL" clId="{A69C840B-12DC-4AB5-9E31-85C400B9D68F}" dt="2026-05-07T23:16:10.779" v="1396" actId="20577"/>
          <ac:spMkLst>
            <pc:docMk/>
            <pc:sldMk cId="2272172673" sldId="727"/>
            <ac:spMk id="2" creationId="{2FF56A0B-8BD3-1E4F-9C4B-A7316AE34A28}"/>
          </ac:spMkLst>
        </pc:spChg>
        <pc:spChg chg="del">
          <ac:chgData name="장원(물리학과)" userId="e4610acd-0df6-4076-801e-55b8d7f4980f" providerId="ADAL" clId="{A69C840B-12DC-4AB5-9E31-85C400B9D68F}" dt="2026-05-07T23:15:08.890" v="1312" actId="478"/>
          <ac:spMkLst>
            <pc:docMk/>
            <pc:sldMk cId="2272172673" sldId="727"/>
            <ac:spMk id="3" creationId="{EB7CB4D9-A91C-C7D6-764B-93E8B9E3E2FC}"/>
          </ac:spMkLst>
        </pc:spChg>
      </pc:sldChg>
      <pc:sldChg chg="addSp delSp modSp new mod">
        <pc:chgData name="장원(물리학과)" userId="e4610acd-0df6-4076-801e-55b8d7f4980f" providerId="ADAL" clId="{A69C840B-12DC-4AB5-9E31-85C400B9D68F}" dt="2026-05-07T23:19:39.686" v="1533" actId="1076"/>
        <pc:sldMkLst>
          <pc:docMk/>
          <pc:sldMk cId="2967226230" sldId="728"/>
        </pc:sldMkLst>
        <pc:spChg chg="del">
          <ac:chgData name="장원(물리학과)" userId="e4610acd-0df6-4076-801e-55b8d7f4980f" providerId="ADAL" clId="{A69C840B-12DC-4AB5-9E31-85C400B9D68F}" dt="2026-05-07T23:19:05.257" v="1525" actId="478"/>
          <ac:spMkLst>
            <pc:docMk/>
            <pc:sldMk cId="2967226230" sldId="728"/>
            <ac:spMk id="2" creationId="{767E9094-FD80-3CEF-2887-130D0192F0F1}"/>
          </ac:spMkLst>
        </pc:spChg>
        <pc:spChg chg="del">
          <ac:chgData name="장원(물리학과)" userId="e4610acd-0df6-4076-801e-55b8d7f4980f" providerId="ADAL" clId="{A69C840B-12DC-4AB5-9E31-85C400B9D68F}" dt="2026-05-07T23:19:05.657" v="1526" actId="478"/>
          <ac:spMkLst>
            <pc:docMk/>
            <pc:sldMk cId="2967226230" sldId="728"/>
            <ac:spMk id="3" creationId="{EFD46265-5983-5C25-9EB0-9FEA92695E7D}"/>
          </ac:spMkLst>
        </pc:spChg>
        <pc:picChg chg="add mod">
          <ac:chgData name="장원(물리학과)" userId="e4610acd-0df6-4076-801e-55b8d7f4980f" providerId="ADAL" clId="{A69C840B-12DC-4AB5-9E31-85C400B9D68F}" dt="2026-05-07T23:19:39.686" v="1533" actId="1076"/>
          <ac:picMkLst>
            <pc:docMk/>
            <pc:sldMk cId="2967226230" sldId="728"/>
            <ac:picMk id="5" creationId="{257616A8-8B52-EDB0-82A2-CCB73A7B6E11}"/>
          </ac:picMkLst>
        </pc:picChg>
        <pc:picChg chg="add mod">
          <ac:chgData name="장원(물리학과)" userId="e4610acd-0df6-4076-801e-55b8d7f4980f" providerId="ADAL" clId="{A69C840B-12DC-4AB5-9E31-85C400B9D68F}" dt="2026-05-07T23:19:39.686" v="1533" actId="1076"/>
          <ac:picMkLst>
            <pc:docMk/>
            <pc:sldMk cId="2967226230" sldId="728"/>
            <ac:picMk id="7" creationId="{BE1ADB22-05D5-75A5-84B0-85A1DA032B75}"/>
          </ac:picMkLst>
        </pc:picChg>
      </pc:sldChg>
      <pc:sldChg chg="add del">
        <pc:chgData name="장원(물리학과)" userId="e4610acd-0df6-4076-801e-55b8d7f4980f" providerId="ADAL" clId="{A69C840B-12DC-4AB5-9E31-85C400B9D68F}" dt="2026-05-07T23:33:29.649" v="1664"/>
        <pc:sldMkLst>
          <pc:docMk/>
          <pc:sldMk cId="772619099" sldId="729"/>
        </pc:sldMkLst>
      </pc:sldChg>
      <pc:sldChg chg="addSp delSp modSp new mod">
        <pc:chgData name="장원(물리학과)" userId="e4610acd-0df6-4076-801e-55b8d7f4980f" providerId="ADAL" clId="{A69C840B-12DC-4AB5-9E31-85C400B9D68F}" dt="2026-05-07T23:33:58.124" v="1677" actId="1076"/>
        <pc:sldMkLst>
          <pc:docMk/>
          <pc:sldMk cId="2041661678" sldId="729"/>
        </pc:sldMkLst>
        <pc:spChg chg="del">
          <ac:chgData name="장원(물리학과)" userId="e4610acd-0df6-4076-801e-55b8d7f4980f" providerId="ADAL" clId="{A69C840B-12DC-4AB5-9E31-85C400B9D68F}" dt="2026-05-07T23:33:41.639" v="1672" actId="478"/>
          <ac:spMkLst>
            <pc:docMk/>
            <pc:sldMk cId="2041661678" sldId="729"/>
            <ac:spMk id="2" creationId="{6545A21F-2692-2B66-74A0-CC0A9D561646}"/>
          </ac:spMkLst>
        </pc:spChg>
        <pc:spChg chg="del">
          <ac:chgData name="장원(물리학과)" userId="e4610acd-0df6-4076-801e-55b8d7f4980f" providerId="ADAL" clId="{A69C840B-12DC-4AB5-9E31-85C400B9D68F}" dt="2026-05-07T23:33:42.549" v="1673" actId="478"/>
          <ac:spMkLst>
            <pc:docMk/>
            <pc:sldMk cId="2041661678" sldId="729"/>
            <ac:spMk id="3" creationId="{F3BF3824-623F-EFE8-2C79-C9564BA83455}"/>
          </ac:spMkLst>
        </pc:spChg>
        <pc:picChg chg="add mod">
          <ac:chgData name="장원(물리학과)" userId="e4610acd-0df6-4076-801e-55b8d7f4980f" providerId="ADAL" clId="{A69C840B-12DC-4AB5-9E31-85C400B9D68F}" dt="2026-05-07T23:33:58.124" v="1677" actId="1076"/>
          <ac:picMkLst>
            <pc:docMk/>
            <pc:sldMk cId="2041661678" sldId="729"/>
            <ac:picMk id="4" creationId="{81B02EF4-0B76-BE6B-A5B1-EF0A93B47EC7}"/>
          </ac:picMkLst>
        </pc:picChg>
      </pc:sldChg>
      <pc:sldChg chg="addSp delSp modSp new del mod">
        <pc:chgData name="장원(물리학과)" userId="e4610acd-0df6-4076-801e-55b8d7f4980f" providerId="ADAL" clId="{A69C840B-12DC-4AB5-9E31-85C400B9D68F}" dt="2026-05-07T23:33:26.798" v="1662" actId="680"/>
        <pc:sldMkLst>
          <pc:docMk/>
          <pc:sldMk cId="2190888214" sldId="729"/>
        </pc:sldMkLst>
        <pc:spChg chg="add del">
          <ac:chgData name="장원(물리학과)" userId="e4610acd-0df6-4076-801e-55b8d7f4980f" providerId="ADAL" clId="{A69C840B-12DC-4AB5-9E31-85C400B9D68F}" dt="2026-05-07T23:33:26.384" v="1661" actId="478"/>
          <ac:spMkLst>
            <pc:docMk/>
            <pc:sldMk cId="2190888214" sldId="729"/>
            <ac:spMk id="2" creationId="{49875777-C7D9-06A5-A4BF-F28E6BD9685E}"/>
          </ac:spMkLst>
        </pc:spChg>
        <pc:spChg chg="add del mod">
          <ac:chgData name="장원(물리학과)" userId="e4610acd-0df6-4076-801e-55b8d7f4980f" providerId="ADAL" clId="{A69C840B-12DC-4AB5-9E31-85C400B9D68F}" dt="2026-05-07T23:33:25.971" v="1660" actId="5793"/>
          <ac:spMkLst>
            <pc:docMk/>
            <pc:sldMk cId="2190888214" sldId="729"/>
            <ac:spMk id="3" creationId="{01689D2B-FC37-EB21-F9C1-CD0DA05DC563}"/>
          </ac:spMkLst>
        </pc:spChg>
        <pc:picChg chg="add mod">
          <ac:chgData name="장원(물리학과)" userId="e4610acd-0df6-4076-801e-55b8d7f4980f" providerId="ADAL" clId="{A69C840B-12DC-4AB5-9E31-85C400B9D68F}" dt="2026-05-07T23:33:23.880" v="1658" actId="14100"/>
          <ac:picMkLst>
            <pc:docMk/>
            <pc:sldMk cId="2190888214" sldId="729"/>
            <ac:picMk id="4" creationId="{1D7E806D-052F-663F-15D1-5AEC87C09CA2}"/>
          </ac:picMkLst>
        </pc:picChg>
      </pc:sldChg>
      <pc:sldChg chg="addSp delSp modSp new mod">
        <pc:chgData name="장원(물리학과)" userId="e4610acd-0df6-4076-801e-55b8d7f4980f" providerId="ADAL" clId="{A69C840B-12DC-4AB5-9E31-85C400B9D68F}" dt="2026-05-07T23:38:18.436" v="1683" actId="1076"/>
        <pc:sldMkLst>
          <pc:docMk/>
          <pc:sldMk cId="2941567456" sldId="730"/>
        </pc:sldMkLst>
        <pc:spChg chg="del">
          <ac:chgData name="장원(물리학과)" userId="e4610acd-0df6-4076-801e-55b8d7f4980f" providerId="ADAL" clId="{A69C840B-12DC-4AB5-9E31-85C400B9D68F}" dt="2026-05-07T23:38:13.749" v="1680" actId="478"/>
          <ac:spMkLst>
            <pc:docMk/>
            <pc:sldMk cId="2941567456" sldId="730"/>
            <ac:spMk id="2" creationId="{9D0B2F0A-A817-130C-9CAC-CB2078FF2FAE}"/>
          </ac:spMkLst>
        </pc:spChg>
        <pc:spChg chg="del">
          <ac:chgData name="장원(물리학과)" userId="e4610acd-0df6-4076-801e-55b8d7f4980f" providerId="ADAL" clId="{A69C840B-12DC-4AB5-9E31-85C400B9D68F}" dt="2026-05-07T23:38:10.701" v="1679" actId="931"/>
          <ac:spMkLst>
            <pc:docMk/>
            <pc:sldMk cId="2941567456" sldId="730"/>
            <ac:spMk id="3" creationId="{B13B1A61-2F87-49A1-DFBC-49B46F9127FC}"/>
          </ac:spMkLst>
        </pc:spChg>
        <pc:picChg chg="add mod ord">
          <ac:chgData name="장원(물리학과)" userId="e4610acd-0df6-4076-801e-55b8d7f4980f" providerId="ADAL" clId="{A69C840B-12DC-4AB5-9E31-85C400B9D68F}" dt="2026-05-07T23:38:18.436" v="1683" actId="1076"/>
          <ac:picMkLst>
            <pc:docMk/>
            <pc:sldMk cId="2941567456" sldId="730"/>
            <ac:picMk id="5" creationId="{71096EFA-1B5D-78B0-BAD9-C0003D083C9A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73545C1-2BB6-FDF8-5DE9-2854DA26D4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96E84670-2E32-AE73-943C-4D06CB7F17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85E259BD-E610-D4DC-7BB0-DB5A534D1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E1370-239F-42B1-AB23-001935D6DE19}" type="datetimeFigureOut">
              <a:rPr lang="ko-KR" altLang="en-US" smtClean="0"/>
              <a:t>2026-05-08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9447B62A-16D2-8307-C3B5-5F2280835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F8391D1-6941-AC56-DDF0-2F1A6A9E6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7BE1B-6E4E-4377-8899-9CD4157F3DB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919217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FF353E7-717D-9706-0D0F-8DEB20337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77A4E8CD-33C2-430F-ABCB-295105EF14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54825A3-614E-6962-4B2C-D54F816C7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E1370-239F-42B1-AB23-001935D6DE19}" type="datetimeFigureOut">
              <a:rPr lang="ko-KR" altLang="en-US" smtClean="0"/>
              <a:t>2026-05-08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E1F30BA-DC23-C44E-B042-228A83A8A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424B848-5432-346B-0974-B6061811B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7BE1B-6E4E-4377-8899-9CD4157F3DB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52583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C8C4F3B2-8FED-0F7C-17B0-C6E7DDD4E2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722689F5-53EA-5291-5423-85EAB6A09C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8601398C-49F8-6ECE-F1A7-EA084D080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E1370-239F-42B1-AB23-001935D6DE19}" type="datetimeFigureOut">
              <a:rPr lang="ko-KR" altLang="en-US" smtClean="0"/>
              <a:t>2026-05-08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B39AB2F-C00A-8D14-153B-55A2230BA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6CE6690-C574-3A67-77B1-B700FB9C0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7BE1B-6E4E-4377-8899-9CD4157F3DB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26234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E646A89-F6E4-B2C4-350A-3D92D5133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9787269-5343-6688-343D-16B7E69D26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0C07E87-34EF-D1ED-495D-6AEA6FCCD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E1370-239F-42B1-AB23-001935D6DE19}" type="datetimeFigureOut">
              <a:rPr lang="ko-KR" altLang="en-US" smtClean="0"/>
              <a:t>2026-05-08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5E10049-BAFA-A4B5-A49F-A8906048B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4792257-0BBB-88FE-7088-4E2DECF7A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7BE1B-6E4E-4377-8899-9CD4157F3DB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81389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D89FC22-991B-CF7A-15EA-1F6580F40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6B98F39-016C-C94B-B40B-532A0903AB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B778653-1C79-BC0D-26C8-07E78CC31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E1370-239F-42B1-AB23-001935D6DE19}" type="datetimeFigureOut">
              <a:rPr lang="ko-KR" altLang="en-US" smtClean="0"/>
              <a:t>2026-05-08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F23B656-075D-90F2-FCD9-0B2314B2A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9A870CE-D62D-2BB1-7538-EAA90AD41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7BE1B-6E4E-4377-8899-9CD4157F3DB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92126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6A5504A-56F3-CDCF-EDCB-2314E3A06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A02C4C4F-5148-3F31-30C5-657D522282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1AD7F21F-0083-9835-F7FC-D13E438AF9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0EF1186-8A61-B38F-2C2B-CBDE6021A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E1370-239F-42B1-AB23-001935D6DE19}" type="datetimeFigureOut">
              <a:rPr lang="ko-KR" altLang="en-US" smtClean="0"/>
              <a:t>2026-05-08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D8F527AE-E053-352F-0619-896E12FD3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F26D5ADA-5E47-62C8-38C4-7576AE3BA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7BE1B-6E4E-4377-8899-9CD4157F3DB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99778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A5CC9B1-A5C4-C478-200B-00907E100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04FF171-EAF9-66FE-1C03-61D7A43170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41936E42-D2D4-D216-092C-41B8B2C96C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70676761-3138-B920-620E-2892FF59EA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3785F515-4529-694D-86E4-4C8B49C60E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81711C93-69D0-95AF-C988-643E3F8D7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E1370-239F-42B1-AB23-001935D6DE19}" type="datetimeFigureOut">
              <a:rPr lang="ko-KR" altLang="en-US" smtClean="0"/>
              <a:t>2026-05-08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0F63A2FD-860A-D236-B430-D245D188B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E2ECEE47-BB45-ABF2-310F-5314FC61B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7BE1B-6E4E-4377-8899-9CD4157F3DB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08915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47EFC14-CA24-2B5C-7907-CC860F391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3CBD067B-1400-8A36-6D92-A5081501F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E1370-239F-42B1-AB23-001935D6DE19}" type="datetimeFigureOut">
              <a:rPr lang="ko-KR" altLang="en-US" smtClean="0"/>
              <a:t>2026-05-08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8EB1E64-8848-ECC5-9B76-BBAAC28B9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4C527833-5B5C-89E3-4F5C-FAFCDCF42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7BE1B-6E4E-4377-8899-9CD4157F3DB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020881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D35E5EE8-E7FC-348F-7E67-F91A68130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E1370-239F-42B1-AB23-001935D6DE19}" type="datetimeFigureOut">
              <a:rPr lang="ko-KR" altLang="en-US" smtClean="0"/>
              <a:t>2026-05-08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18386E5E-F2A0-5F23-8E4A-315BB7E34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A122627-C245-4809-4A29-4EAE4E5ED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7BE1B-6E4E-4377-8899-9CD4157F3DB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98753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1999925-28C1-C7AE-998E-6F8AA1FA3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2AC8180-40D7-97E0-35B2-DF0029E520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6EA11C70-E15E-0622-1244-57B50A9413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1ABA1901-B8B2-3CB8-3B1D-320332EF6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E1370-239F-42B1-AB23-001935D6DE19}" type="datetimeFigureOut">
              <a:rPr lang="ko-KR" altLang="en-US" smtClean="0"/>
              <a:t>2026-05-08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A156D7D3-9034-3401-6DDA-1FD4D4F81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29C596F8-7CA7-4EF5-CCCD-8CB73ECCC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7BE1B-6E4E-4377-8899-9CD4157F3DB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75165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528D845-EA5D-6E95-40D3-67587D899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1D772989-D39E-EEB2-8183-817234DA2E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8B009B7-3485-A63A-0D22-C03D15E32F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B32DBDEE-7350-D8D1-93CF-03F836A8D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E1370-239F-42B1-AB23-001935D6DE19}" type="datetimeFigureOut">
              <a:rPr lang="ko-KR" altLang="en-US" smtClean="0"/>
              <a:t>2026-05-08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83E4010-1B88-1E76-FC25-21187CD66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909AEC86-B39F-DE4A-DC25-7E1160CD5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7BE1B-6E4E-4377-8899-9CD4157F3DB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01317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6BE9C900-0FDC-1426-30E6-18FECC1FD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C1F13AD-A0CC-02B6-D76F-3467C86F45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B4EDE08-73CA-9094-01B6-C6DD98A7D6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2FE1370-239F-42B1-AB23-001935D6DE19}" type="datetimeFigureOut">
              <a:rPr lang="ko-KR" altLang="en-US" smtClean="0"/>
              <a:t>2026-05-08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94AF70B4-64E8-87D6-123E-75F769DDFD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91C352D-565A-E534-F728-F55990D14D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BF7BE1B-6E4E-4377-8899-9CD4157F3DB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71844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mp"/><Relationship Id="rId2" Type="http://schemas.openxmlformats.org/officeDocument/2006/relationships/hyperlink" Target="https://www.geeksforgeeks.org/machine-learning/ml-face-recognition-using-eigenfaces-pca-algorithm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0.png"/><Relationship Id="rId4" Type="http://schemas.openxmlformats.org/officeDocument/2006/relationships/image" Target="../media/image29.tm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mp"/><Relationship Id="rId2" Type="http://schemas.openxmlformats.org/officeDocument/2006/relationships/image" Target="../media/image41.tmp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mp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mp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m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m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tmp"/><Relationship Id="rId4" Type="http://schemas.openxmlformats.org/officeDocument/2006/relationships/image" Target="../media/image6.tm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6F36094-0A56-9A02-5954-8F19E91CF0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/>
              <a:t>2026/05/08</a:t>
            </a:r>
            <a:br>
              <a:rPr lang="en-US" altLang="ko-KR" dirty="0"/>
            </a:br>
            <a:r>
              <a:rPr lang="en-US" altLang="ko-KR" dirty="0"/>
              <a:t>meeting</a:t>
            </a:r>
            <a:endParaRPr lang="ko-KR" altLang="en-US" dirty="0"/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188F80C1-22B0-25B8-8D8D-58511B1DCBD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ko-KR" altLang="en-US" dirty="0"/>
              <a:t>장원</a:t>
            </a:r>
          </a:p>
        </p:txBody>
      </p:sp>
    </p:spTree>
    <p:extLst>
      <p:ext uri="{BB962C8B-B14F-4D97-AF65-F5344CB8AC3E}">
        <p14:creationId xmlns:p14="http://schemas.microsoft.com/office/powerpoint/2010/main" val="1193258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962E59-4410-4171-6F20-0374A1796E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, 도표, 평행, 라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B181646-6151-31EF-BB6F-7D51928FB6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3792" b="16757"/>
          <a:stretch>
            <a:fillRect/>
          </a:stretch>
        </p:blipFill>
        <p:spPr>
          <a:xfrm>
            <a:off x="-2203" y="0"/>
            <a:ext cx="2404705" cy="5708822"/>
          </a:xfrm>
          <a:prstGeom prst="rect">
            <a:avLst/>
          </a:prstGeom>
        </p:spPr>
      </p:pic>
      <p:pic>
        <p:nvPicPr>
          <p:cNvPr id="2" name="그림 1" descr="텍스트, 도표, 평행, 라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778140F-D52D-79E3-7866-73BEDF28A57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287" b="16757"/>
          <a:stretch>
            <a:fillRect/>
          </a:stretch>
        </p:blipFill>
        <p:spPr>
          <a:xfrm>
            <a:off x="2402502" y="0"/>
            <a:ext cx="2169573" cy="5708822"/>
          </a:xfrm>
          <a:prstGeom prst="rect">
            <a:avLst/>
          </a:prstGeom>
        </p:spPr>
      </p:pic>
      <p:pic>
        <p:nvPicPr>
          <p:cNvPr id="3" name="그림 2" descr="텍스트, 도표, 평행, 번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8589D28-3070-4926-0BCD-47BC45B5CC2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9287" b="16757"/>
          <a:stretch>
            <a:fillRect/>
          </a:stretch>
        </p:blipFill>
        <p:spPr>
          <a:xfrm>
            <a:off x="4547776" y="0"/>
            <a:ext cx="2169573" cy="5708822"/>
          </a:xfrm>
          <a:prstGeom prst="rect">
            <a:avLst/>
          </a:prstGeom>
        </p:spPr>
      </p:pic>
      <p:pic>
        <p:nvPicPr>
          <p:cNvPr id="6" name="그림 5" descr="텍스트, 도표, 번호, 평행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201E594-568E-AD3F-0008-9746A936812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9287" b="16757"/>
          <a:stretch>
            <a:fillRect/>
          </a:stretch>
        </p:blipFill>
        <p:spPr>
          <a:xfrm>
            <a:off x="6751411" y="0"/>
            <a:ext cx="2169574" cy="5708822"/>
          </a:xfrm>
          <a:prstGeom prst="rect">
            <a:avLst/>
          </a:prstGeom>
        </p:spPr>
      </p:pic>
      <p:pic>
        <p:nvPicPr>
          <p:cNvPr id="7" name="그림 6" descr="텍스트, 도표, 평행, 라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E5BEA10-E0F1-754B-8414-7853C845904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9287"/>
          <a:stretch>
            <a:fillRect/>
          </a:stretch>
        </p:blipFill>
        <p:spPr>
          <a:xfrm>
            <a:off x="8955047" y="0"/>
            <a:ext cx="2169574" cy="6858000"/>
          </a:xfrm>
          <a:prstGeom prst="rect">
            <a:avLst/>
          </a:prstGeom>
        </p:spPr>
      </p:pic>
      <p:graphicFrame>
        <p:nvGraphicFramePr>
          <p:cNvPr id="9" name="표 8">
            <a:extLst>
              <a:ext uri="{FF2B5EF4-FFF2-40B4-BE49-F238E27FC236}">
                <a16:creationId xmlns:a16="http://schemas.microsoft.com/office/drawing/2014/main" id="{64CC2033-E7E9-2766-5E7F-D84BBC05B048}"/>
              </a:ext>
            </a:extLst>
          </p:cNvPr>
          <p:cNvGraphicFramePr>
            <a:graphicFrameLocks noGrp="1"/>
          </p:cNvGraphicFramePr>
          <p:nvPr/>
        </p:nvGraphicFramePr>
        <p:xfrm>
          <a:off x="8743993" y="1948544"/>
          <a:ext cx="3448007" cy="49094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0635">
                  <a:extLst>
                    <a:ext uri="{9D8B030D-6E8A-4147-A177-3AD203B41FA5}">
                      <a16:colId xmlns:a16="http://schemas.microsoft.com/office/drawing/2014/main" val="596154379"/>
                    </a:ext>
                  </a:extLst>
                </a:gridCol>
                <a:gridCol w="729343">
                  <a:extLst>
                    <a:ext uri="{9D8B030D-6E8A-4147-A177-3AD203B41FA5}">
                      <a16:colId xmlns:a16="http://schemas.microsoft.com/office/drawing/2014/main" val="4038568446"/>
                    </a:ext>
                  </a:extLst>
                </a:gridCol>
                <a:gridCol w="729343">
                  <a:extLst>
                    <a:ext uri="{9D8B030D-6E8A-4147-A177-3AD203B41FA5}">
                      <a16:colId xmlns:a16="http://schemas.microsoft.com/office/drawing/2014/main" val="3242566763"/>
                    </a:ext>
                  </a:extLst>
                </a:gridCol>
                <a:gridCol w="729343">
                  <a:extLst>
                    <a:ext uri="{9D8B030D-6E8A-4147-A177-3AD203B41FA5}">
                      <a16:colId xmlns:a16="http://schemas.microsoft.com/office/drawing/2014/main" val="1473632137"/>
                    </a:ext>
                  </a:extLst>
                </a:gridCol>
                <a:gridCol w="729343">
                  <a:extLst>
                    <a:ext uri="{9D8B030D-6E8A-4147-A177-3AD203B41FA5}">
                      <a16:colId xmlns:a16="http://schemas.microsoft.com/office/drawing/2014/main" val="3766163472"/>
                    </a:ext>
                  </a:extLst>
                </a:gridCol>
              </a:tblGrid>
              <a:tr h="613682">
                <a:tc>
                  <a:txBody>
                    <a:bodyPr/>
                    <a:lstStyle/>
                    <a:p>
                      <a:pPr algn="ctr" latinLnBrk="1"/>
                      <a:endParaRPr lang="ko-KR" alt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/>
                        <a:t>64/64/32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/>
                        <a:t>32/32/64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/>
                        <a:t>32/32/32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/>
                        <a:t>16/16/32</a:t>
                      </a:r>
                      <a:endParaRPr lang="ko-KR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1372126"/>
                  </a:ext>
                </a:extLst>
              </a:tr>
              <a:tr h="61368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/>
                        <a:t>600k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/>
                        <a:t>4.58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rgbClr val="FF0000"/>
                          </a:solidFill>
                        </a:rPr>
                        <a:t>9.16</a:t>
                      </a:r>
                    </a:p>
                    <a:p>
                      <a:pPr algn="ctr" latinLnBrk="1"/>
                      <a:r>
                        <a:rPr lang="en-US" altLang="ko-KR" sz="1200" dirty="0">
                          <a:solidFill>
                            <a:srgbClr val="FF0000"/>
                          </a:solidFill>
                        </a:rPr>
                        <a:t>(ref)</a:t>
                      </a:r>
                      <a:endParaRPr lang="ko-KR" alt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/>
                        <a:t>18.31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/>
                        <a:t>73.24</a:t>
                      </a:r>
                      <a:endParaRPr lang="ko-KR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4191605"/>
                  </a:ext>
                </a:extLst>
              </a:tr>
              <a:tr h="61368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/>
                        <a:t>300k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/>
                        <a:t>2.29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/>
                        <a:t>4.58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/>
                        <a:t>9.16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/>
                        <a:t>36.62</a:t>
                      </a:r>
                      <a:endParaRPr lang="ko-KR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0677603"/>
                  </a:ext>
                </a:extLst>
              </a:tr>
              <a:tr h="61368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/>
                        <a:t>150k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/>
                        <a:t>1.14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/>
                        <a:t>2.29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/>
                        <a:t>4.58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/>
                        <a:t>18.31</a:t>
                      </a:r>
                      <a:endParaRPr lang="ko-KR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9074323"/>
                  </a:ext>
                </a:extLst>
              </a:tr>
              <a:tr h="61368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/>
                        <a:t>100k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/>
                        <a:t>0.76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/>
                        <a:t>1.52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/>
                        <a:t>3.05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/>
                        <a:t>12.21</a:t>
                      </a:r>
                      <a:endParaRPr lang="ko-KR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5515975"/>
                  </a:ext>
                </a:extLst>
              </a:tr>
              <a:tr h="61368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/>
                        <a:t>50k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/>
                        <a:t>0.38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/>
                        <a:t>0.76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/>
                        <a:t>1.52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/>
                        <a:t>6.10</a:t>
                      </a:r>
                      <a:endParaRPr lang="ko-KR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0317755"/>
                  </a:ext>
                </a:extLst>
              </a:tr>
              <a:tr h="61368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/>
                        <a:t>30k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/>
                        <a:t>0.23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/>
                        <a:t>0.46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/>
                        <a:t>0.92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/>
                        <a:t>3.66</a:t>
                      </a:r>
                      <a:endParaRPr lang="ko-KR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8280530"/>
                  </a:ext>
                </a:extLst>
              </a:tr>
              <a:tr h="61368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/>
                        <a:t>15k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/>
                        <a:t>0.07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/>
                        <a:t>0.15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/>
                        <a:t>0.31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/>
                        <a:t>1.22</a:t>
                      </a:r>
                      <a:endParaRPr lang="ko-KR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017313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A919EFD-9FD7-C46C-D624-ECA75BD878FF}"/>
              </a:ext>
            </a:extLst>
          </p:cNvPr>
          <p:cNvSpPr txBox="1"/>
          <p:nvPr/>
        </p:nvSpPr>
        <p:spPr>
          <a:xfrm>
            <a:off x="6085708" y="5517003"/>
            <a:ext cx="2624223" cy="150810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64_64_32: up to 50k </a:t>
            </a:r>
            <a:endParaRPr lang="en-US" altLang="ko-KR" sz="2000" dirty="0">
              <a:solidFill>
                <a:srgbClr val="FF0000"/>
              </a:solidFill>
              <a:ea typeface="맑은 고딕" panose="020B0503020000020004" pitchFamily="34" charset="-127"/>
            </a:endParaRPr>
          </a:p>
          <a:p>
            <a:r>
              <a:rPr lang="en-US" sz="2000" dirty="0">
                <a:solidFill>
                  <a:srgbClr val="FF0000"/>
                </a:solidFill>
              </a:rPr>
              <a:t>32_32_64: up to 30k </a:t>
            </a:r>
            <a:endParaRPr lang="en-US" altLang="ko-KR" sz="2000" dirty="0">
              <a:solidFill>
                <a:srgbClr val="FF0000"/>
              </a:solidFill>
            </a:endParaRPr>
          </a:p>
          <a:p>
            <a:r>
              <a:rPr lang="en-US" sz="2000" dirty="0">
                <a:solidFill>
                  <a:srgbClr val="FF0000"/>
                </a:solidFill>
              </a:rPr>
              <a:t>32_32_32: up to 30k</a:t>
            </a:r>
          </a:p>
          <a:p>
            <a:r>
              <a:rPr lang="en-US" sz="2000" dirty="0">
                <a:solidFill>
                  <a:srgbClr val="FF0000"/>
                </a:solidFill>
              </a:rPr>
              <a:t>16</a:t>
            </a:r>
            <a:r>
              <a:rPr lang="en-US" altLang="ko-KR" sz="2000" dirty="0">
                <a:solidFill>
                  <a:srgbClr val="FF0000"/>
                </a:solidFill>
              </a:rPr>
              <a:t>_16_32: X</a:t>
            </a:r>
            <a:endParaRPr lang="en-US" altLang="ko-KR" sz="2000" dirty="0">
              <a:solidFill>
                <a:srgbClr val="FF0000"/>
              </a:solidFill>
              <a:ea typeface="맑은 고딕"/>
            </a:endParaRPr>
          </a:p>
          <a:p>
            <a:pPr algn="ctr"/>
            <a:endParaRPr lang="en-US" altLang="ko-KR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573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B78C3C-0F37-56B8-CB83-EF2F3CB100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6BA9679-75C7-1472-A4D0-D9C83179A57D}"/>
              </a:ext>
            </a:extLst>
          </p:cNvPr>
          <p:cNvSpPr txBox="1"/>
          <p:nvPr/>
        </p:nvSpPr>
        <p:spPr>
          <a:xfrm>
            <a:off x="1576516" y="2598003"/>
            <a:ext cx="9458068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3000" b="1" dirty="0"/>
              <a:t>Convergence test(# of macroparticle/ # of cells</a:t>
            </a:r>
          </a:p>
          <a:p>
            <a:pPr marL="457200" indent="-457200" algn="ctr">
              <a:buAutoNum type="arabicPeriod"/>
            </a:pPr>
            <a:r>
              <a:rPr lang="en-US" altLang="ko-KR" sz="2500" dirty="0"/>
              <a:t>Comparison of beam parameters along the entire lattice.</a:t>
            </a:r>
          </a:p>
          <a:p>
            <a:pPr marL="457200" indent="-457200" algn="ctr">
              <a:buAutoNum type="arabicPeriod"/>
            </a:pPr>
            <a:r>
              <a:rPr lang="en-US" altLang="ko-KR" sz="2500" dirty="0">
                <a:solidFill>
                  <a:srgbClr val="FF0000"/>
                </a:solidFill>
              </a:rPr>
              <a:t>Comparison of beam at the end of Injector(PCA)</a:t>
            </a:r>
          </a:p>
          <a:p>
            <a:pPr marL="457200" indent="-457200" algn="ctr">
              <a:buAutoNum type="arabicPeriod"/>
            </a:pPr>
            <a:r>
              <a:rPr lang="en-US" altLang="ko-KR" sz="2500" dirty="0"/>
              <a:t>Comparison the result of solenoid scan.</a:t>
            </a:r>
          </a:p>
          <a:p>
            <a:pPr marL="457200" indent="-457200" algn="ctr">
              <a:buAutoNum type="arabicPeriod"/>
            </a:pPr>
            <a:endParaRPr lang="en-US" altLang="ko-KR" sz="2500" dirty="0"/>
          </a:p>
        </p:txBody>
      </p:sp>
    </p:spTree>
    <p:extLst>
      <p:ext uri="{BB962C8B-B14F-4D97-AF65-F5344CB8AC3E}">
        <p14:creationId xmlns:p14="http://schemas.microsoft.com/office/powerpoint/2010/main" val="245029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495276-2321-826A-46D3-EBF2C583F8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패턴, 다채로움, 스크린샷, 직사각형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A9B3882-2EB1-701B-855B-7F69A870676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76409"/>
          <a:stretch>
            <a:fillRect/>
          </a:stretch>
        </p:blipFill>
        <p:spPr>
          <a:xfrm>
            <a:off x="979514" y="0"/>
            <a:ext cx="1074819" cy="6858000"/>
          </a:xfrm>
          <a:prstGeom prst="rect">
            <a:avLst/>
          </a:prstGeom>
        </p:spPr>
      </p:pic>
      <p:pic>
        <p:nvPicPr>
          <p:cNvPr id="5" name="그림 4" descr="패턴, 다채로움, 스크린샷, 직사각형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6444910-0A3C-BB32-373D-3848FC6D711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47" r="76762"/>
          <a:stretch>
            <a:fillRect/>
          </a:stretch>
        </p:blipFill>
        <p:spPr>
          <a:xfrm>
            <a:off x="2049390" y="0"/>
            <a:ext cx="1065861" cy="6858000"/>
          </a:xfrm>
          <a:prstGeom prst="rect">
            <a:avLst/>
          </a:prstGeom>
        </p:spPr>
      </p:pic>
      <p:pic>
        <p:nvPicPr>
          <p:cNvPr id="7" name="그림 6" descr="패턴, 다채로움, 스크린샷, 대칭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214DECE-C104-0528-2E0C-F453BE0A566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0" r="76939"/>
          <a:stretch>
            <a:fillRect/>
          </a:stretch>
        </p:blipFill>
        <p:spPr>
          <a:xfrm>
            <a:off x="3110022" y="0"/>
            <a:ext cx="1048367" cy="6858000"/>
          </a:xfrm>
          <a:prstGeom prst="rect">
            <a:avLst/>
          </a:prstGeom>
        </p:spPr>
      </p:pic>
      <p:pic>
        <p:nvPicPr>
          <p:cNvPr id="8" name="그림 7" descr="패턴, 다채로움, 보라색, 대칭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F4F46FA-0478-82DE-D740-E520010A21E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-146" r="77306"/>
          <a:stretch>
            <a:fillRect/>
          </a:stretch>
        </p:blipFill>
        <p:spPr>
          <a:xfrm>
            <a:off x="4157827" y="0"/>
            <a:ext cx="1040603" cy="6858000"/>
          </a:xfrm>
          <a:prstGeom prst="rect">
            <a:avLst/>
          </a:prstGeom>
        </p:spPr>
      </p:pic>
      <p:pic>
        <p:nvPicPr>
          <p:cNvPr id="9" name="그림 8" descr="다채로움, 패턴, 스크린샷, 보라색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374C0D1-B325-8FD7-B87C-71F67D11CAF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77179"/>
          <a:stretch>
            <a:fillRect/>
          </a:stretch>
        </p:blipFill>
        <p:spPr>
          <a:xfrm>
            <a:off x="6645094" y="0"/>
            <a:ext cx="1039737" cy="6858000"/>
          </a:xfrm>
          <a:prstGeom prst="rect">
            <a:avLst/>
          </a:prstGeom>
        </p:spPr>
      </p:pic>
      <p:pic>
        <p:nvPicPr>
          <p:cNvPr id="10" name="그림 9" descr="다채로움, 패턴, 스크린샷, 보라색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CA480C2-5ECA-CE89-000E-1AC476E7243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75545"/>
          <a:stretch>
            <a:fillRect/>
          </a:stretch>
        </p:blipFill>
        <p:spPr>
          <a:xfrm>
            <a:off x="7605877" y="0"/>
            <a:ext cx="1114202" cy="6858000"/>
          </a:xfrm>
          <a:prstGeom prst="rect">
            <a:avLst/>
          </a:prstGeom>
        </p:spPr>
      </p:pic>
      <p:pic>
        <p:nvPicPr>
          <p:cNvPr id="11" name="그림 10" descr="다채로움, 패턴, 스크린샷, 보라색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6991636-CC98-E4B5-492F-BAA2ABFA594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75726"/>
          <a:stretch>
            <a:fillRect/>
          </a:stretch>
        </p:blipFill>
        <p:spPr>
          <a:xfrm>
            <a:off x="8555616" y="0"/>
            <a:ext cx="1105928" cy="6858000"/>
          </a:xfrm>
          <a:prstGeom prst="rect">
            <a:avLst/>
          </a:prstGeom>
        </p:spPr>
      </p:pic>
      <p:pic>
        <p:nvPicPr>
          <p:cNvPr id="12" name="그림 11" descr="다채로움, 패턴, 스크린샷, 보라색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E39D859-9521-A71B-0F0A-5227969B482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322" r="75726" b="-322"/>
          <a:stretch>
            <a:fillRect/>
          </a:stretch>
        </p:blipFill>
        <p:spPr>
          <a:xfrm>
            <a:off x="9582660" y="0"/>
            <a:ext cx="1105932" cy="685800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2C59AFB-3452-E6FD-2D79-0D7436193D2D}"/>
              </a:ext>
            </a:extLst>
          </p:cNvPr>
          <p:cNvSpPr txBox="1"/>
          <p:nvPr/>
        </p:nvSpPr>
        <p:spPr>
          <a:xfrm>
            <a:off x="563217" y="325783"/>
            <a:ext cx="541132" cy="5650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Malgun Gothic"/>
                <a:ea typeface="Malgun Gothic"/>
              </a:rPr>
              <a:t>600k</a:t>
            </a:r>
            <a:endParaRPr lang="ko-KR" altLang="en-US" dirty="0"/>
          </a:p>
          <a:p>
            <a:pPr algn="ctr"/>
            <a:endParaRPr lang="ko-KR" alt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5D3706-1775-2C49-5C73-22EF904CF259}"/>
              </a:ext>
            </a:extLst>
          </p:cNvPr>
          <p:cNvSpPr txBox="1"/>
          <p:nvPr/>
        </p:nvSpPr>
        <p:spPr>
          <a:xfrm>
            <a:off x="507999" y="1639957"/>
            <a:ext cx="596349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Malgun Gothic"/>
                <a:ea typeface="Malgun Gothic"/>
              </a:rPr>
              <a:t>300k</a:t>
            </a:r>
            <a:endParaRPr lang="ko-KR" altLang="en-US" dirty="0"/>
          </a:p>
          <a:p>
            <a:pPr algn="ctr"/>
            <a:endParaRPr lang="ko-KR" alt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7DEADC1-76CE-AAD1-AF42-3BB7255996E5}"/>
              </a:ext>
            </a:extLst>
          </p:cNvPr>
          <p:cNvSpPr txBox="1"/>
          <p:nvPr/>
        </p:nvSpPr>
        <p:spPr>
          <a:xfrm>
            <a:off x="507999" y="2689087"/>
            <a:ext cx="541132" cy="5650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Malgun Gothic"/>
                <a:ea typeface="Malgun Gothic"/>
              </a:rPr>
              <a:t>110k</a:t>
            </a:r>
            <a:endParaRPr lang="ko-KR" altLang="en-US" dirty="0"/>
          </a:p>
          <a:p>
            <a:pPr algn="ctr"/>
            <a:endParaRPr lang="ko-KR" alt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75EB2F9-37FF-ED65-6E14-9947373725C9}"/>
              </a:ext>
            </a:extLst>
          </p:cNvPr>
          <p:cNvSpPr txBox="1"/>
          <p:nvPr/>
        </p:nvSpPr>
        <p:spPr>
          <a:xfrm>
            <a:off x="563216" y="3881782"/>
            <a:ext cx="541132" cy="5650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Malgun Gothic"/>
                <a:ea typeface="Malgun Gothic"/>
              </a:rPr>
              <a:t>50k</a:t>
            </a:r>
            <a:endParaRPr lang="ko-KR" altLang="en-US" dirty="0"/>
          </a:p>
          <a:p>
            <a:pPr algn="ctr"/>
            <a:endParaRPr lang="ko-KR" alt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E2AC3E4-EF07-BE99-57C1-B795D244B526}"/>
              </a:ext>
            </a:extLst>
          </p:cNvPr>
          <p:cNvSpPr txBox="1"/>
          <p:nvPr/>
        </p:nvSpPr>
        <p:spPr>
          <a:xfrm>
            <a:off x="507999" y="4886739"/>
            <a:ext cx="541132" cy="5650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Malgun Gothic"/>
                <a:ea typeface="Malgun Gothic"/>
              </a:rPr>
              <a:t>30k</a:t>
            </a:r>
            <a:endParaRPr lang="ko-KR" altLang="en-US" dirty="0"/>
          </a:p>
          <a:p>
            <a:pPr algn="ctr"/>
            <a:endParaRPr lang="ko-KR" alt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9C41504-1CAC-0B72-B63F-58A2DBF338C8}"/>
              </a:ext>
            </a:extLst>
          </p:cNvPr>
          <p:cNvSpPr txBox="1"/>
          <p:nvPr/>
        </p:nvSpPr>
        <p:spPr>
          <a:xfrm>
            <a:off x="563217" y="6112566"/>
            <a:ext cx="541132" cy="5650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Malgun Gothic"/>
                <a:ea typeface="Malgun Gothic"/>
              </a:rPr>
              <a:t>10k</a:t>
            </a:r>
            <a:endParaRPr lang="ko-KR" altLang="en-US" dirty="0"/>
          </a:p>
          <a:p>
            <a:pPr algn="ctr"/>
            <a:endParaRPr lang="ko-KR" alt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A0F31B6-E16B-7D02-3B6C-E239D641C543}"/>
              </a:ext>
            </a:extLst>
          </p:cNvPr>
          <p:cNvSpPr txBox="1"/>
          <p:nvPr/>
        </p:nvSpPr>
        <p:spPr>
          <a:xfrm>
            <a:off x="6051826" y="248478"/>
            <a:ext cx="541132" cy="5650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Malgun Gothic"/>
                <a:ea typeface="Malgun Gothic"/>
              </a:rPr>
              <a:t>600k</a:t>
            </a:r>
            <a:endParaRPr lang="ko-KR" altLang="en-US" dirty="0"/>
          </a:p>
          <a:p>
            <a:pPr algn="ctr"/>
            <a:endParaRPr lang="ko-KR" alt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7D098CD-D410-DF42-7F3B-C7398434BCA8}"/>
              </a:ext>
            </a:extLst>
          </p:cNvPr>
          <p:cNvSpPr txBox="1"/>
          <p:nvPr/>
        </p:nvSpPr>
        <p:spPr>
          <a:xfrm>
            <a:off x="5996608" y="1562652"/>
            <a:ext cx="596349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Malgun Gothic"/>
                <a:ea typeface="Malgun Gothic"/>
              </a:rPr>
              <a:t>300k</a:t>
            </a:r>
            <a:endParaRPr lang="ko-KR" altLang="en-US" dirty="0"/>
          </a:p>
          <a:p>
            <a:pPr algn="ctr"/>
            <a:endParaRPr lang="ko-KR" alt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9A874B6-E01E-C4AC-BCB5-FCEDC2E70103}"/>
              </a:ext>
            </a:extLst>
          </p:cNvPr>
          <p:cNvSpPr txBox="1"/>
          <p:nvPr/>
        </p:nvSpPr>
        <p:spPr>
          <a:xfrm>
            <a:off x="5996608" y="2611782"/>
            <a:ext cx="541132" cy="5650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Malgun Gothic"/>
                <a:ea typeface="Malgun Gothic"/>
              </a:rPr>
              <a:t>110k</a:t>
            </a:r>
            <a:endParaRPr lang="ko-KR" altLang="en-US" dirty="0"/>
          </a:p>
          <a:p>
            <a:pPr algn="ctr"/>
            <a:endParaRPr lang="ko-KR" alt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C090DA1-2216-8519-0616-0872ADE6F345}"/>
              </a:ext>
            </a:extLst>
          </p:cNvPr>
          <p:cNvSpPr txBox="1"/>
          <p:nvPr/>
        </p:nvSpPr>
        <p:spPr>
          <a:xfrm>
            <a:off x="6051825" y="3804477"/>
            <a:ext cx="541132" cy="5650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Malgun Gothic"/>
                <a:ea typeface="Malgun Gothic"/>
              </a:rPr>
              <a:t>50k</a:t>
            </a:r>
            <a:endParaRPr lang="ko-KR" altLang="en-US" dirty="0"/>
          </a:p>
          <a:p>
            <a:pPr algn="ctr"/>
            <a:endParaRPr lang="ko-KR" alt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7481C7E-93AB-EB29-178A-1515FCAFC8BF}"/>
              </a:ext>
            </a:extLst>
          </p:cNvPr>
          <p:cNvSpPr txBox="1"/>
          <p:nvPr/>
        </p:nvSpPr>
        <p:spPr>
          <a:xfrm>
            <a:off x="5996608" y="4809434"/>
            <a:ext cx="541132" cy="5650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Malgun Gothic"/>
                <a:ea typeface="Malgun Gothic"/>
              </a:rPr>
              <a:t>30k</a:t>
            </a:r>
            <a:endParaRPr lang="ko-KR" altLang="en-US" dirty="0"/>
          </a:p>
          <a:p>
            <a:pPr algn="ctr"/>
            <a:endParaRPr lang="ko-KR" alt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A79E19C-FC44-E00A-2065-96470B4D686F}"/>
              </a:ext>
            </a:extLst>
          </p:cNvPr>
          <p:cNvSpPr txBox="1"/>
          <p:nvPr/>
        </p:nvSpPr>
        <p:spPr>
          <a:xfrm>
            <a:off x="6051826" y="6035261"/>
            <a:ext cx="541132" cy="5650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Malgun Gothic"/>
                <a:ea typeface="Malgun Gothic"/>
              </a:rPr>
              <a:t>10k</a:t>
            </a:r>
            <a:endParaRPr lang="ko-KR" altLang="en-US" dirty="0"/>
          </a:p>
          <a:p>
            <a:pPr algn="ctr"/>
            <a:endParaRPr lang="ko-KR" alt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D7144B9-39F0-2AE5-955A-E788FCA7B670}"/>
              </a:ext>
            </a:extLst>
          </p:cNvPr>
          <p:cNvSpPr txBox="1"/>
          <p:nvPr/>
        </p:nvSpPr>
        <p:spPr>
          <a:xfrm>
            <a:off x="10346" y="79150"/>
            <a:ext cx="905292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Malgun Gothic"/>
                <a:ea typeface="Malgun Gothic"/>
              </a:rPr>
              <a:t>After gun</a:t>
            </a:r>
            <a:endParaRPr lang="ko-KR" dirty="0"/>
          </a:p>
          <a:p>
            <a:pPr algn="ctr"/>
            <a:endParaRPr lang="ko-KR" alt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291282B-394E-4AA1-89CB-BF9347A40839}"/>
              </a:ext>
            </a:extLst>
          </p:cNvPr>
          <p:cNvSpPr txBox="1"/>
          <p:nvPr/>
        </p:nvSpPr>
        <p:spPr>
          <a:xfrm>
            <a:off x="5422347" y="60739"/>
            <a:ext cx="872436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Malgun Gothic"/>
                <a:ea typeface="Malgun Gothic"/>
              </a:rPr>
              <a:t>screen3</a:t>
            </a:r>
            <a:endParaRPr lang="en-US" altLang="ko-KR" sz="1200" dirty="0">
              <a:latin typeface="Malgun Gothic"/>
              <a:ea typeface="Malgun Gothic"/>
            </a:endParaRPr>
          </a:p>
          <a:p>
            <a:pPr algn="ctr"/>
            <a:endParaRPr lang="ko-KR" altLang="en-US" dirty="0"/>
          </a:p>
        </p:txBody>
      </p:sp>
      <p:cxnSp>
        <p:nvCxnSpPr>
          <p:cNvPr id="29" name="직선 화살표 연결선 28">
            <a:extLst>
              <a:ext uri="{FF2B5EF4-FFF2-40B4-BE49-F238E27FC236}">
                <a16:creationId xmlns:a16="http://schemas.microsoft.com/office/drawing/2014/main" id="{3686FDFF-A6DD-573D-186D-91B7B17498C0}"/>
              </a:ext>
            </a:extLst>
          </p:cNvPr>
          <p:cNvCxnSpPr/>
          <p:nvPr/>
        </p:nvCxnSpPr>
        <p:spPr>
          <a:xfrm flipV="1">
            <a:off x="777460" y="4536662"/>
            <a:ext cx="1270001" cy="4418"/>
          </a:xfrm>
          <a:prstGeom prst="straightConnector1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직선 화살표 연결선 29">
            <a:extLst>
              <a:ext uri="{FF2B5EF4-FFF2-40B4-BE49-F238E27FC236}">
                <a16:creationId xmlns:a16="http://schemas.microsoft.com/office/drawing/2014/main" id="{0FA7BDE8-D7A1-E2FA-4272-601310CAA7A2}"/>
              </a:ext>
            </a:extLst>
          </p:cNvPr>
          <p:cNvCxnSpPr>
            <a:cxnSpLocks/>
          </p:cNvCxnSpPr>
          <p:nvPr/>
        </p:nvCxnSpPr>
        <p:spPr>
          <a:xfrm>
            <a:off x="2025373" y="4541080"/>
            <a:ext cx="77305" cy="1144103"/>
          </a:xfrm>
          <a:prstGeom prst="straightConnector1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직선 화살표 연결선 30">
            <a:extLst>
              <a:ext uri="{FF2B5EF4-FFF2-40B4-BE49-F238E27FC236}">
                <a16:creationId xmlns:a16="http://schemas.microsoft.com/office/drawing/2014/main" id="{E98E5651-6B16-24B2-B6BC-012E02465F6F}"/>
              </a:ext>
            </a:extLst>
          </p:cNvPr>
          <p:cNvCxnSpPr>
            <a:cxnSpLocks/>
          </p:cNvCxnSpPr>
          <p:nvPr/>
        </p:nvCxnSpPr>
        <p:spPr>
          <a:xfrm flipH="1">
            <a:off x="2157896" y="5678558"/>
            <a:ext cx="1789041" cy="6626"/>
          </a:xfrm>
          <a:prstGeom prst="straightConnector1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직선 화살표 연결선 31">
            <a:extLst>
              <a:ext uri="{FF2B5EF4-FFF2-40B4-BE49-F238E27FC236}">
                <a16:creationId xmlns:a16="http://schemas.microsoft.com/office/drawing/2014/main" id="{6E78544C-4CCE-D5AE-876D-06C2A933178F}"/>
              </a:ext>
            </a:extLst>
          </p:cNvPr>
          <p:cNvCxnSpPr>
            <a:cxnSpLocks/>
          </p:cNvCxnSpPr>
          <p:nvPr/>
        </p:nvCxnSpPr>
        <p:spPr>
          <a:xfrm flipV="1">
            <a:off x="6288155" y="4525618"/>
            <a:ext cx="1270001" cy="4418"/>
          </a:xfrm>
          <a:prstGeom prst="straightConnector1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직선 화살표 연결선 32">
            <a:extLst>
              <a:ext uri="{FF2B5EF4-FFF2-40B4-BE49-F238E27FC236}">
                <a16:creationId xmlns:a16="http://schemas.microsoft.com/office/drawing/2014/main" id="{7C525865-46B9-483B-4327-8FA9E97DD9AB}"/>
              </a:ext>
            </a:extLst>
          </p:cNvPr>
          <p:cNvCxnSpPr>
            <a:cxnSpLocks/>
          </p:cNvCxnSpPr>
          <p:nvPr/>
        </p:nvCxnSpPr>
        <p:spPr>
          <a:xfrm>
            <a:off x="7536068" y="4530036"/>
            <a:ext cx="77305" cy="1144103"/>
          </a:xfrm>
          <a:prstGeom prst="straightConnector1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직선 화살표 연결선 33">
            <a:extLst>
              <a:ext uri="{FF2B5EF4-FFF2-40B4-BE49-F238E27FC236}">
                <a16:creationId xmlns:a16="http://schemas.microsoft.com/office/drawing/2014/main" id="{CFECE36E-46FF-29F6-F850-AC750B34FBAC}"/>
              </a:ext>
            </a:extLst>
          </p:cNvPr>
          <p:cNvCxnSpPr>
            <a:cxnSpLocks/>
          </p:cNvCxnSpPr>
          <p:nvPr/>
        </p:nvCxnSpPr>
        <p:spPr>
          <a:xfrm flipH="1">
            <a:off x="7668591" y="5667514"/>
            <a:ext cx="1789041" cy="6626"/>
          </a:xfrm>
          <a:prstGeom prst="straightConnector1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30237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5DCADE8-D23D-4CC7-A4C4-A8F13AA13190}"/>
                  </a:ext>
                </a:extLst>
              </p:cNvPr>
              <p:cNvSpPr txBox="1"/>
              <p:nvPr/>
            </p:nvSpPr>
            <p:spPr>
              <a:xfrm>
                <a:off x="0" y="0"/>
                <a:ext cx="12192000" cy="69515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altLang="ko-KR" b="1" i="1" smtClean="0">
                        <a:latin typeface="Cambria Math" panose="02040503050406030204" pitchFamily="18" charset="0"/>
                      </a:rPr>
                      <m:t>𝑿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</m:oMath>
                </a14:m>
                <a:r>
                  <a:rPr lang="ko-KR" altLang="en-US" dirty="0"/>
                  <a:t> </a:t>
                </a:r>
                <a:endParaRPr lang="en-US" altLang="ko-KR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b="1" i="1" smtClean="0">
                          <a:latin typeface="Cambria Math" panose="02040503050406030204" pitchFamily="18" charset="0"/>
                        </a:rPr>
                        <m:t>𝑿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ko-KR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ko-KR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altLang="ko-KR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ko-KR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⋯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altLang="ko-KR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altLang="ko-KR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  <m:t>21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ko-KR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  <m:t>22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⋯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altLang="ko-KR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⋱</m:t>
                                </m:r>
                              </m:e>
                              <m:e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altLang="ko-KR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ko-KR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⋯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altLang="ko-KR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  <m:t>𝑛𝑑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altLang="ko-KR" b="1" i="1" dirty="0" smtClean="0">
                          <a:latin typeface="Cambria Math" panose="02040503050406030204" pitchFamily="18" charset="0"/>
                        </a:rPr>
                        <m:t>=(</m:t>
                      </m:r>
                      <m:m>
                        <m:mPr>
                          <m:mcs>
                            <m:mc>
                              <m:mcPr>
                                <m:count m:val="4"/>
                                <m:mcJc m:val="center"/>
                              </m:mcPr>
                            </m:mc>
                          </m:mcs>
                          <m:ctrlPr>
                            <a:rPr lang="en-US" altLang="ko-KR" b="1" i="1" dirty="0" smtClean="0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sSub>
                              <m:sSubPr>
                                <m:ctrlPr>
                                  <a:rPr lang="en-US" altLang="ko-KR" b="1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ko-KR" b="1" i="1" dirty="0" smtClean="0">
                                    <a:latin typeface="Cambria Math" panose="02040503050406030204" pitchFamily="18" charset="0"/>
                                  </a:rPr>
                                  <m:t>𝑿</m:t>
                                </m:r>
                              </m:e>
                              <m:sub>
                                <m:r>
                                  <m:rPr>
                                    <m:brk m:alnAt="7"/>
                                  </m:rPr>
                                  <a:rPr lang="en-US" altLang="ko-KR" b="1" i="1" dirty="0" smtClean="0"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altLang="ko-KR" b="1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b="1" i="1" dirty="0" smtClean="0">
                                    <a:latin typeface="Cambria Math" panose="02040503050406030204" pitchFamily="18" charset="0"/>
                                  </a:rPr>
                                  <m:t>𝑿</m:t>
                                </m:r>
                              </m:e>
                              <m:sub>
                                <m:r>
                                  <a:rPr lang="en-US" altLang="ko-KR" b="1" i="1" dirty="0" smtClean="0"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sub>
                            </m:sSub>
                          </m:e>
                          <m:e>
                            <m:r>
                              <a:rPr lang="en-US" altLang="ko-KR" b="1" i="1" dirty="0" smtClean="0">
                                <a:latin typeface="Cambria Math" panose="02040503050406030204" pitchFamily="18" charset="0"/>
                              </a:rPr>
                              <m:t>⋯</m:t>
                            </m:r>
                          </m:e>
                          <m:e>
                            <m:sSub>
                              <m:sSubPr>
                                <m:ctrlPr>
                                  <a:rPr lang="en-US" altLang="ko-KR" b="1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b="1" i="1" dirty="0" smtClean="0">
                                    <a:latin typeface="Cambria Math" panose="02040503050406030204" pitchFamily="18" charset="0"/>
                                  </a:rPr>
                                  <m:t>𝑿</m:t>
                                </m:r>
                              </m:e>
                              <m:sub>
                                <m:r>
                                  <a:rPr lang="en-US" altLang="ko-KR" b="1" i="1" dirty="0" smtClean="0">
                                    <a:latin typeface="Cambria Math" panose="02040503050406030204" pitchFamily="18" charset="0"/>
                                  </a:rPr>
                                  <m:t>𝒅</m:t>
                                </m:r>
                              </m:sub>
                            </m:sSub>
                          </m:e>
                        </m:mr>
                      </m:m>
                      <m:r>
                        <a:rPr lang="en-US" altLang="ko-KR" b="1" i="1" dirty="0" smtClean="0">
                          <a:latin typeface="Cambria Math" panose="02040503050406030204" pitchFamily="18" charset="0"/>
                        </a:rPr>
                        <m:t>) </m:t>
                      </m:r>
                      <m:d>
                        <m:dPr>
                          <m:ctrlPr>
                            <a:rPr lang="en-US" altLang="ko-KR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ko-KR" b="1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b="1" i="1" dirty="0" smtClean="0">
                                  <a:latin typeface="Cambria Math" panose="02040503050406030204" pitchFamily="18" charset="0"/>
                                </a:rPr>
                                <m:t>𝑿</m:t>
                              </m:r>
                            </m:e>
                            <m:sub>
                              <m:r>
                                <a:rPr lang="en-US" altLang="ko-KR" b="1" i="1" dirty="0" smtClean="0"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</m:sSub>
                          <m:r>
                            <a:rPr lang="en-US" altLang="ko-KR" b="0" i="1" dirty="0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en-US" altLang="ko-KR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altLang="ko-KR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altLang="ko-KR" b="0" i="1" dirty="0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altLang="ko-KR" b="0" i="1" dirty="0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altLang="ko-KR" b="0" i="1" dirty="0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  <m:r>
                                          <a:rPr lang="en-US" altLang="ko-KR" b="0" i="1" dirty="0" smtClean="0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altLang="ko-KR" b="0" i="1" dirty="0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ko-KR" b="0" i="1" dirty="0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altLang="ko-KR" b="0" i="1" dirty="0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  <m:r>
                                          <a:rPr lang="en-US" altLang="ko-KR" b="0" i="1" dirty="0" smtClean="0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r>
                                      <a:rPr lang="en-US" altLang="ko-KR" b="0" i="1" dirty="0" smtClean="0">
                                        <a:latin typeface="Cambria Math" panose="02040503050406030204" pitchFamily="18" charset="0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altLang="ko-KR" b="0" i="1" dirty="0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ko-KR" b="0" i="1" dirty="0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altLang="ko-KR" b="0" i="1" dirty="0" smtClean="0">
                                            <a:latin typeface="Cambria Math" panose="02040503050406030204" pitchFamily="18" charset="0"/>
                                          </a:rPr>
                                          <m:t>𝑛𝑖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</m:d>
                          <m:r>
                            <a:rPr lang="en-US" altLang="ko-KR" b="0" i="1" dirty="0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altLang="ko-KR" b="0" i="1" dirty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ko-KR" b="0" i="1" dirty="0" smtClean="0">
                              <a:latin typeface="Cambria Math" panose="02040503050406030204" pitchFamily="18" charset="0"/>
                            </a:rPr>
                            <m:t>=1,⋯</m:t>
                          </m:r>
                          <m:r>
                            <a:rPr lang="en-US" altLang="ko-KR" b="0" i="1" dirty="0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</m:oMath>
                  </m:oMathPara>
                </a14:m>
                <a:endParaRPr lang="en-US" altLang="ko-KR" dirty="0"/>
              </a:p>
              <a:p>
                <a:pPr algn="ctr"/>
                <a:r>
                  <a:rPr lang="ko-KR" altLang="en-US" dirty="0"/>
                  <a:t>어떤 방향 </a:t>
                </a:r>
                <a14:m>
                  <m:oMath xmlns:m="http://schemas.openxmlformats.org/officeDocument/2006/math">
                    <m:r>
                      <a:rPr lang="en-US" altLang="ko-KR" b="1" i="1" dirty="0">
                        <a:latin typeface="Cambria Math" panose="02040503050406030204" pitchFamily="18" charset="0"/>
                      </a:rPr>
                      <m:t>𝐞</m:t>
                    </m:r>
                    <m:r>
                      <a:rPr lang="en-US" altLang="ko-KR" b="1" i="1" dirty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ko-KR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altLang="ko-KR" b="0" i="1" dirty="0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altLang="ko-KR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b="0" i="1" dirty="0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en-US" altLang="ko-KR" b="0" i="1" dirty="0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altLang="ko-KR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b="0" i="1" dirty="0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en-US" altLang="ko-KR" b="0" i="1" dirty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r>
                                <a:rPr lang="en-US" altLang="ko-KR" b="0" i="1" dirty="0" smtClean="0">
                                  <a:latin typeface="Cambria Math" panose="02040503050406030204" pitchFamily="18" charset="0"/>
                                </a:rPr>
                                <m:t>⋮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altLang="ko-KR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b="0" i="1" dirty="0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en-US" altLang="ko-KR" b="0" i="1" dirty="0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r>
                  <a:rPr lang="en-US" altLang="ko-KR" dirty="0"/>
                  <a:t>(unit vector)</a:t>
                </a:r>
                <a:r>
                  <a:rPr lang="ko-KR" altLang="en-US" dirty="0"/>
                  <a:t>로 </a:t>
                </a:r>
                <a:r>
                  <a:rPr lang="en-US" altLang="ko-KR" dirty="0"/>
                  <a:t>projection: </a:t>
                </a:r>
                <a14:m>
                  <m:oMath xmlns:m="http://schemas.openxmlformats.org/officeDocument/2006/math">
                    <m:r>
                      <a:rPr lang="en-US" altLang="ko-KR" b="1" i="1" dirty="0" smtClean="0">
                        <a:latin typeface="Cambria Math" panose="02040503050406030204" pitchFamily="18" charset="0"/>
                      </a:rPr>
                      <m:t>𝑿𝒆</m:t>
                    </m:r>
                    <m:r>
                      <a:rPr lang="en-US" altLang="ko-KR" b="1" i="1" dirty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ko-KR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altLang="ko-KR" b="0" i="1" dirty="0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altLang="ko-KR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b="0" i="1" dirty="0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ko-KR" b="0" i="1" dirty="0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altLang="ko-KR" b="0" i="1" dirty="0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ko-KR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b="0" i="1" dirty="0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en-US" altLang="ko-KR" b="0" i="1" dirty="0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altLang="ko-KR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b="0" i="1" dirty="0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ko-KR" b="0" i="1" dirty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altLang="ko-KR" b="0" i="1" dirty="0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ko-KR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b="0" i="1" dirty="0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en-US" altLang="ko-KR" b="0" i="1" dirty="0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r>
                                <a:rPr lang="en-US" altLang="ko-KR" b="0" i="1" dirty="0" smtClean="0">
                                  <a:latin typeface="Cambria Math" panose="02040503050406030204" pitchFamily="18" charset="0"/>
                                </a:rPr>
                                <m:t>⋮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altLang="ko-KR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b="0" i="1" dirty="0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ko-KR" b="0" i="1" dirty="0" smtClean="0">
                                      <a:latin typeface="Cambria Math" panose="02040503050406030204" pitchFamily="18" charset="0"/>
                                    </a:rPr>
                                    <m:t>𝑛𝑗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ko-KR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b="0" i="1" dirty="0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en-US" altLang="ko-KR" b="0" i="1" dirty="0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  <m:r>
                      <a:rPr lang="en-US" altLang="ko-KR" b="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ko-KR" b="0" i="1" dirty="0" smtClean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altLang="ko-KR" b="0" i="1" dirty="0" smtClean="0">
                        <a:latin typeface="Cambria Math" panose="02040503050406030204" pitchFamily="18" charset="0"/>
                      </a:rPr>
                      <m:t>=1,⋯</m:t>
                    </m:r>
                    <m:r>
                      <a:rPr lang="en-US" altLang="ko-KR" b="0" i="1" dirty="0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endParaRPr lang="en-US" altLang="ko-KR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𝑉𝑎𝑟</m:t>
                      </m:r>
                      <m:d>
                        <m:dPr>
                          <m:ctrlPr>
                            <a:rPr lang="en-US" altLang="ko-KR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b="1" i="1" smtClean="0">
                              <a:latin typeface="Cambria Math" panose="02040503050406030204" pitchFamily="18" charset="0"/>
                            </a:rPr>
                            <m:t>𝑿𝒆</m:t>
                          </m:r>
                        </m:e>
                      </m:d>
                      <m:r>
                        <a:rPr lang="en-US" altLang="ko-KR" b="1" i="1" smtClean="0">
                          <a:latin typeface="Cambria Math" panose="02040503050406030204" pitchFamily="18" charset="0"/>
                        </a:rPr>
                        <m:t>=&lt;</m:t>
                      </m:r>
                      <m:sSup>
                        <m:sSupPr>
                          <m:ctrlPr>
                            <a:rPr lang="en-US" altLang="ko-KR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ko-KR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b="1" i="1" smtClean="0">
                                  <a:latin typeface="Cambria Math" panose="02040503050406030204" pitchFamily="18" charset="0"/>
                                </a:rPr>
                                <m:t>𝑿𝒆</m:t>
                              </m:r>
                            </m:e>
                          </m:d>
                        </m:e>
                        <m:sup>
                          <m:r>
                            <a:rPr lang="en-US" altLang="ko-KR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altLang="ko-KR" b="1" i="1" smtClean="0">
                          <a:latin typeface="Cambria Math" panose="02040503050406030204" pitchFamily="18" charset="0"/>
                        </a:rPr>
                        <m:t>&gt; − &lt;</m:t>
                      </m:r>
                      <m:r>
                        <a:rPr lang="en-US" altLang="ko-KR" b="1" i="1" smtClean="0">
                          <a:latin typeface="Cambria Math" panose="02040503050406030204" pitchFamily="18" charset="0"/>
                        </a:rPr>
                        <m:t>𝑿𝒆</m:t>
                      </m:r>
                      <m:sSup>
                        <m:sSupPr>
                          <m:ctrlPr>
                            <a:rPr lang="en-US" altLang="ko-KR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b="1" i="1" smtClean="0">
                              <a:latin typeface="Cambria Math" panose="02040503050406030204" pitchFamily="18" charset="0"/>
                            </a:rPr>
                            <m:t>&gt;</m:t>
                          </m:r>
                        </m:e>
                        <m:sup>
                          <m:r>
                            <a:rPr lang="en-US" altLang="ko-KR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altLang="ko-KR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ko-KR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altLang="ko-KR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p>
                            <m:sSupPr>
                              <m:ctrlPr>
                                <a:rPr lang="en-US" altLang="ko-KR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ko-KR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b="0" i="1" dirty="0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ko-KR" b="0" i="1" dirty="0" smtClean="0">
                                          <a:latin typeface="Cambria Math" panose="02040503050406030204" pitchFamily="18" charset="0"/>
                                        </a:rPr>
                                        <m:t>𝑖𝑗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altLang="ko-KR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b="0" i="1" dirty="0" smtClean="0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b>
                                      <m:r>
                                        <a:rPr lang="en-US" altLang="ko-KR" b="0" i="1" dirty="0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altLang="ko-KR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altLang="ko-KR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ko-KR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den>
                              </m:f>
                              <m:nary>
                                <m:naryPr>
                                  <m:chr m:val="∑"/>
                                  <m:ctrlPr>
                                    <a:rPr lang="en-US" altLang="ko-KR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  <m:e>
                                  <m:sSub>
                                    <m:sSubPr>
                                      <m:ctrlPr>
                                        <a:rPr lang="en-US" altLang="ko-KR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b="0" i="1" dirty="0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ko-KR" b="0" i="1" dirty="0" smtClean="0">
                                          <a:latin typeface="Cambria Math" panose="02040503050406030204" pitchFamily="18" charset="0"/>
                                        </a:rPr>
                                        <m:t>𝑖𝑗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altLang="ko-KR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b="0" i="1" dirty="0" smtClean="0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b>
                                      <m:r>
                                        <a:rPr lang="en-US" altLang="ko-KR" b="0" i="1" dirty="0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nary>
                            </m:e>
                          </m:d>
                        </m:e>
                        <m:sup>
                          <m:r>
                            <a:rPr lang="en-US" altLang="ko-KR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ko-KR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ko-KR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altLang="ko-KR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p>
                            <m:sSupPr>
                              <m:ctrlPr>
                                <a:rPr lang="en-US" altLang="ko-KR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ko-KR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b="0" i="1" dirty="0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ko-KR" b="0" i="1" dirty="0" smtClean="0">
                                          <a:latin typeface="Cambria Math" panose="02040503050406030204" pitchFamily="18" charset="0"/>
                                        </a:rPr>
                                        <m:t>𝑖𝑗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altLang="ko-KR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b="0" i="1" dirty="0" smtClean="0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b>
                                      <m:r>
                                        <a:rPr lang="en-US" altLang="ko-KR" b="0" i="1" dirty="0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altLang="ko-KR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altLang="ko-KR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ko-KR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b="0" i="1" dirty="0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en-US" altLang="ko-KR" b="0" i="1" dirty="0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f>
                                <m:fPr>
                                  <m:ctrlPr>
                                    <a:rPr lang="en-US" altLang="ko-KR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den>
                              </m:f>
                              <m:nary>
                                <m:naryPr>
                                  <m:chr m:val="∑"/>
                                  <m:ctrlPr>
                                    <a:rPr lang="en-US" altLang="ko-KR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  <m:e>
                                  <m:sSub>
                                    <m:sSubPr>
                                      <m:ctrlPr>
                                        <a:rPr lang="en-US" altLang="ko-KR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b="0" i="1" dirty="0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ko-KR" b="0" i="1" dirty="0" smtClean="0">
                                          <a:latin typeface="Cambria Math" panose="02040503050406030204" pitchFamily="18" charset="0"/>
                                        </a:rPr>
                                        <m:t>𝑖𝑗</m:t>
                                      </m:r>
                                    </m:sub>
                                  </m:sSub>
                                </m:e>
                              </m:nary>
                            </m:e>
                          </m:d>
                        </m:e>
                        <m:sup>
                          <m:r>
                            <a:rPr lang="en-US" altLang="ko-KR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altLang="ko-KR" dirty="0"/>
              </a:p>
              <a:p>
                <a:pPr algn="ctr"/>
                <a:r>
                  <a:rPr lang="ko-KR" altLang="en-US" dirty="0"/>
                  <a:t>각 열 벡터의 평균 </a:t>
                </a:r>
                <a14:m>
                  <m:oMath xmlns:m="http://schemas.openxmlformats.org/officeDocument/2006/math">
                    <m:r>
                      <a:rPr lang="en-US" altLang="ko-KR" b="0" i="0" dirty="0" smtClean="0"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US" altLang="ko-KR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1" i="1" dirty="0" smtClean="0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b>
                        <m:r>
                          <a:rPr lang="en-US" altLang="ko-KR" b="1" i="1" dirty="0" smtClean="0">
                            <a:latin typeface="Cambria Math" panose="02040503050406030204" pitchFamily="18" charset="0"/>
                          </a:rPr>
                          <m:t>𝒋</m:t>
                        </m:r>
                      </m:sub>
                    </m:sSub>
                    <m:r>
                      <a:rPr lang="en-US" altLang="ko-KR" b="1" i="1" dirty="0" smtClean="0">
                        <a:latin typeface="Cambria Math" panose="02040503050406030204" pitchFamily="18" charset="0"/>
                      </a:rPr>
                      <m:t>&gt; =</m:t>
                    </m:r>
                    <m:f>
                      <m:fPr>
                        <m:ctrlPr>
                          <a:rPr lang="en-US" altLang="ko-KR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  <m:nary>
                      <m:naryPr>
                        <m:chr m:val="∑"/>
                        <m:ctrlPr>
                          <a:rPr lang="en-US" altLang="ko-KR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sSub>
                          <m:sSubPr>
                            <m:ctrlPr>
                              <a:rPr lang="en-US" altLang="ko-KR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b="0" i="1" dirty="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ko-KR" b="0" i="1" dirty="0" smtClean="0">
                                <a:latin typeface="Cambria Math" panose="02040503050406030204" pitchFamily="18" charset="0"/>
                              </a:rPr>
                              <m:t>𝑘𝑗</m:t>
                            </m:r>
                          </m:sub>
                        </m:sSub>
                      </m:e>
                    </m:nary>
                    <m:r>
                      <a:rPr lang="en-US" altLang="ko-KR" b="0" i="1" dirty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ko-KR" altLang="en-US" dirty="0"/>
                  <a:t>이라고 하면</a:t>
                </a:r>
                <a:r>
                  <a:rPr lang="en-US" altLang="ko-KR" dirty="0"/>
                  <a:t>,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𝑉𝑎𝑟</m:t>
                      </m:r>
                      <m:d>
                        <m:dPr>
                          <m:ctrlPr>
                            <a:rPr lang="en-US" altLang="ko-KR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b="1" i="1" smtClean="0">
                              <a:latin typeface="Cambria Math" panose="02040503050406030204" pitchFamily="18" charset="0"/>
                            </a:rPr>
                            <m:t>𝑿𝒆</m:t>
                          </m:r>
                        </m:e>
                      </m:d>
                      <m:r>
                        <a:rPr lang="en-US" altLang="ko-KR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ko-KR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altLang="ko-KR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p>
                            <m:sSupPr>
                              <m:ctrlPr>
                                <a:rPr lang="en-US" altLang="ko-KR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ko-KR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b="0" i="1" dirty="0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ko-KR" b="0" i="1" dirty="0" smtClean="0">
                                          <a:latin typeface="Cambria Math" panose="02040503050406030204" pitchFamily="18" charset="0"/>
                                        </a:rPr>
                                        <m:t>𝑖𝑗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altLang="ko-KR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b="0" i="1" dirty="0" smtClean="0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b>
                                      <m:r>
                                        <a:rPr lang="en-US" altLang="ko-KR" b="0" i="1" dirty="0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altLang="ko-KR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  <m:r>
                        <a:rPr lang="en-US" altLang="ko-KR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ko-KR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ko-KR" b="0" i="1" dirty="0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sSup>
                        <m:sSupPr>
                          <m:ctrlPr>
                            <a:rPr lang="en-US" altLang="ko-KR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ko-KR" b="1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b="1" i="1" dirty="0" smtClean="0">
                                  <a:latin typeface="Cambria Math" panose="02040503050406030204" pitchFamily="18" charset="0"/>
                                </a:rPr>
                                <m:t>𝑿𝒆</m:t>
                              </m:r>
                            </m:e>
                          </m:d>
                        </m:e>
                        <m:sup>
                          <m:r>
                            <a:rPr lang="en-US" altLang="ko-KR" b="0" i="1" dirty="0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d>
                        <m:dPr>
                          <m:ctrlPr>
                            <a:rPr lang="en-US" altLang="ko-KR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b="1" i="1" dirty="0" smtClean="0">
                              <a:latin typeface="Cambria Math" panose="02040503050406030204" pitchFamily="18" charset="0"/>
                            </a:rPr>
                            <m:t>𝑿𝒆</m:t>
                          </m:r>
                        </m:e>
                      </m:d>
                      <m:r>
                        <a:rPr lang="en-US" altLang="ko-KR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ko-KR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ko-KR" b="0" i="1" dirty="0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sSup>
                        <m:sSupPr>
                          <m:ctrlPr>
                            <a:rPr lang="en-US" altLang="ko-KR" b="1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b="1" i="1" dirty="0" smtClean="0"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r>
                            <a:rPr lang="en-US" altLang="ko-KR" b="1" i="1" dirty="0" smtClean="0">
                              <a:latin typeface="Cambria Math" panose="02040503050406030204" pitchFamily="18" charset="0"/>
                            </a:rPr>
                            <m:t>𝑻</m:t>
                          </m:r>
                        </m:sup>
                      </m:sSup>
                      <m:sSup>
                        <m:sSupPr>
                          <m:ctrlPr>
                            <a:rPr lang="en-US" altLang="ko-KR" b="1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b="1" i="1" dirty="0" smtClean="0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p>
                          <m:r>
                            <a:rPr lang="en-US" altLang="ko-KR" b="1" i="1" dirty="0" smtClean="0">
                              <a:latin typeface="Cambria Math" panose="02040503050406030204" pitchFamily="18" charset="0"/>
                            </a:rPr>
                            <m:t>𝑻</m:t>
                          </m:r>
                        </m:sup>
                      </m:sSup>
                      <m:r>
                        <a:rPr lang="en-US" altLang="ko-KR" b="1" i="1" dirty="0" smtClean="0">
                          <a:latin typeface="Cambria Math" panose="02040503050406030204" pitchFamily="18" charset="0"/>
                        </a:rPr>
                        <m:t>𝑿𝒆</m:t>
                      </m:r>
                      <m:r>
                        <a:rPr lang="en-US" altLang="ko-KR" b="1" i="1" dirty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ko-KR" b="1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b="1" i="1" dirty="0" smtClean="0"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r>
                            <a:rPr lang="en-US" altLang="ko-KR" b="1" i="1" dirty="0" smtClean="0">
                              <a:latin typeface="Cambria Math" panose="02040503050406030204" pitchFamily="18" charset="0"/>
                            </a:rPr>
                            <m:t>𝑻</m:t>
                          </m:r>
                        </m:sup>
                      </m:sSup>
                      <m:r>
                        <a:rPr lang="en-US" altLang="ko-KR" b="1" i="0" dirty="0" smtClean="0">
                          <a:latin typeface="Cambria Math" panose="02040503050406030204" pitchFamily="18" charset="0"/>
                        </a:rPr>
                        <m:t>𝚺</m:t>
                      </m:r>
                      <m:r>
                        <a:rPr lang="en-US" altLang="ko-KR" b="1" i="1" dirty="0" smtClean="0">
                          <a:latin typeface="Cambria Math" panose="02040503050406030204" pitchFamily="18" charset="0"/>
                        </a:rPr>
                        <m:t>𝒆</m:t>
                      </m:r>
                    </m:oMath>
                  </m:oMathPara>
                </a14:m>
                <a:endParaRPr lang="en-US" altLang="ko-KR" b="1" dirty="0"/>
              </a:p>
              <a:p>
                <a:pPr algn="ctr"/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𝑉𝑎𝑟</m:t>
                    </m:r>
                    <m:d>
                      <m:dPr>
                        <m:ctrlPr>
                          <a:rPr lang="en-US" altLang="ko-KR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b="1" i="1" smtClean="0">
                            <a:latin typeface="Cambria Math" panose="02040503050406030204" pitchFamily="18" charset="0"/>
                          </a:rPr>
                          <m:t>𝑿𝒆</m:t>
                        </m:r>
                      </m:e>
                    </m:d>
                  </m:oMath>
                </a14:m>
                <a:r>
                  <a:rPr lang="ko-KR" altLang="en-US" dirty="0"/>
                  <a:t>의 값이 최대가 되게 하는 </a:t>
                </a:r>
                <a14:m>
                  <m:oMath xmlns:m="http://schemas.openxmlformats.org/officeDocument/2006/math">
                    <m:r>
                      <a:rPr lang="en-US" altLang="ko-KR" b="1" i="1" smtClean="0">
                        <a:latin typeface="Cambria Math" panose="02040503050406030204" pitchFamily="18" charset="0"/>
                      </a:rPr>
                      <m:t>𝒆</m:t>
                    </m:r>
                  </m:oMath>
                </a14:m>
                <a:r>
                  <a:rPr lang="ko-KR" altLang="en-US" dirty="0"/>
                  <a:t>가 무엇인지 찾자</a:t>
                </a:r>
                <a:r>
                  <a:rPr lang="en-US" altLang="ko-KR" dirty="0"/>
                  <a:t>.</a:t>
                </a:r>
              </a:p>
              <a:p>
                <a:pPr algn="ctr"/>
                <a:r>
                  <a:rPr lang="en-US" altLang="ko-KR" dirty="0"/>
                  <a:t>Constraints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altLang="ko-KR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ko-KR" b="1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ko-KR" b="1" i="1" dirty="0" smtClean="0"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  <m:sup>
                            <m:r>
                              <a:rPr lang="en-US" altLang="ko-KR" b="1" i="1" dirty="0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e>
                    </m:d>
                    <m:r>
                      <a:rPr lang="en-US" altLang="ko-KR" b="0" i="1" dirty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ko-KR" b="1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b="1" i="1" dirty="0" smtClean="0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lang="en-US" altLang="ko-KR" b="1" i="1" dirty="0" smtClean="0">
                            <a:latin typeface="Cambria Math" panose="02040503050406030204" pitchFamily="18" charset="0"/>
                          </a:rPr>
                          <m:t>𝑻</m:t>
                        </m:r>
                      </m:sup>
                    </m:sSup>
                    <m:r>
                      <a:rPr lang="en-US" altLang="ko-KR" b="1" i="1" dirty="0" smtClean="0">
                        <a:latin typeface="Cambria Math" panose="02040503050406030204" pitchFamily="18" charset="0"/>
                      </a:rPr>
                      <m:t>𝒆</m:t>
                    </m:r>
                    <m:r>
                      <a:rPr lang="en-US" altLang="ko-KR" b="1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ko-KR" b="0" i="1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US" altLang="ko-KR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b="0" i="1" dirty="0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altLang="ko-KR" b="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ko-KR" b="0" i="1" dirty="0" smtClean="0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en-US" altLang="ko-KR" b="0" i="1" dirty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ko-KR" b="0" i="1" dirty="0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altLang="ko-KR" b="0" i="1" dirty="0" smtClean="0">
                          <a:latin typeface="Cambria Math" panose="02040503050406030204" pitchFamily="18" charset="0"/>
                        </a:rPr>
                        <m:t>)=</m:t>
                      </m:r>
                      <m:sSup>
                        <m:sSupPr>
                          <m:ctrlPr>
                            <a:rPr lang="en-US" altLang="ko-KR" b="1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b="1" i="1" dirty="0" smtClean="0"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r>
                            <a:rPr lang="en-US" altLang="ko-KR" b="1" i="1" dirty="0" smtClean="0">
                              <a:latin typeface="Cambria Math" panose="02040503050406030204" pitchFamily="18" charset="0"/>
                            </a:rPr>
                            <m:t>𝑻</m:t>
                          </m:r>
                        </m:sup>
                      </m:sSup>
                      <m:r>
                        <a:rPr lang="en-US" altLang="ko-KR" b="1" i="0" dirty="0" smtClean="0">
                          <a:latin typeface="Cambria Math" panose="02040503050406030204" pitchFamily="18" charset="0"/>
                        </a:rPr>
                        <m:t>𝚺</m:t>
                      </m:r>
                      <m:r>
                        <a:rPr lang="en-US" altLang="ko-KR" b="1" i="1" dirty="0" smtClean="0">
                          <a:latin typeface="Cambria Math" panose="02040503050406030204" pitchFamily="18" charset="0"/>
                        </a:rPr>
                        <m:t>𝒆</m:t>
                      </m:r>
                      <m:r>
                        <a:rPr lang="en-US" altLang="ko-KR" b="0" i="1" dirty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ko-KR" b="0" i="1" dirty="0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altLang="ko-KR" b="0" i="1" dirty="0" smtClean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ko-KR" b="1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b="1" i="1" dirty="0" smtClean="0"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r>
                            <a:rPr lang="en-US" altLang="ko-KR" b="1" i="1" dirty="0" smtClean="0">
                              <a:latin typeface="Cambria Math" panose="02040503050406030204" pitchFamily="18" charset="0"/>
                            </a:rPr>
                            <m:t>𝑻</m:t>
                          </m:r>
                        </m:sup>
                      </m:sSup>
                      <m:r>
                        <a:rPr lang="en-US" altLang="ko-KR" b="1" i="1" dirty="0" smtClean="0">
                          <a:latin typeface="Cambria Math" panose="02040503050406030204" pitchFamily="18" charset="0"/>
                        </a:rPr>
                        <m:t>𝒆</m:t>
                      </m:r>
                      <m:r>
                        <a:rPr lang="en-US" altLang="ko-KR" b="0" i="1" dirty="0" smtClean="0">
                          <a:latin typeface="Cambria Math" panose="02040503050406030204" pitchFamily="18" charset="0"/>
                        </a:rPr>
                        <m:t>−1)</m:t>
                      </m:r>
                    </m:oMath>
                  </m:oMathPara>
                </a14:m>
                <a:endParaRPr lang="en-US" altLang="ko-KR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ko-KR" b="1" i="1" smtClean="0">
                              <a:latin typeface="Cambria Math" panose="02040503050406030204" pitchFamily="18" charset="0"/>
                            </a:rPr>
                            <m:t>𝒆</m:t>
                          </m:r>
                        </m:den>
                      </m:f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altLang="ko-KR" b="1" i="0" smtClean="0">
                          <a:latin typeface="Cambria Math" panose="02040503050406030204" pitchFamily="18" charset="0"/>
                        </a:rPr>
                        <m:t>𝚺</m:t>
                      </m:r>
                      <m:r>
                        <a:rPr lang="en-US" altLang="ko-KR" b="1" i="1" smtClean="0">
                          <a:latin typeface="Cambria Math" panose="02040503050406030204" pitchFamily="18" charset="0"/>
                        </a:rPr>
                        <m:t>𝒆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altLang="ko-KR" b="1" i="1" smtClean="0">
                          <a:latin typeface="Cambria Math" panose="02040503050406030204" pitchFamily="18" charset="0"/>
                        </a:rPr>
                        <m:t>𝒆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altLang="ko-KR" b="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altLang="ko-KR" b="1" i="0" smtClean="0">
                          <a:latin typeface="Cambria Math" panose="02040503050406030204" pitchFamily="18" charset="0"/>
                        </a:rPr>
                        <m:t>𝚺</m:t>
                      </m:r>
                      <m:r>
                        <a:rPr lang="en-US" altLang="ko-KR" b="1" i="1" smtClean="0">
                          <a:latin typeface="Cambria Math" panose="02040503050406030204" pitchFamily="18" charset="0"/>
                        </a:rPr>
                        <m:t>𝒆</m:t>
                      </m:r>
                      <m:r>
                        <a:rPr lang="en-US" altLang="ko-KR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altLang="ko-KR" b="1" i="1" smtClean="0">
                          <a:latin typeface="Cambria Math" panose="02040503050406030204" pitchFamily="18" charset="0"/>
                        </a:rPr>
                        <m:t>𝒆</m:t>
                      </m:r>
                    </m:oMath>
                  </m:oMathPara>
                </a14:m>
                <a:endParaRPr lang="en-US" altLang="ko-KR" dirty="0"/>
              </a:p>
              <a:p>
                <a:pPr algn="ctr"/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∴</m:t>
                    </m:r>
                    <m:r>
                      <a:rPr lang="en-US" altLang="ko-KR" b="1" i="1" smtClean="0">
                        <a:latin typeface="Cambria Math" panose="02040503050406030204" pitchFamily="18" charset="0"/>
                      </a:rPr>
                      <m:t>𝑿</m:t>
                    </m:r>
                  </m:oMath>
                </a14:m>
                <a:r>
                  <a:rPr lang="ko-KR" altLang="en-US" dirty="0"/>
                  <a:t>의 공분산 행렬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b="1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b="1" i="1" dirty="0" smtClean="0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p>
                        <m:r>
                          <a:rPr lang="en-US" altLang="ko-KR" b="1" i="1" dirty="0" smtClean="0">
                            <a:latin typeface="Cambria Math" panose="02040503050406030204" pitchFamily="18" charset="0"/>
                          </a:rPr>
                          <m:t>𝑻</m:t>
                        </m:r>
                      </m:sup>
                    </m:sSup>
                    <m:r>
                      <a:rPr lang="en-US" altLang="ko-KR" b="1" i="1" dirty="0" smtClean="0">
                        <a:latin typeface="Cambria Math" panose="02040503050406030204" pitchFamily="18" charset="0"/>
                      </a:rPr>
                      <m:t>𝑿</m:t>
                    </m:r>
                    <m:r>
                      <a:rPr lang="en-US" altLang="ko-KR" b="1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ko-KR" b="1" i="0" dirty="0" smtClean="0">
                        <a:latin typeface="Cambria Math" panose="02040503050406030204" pitchFamily="18" charset="0"/>
                      </a:rPr>
                      <m:t>𝚺</m:t>
                    </m:r>
                  </m:oMath>
                </a14:m>
                <a:r>
                  <a:rPr lang="ko-KR" altLang="en-US" dirty="0"/>
                  <a:t>의 </a:t>
                </a:r>
                <a:r>
                  <a:rPr lang="en-US" altLang="ko-KR" dirty="0"/>
                  <a:t>eigen vector</a:t>
                </a:r>
                <a:r>
                  <a:rPr lang="ko-KR" altLang="en-US" dirty="0"/>
                  <a:t>는 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𝑉𝑎𝑟</m:t>
                    </m:r>
                    <m:d>
                      <m:dPr>
                        <m:ctrlPr>
                          <a:rPr lang="en-US" altLang="ko-KR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b="1" i="1" smtClean="0">
                            <a:latin typeface="Cambria Math" panose="02040503050406030204" pitchFamily="18" charset="0"/>
                          </a:rPr>
                          <m:t>𝑿𝒆</m:t>
                        </m:r>
                      </m:e>
                    </m:d>
                  </m:oMath>
                </a14:m>
                <a:r>
                  <a:rPr lang="ko-KR" altLang="en-US" dirty="0"/>
                  <a:t>가 최대인 </a:t>
                </a:r>
                <a:r>
                  <a:rPr lang="en-US" altLang="ko-KR" dirty="0"/>
                  <a:t>unit vector</a:t>
                </a:r>
                <a:r>
                  <a:rPr lang="ko-KR" altLang="en-US" dirty="0"/>
                  <a:t>를 찾는 것과 같음</a:t>
                </a:r>
                <a:r>
                  <a:rPr lang="en-US" altLang="ko-KR" dirty="0"/>
                  <a:t>.</a:t>
                </a:r>
                <a:br>
                  <a:rPr lang="en-US" altLang="ko-KR" dirty="0"/>
                </a:br>
                <a:r>
                  <a:rPr lang="en-US" altLang="ko-KR" dirty="0"/>
                  <a:t>(</a:t>
                </a:r>
                <a:r>
                  <a:rPr lang="ko-KR" altLang="en-US" dirty="0"/>
                  <a:t>단 </a:t>
                </a:r>
                <a14:m>
                  <m:oMath xmlns:m="http://schemas.openxmlformats.org/officeDocument/2006/math">
                    <m:r>
                      <a:rPr lang="en-US" altLang="ko-KR" b="1" i="1" smtClean="0">
                        <a:latin typeface="Cambria Math" panose="02040503050406030204" pitchFamily="18" charset="0"/>
                      </a:rPr>
                      <m:t>𝑿</m:t>
                    </m:r>
                  </m:oMath>
                </a14:m>
                <a:r>
                  <a:rPr lang="ko-KR" altLang="en-US" dirty="0"/>
                  <a:t>의 각 열 벡터 평균은 </a:t>
                </a:r>
                <a:r>
                  <a:rPr lang="en-US" altLang="ko-KR" dirty="0"/>
                  <a:t>0</a:t>
                </a:r>
                <a:r>
                  <a:rPr lang="ko-KR" altLang="en-US" dirty="0"/>
                  <a:t>이어야 함</a:t>
                </a:r>
                <a:r>
                  <a:rPr lang="en-US" altLang="ko-KR" dirty="0"/>
                  <a:t>)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5DCADE8-D23D-4CC7-A4C4-A8F13AA131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12192000" cy="6951583"/>
              </a:xfrm>
              <a:prstGeom prst="rect">
                <a:avLst/>
              </a:prstGeom>
              <a:blipFill>
                <a:blip r:embed="rId2"/>
                <a:stretch>
                  <a:fillRect b="-439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555683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5DCADE8-D23D-4CC7-A4C4-A8F13AA13190}"/>
                  </a:ext>
                </a:extLst>
              </p:cNvPr>
              <p:cNvSpPr txBox="1"/>
              <p:nvPr/>
            </p:nvSpPr>
            <p:spPr>
              <a:xfrm>
                <a:off x="0" y="0"/>
                <a:ext cx="12192000" cy="9282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altLang="ko-KR" b="1" i="1" smtClean="0">
                        <a:latin typeface="Cambria Math" panose="02040503050406030204" pitchFamily="18" charset="0"/>
                      </a:rPr>
                      <m:t>𝑿</m:t>
                    </m:r>
                  </m:oMath>
                </a14:m>
                <a:r>
                  <a:rPr lang="ko-KR" altLang="en-US" dirty="0"/>
                  <a:t>의 공분산 행렬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b="1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b="1" i="1" dirty="0" smtClean="0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p>
                        <m:r>
                          <a:rPr lang="en-US" altLang="ko-KR" b="1" i="1" dirty="0" smtClean="0">
                            <a:latin typeface="Cambria Math" panose="02040503050406030204" pitchFamily="18" charset="0"/>
                          </a:rPr>
                          <m:t>𝑻</m:t>
                        </m:r>
                      </m:sup>
                    </m:sSup>
                    <m:r>
                      <a:rPr lang="en-US" altLang="ko-KR" b="1" i="1" dirty="0" smtClean="0">
                        <a:latin typeface="Cambria Math" panose="02040503050406030204" pitchFamily="18" charset="0"/>
                      </a:rPr>
                      <m:t>𝑿</m:t>
                    </m:r>
                    <m:r>
                      <a:rPr lang="en-US" altLang="ko-KR" b="1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ko-KR" b="1" i="0" dirty="0" smtClean="0">
                        <a:latin typeface="Cambria Math" panose="02040503050406030204" pitchFamily="18" charset="0"/>
                      </a:rPr>
                      <m:t>𝚺</m:t>
                    </m:r>
                  </m:oMath>
                </a14:m>
                <a:r>
                  <a:rPr lang="ko-KR" altLang="en-US" dirty="0"/>
                  <a:t>의 </a:t>
                </a:r>
                <a:r>
                  <a:rPr lang="en-US" altLang="ko-KR" dirty="0"/>
                  <a:t>eigen vector</a:t>
                </a:r>
                <a:r>
                  <a:rPr lang="ko-KR" altLang="en-US" dirty="0"/>
                  <a:t>는 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𝑉𝑎𝑟</m:t>
                    </m:r>
                    <m:d>
                      <m:dPr>
                        <m:ctrlPr>
                          <a:rPr lang="en-US" altLang="ko-KR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b="1" i="1" smtClean="0">
                            <a:latin typeface="Cambria Math" panose="02040503050406030204" pitchFamily="18" charset="0"/>
                          </a:rPr>
                          <m:t>𝑿𝒆</m:t>
                        </m:r>
                      </m:e>
                    </m:d>
                  </m:oMath>
                </a14:m>
                <a:r>
                  <a:rPr lang="ko-KR" altLang="en-US" dirty="0"/>
                  <a:t>가 최대인 </a:t>
                </a:r>
                <a:r>
                  <a:rPr lang="en-US" altLang="ko-KR" dirty="0"/>
                  <a:t>unit vector</a:t>
                </a:r>
                <a:r>
                  <a:rPr lang="ko-KR" altLang="en-US" dirty="0"/>
                  <a:t>를 찾는 것과 같음</a:t>
                </a:r>
                <a:r>
                  <a:rPr lang="en-US" altLang="ko-KR" dirty="0"/>
                  <a:t>.</a:t>
                </a:r>
                <a:br>
                  <a:rPr lang="en-US" altLang="ko-KR" dirty="0"/>
                </a:br>
                <a:r>
                  <a:rPr lang="en-US" altLang="ko-KR" dirty="0"/>
                  <a:t>(</a:t>
                </a:r>
                <a:r>
                  <a:rPr lang="ko-KR" altLang="en-US" dirty="0"/>
                  <a:t>단 </a:t>
                </a:r>
                <a14:m>
                  <m:oMath xmlns:m="http://schemas.openxmlformats.org/officeDocument/2006/math">
                    <m:r>
                      <a:rPr lang="en-US" altLang="ko-KR" b="1" i="1" smtClean="0">
                        <a:latin typeface="Cambria Math" panose="02040503050406030204" pitchFamily="18" charset="0"/>
                      </a:rPr>
                      <m:t>𝑿</m:t>
                    </m:r>
                  </m:oMath>
                </a14:m>
                <a:r>
                  <a:rPr lang="ko-KR" altLang="en-US" dirty="0"/>
                  <a:t>의 각 열 벡터 평균은 </a:t>
                </a:r>
                <a:r>
                  <a:rPr lang="en-US" altLang="ko-KR" dirty="0"/>
                  <a:t>0</a:t>
                </a:r>
                <a:r>
                  <a:rPr lang="ko-KR" altLang="en-US" dirty="0"/>
                  <a:t>이어야 함</a:t>
                </a:r>
                <a:r>
                  <a:rPr lang="en-US" altLang="ko-KR" dirty="0"/>
                  <a:t>)</a:t>
                </a:r>
              </a:p>
              <a:p>
                <a:pPr algn="ctr"/>
                <a:r>
                  <a:rPr lang="en-US" altLang="ko-KR" dirty="0"/>
                  <a:t>Eigen value </a:t>
                </a:r>
                <a:r>
                  <a:rPr lang="ko-KR" altLang="en-US" dirty="0"/>
                  <a:t>크기</a:t>
                </a:r>
                <a:r>
                  <a:rPr lang="en-US" altLang="ko-KR" dirty="0"/>
                  <a:t>=eigen vector</a:t>
                </a:r>
                <a:r>
                  <a:rPr lang="ko-KR" altLang="en-US" dirty="0"/>
                  <a:t>의 기여도</a:t>
                </a:r>
                <a:endParaRPr lang="en-US" altLang="ko-KR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5DCADE8-D23D-4CC7-A4C4-A8F13AA131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12192000" cy="928267"/>
              </a:xfrm>
              <a:prstGeom prst="rect">
                <a:avLst/>
              </a:prstGeom>
              <a:blipFill>
                <a:blip r:embed="rId2"/>
                <a:stretch>
                  <a:fillRect t="-3289" b="-9868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>
            <a:extLst>
              <a:ext uri="{FF2B5EF4-FFF2-40B4-BE49-F238E27FC236}">
                <a16:creationId xmlns:a16="http://schemas.microsoft.com/office/drawing/2014/main" id="{470BC4FA-C29B-4933-805C-62CA790BCC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2065020" y="928267"/>
            <a:ext cx="7498142" cy="5699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75452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DAB785C-3821-8A7A-3126-635F5B4A3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472672" cy="1200329"/>
          </a:xfrm>
        </p:spPr>
        <p:txBody>
          <a:bodyPr>
            <a:normAutofit fontScale="90000"/>
          </a:bodyPr>
          <a:lstStyle/>
          <a:p>
            <a:r>
              <a:rPr lang="en-US" altLang="ko-KR" sz="3000" dirty="0"/>
              <a:t>Application</a:t>
            </a:r>
            <a:br>
              <a:rPr lang="en-US" altLang="ko-KR" sz="3000" dirty="0"/>
            </a:br>
            <a:r>
              <a:rPr lang="en-US" altLang="ko-KR" sz="3000" dirty="0">
                <a:hlinkClick r:id="rId2"/>
              </a:rPr>
              <a:t>https://www.geeksforgeeks.org/machine-learning/ml-face-recognition-using-eigenfaces-pca-algorithm/</a:t>
            </a:r>
            <a:endParaRPr lang="ko-KR" altLang="en-US" sz="3000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D9DAAC5B-F89B-F0B9-1F7D-608903D67A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08" y="2791001"/>
            <a:ext cx="3057952" cy="2934109"/>
          </a:xfrm>
          <a:prstGeom prst="rect">
            <a:avLst/>
          </a:prstGeom>
        </p:spPr>
      </p:pic>
      <p:sp>
        <p:nvSpPr>
          <p:cNvPr id="6" name="화살표: 오른쪽 5">
            <a:extLst>
              <a:ext uri="{FF2B5EF4-FFF2-40B4-BE49-F238E27FC236}">
                <a16:creationId xmlns:a16="http://schemas.microsoft.com/office/drawing/2014/main" id="{31EEB47D-4B34-819B-D79B-C1B0F9888703}"/>
              </a:ext>
            </a:extLst>
          </p:cNvPr>
          <p:cNvSpPr/>
          <p:nvPr/>
        </p:nvSpPr>
        <p:spPr>
          <a:xfrm>
            <a:off x="3803904" y="4108704"/>
            <a:ext cx="1207008" cy="23774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148658-1036-3AE6-B4CA-0B41046A475C}"/>
              </a:ext>
            </a:extLst>
          </p:cNvPr>
          <p:cNvSpPr txBox="1"/>
          <p:nvPr/>
        </p:nvSpPr>
        <p:spPr>
          <a:xfrm>
            <a:off x="3962400" y="3563112"/>
            <a:ext cx="7193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dirty="0"/>
              <a:t>PCA</a:t>
            </a:r>
            <a:endParaRPr lang="ko-KR" altLang="en-US" dirty="0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95ED3F7B-293E-B4CD-748A-DDF5C33031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656" y="3025315"/>
            <a:ext cx="3029373" cy="295316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D95F8A5-0843-62B0-38A7-A30BD86DB800}"/>
              </a:ext>
            </a:extLst>
          </p:cNvPr>
          <p:cNvSpPr txBox="1"/>
          <p:nvPr/>
        </p:nvSpPr>
        <p:spPr>
          <a:xfrm>
            <a:off x="5941502" y="2571575"/>
            <a:ext cx="22221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dirty="0"/>
              <a:t>Get eigen vectors</a:t>
            </a:r>
            <a:endParaRPr lang="ko-KR" alt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4524C7-5A00-484F-BF62-D1EC08BCBFF3}"/>
              </a:ext>
            </a:extLst>
          </p:cNvPr>
          <p:cNvSpPr txBox="1"/>
          <p:nvPr/>
        </p:nvSpPr>
        <p:spPr>
          <a:xfrm>
            <a:off x="8883773" y="3429000"/>
            <a:ext cx="283561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dirty="0"/>
              <a:t>원본 이미지는 </a:t>
            </a:r>
            <a:r>
              <a:rPr lang="en-US" altLang="ko-KR" dirty="0"/>
              <a:t>eigen vector</a:t>
            </a:r>
            <a:r>
              <a:rPr lang="ko-KR" altLang="en-US" dirty="0"/>
              <a:t>의 선형조합을 얻을 수 있음</a:t>
            </a:r>
            <a:r>
              <a:rPr lang="en-US" altLang="ko-KR" dirty="0"/>
              <a:t>.</a:t>
            </a:r>
            <a:r>
              <a:rPr lang="ko-KR" altLang="en-US" dirty="0"/>
              <a:t> </a:t>
            </a:r>
            <a:endParaRPr lang="en-US" altLang="ko-KR" dirty="0"/>
          </a:p>
          <a:p>
            <a:pPr algn="ctr"/>
            <a:r>
              <a:rPr lang="en-US" altLang="ko-KR" dirty="0"/>
              <a:t>eigen vector</a:t>
            </a:r>
            <a:r>
              <a:rPr lang="ko-KR" altLang="en-US" dirty="0"/>
              <a:t>로의 </a:t>
            </a:r>
            <a:r>
              <a:rPr lang="en-US" altLang="ko-KR" dirty="0"/>
              <a:t>projection</a:t>
            </a:r>
            <a:r>
              <a:rPr lang="ko-KR" altLang="en-US" dirty="0"/>
              <a:t>값을 보고 이미지 간의 유사도 판단 가능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3AFAE2D-BD38-C252-B149-04CF07D88853}"/>
                  </a:ext>
                </a:extLst>
              </p:cNvPr>
              <p:cNvSpPr txBox="1"/>
              <p:nvPr/>
            </p:nvSpPr>
            <p:spPr>
              <a:xfrm>
                <a:off x="1636116" y="1527541"/>
                <a:ext cx="8580780" cy="11269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ko-KR" b="1" i="1" smtClean="0">
                        <a:latin typeface="Cambria Math" panose="02040503050406030204" pitchFamily="18" charset="0"/>
                      </a:rPr>
                      <m:t>𝑿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ko-KR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4"/>
                                  <m:mcJc m:val="center"/>
                                </m:mcPr>
                              </m:mc>
                            </m:mcs>
                            <m:ctrlPr>
                              <a:rPr lang="en-US" altLang="ko-KR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altLang="ko-KR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11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altLang="ko-KR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⋯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altLang="ko-KR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altLang="ko-KR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21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altLang="ko-KR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22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⋯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altLang="ko-KR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⋮</m:t>
                              </m:r>
                            </m:e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⋮</m:t>
                              </m:r>
                            </m:e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⋱</m:t>
                              </m:r>
                            </m:e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⋮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altLang="ko-KR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altLang="ko-KR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⋯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altLang="ko-KR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𝑛𝑑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  <m:r>
                      <a:rPr lang="en-US" altLang="ko-KR" b="1" i="1" dirty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ko-KR" b="1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4"/>
                                  <m:mcJc m:val="center"/>
                                </m:mcPr>
                              </m:mc>
                            </m:mcs>
                            <m:ctrlPr>
                              <a:rPr lang="en-US" altLang="ko-KR" b="1" i="1" dirty="0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altLang="ko-KR" b="1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altLang="ko-KR" b="1" i="1" dirty="0" smtClean="0">
                                      <a:latin typeface="Cambria Math" panose="02040503050406030204" pitchFamily="18" charset="0"/>
                                    </a:rPr>
                                    <m:t>𝑿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altLang="ko-KR" b="1" i="1" dirty="0" smtClean="0"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altLang="ko-KR" b="1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b="1" i="1" dirty="0" smtClean="0">
                                      <a:latin typeface="Cambria Math" panose="02040503050406030204" pitchFamily="18" charset="0"/>
                                    </a:rPr>
                                    <m:t>𝑿</m:t>
                                  </m:r>
                                </m:e>
                                <m:sub>
                                  <m:r>
                                    <a:rPr lang="en-US" altLang="ko-KR" b="1" i="1" dirty="0" smtClean="0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altLang="ko-KR" b="1" i="1" dirty="0" smtClean="0">
                                  <a:latin typeface="Cambria Math" panose="02040503050406030204" pitchFamily="18" charset="0"/>
                                </a:rPr>
                                <m:t>⋯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altLang="ko-KR" b="1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b="1" i="1" dirty="0" smtClean="0">
                                      <a:latin typeface="Cambria Math" panose="02040503050406030204" pitchFamily="18" charset="0"/>
                                    </a:rPr>
                                    <m:t>𝑿</m:t>
                                  </m:r>
                                </m:e>
                                <m:sub>
                                  <m:r>
                                    <a:rPr lang="en-US" altLang="ko-KR" b="1" i="1" dirty="0" smtClean="0">
                                      <a:latin typeface="Cambria Math" panose="02040503050406030204" pitchFamily="18" charset="0"/>
                                    </a:rPr>
                                    <m:t>𝒅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  <m:r>
                      <a:rPr lang="en-US" altLang="ko-KR" b="1" i="1" dirty="0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altLang="ko-KR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brk m:alnAt="7"/>
                          </m:rPr>
                          <a:rPr lang="en-US" altLang="ko-KR" b="1" i="1" dirty="0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b>
                        <m:r>
                          <a:rPr lang="en-US" altLang="ko-KR" b="1" i="1" dirty="0" smtClean="0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  <m:r>
                      <a:rPr lang="en-US" altLang="ko-KR" b="0" i="1" dirty="0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altLang="ko-KR" b="0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ko-KR" altLang="en-US" b="0" i="1" dirty="0">
                        <a:latin typeface="Cambria Math" panose="02040503050406030204" pitchFamily="18" charset="0"/>
                      </a:rPr>
                      <m:t>번</m:t>
                    </m:r>
                  </m:oMath>
                </a14:m>
                <a:r>
                  <a:rPr lang="ko-KR" altLang="en-US" dirty="0"/>
                  <a:t>째 </a:t>
                </a:r>
                <a:r>
                  <a:rPr lang="en-US" altLang="ko-KR" dirty="0"/>
                  <a:t>flattened image</a:t>
                </a:r>
                <a:endParaRPr lang="ko-KR" alt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3AFAE2D-BD38-C252-B149-04CF07D888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6116" y="1527541"/>
                <a:ext cx="8580780" cy="11269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390860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 descr="텍스트, 도표, 라인, 그래프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35969FA-3E5F-A0C8-64C7-1BB8850F21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1458"/>
            <a:ext cx="7480075" cy="43816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0D054A-C609-601C-AD7B-E00B793EBB75}"/>
              </a:ext>
            </a:extLst>
          </p:cNvPr>
          <p:cNvSpPr txBox="1"/>
          <p:nvPr/>
        </p:nvSpPr>
        <p:spPr>
          <a:xfrm>
            <a:off x="0" y="0"/>
            <a:ext cx="14264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dirty="0"/>
              <a:t>Screen 1</a:t>
            </a:r>
          </a:p>
        </p:txBody>
      </p: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83CF1C72-2DD5-461E-9635-95FD584D081F}"/>
              </a:ext>
            </a:extLst>
          </p:cNvPr>
          <p:cNvGrpSpPr/>
          <p:nvPr/>
        </p:nvGrpSpPr>
        <p:grpSpPr>
          <a:xfrm>
            <a:off x="7501569" y="0"/>
            <a:ext cx="4690431" cy="6858000"/>
            <a:chOff x="3299967" y="369332"/>
            <a:chExt cx="4690431" cy="6858000"/>
          </a:xfrm>
        </p:grpSpPr>
        <p:pic>
          <p:nvPicPr>
            <p:cNvPr id="12" name="그림 11" descr="패턴, 다채로움, 스크린샷, 직사각형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2AFB1FD5-828C-60B7-2FD1-CF93D26F54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76409"/>
            <a:stretch>
              <a:fillRect/>
            </a:stretch>
          </p:blipFill>
          <p:spPr>
            <a:xfrm>
              <a:off x="3771482" y="369332"/>
              <a:ext cx="1074819" cy="6858000"/>
            </a:xfrm>
            <a:prstGeom prst="rect">
              <a:avLst/>
            </a:prstGeom>
          </p:spPr>
        </p:pic>
        <p:pic>
          <p:nvPicPr>
            <p:cNvPr id="13" name="그림 12" descr="패턴, 다채로움, 스크린샷, 직사각형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DC39E41B-ED13-2980-D40A-DB7CA875D2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-147" r="76762"/>
            <a:stretch>
              <a:fillRect/>
            </a:stretch>
          </p:blipFill>
          <p:spPr>
            <a:xfrm>
              <a:off x="4841358" y="369332"/>
              <a:ext cx="1065861" cy="6858000"/>
            </a:xfrm>
            <a:prstGeom prst="rect">
              <a:avLst/>
            </a:prstGeom>
          </p:spPr>
        </p:pic>
        <p:pic>
          <p:nvPicPr>
            <p:cNvPr id="14" name="그림 13" descr="패턴, 다채로움, 스크린샷, 대칭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8191C5EA-D57A-1CCD-BB61-AB785F305D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50" r="76939"/>
            <a:stretch>
              <a:fillRect/>
            </a:stretch>
          </p:blipFill>
          <p:spPr>
            <a:xfrm>
              <a:off x="5901990" y="369332"/>
              <a:ext cx="1048367" cy="6858000"/>
            </a:xfrm>
            <a:prstGeom prst="rect">
              <a:avLst/>
            </a:prstGeom>
          </p:spPr>
        </p:pic>
        <p:pic>
          <p:nvPicPr>
            <p:cNvPr id="15" name="그림 14" descr="패턴, 다채로움, 보라색, 대칭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828987AA-5A5B-2964-0266-A60BF57B568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146" r="77306"/>
            <a:stretch>
              <a:fillRect/>
            </a:stretch>
          </p:blipFill>
          <p:spPr>
            <a:xfrm>
              <a:off x="6949795" y="369332"/>
              <a:ext cx="1040603" cy="685800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9E0B0E8-F573-C668-63D4-18E338122C67}"/>
                </a:ext>
              </a:extLst>
            </p:cNvPr>
            <p:cNvSpPr txBox="1"/>
            <p:nvPr/>
          </p:nvSpPr>
          <p:spPr>
            <a:xfrm>
              <a:off x="3355185" y="695115"/>
              <a:ext cx="541132" cy="56504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  <a:latin typeface="Malgun Gothic"/>
                  <a:ea typeface="Malgun Gothic"/>
                </a:rPr>
                <a:t>600k</a:t>
              </a:r>
              <a:endParaRPr lang="ko-KR" altLang="en-US" dirty="0"/>
            </a:p>
            <a:p>
              <a:pPr algn="ctr"/>
              <a:endParaRPr lang="ko-KR" alt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72FC101-8E75-20A5-BC33-F0A9BEA2BA24}"/>
                </a:ext>
              </a:extLst>
            </p:cNvPr>
            <p:cNvSpPr txBox="1"/>
            <p:nvPr/>
          </p:nvSpPr>
          <p:spPr>
            <a:xfrm>
              <a:off x="3299967" y="2009289"/>
              <a:ext cx="596349" cy="553998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  <a:latin typeface="Malgun Gothic"/>
                  <a:ea typeface="Malgun Gothic"/>
                </a:rPr>
                <a:t>300k</a:t>
              </a:r>
              <a:endParaRPr lang="ko-KR" altLang="en-US" dirty="0"/>
            </a:p>
            <a:p>
              <a:pPr algn="ctr"/>
              <a:endParaRPr lang="ko-KR" alt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E4BD0A3-B8E2-B2B1-14E7-8E5C13D8B6A4}"/>
                </a:ext>
              </a:extLst>
            </p:cNvPr>
            <p:cNvSpPr txBox="1"/>
            <p:nvPr/>
          </p:nvSpPr>
          <p:spPr>
            <a:xfrm>
              <a:off x="3299967" y="3058419"/>
              <a:ext cx="541132" cy="56504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  <a:latin typeface="Malgun Gothic"/>
                  <a:ea typeface="Malgun Gothic"/>
                </a:rPr>
                <a:t>110k</a:t>
              </a:r>
              <a:endParaRPr lang="ko-KR" altLang="en-US" dirty="0"/>
            </a:p>
            <a:p>
              <a:pPr algn="ctr"/>
              <a:endParaRPr lang="ko-KR" alt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D815985-1C32-7F8D-EB78-3FC72040B441}"/>
                </a:ext>
              </a:extLst>
            </p:cNvPr>
            <p:cNvSpPr txBox="1"/>
            <p:nvPr/>
          </p:nvSpPr>
          <p:spPr>
            <a:xfrm>
              <a:off x="3355184" y="4251114"/>
              <a:ext cx="541132" cy="56504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  <a:latin typeface="Malgun Gothic"/>
                  <a:ea typeface="Malgun Gothic"/>
                </a:rPr>
                <a:t>50k</a:t>
              </a:r>
              <a:endParaRPr lang="ko-KR" altLang="en-US" dirty="0"/>
            </a:p>
            <a:p>
              <a:pPr algn="ctr"/>
              <a:endParaRPr lang="ko-KR" alt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B2EE883-2D6C-2685-63EA-B669E28DAFF3}"/>
                </a:ext>
              </a:extLst>
            </p:cNvPr>
            <p:cNvSpPr txBox="1"/>
            <p:nvPr/>
          </p:nvSpPr>
          <p:spPr>
            <a:xfrm>
              <a:off x="3299967" y="5256071"/>
              <a:ext cx="541132" cy="56504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  <a:latin typeface="Malgun Gothic"/>
                  <a:ea typeface="Malgun Gothic"/>
                </a:rPr>
                <a:t>30k</a:t>
              </a:r>
              <a:endParaRPr lang="ko-KR" altLang="en-US" dirty="0"/>
            </a:p>
            <a:p>
              <a:pPr algn="ctr"/>
              <a:endParaRPr lang="ko-KR" alt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A033F00-FA5A-1F8E-3EF1-B524A87BE175}"/>
                </a:ext>
              </a:extLst>
            </p:cNvPr>
            <p:cNvSpPr txBox="1"/>
            <p:nvPr/>
          </p:nvSpPr>
          <p:spPr>
            <a:xfrm>
              <a:off x="3355185" y="6481898"/>
              <a:ext cx="541132" cy="56504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  <a:latin typeface="Malgun Gothic"/>
                  <a:ea typeface="Malgun Gothic"/>
                </a:rPr>
                <a:t>10k</a:t>
              </a:r>
              <a:endParaRPr lang="ko-KR" altLang="en-US" dirty="0"/>
            </a:p>
            <a:p>
              <a:pPr algn="ctr"/>
              <a:endParaRPr lang="ko-KR" altLang="en-US"/>
            </a:p>
          </p:txBody>
        </p:sp>
        <p:cxnSp>
          <p:nvCxnSpPr>
            <p:cNvPr id="22" name="직선 화살표 연결선 21">
              <a:extLst>
                <a:ext uri="{FF2B5EF4-FFF2-40B4-BE49-F238E27FC236}">
                  <a16:creationId xmlns:a16="http://schemas.microsoft.com/office/drawing/2014/main" id="{F03663F4-DF23-1501-66BB-3B2310F1BB28}"/>
                </a:ext>
              </a:extLst>
            </p:cNvPr>
            <p:cNvCxnSpPr/>
            <p:nvPr/>
          </p:nvCxnSpPr>
          <p:spPr>
            <a:xfrm flipV="1">
              <a:off x="3569428" y="4905994"/>
              <a:ext cx="1270001" cy="4418"/>
            </a:xfrm>
            <a:prstGeom prst="straightConnector1">
              <a:avLst/>
            </a:prstGeom>
            <a:ln w="5715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직선 화살표 연결선 22">
              <a:extLst>
                <a:ext uri="{FF2B5EF4-FFF2-40B4-BE49-F238E27FC236}">
                  <a16:creationId xmlns:a16="http://schemas.microsoft.com/office/drawing/2014/main" id="{355D0E6F-C7EF-AEDF-494C-B5391652DA44}"/>
                </a:ext>
              </a:extLst>
            </p:cNvPr>
            <p:cNvCxnSpPr>
              <a:cxnSpLocks/>
            </p:cNvCxnSpPr>
            <p:nvPr/>
          </p:nvCxnSpPr>
          <p:spPr>
            <a:xfrm>
              <a:off x="4817341" y="4910412"/>
              <a:ext cx="77305" cy="1144103"/>
            </a:xfrm>
            <a:prstGeom prst="straightConnector1">
              <a:avLst/>
            </a:prstGeom>
            <a:ln w="5715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직선 화살표 연결선 23">
              <a:extLst>
                <a:ext uri="{FF2B5EF4-FFF2-40B4-BE49-F238E27FC236}">
                  <a16:creationId xmlns:a16="http://schemas.microsoft.com/office/drawing/2014/main" id="{65D73B63-3A34-2BEC-470A-2B4AB6CDFF1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49864" y="6047890"/>
              <a:ext cx="1789041" cy="6626"/>
            </a:xfrm>
            <a:prstGeom prst="straightConnector1">
              <a:avLst/>
            </a:prstGeom>
            <a:ln w="5715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그림 4" descr="텍스트, 스크린샷, 라인, 그래프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96729FD-51A9-2764-7B15-B4519451A3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50147" y="4500389"/>
            <a:ext cx="3798994" cy="235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3365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180055-778E-8F29-2A3C-26ADA74397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0F5722B-B81E-5DFA-119A-140650539B69}"/>
              </a:ext>
            </a:extLst>
          </p:cNvPr>
          <p:cNvSpPr txBox="1"/>
          <p:nvPr/>
        </p:nvSpPr>
        <p:spPr>
          <a:xfrm>
            <a:off x="0" y="0"/>
            <a:ext cx="14264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dirty="0"/>
              <a:t>Screen 3</a:t>
            </a:r>
          </a:p>
        </p:txBody>
      </p:sp>
      <p:pic>
        <p:nvPicPr>
          <p:cNvPr id="2" name="그림 1" descr="텍스트, 라인, 도표, 그래프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02498BF-32F8-761A-38AE-B84ADC1973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69" y="369332"/>
            <a:ext cx="7044593" cy="4083091"/>
          </a:xfrm>
          <a:prstGeom prst="rect">
            <a:avLst/>
          </a:prstGeom>
        </p:spPr>
      </p:pic>
      <p:pic>
        <p:nvPicPr>
          <p:cNvPr id="4" name="그림 3" descr="텍스트, 스크린샷, 라인, 도표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69ED15A-70F0-046A-FFB5-20314EB39F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5676" y="4430557"/>
            <a:ext cx="3913632" cy="2427443"/>
          </a:xfrm>
          <a:prstGeom prst="rect">
            <a:avLst/>
          </a:prstGeom>
        </p:spPr>
      </p:pic>
      <p:pic>
        <p:nvPicPr>
          <p:cNvPr id="7" name="그림 6" descr="다채로움, 패턴, 스크린샷, 보라색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497D01B-BD85-BCF5-3A62-3680EBA24E1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77179"/>
          <a:stretch>
            <a:fillRect/>
          </a:stretch>
        </p:blipFill>
        <p:spPr>
          <a:xfrm>
            <a:off x="7974022" y="0"/>
            <a:ext cx="1039737" cy="6858000"/>
          </a:xfrm>
          <a:prstGeom prst="rect">
            <a:avLst/>
          </a:prstGeom>
        </p:spPr>
      </p:pic>
      <p:pic>
        <p:nvPicPr>
          <p:cNvPr id="8" name="그림 7" descr="다채로움, 패턴, 스크린샷, 보라색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94D41FE-3181-3008-DCAE-52976C530FF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75545"/>
          <a:stretch>
            <a:fillRect/>
          </a:stretch>
        </p:blipFill>
        <p:spPr>
          <a:xfrm>
            <a:off x="8934805" y="0"/>
            <a:ext cx="1114202" cy="6858000"/>
          </a:xfrm>
          <a:prstGeom prst="rect">
            <a:avLst/>
          </a:prstGeom>
        </p:spPr>
      </p:pic>
      <p:pic>
        <p:nvPicPr>
          <p:cNvPr id="9" name="그림 8" descr="다채로움, 패턴, 스크린샷, 보라색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4A2B716-CD52-1BED-26C9-3B66599662E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75726"/>
          <a:stretch>
            <a:fillRect/>
          </a:stretch>
        </p:blipFill>
        <p:spPr>
          <a:xfrm>
            <a:off x="9884544" y="0"/>
            <a:ext cx="1105928" cy="6858000"/>
          </a:xfrm>
          <a:prstGeom prst="rect">
            <a:avLst/>
          </a:prstGeom>
        </p:spPr>
      </p:pic>
      <p:pic>
        <p:nvPicPr>
          <p:cNvPr id="10" name="그림 9" descr="다채로움, 패턴, 스크린샷, 보라색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4756202-557D-0D4B-DEDD-1A61600D499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322" r="75726" b="-322"/>
          <a:stretch>
            <a:fillRect/>
          </a:stretch>
        </p:blipFill>
        <p:spPr>
          <a:xfrm>
            <a:off x="10911588" y="0"/>
            <a:ext cx="1105932" cy="685800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3AFA5A5-9F72-29E1-4FD5-B23E5CEAB14F}"/>
              </a:ext>
            </a:extLst>
          </p:cNvPr>
          <p:cNvSpPr txBox="1"/>
          <p:nvPr/>
        </p:nvSpPr>
        <p:spPr>
          <a:xfrm>
            <a:off x="7380754" y="248478"/>
            <a:ext cx="541132" cy="5650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Malgun Gothic"/>
                <a:ea typeface="Malgun Gothic"/>
              </a:rPr>
              <a:t>600k</a:t>
            </a:r>
            <a:endParaRPr lang="ko-KR" altLang="en-US" dirty="0"/>
          </a:p>
          <a:p>
            <a:pPr algn="ctr"/>
            <a:endParaRPr lang="ko-KR" alt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86D1367-C395-7D61-205A-1E3B92CB49C8}"/>
              </a:ext>
            </a:extLst>
          </p:cNvPr>
          <p:cNvSpPr txBox="1"/>
          <p:nvPr/>
        </p:nvSpPr>
        <p:spPr>
          <a:xfrm>
            <a:off x="7325536" y="1562652"/>
            <a:ext cx="596349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Malgun Gothic"/>
                <a:ea typeface="Malgun Gothic"/>
              </a:rPr>
              <a:t>300k</a:t>
            </a:r>
            <a:endParaRPr lang="ko-KR" altLang="en-US" dirty="0"/>
          </a:p>
          <a:p>
            <a:pPr algn="ctr"/>
            <a:endParaRPr lang="ko-KR" alt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3F71D8A-8B48-EFD6-D560-CDD7C705C457}"/>
              </a:ext>
            </a:extLst>
          </p:cNvPr>
          <p:cNvSpPr txBox="1"/>
          <p:nvPr/>
        </p:nvSpPr>
        <p:spPr>
          <a:xfrm>
            <a:off x="7325536" y="2611782"/>
            <a:ext cx="541132" cy="5650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Malgun Gothic"/>
                <a:ea typeface="Malgun Gothic"/>
              </a:rPr>
              <a:t>110k</a:t>
            </a:r>
            <a:endParaRPr lang="ko-KR" altLang="en-US" dirty="0"/>
          </a:p>
          <a:p>
            <a:pPr algn="ctr"/>
            <a:endParaRPr lang="ko-KR" alt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4BB06A2-B55F-6EBB-4280-9D773E79B049}"/>
              </a:ext>
            </a:extLst>
          </p:cNvPr>
          <p:cNvSpPr txBox="1"/>
          <p:nvPr/>
        </p:nvSpPr>
        <p:spPr>
          <a:xfrm>
            <a:off x="7380753" y="3804477"/>
            <a:ext cx="541132" cy="5650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Malgun Gothic"/>
                <a:ea typeface="Malgun Gothic"/>
              </a:rPr>
              <a:t>50k</a:t>
            </a:r>
            <a:endParaRPr lang="ko-KR" altLang="en-US" dirty="0"/>
          </a:p>
          <a:p>
            <a:pPr algn="ctr"/>
            <a:endParaRPr lang="ko-KR" alt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A656E88-DD80-1D4D-7264-0B43BC4BF128}"/>
              </a:ext>
            </a:extLst>
          </p:cNvPr>
          <p:cNvSpPr txBox="1"/>
          <p:nvPr/>
        </p:nvSpPr>
        <p:spPr>
          <a:xfrm>
            <a:off x="7325536" y="4809434"/>
            <a:ext cx="541132" cy="5650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Malgun Gothic"/>
                <a:ea typeface="Malgun Gothic"/>
              </a:rPr>
              <a:t>30k</a:t>
            </a:r>
            <a:endParaRPr lang="ko-KR" altLang="en-US" dirty="0"/>
          </a:p>
          <a:p>
            <a:pPr algn="ctr"/>
            <a:endParaRPr lang="ko-KR" alt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66B3B78-FFA9-3251-8BD7-88BD8C04AAE6}"/>
              </a:ext>
            </a:extLst>
          </p:cNvPr>
          <p:cNvSpPr txBox="1"/>
          <p:nvPr/>
        </p:nvSpPr>
        <p:spPr>
          <a:xfrm>
            <a:off x="7380754" y="6035261"/>
            <a:ext cx="541132" cy="5650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Malgun Gothic"/>
                <a:ea typeface="Malgun Gothic"/>
              </a:rPr>
              <a:t>10k</a:t>
            </a:r>
            <a:endParaRPr lang="ko-KR" altLang="en-US" dirty="0"/>
          </a:p>
          <a:p>
            <a:pPr algn="ctr"/>
            <a:endParaRPr lang="ko-KR" altLang="en-US"/>
          </a:p>
        </p:txBody>
      </p:sp>
      <p:cxnSp>
        <p:nvCxnSpPr>
          <p:cNvPr id="31" name="직선 화살표 연결선 30">
            <a:extLst>
              <a:ext uri="{FF2B5EF4-FFF2-40B4-BE49-F238E27FC236}">
                <a16:creationId xmlns:a16="http://schemas.microsoft.com/office/drawing/2014/main" id="{89FE4048-8462-3CD2-862A-F6F3D8DD99EA}"/>
              </a:ext>
            </a:extLst>
          </p:cNvPr>
          <p:cNvCxnSpPr>
            <a:cxnSpLocks/>
          </p:cNvCxnSpPr>
          <p:nvPr/>
        </p:nvCxnSpPr>
        <p:spPr>
          <a:xfrm flipV="1">
            <a:off x="7617083" y="4525618"/>
            <a:ext cx="1270001" cy="4418"/>
          </a:xfrm>
          <a:prstGeom prst="straightConnector1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직선 화살표 연결선 31">
            <a:extLst>
              <a:ext uri="{FF2B5EF4-FFF2-40B4-BE49-F238E27FC236}">
                <a16:creationId xmlns:a16="http://schemas.microsoft.com/office/drawing/2014/main" id="{02B71FD7-A36D-6B59-4406-95AF67B3FFAF}"/>
              </a:ext>
            </a:extLst>
          </p:cNvPr>
          <p:cNvCxnSpPr>
            <a:cxnSpLocks/>
          </p:cNvCxnSpPr>
          <p:nvPr/>
        </p:nvCxnSpPr>
        <p:spPr>
          <a:xfrm>
            <a:off x="8864996" y="4530036"/>
            <a:ext cx="77305" cy="1144103"/>
          </a:xfrm>
          <a:prstGeom prst="straightConnector1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직선 화살표 연결선 32">
            <a:extLst>
              <a:ext uri="{FF2B5EF4-FFF2-40B4-BE49-F238E27FC236}">
                <a16:creationId xmlns:a16="http://schemas.microsoft.com/office/drawing/2014/main" id="{CA7FD629-6E14-0FE4-4D8B-2E13F6F83F3B}"/>
              </a:ext>
            </a:extLst>
          </p:cNvPr>
          <p:cNvCxnSpPr>
            <a:cxnSpLocks/>
          </p:cNvCxnSpPr>
          <p:nvPr/>
        </p:nvCxnSpPr>
        <p:spPr>
          <a:xfrm flipH="1">
            <a:off x="8997519" y="5667514"/>
            <a:ext cx="1789041" cy="6626"/>
          </a:xfrm>
          <a:prstGeom prst="straightConnector1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53881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779D4F-3D7C-09D7-97BC-66DC92CC20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, 도표, 라인, 스크린샷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45F31ED-ED33-429E-9E17-45A5B0B29C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5426" y="713876"/>
            <a:ext cx="8646877" cy="51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8422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602A95-6A4F-5B16-340B-CA55CAC99C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26849AA-63F9-F74C-D404-DC45640CF402}"/>
              </a:ext>
            </a:extLst>
          </p:cNvPr>
          <p:cNvSpPr txBox="1"/>
          <p:nvPr/>
        </p:nvSpPr>
        <p:spPr>
          <a:xfrm>
            <a:off x="1576516" y="2598003"/>
            <a:ext cx="9458068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3000" b="1" dirty="0"/>
              <a:t>Convergence test(# of macroparticle/ # of cells</a:t>
            </a:r>
          </a:p>
          <a:p>
            <a:pPr marL="457200" indent="-457200" algn="ctr">
              <a:buAutoNum type="arabicPeriod"/>
            </a:pPr>
            <a:r>
              <a:rPr lang="en-US" altLang="ko-KR" sz="2500" dirty="0"/>
              <a:t>Comparison of beam parameters along the entire lattice.</a:t>
            </a:r>
          </a:p>
          <a:p>
            <a:pPr marL="457200" indent="-457200" algn="ctr">
              <a:buAutoNum type="arabicPeriod"/>
            </a:pPr>
            <a:r>
              <a:rPr lang="en-US" altLang="ko-KR" sz="2500" dirty="0"/>
              <a:t>Comparison of beam at the end of Injector(PCA)</a:t>
            </a:r>
          </a:p>
          <a:p>
            <a:pPr marL="457200" indent="-457200" algn="ctr">
              <a:buAutoNum type="arabicPeriod"/>
            </a:pPr>
            <a:r>
              <a:rPr lang="en-US" altLang="ko-KR" sz="2500" dirty="0">
                <a:solidFill>
                  <a:srgbClr val="FF0000"/>
                </a:solidFill>
              </a:rPr>
              <a:t>Comparison the result of solenoid scan.</a:t>
            </a:r>
          </a:p>
          <a:p>
            <a:pPr marL="457200" indent="-457200" algn="ctr">
              <a:buAutoNum type="arabicPeriod"/>
            </a:pPr>
            <a:endParaRPr lang="en-US" altLang="ko-KR" sz="2500" dirty="0"/>
          </a:p>
        </p:txBody>
      </p:sp>
    </p:spTree>
    <p:extLst>
      <p:ext uri="{BB962C8B-B14F-4D97-AF65-F5344CB8AC3E}">
        <p14:creationId xmlns:p14="http://schemas.microsoft.com/office/powerpoint/2010/main" val="30562613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B597FA6-E326-4A88-A887-D1A711B83506}"/>
              </a:ext>
            </a:extLst>
          </p:cNvPr>
          <p:cNvSpPr txBox="1"/>
          <p:nvPr/>
        </p:nvSpPr>
        <p:spPr>
          <a:xfrm>
            <a:off x="0" y="0"/>
            <a:ext cx="25878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/>
              <a:t>List of contents</a:t>
            </a:r>
            <a:endParaRPr lang="ko-KR" alt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1D90B8-6445-43FE-AE6A-4C90EAA51CDC}"/>
              </a:ext>
            </a:extLst>
          </p:cNvPr>
          <p:cNvSpPr txBox="1"/>
          <p:nvPr/>
        </p:nvSpPr>
        <p:spPr>
          <a:xfrm>
            <a:off x="262888" y="817370"/>
            <a:ext cx="1036750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endParaRPr lang="en-US" altLang="ko-KR" sz="2000" dirty="0"/>
          </a:p>
          <a:p>
            <a:endParaRPr lang="en-US" altLang="ko-KR" sz="2000" dirty="0"/>
          </a:p>
          <a:p>
            <a:r>
              <a:rPr lang="en-US" altLang="ko-KR" sz="2000" b="1" dirty="0"/>
              <a:t>1. Surrogate model for PAL-XFEL injector</a:t>
            </a:r>
          </a:p>
          <a:p>
            <a:r>
              <a:rPr lang="en-US" altLang="ko-KR" sz="2000" dirty="0"/>
              <a:t>-Make simulation for training data.</a:t>
            </a:r>
          </a:p>
          <a:p>
            <a:r>
              <a:rPr lang="en-US" altLang="ko-KR" sz="2000" dirty="0"/>
              <a:t>-Choose best settings for simulation.</a:t>
            </a:r>
          </a:p>
          <a:p>
            <a:endParaRPr lang="en-US" altLang="ko-KR" sz="2000" dirty="0"/>
          </a:p>
          <a:p>
            <a:r>
              <a:rPr lang="en-US" altLang="ko-KR" sz="2000" b="1" dirty="0"/>
              <a:t>2. Cherenkov diffraction radiation</a:t>
            </a:r>
            <a:endParaRPr lang="en-US" altLang="ko-KR" sz="2000" dirty="0"/>
          </a:p>
        </p:txBody>
      </p:sp>
    </p:spTree>
    <p:extLst>
      <p:ext uri="{BB962C8B-B14F-4D97-AF65-F5344CB8AC3E}">
        <p14:creationId xmlns:p14="http://schemas.microsoft.com/office/powerpoint/2010/main" val="16845106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83E0B6-9BC7-6F83-BE38-98BE6A452C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51FB9E1-2BF8-76E2-89E7-338B989E8A93}"/>
              </a:ext>
            </a:extLst>
          </p:cNvPr>
          <p:cNvSpPr txBox="1"/>
          <p:nvPr/>
        </p:nvSpPr>
        <p:spPr>
          <a:xfrm>
            <a:off x="0" y="0"/>
            <a:ext cx="131445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ko-KR" altLang="en-US" dirty="0" err="1">
                <a:ea typeface="맑은 고딕"/>
              </a:rPr>
              <a:t>Screen</a:t>
            </a:r>
            <a:r>
              <a:rPr lang="en-US" altLang="ko-KR" dirty="0">
                <a:ea typeface="맑은 고딕"/>
              </a:rPr>
              <a:t>3</a:t>
            </a:r>
            <a:endParaRPr lang="ko-KR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EAA21F-F24C-8E1D-096F-B3385DC5996F}"/>
              </a:ext>
            </a:extLst>
          </p:cNvPr>
          <p:cNvSpPr txBox="1"/>
          <p:nvPr/>
        </p:nvSpPr>
        <p:spPr>
          <a:xfrm>
            <a:off x="5484547" y="5478330"/>
            <a:ext cx="1943100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+mj-lt"/>
              </a:rPr>
              <a:t>125.553A</a:t>
            </a:r>
            <a:endParaRPr lang="en-US" altLang="ko-KR" sz="1400" dirty="0">
              <a:latin typeface="+mj-lt"/>
            </a:endParaRPr>
          </a:p>
          <a:p>
            <a:r>
              <a:rPr lang="en-US" altLang="ko-KR" sz="1400" dirty="0">
                <a:latin typeface="+mj-lt"/>
                <a:ea typeface="맑은 고딕"/>
              </a:rPr>
              <a:t>(</a:t>
            </a:r>
            <a:r>
              <a:rPr lang="en-US" sz="1400" dirty="0">
                <a:latin typeface="+mj-lt"/>
                <a:ea typeface="맑은 고딕"/>
              </a:rPr>
              <a:t>0.246351 T)</a:t>
            </a:r>
            <a:endParaRPr lang="en-US" altLang="ko-KR" sz="1400" dirty="0">
              <a:latin typeface="+mj-lt"/>
              <a:ea typeface="맑은 고딕"/>
            </a:endParaRPr>
          </a:p>
          <a:p>
            <a:pPr algn="ctr"/>
            <a:endParaRPr lang="ko-KR" altLang="en-US" sz="1400" dirty="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0B3669-47C7-55E9-DCA3-DD35CB717FED}"/>
              </a:ext>
            </a:extLst>
          </p:cNvPr>
          <p:cNvSpPr txBox="1"/>
          <p:nvPr/>
        </p:nvSpPr>
        <p:spPr>
          <a:xfrm>
            <a:off x="6618794" y="5464112"/>
            <a:ext cx="1943100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+mj-lt"/>
              </a:rPr>
              <a:t>126.026A</a:t>
            </a:r>
            <a:endParaRPr lang="en-US" altLang="ko-KR" sz="1400" dirty="0">
              <a:latin typeface="+mj-lt"/>
            </a:endParaRPr>
          </a:p>
          <a:p>
            <a:r>
              <a:rPr lang="en-US" altLang="ko-KR" sz="1400" dirty="0">
                <a:latin typeface="+mj-lt"/>
                <a:ea typeface="맑은 고딕"/>
              </a:rPr>
              <a:t>(</a:t>
            </a:r>
            <a:r>
              <a:rPr lang="en-US" sz="1400" dirty="0">
                <a:latin typeface="+mj-lt"/>
                <a:ea typeface="맑은 고딕"/>
              </a:rPr>
              <a:t>0.247280 T)</a:t>
            </a:r>
            <a:endParaRPr lang="en-US" altLang="ko-KR" sz="1400" dirty="0">
              <a:latin typeface="+mj-lt"/>
              <a:ea typeface="맑은 고딕"/>
            </a:endParaRPr>
          </a:p>
          <a:p>
            <a:pPr algn="ctr"/>
            <a:endParaRPr lang="ko-KR" altLang="en-US" sz="1400" dirty="0"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1E7B8C-53FC-4F93-DEE7-4A035F3BDC0C}"/>
              </a:ext>
            </a:extLst>
          </p:cNvPr>
          <p:cNvSpPr txBox="1"/>
          <p:nvPr/>
        </p:nvSpPr>
        <p:spPr>
          <a:xfrm>
            <a:off x="4436797" y="5492548"/>
            <a:ext cx="1943100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+mj-lt"/>
              </a:rPr>
              <a:t>125.395A</a:t>
            </a:r>
            <a:endParaRPr lang="ko-KR" altLang="en-US" sz="1400" dirty="0">
              <a:latin typeface="+mj-lt"/>
            </a:endParaRPr>
          </a:p>
          <a:p>
            <a:r>
              <a:rPr lang="en-US" altLang="ko-KR" sz="1400" dirty="0">
                <a:latin typeface="+mj-lt"/>
                <a:ea typeface="맑은 고딕"/>
              </a:rPr>
              <a:t>(</a:t>
            </a:r>
            <a:r>
              <a:rPr lang="en-US" sz="1400" dirty="0">
                <a:latin typeface="+mj-lt"/>
                <a:ea typeface="맑은 고딕"/>
              </a:rPr>
              <a:t>0.246041 T)</a:t>
            </a:r>
            <a:endParaRPr lang="en-US" altLang="ko-KR" sz="1400" dirty="0">
              <a:latin typeface="+mj-lt"/>
              <a:ea typeface="맑은 고딕"/>
            </a:endParaRPr>
          </a:p>
          <a:p>
            <a:pPr algn="ctr"/>
            <a:endParaRPr lang="ko-KR" altLang="en-US" sz="1400" dirty="0">
              <a:latin typeface="+mj-lt"/>
            </a:endParaRPr>
          </a:p>
        </p:txBody>
      </p:sp>
      <p:pic>
        <p:nvPicPr>
          <p:cNvPr id="3" name="그림 2" descr="텍스트, 라인, 도표, 그래프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8CA2C4F-7A6B-3111-5425-1CB99924A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8735" y="184666"/>
            <a:ext cx="8464378" cy="5239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2655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FF56A0B-8BD3-1E4F-9C4B-A7316AE34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7055" y="302182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altLang="ko-KR" b="1" dirty="0"/>
              <a:t>32X32X32 / 30,000 cells is the best setting for our research.</a:t>
            </a:r>
            <a:br>
              <a:rPr lang="en-US" altLang="ko-KR" b="1" dirty="0"/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721726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, 그래프, 도표, 라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2A63672-EA6E-25F3-D22A-06B6F55F32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84" y="1562965"/>
            <a:ext cx="6014316" cy="3732070"/>
          </a:xfrm>
          <a:prstGeom prst="rect">
            <a:avLst/>
          </a:prstGeom>
        </p:spPr>
      </p:pic>
      <p:pic>
        <p:nvPicPr>
          <p:cNvPr id="5" name="그림 4" descr="텍스트, 도표, 그래프, 라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19791D9-754A-C5D1-F4E2-5E2966CFB4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7684" y="1562965"/>
            <a:ext cx="6014316" cy="37320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F15553A-3810-C765-BF80-99EEEED382A4}"/>
              </a:ext>
            </a:extLst>
          </p:cNvPr>
          <p:cNvSpPr txBox="1"/>
          <p:nvPr/>
        </p:nvSpPr>
        <p:spPr>
          <a:xfrm>
            <a:off x="2925463" y="449132"/>
            <a:ext cx="60980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altLang="ko-KR" b="1" dirty="0"/>
              <a:t>Solenoid current is not calibrated.</a:t>
            </a:r>
          </a:p>
          <a:p>
            <a:pPr marL="342900" indent="-342900">
              <a:buAutoNum type="arabicPeriod"/>
            </a:pPr>
            <a:r>
              <a:rPr lang="en-US" altLang="ko-KR" b="1" dirty="0"/>
              <a:t>Change beam parameters to match the data.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704298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EAF7CBB8-CE5D-DADA-5CED-B449CA2A6D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674"/>
            <a:ext cx="4359327" cy="6220326"/>
          </a:xfrm>
          <a:prstGeom prst="rect">
            <a:avLst/>
          </a:prstGeom>
        </p:spPr>
      </p:pic>
      <p:pic>
        <p:nvPicPr>
          <p:cNvPr id="2" name="그림 1" descr="텍스트, 스크린샷, 그래프, 도표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B3C297F-94D0-2FE6-A35D-C782F5D845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7958" y="230452"/>
            <a:ext cx="4192158" cy="3593278"/>
          </a:xfrm>
          <a:prstGeom prst="rect">
            <a:avLst/>
          </a:prstGeom>
        </p:spPr>
      </p:pic>
      <p:pic>
        <p:nvPicPr>
          <p:cNvPr id="3" name="그림 2" descr="텍스트, 라인, 그래프, 도표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991D782-A6B2-0613-8A56-FE747675D4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2612" y="4105241"/>
            <a:ext cx="3562849" cy="2618560"/>
          </a:xfrm>
          <a:prstGeom prst="rect">
            <a:avLst/>
          </a:prstGeom>
        </p:spPr>
      </p:pic>
      <p:sp>
        <p:nvSpPr>
          <p:cNvPr id="4" name="제목 1">
            <a:extLst>
              <a:ext uri="{FF2B5EF4-FFF2-40B4-BE49-F238E27FC236}">
                <a16:creationId xmlns:a16="http://schemas.microsoft.com/office/drawing/2014/main" id="{F452D753-2D89-8A2A-6B94-E50C09ABA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382" y="230453"/>
            <a:ext cx="4573408" cy="562682"/>
          </a:xfrm>
        </p:spPr>
        <p:txBody>
          <a:bodyPr>
            <a:normAutofit fontScale="90000"/>
          </a:bodyPr>
          <a:lstStyle/>
          <a:p>
            <a:r>
              <a:rPr lang="en-US" altLang="ko-KR" sz="1800" b="1" dirty="0"/>
              <a:t>Practice MOBO</a:t>
            </a:r>
            <a:br>
              <a:rPr lang="en-US" altLang="ko-KR" b="1" dirty="0"/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92548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257616A8-8B52-EDB0-82A2-CCB73A7B6E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13" y="1038983"/>
            <a:ext cx="5791016" cy="4884822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BE1ADB22-05D5-75A5-84B0-85A1DA032B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928" y="1034056"/>
            <a:ext cx="5721974" cy="4789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2262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81B02EF4-0B76-BE6B-A5B1-EF0A93B47E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38" y="80573"/>
            <a:ext cx="11666724" cy="669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6616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id="{71096EFA-1B5D-78B0-BAD9-C0003D083C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823" y="-10741"/>
            <a:ext cx="8110958" cy="6868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5674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74C757-237E-54E5-EA05-A7552B81B3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740BD35-55DE-72A6-04BC-C1296F143468}"/>
              </a:ext>
            </a:extLst>
          </p:cNvPr>
          <p:cNvSpPr txBox="1"/>
          <p:nvPr/>
        </p:nvSpPr>
        <p:spPr>
          <a:xfrm>
            <a:off x="-1" y="0"/>
            <a:ext cx="8415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/>
              <a:t>Surrogate model for PAL-XFEL injector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9CC9EC-65AE-98BE-391E-8C3EE37521C3}"/>
              </a:ext>
            </a:extLst>
          </p:cNvPr>
          <p:cNvSpPr txBox="1"/>
          <p:nvPr/>
        </p:nvSpPr>
        <p:spPr>
          <a:xfrm>
            <a:off x="244611" y="718692"/>
            <a:ext cx="1088882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/>
              <a:t>Purpose:</a:t>
            </a:r>
          </a:p>
          <a:p>
            <a:r>
              <a:rPr lang="en-US" altLang="ko-KR" sz="2000" dirty="0"/>
              <a:t>Calibrate surrogate models(automated approach)</a:t>
            </a:r>
          </a:p>
          <a:p>
            <a:endParaRPr lang="en-US" altLang="ko-KR" sz="2000" dirty="0"/>
          </a:p>
          <a:p>
            <a:r>
              <a:rPr lang="en-US" altLang="ko-KR" sz="2000" b="1" dirty="0"/>
              <a:t>Key</a:t>
            </a:r>
            <a:r>
              <a:rPr lang="ko-KR" altLang="en-US" sz="2000" b="1" dirty="0"/>
              <a:t> </a:t>
            </a:r>
            <a:r>
              <a:rPr lang="en-US" altLang="ko-KR" sz="2000" b="1" dirty="0"/>
              <a:t>concept</a:t>
            </a:r>
          </a:p>
          <a:p>
            <a:r>
              <a:rPr lang="en-US" altLang="ko-KR" sz="2000" dirty="0"/>
              <a:t>1. Data-driven model, but predicts simulation results</a:t>
            </a:r>
          </a:p>
          <a:p>
            <a:r>
              <a:rPr lang="en-US" altLang="ko-KR" sz="2000" dirty="0"/>
              <a:t>2. Transfer learning to fine tuning(model calibration)</a:t>
            </a:r>
          </a:p>
          <a:p>
            <a:endParaRPr lang="en-US" altLang="ko-KR" sz="2000" dirty="0"/>
          </a:p>
          <a:p>
            <a:r>
              <a:rPr lang="en-US" altLang="ko-KR" sz="2000" b="1" dirty="0"/>
              <a:t>Challenge:</a:t>
            </a:r>
            <a:endParaRPr lang="en-US" altLang="ko-KR" sz="2000" dirty="0"/>
          </a:p>
          <a:p>
            <a:r>
              <a:rPr lang="en-US" altLang="ko-KR" sz="2000" dirty="0"/>
              <a:t>Machine settings change with each tuning. Efficient model retraining for slightly varying INJ parameters is key for simulation calibration. 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C6B5054E-346D-8227-6377-8A81CE50A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917" y="3888791"/>
            <a:ext cx="9048750" cy="2849246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DA7CD27E-8253-597F-9405-9905B43494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717" y="807504"/>
            <a:ext cx="5626020" cy="165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2570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1DC0B9-978F-46C7-C345-B06409A93E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3CF1DF3-CB24-2161-18B7-20B79A697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7" y="130111"/>
            <a:ext cx="12189883" cy="1325563"/>
          </a:xfrm>
        </p:spPr>
        <p:txBody>
          <a:bodyPr>
            <a:normAutofit/>
          </a:bodyPr>
          <a:lstStyle/>
          <a:p>
            <a:r>
              <a:rPr lang="en-US" altLang="ko-KR" sz="3000" dirty="0"/>
              <a:t>3-step model</a:t>
            </a:r>
            <a:endParaRPr lang="ko-KR" altLang="en-US" sz="3000" dirty="0" err="1"/>
          </a:p>
        </p:txBody>
      </p:sp>
      <p:sp>
        <p:nvSpPr>
          <p:cNvPr id="10" name="내용 개체 틀 2">
            <a:extLst>
              <a:ext uri="{FF2B5EF4-FFF2-40B4-BE49-F238E27FC236}">
                <a16:creationId xmlns:a16="http://schemas.microsoft.com/office/drawing/2014/main" id="{0B608913-F56D-ADFF-2530-A816CDB961A1}"/>
              </a:ext>
            </a:extLst>
          </p:cNvPr>
          <p:cNvSpPr txBox="1">
            <a:spLocks/>
          </p:cNvSpPr>
          <p:nvPr/>
        </p:nvSpPr>
        <p:spPr>
          <a:xfrm>
            <a:off x="-283349" y="1185190"/>
            <a:ext cx="7373566" cy="16537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ko-KR" sz="1500" dirty="0"/>
              <a:t>1. Photon absorption</a:t>
            </a:r>
          </a:p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ko-KR" sz="1500" dirty="0"/>
              <a:t>2. Excited electron drifts to surface</a:t>
            </a:r>
          </a:p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ko-KR" sz="1500" dirty="0"/>
              <a:t>3. Schottky effect and abrupt change in electron angle across metal-vacuum</a:t>
            </a:r>
          </a:p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altLang="ko-KR" sz="1200" dirty="0"/>
          </a:p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ko-KR" sz="1200" dirty="0">
              <a:ea typeface="맑은 고딕"/>
            </a:endParaRPr>
          </a:p>
        </p:txBody>
      </p:sp>
      <p:pic>
        <p:nvPicPr>
          <p:cNvPr id="5" name="그림 4" descr="텍스트, 스크린샷, 도표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3B57841-F162-92B2-ED25-F70A9761A5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13" y="2636586"/>
            <a:ext cx="5702902" cy="37137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A5CC15-568B-9FB7-E1D8-5570D87F876C}"/>
              </a:ext>
            </a:extLst>
          </p:cNvPr>
          <p:cNvSpPr txBox="1"/>
          <p:nvPr/>
        </p:nvSpPr>
        <p:spPr>
          <a:xfrm>
            <a:off x="-1" y="0"/>
            <a:ext cx="10861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/>
              <a:t>Simulation for training data(fast and realistic) -gun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7D35A92-ABAF-3F72-46D7-D1EF5F9C2E3F}"/>
                  </a:ext>
                </a:extLst>
              </p:cNvPr>
              <p:cNvSpPr txBox="1"/>
              <p:nvPr/>
            </p:nvSpPr>
            <p:spPr>
              <a:xfrm>
                <a:off x="5586107" y="1311023"/>
                <a:ext cx="6605893" cy="40062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15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500" i="1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altLang="ko-KR" sz="1500" i="1">
                              <a:latin typeface="Cambria Math" panose="02040503050406030204" pitchFamily="18" charset="0"/>
                            </a:rPr>
                            <m:t>𝑒𝑓𝑓</m:t>
                          </m:r>
                        </m:sub>
                      </m:sSub>
                      <m:r>
                        <a:rPr lang="en-US" altLang="ko-KR" sz="1500" i="1">
                          <a:latin typeface="Cambria Math" panose="02040503050406030204" pitchFamily="18" charset="0"/>
                        </a:rPr>
                        <m:t>≡</m:t>
                      </m:r>
                      <m:sSub>
                        <m:sSubPr>
                          <m:ctrlPr>
                            <a:rPr lang="en-US" altLang="ko-KR" sz="15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500" i="1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altLang="ko-KR" sz="1500" i="1">
                              <a:latin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  <m:r>
                        <a:rPr lang="en-US" altLang="ko-KR" sz="1500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ko-KR" sz="15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500" i="1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altLang="ko-KR" sz="1500" i="1">
                              <a:latin typeface="Cambria Math" panose="02040503050406030204" pitchFamily="18" charset="0"/>
                            </a:rPr>
                            <m:t>𝑠𝑐h𝑜𝑡𝑡𝑘𝑦</m:t>
                          </m:r>
                        </m:sub>
                      </m:sSub>
                      <m:r>
                        <a:rPr lang="en-US" altLang="ko-KR" sz="15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ko-KR" sz="15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500" i="1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altLang="ko-KR" sz="1500" i="1">
                              <a:latin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  <m:r>
                        <a:rPr lang="en-US" altLang="ko-KR" sz="15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ko-KR" sz="1500" i="1">
                          <a:latin typeface="Cambria Math" panose="02040503050406030204" pitchFamily="18" charset="0"/>
                        </a:rPr>
                        <m:t>𝑒</m:t>
                      </m:r>
                      <m:rad>
                        <m:radPr>
                          <m:degHide m:val="on"/>
                          <m:ctrlPr>
                            <a:rPr lang="en-US" altLang="ko-KR" sz="15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ko-KR" sz="15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ko-KR" sz="15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sSub>
                                <m:sSubPr>
                                  <m:ctrlPr>
                                    <a:rPr lang="en-US" altLang="ko-KR" sz="15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500" i="1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altLang="ko-KR" sz="15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altLang="ko-KR" sz="1500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en-US" altLang="ko-KR" sz="1500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lang="en-US" altLang="ko-KR" sz="15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500" i="1">
                                      <a:latin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altLang="ko-KR" sz="15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</m:oMath>
                  </m:oMathPara>
                </a14:m>
                <a:endParaRPr lang="en-US" altLang="ko-KR" sz="1500" b="0" i="1" dirty="0">
                  <a:latin typeface="Cambria Math" panose="02040503050406030204" pitchFamily="18" charset="0"/>
                </a:endParaRPr>
              </a:p>
              <a:p>
                <a:pPr marL="0" indent="0" algn="ctr">
                  <a:lnSpc>
                    <a:spcPct val="150000"/>
                  </a:lnSpc>
                  <a:buNone/>
                </a:pPr>
                <a:r>
                  <a:rPr lang="en-US" altLang="ko-KR" sz="1500" b="0" i="1" dirty="0">
                    <a:latin typeface="Cambria Math" panose="02040503050406030204" pitchFamily="18" charset="0"/>
                  </a:rPr>
                  <a:t>Quantum efficiency</a:t>
                </a:r>
              </a:p>
              <a:p>
                <a:pPr marL="0" indent="0" algn="ctr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1500" i="1">
                          <a:latin typeface="Cambria Math" panose="02040503050406030204" pitchFamily="18" charset="0"/>
                        </a:rPr>
                        <m:t>𝑄𝐸</m:t>
                      </m:r>
                      <m:d>
                        <m:dPr>
                          <m:ctrlPr>
                            <a:rPr lang="en-US" altLang="ko-KR" sz="15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sz="1500" i="1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US" altLang="ko-KR" sz="15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ko-KR" sz="15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1500" b="0" i="1" smtClean="0">
                              <a:latin typeface="Cambria Math" panose="02040503050406030204" pitchFamily="18" charset="0"/>
                            </a:rPr>
                            <m:t># </m:t>
                          </m:r>
                          <m:r>
                            <a:rPr lang="en-US" altLang="ko-KR" sz="1500" b="0" i="1" smtClean="0">
                              <a:latin typeface="Cambria Math" panose="02040503050406030204" pitchFamily="18" charset="0"/>
                            </a:rPr>
                            <m:t>𝑜𝑓</m:t>
                          </m:r>
                          <m:r>
                            <a:rPr lang="en-US" altLang="ko-KR" sz="15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ko-KR" sz="150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altLang="ko-KR" sz="1500" b="0" i="1" smtClean="0">
                              <a:latin typeface="Cambria Math" panose="02040503050406030204" pitchFamily="18" charset="0"/>
                            </a:rPr>
                            <m:t>𝑙𝑒𝑐𝑡𝑟𝑜𝑛</m:t>
                          </m:r>
                          <m:r>
                            <a:rPr lang="en-US" altLang="ko-KR" sz="15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ko-KR" sz="1500" b="0" i="1" smtClean="0">
                              <a:latin typeface="Cambria Math" panose="02040503050406030204" pitchFamily="18" charset="0"/>
                            </a:rPr>
                            <m:t>𝑒𝑚𝑖𝑠𝑠𝑖𝑜𝑛</m:t>
                          </m:r>
                        </m:num>
                        <m:den>
                          <m:r>
                            <a:rPr lang="en-US" altLang="ko-KR" sz="1500" b="0" i="1" smtClean="0">
                              <a:latin typeface="Cambria Math" panose="02040503050406030204" pitchFamily="18" charset="0"/>
                            </a:rPr>
                            <m:t># </m:t>
                          </m:r>
                          <m:r>
                            <a:rPr lang="en-US" altLang="ko-KR" sz="1500" b="0" i="1" smtClean="0">
                              <a:latin typeface="Cambria Math" panose="02040503050406030204" pitchFamily="18" charset="0"/>
                            </a:rPr>
                            <m:t>𝑜𝑓</m:t>
                          </m:r>
                          <m:r>
                            <a:rPr lang="en-US" altLang="ko-KR" sz="15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ko-KR" sz="1500" b="0" i="1" smtClean="0">
                              <a:latin typeface="Cambria Math" panose="02040503050406030204" pitchFamily="18" charset="0"/>
                            </a:rPr>
                            <m:t>𝑝h𝑜𝑡𝑜𝑛</m:t>
                          </m:r>
                          <m:r>
                            <a:rPr lang="en-US" altLang="ko-KR" sz="15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ko-KR" sz="1500" b="0" i="1" smtClean="0">
                              <a:latin typeface="Cambria Math" panose="02040503050406030204" pitchFamily="18" charset="0"/>
                            </a:rPr>
                            <m:t>𝑎𝑏𝑠𝑜𝑟𝑝𝑡𝑖𝑜𝑛</m:t>
                          </m:r>
                          <m:r>
                            <a:rPr lang="en-US" altLang="ko-KR" sz="15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altLang="ko-KR" sz="15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ko-KR" sz="1500" b="0" i="1" smtClean="0">
                          <a:latin typeface="Cambria Math" panose="02040503050406030204" pitchFamily="18" charset="0"/>
                        </a:rPr>
                        <m:t>𝑝𝑟𝑜𝑏𝑎𝑏𝑖𝑙𝑖𝑡𝑦</m:t>
                      </m:r>
                      <m:r>
                        <a:rPr lang="en-US" altLang="ko-KR" sz="15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ko-KR" sz="1500" b="0" i="1" smtClean="0"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en-US" altLang="ko-KR" sz="15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ko-KR" sz="1500" b="0" i="1" smtClean="0">
                          <a:latin typeface="Cambria Math" panose="02040503050406030204" pitchFamily="18" charset="0"/>
                        </a:rPr>
                        <m:t>𝑒𝑙𝑒𝑐𝑡𝑟𝑜𝑛</m:t>
                      </m:r>
                      <m:r>
                        <a:rPr lang="en-US" altLang="ko-KR" sz="15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ko-KR" sz="1500" b="0" i="1" smtClean="0">
                          <a:latin typeface="Cambria Math" panose="02040503050406030204" pitchFamily="18" charset="0"/>
                        </a:rPr>
                        <m:t>𝑒𝑚𝑖𝑠𝑠𝑖𝑜𝑛</m:t>
                      </m:r>
                    </m:oMath>
                  </m:oMathPara>
                </a14:m>
                <a:endParaRPr lang="en-US" altLang="ko-KR" sz="1500" i="1" dirty="0">
                  <a:latin typeface="Cambria Math" panose="02040503050406030204" pitchFamily="18" charset="0"/>
                </a:endParaRPr>
              </a:p>
              <a:p>
                <a:pPr marL="0" indent="0" algn="ctr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11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𝑄𝐸</m:t>
                      </m:r>
                      <m:d>
                        <m:dPr>
                          <m:ctrlPr>
                            <a:rPr lang="en-US" altLang="ko-KR" sz="11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sz="11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US" altLang="ko-KR" sz="11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ko-KR" sz="11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sz="11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altLang="ko-KR" sz="11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  <m:d>
                            <m:dPr>
                              <m:ctrlPr>
                                <a:rPr lang="en-US" altLang="ko-KR" sz="11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sz="11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</m:d>
                        </m:e>
                      </m:d>
                      <m:r>
                        <a:rPr lang="en-US" altLang="ko-KR" sz="11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altLang="ko-KR" sz="11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trlPr>
                                <a:rPr lang="en-US" altLang="ko-KR" sz="11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en-US" altLang="ko-KR" sz="11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23"/>
                                    </m:rPr>
                                    <a:rPr lang="en-US" altLang="ko-KR" sz="11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altLang="ko-KR" sz="11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sub>
                              </m:sSub>
                              <m:r>
                                <m:rPr>
                                  <m:brk m:alnAt="23"/>
                                </m:rPr>
                                <a:rPr lang="en-US" altLang="ko-KR" sz="11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altLang="ko-KR" sz="11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1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ko-KR" sz="11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𝑒𝑓𝑓</m:t>
                                  </m:r>
                                </m:sub>
                              </m:sSub>
                              <m:r>
                                <a:rPr lang="en-US" altLang="ko-KR" sz="11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−ℏ</m:t>
                              </m:r>
                              <m:r>
                                <a:rPr lang="en-US" altLang="ko-KR" sz="11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sub>
                            <m:sup>
                              <m:r>
                                <a:rPr lang="en-US" altLang="ko-KR" sz="11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en-US" altLang="ko-KR" sz="11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𝑑𝐸</m:t>
                              </m:r>
                              <m:d>
                                <m:dPr>
                                  <m:ctrlPr>
                                    <a:rPr lang="en-US" altLang="ko-KR" sz="11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ko-KR" sz="11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sSub>
                                    <m:sSubPr>
                                      <m:ctrlPr>
                                        <a:rPr lang="en-US" altLang="ko-KR" sz="11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11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altLang="ko-KR" sz="11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𝐹𝐷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altLang="ko-KR" sz="11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ko-KR" sz="11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  <m:r>
                                        <a:rPr lang="en-US" altLang="ko-KR" sz="11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+ℏ</m:t>
                                      </m:r>
                                      <m:r>
                                        <a:rPr lang="en-US" altLang="ko-KR" sz="11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</m:d>
                                </m:e>
                              </m:d>
                              <m:sSub>
                                <m:sSubPr>
                                  <m:ctrlPr>
                                    <a:rPr lang="en-US" altLang="ko-KR" sz="11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1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altLang="ko-KR" sz="11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𝐹𝐷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ko-KR" sz="11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ko-KR" sz="11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</m:d>
                            </m:e>
                          </m:nary>
                          <m:nary>
                            <m:naryPr>
                              <m:ctrlPr>
                                <a:rPr lang="en-US" altLang="ko-KR" sz="11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func>
                                <m:funcPr>
                                  <m:ctrlPr>
                                    <a:rPr lang="en-US" altLang="ko-KR" sz="11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ko-KR" sz="1100" b="0" i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en-US" altLang="ko-KR" sz="11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11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n-US" altLang="ko-KR" sz="11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𝑚𝑎𝑥</m:t>
                                      </m:r>
                                    </m:sub>
                                  </m:sSub>
                                  <m:r>
                                    <a:rPr lang="en-US" altLang="ko-KR" sz="11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altLang="ko-KR" sz="11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  <m:r>
                                    <a:rPr lang="en-US" altLang="ko-KR" sz="11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func>
                            </m:sub>
                            <m:sup>
                              <m:r>
                                <a:rPr lang="en-US" altLang="ko-KR" sz="11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  <m:e>
                              <m:r>
                                <a:rPr lang="en-US" altLang="ko-KR" sz="11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d>
                                <m:dPr>
                                  <m:ctrlPr>
                                    <a:rPr lang="en-US" altLang="ko-KR" sz="11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unc>
                                    <m:funcPr>
                                      <m:ctrlPr>
                                        <a:rPr lang="en-US" altLang="ko-KR" sz="11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altLang="ko-KR" sz="11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r>
                                        <a:rPr lang="en-US" altLang="ko-KR" sz="11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func>
                                </m:e>
                              </m:d>
                              <m:sSub>
                                <m:sSubPr>
                                  <m:ctrlPr>
                                    <a:rPr lang="en-US" altLang="ko-KR" sz="11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1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altLang="ko-KR" sz="11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  <m:r>
                                    <a:rPr lang="en-US" altLang="ko-KR" sz="11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ko-KR" sz="11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  <m:r>
                                <a:rPr lang="en-US" altLang="ko-KR" sz="11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ko-KR" sz="11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US" altLang="ko-KR" sz="11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ko-KR" sz="11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altLang="ko-KR" sz="11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ko-KR" sz="11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altLang="ko-KR" sz="11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  <m:nary>
                            <m:naryPr>
                              <m:ctrlPr>
                                <a:rPr lang="en-US" altLang="ko-KR" sz="11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ko-KR" sz="11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altLang="ko-KR" sz="11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ko-KR" sz="11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sup>
                            <m:e>
                              <m:r>
                                <a:rPr lang="en-US" altLang="ko-KR" sz="11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m:rPr>
                                  <m:sty m:val="p"/>
                                </m:rPr>
                                <a:rPr lang="en-US" altLang="ko-KR" sz="11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Φ</m:t>
                              </m:r>
                            </m:e>
                          </m:nary>
                        </m:num>
                        <m:den>
                          <m:nary>
                            <m:naryPr>
                              <m:ctrlPr>
                                <a:rPr lang="en-US" altLang="ko-KR" sz="11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ko-KR" sz="11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US" altLang="ko-KR" sz="11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−ℏ</m:t>
                              </m:r>
                              <m:r>
                                <a:rPr lang="en-US" altLang="ko-KR" sz="11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sub>
                            <m:sup>
                              <m:r>
                                <a:rPr lang="en-US" altLang="ko-KR" sz="11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en-US" altLang="ko-KR" sz="11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𝑑𝐸</m:t>
                              </m:r>
                              <m:d>
                                <m:dPr>
                                  <m:ctrlPr>
                                    <a:rPr lang="en-US" altLang="ko-KR" sz="11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ko-KR" sz="11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sSub>
                                    <m:sSubPr>
                                      <m:ctrlPr>
                                        <a:rPr lang="en-US" altLang="ko-KR" sz="11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11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altLang="ko-KR" sz="11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𝐹𝐷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altLang="ko-KR" sz="11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ko-KR" sz="11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  <m:r>
                                        <a:rPr lang="en-US" altLang="ko-KR" sz="11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+ℏ</m:t>
                                      </m:r>
                                      <m:r>
                                        <a:rPr lang="en-US" altLang="ko-KR" sz="11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</m:d>
                                </m:e>
                              </m:d>
                              <m:sSub>
                                <m:sSubPr>
                                  <m:ctrlPr>
                                    <a:rPr lang="en-US" altLang="ko-KR" sz="11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1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altLang="ko-KR" sz="11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𝐹𝐷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ko-KR" sz="11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ko-KR" sz="11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</m:d>
                            </m:e>
                          </m:nary>
                          <m:nary>
                            <m:naryPr>
                              <m:ctrlPr>
                                <a:rPr lang="en-US" altLang="ko-KR" sz="11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ko-KR" sz="11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ko-KR" sz="11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altLang="ko-KR" sz="11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  <m:e>
                              <m:r>
                                <a:rPr lang="en-US" altLang="ko-KR" sz="11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altLang="ko-KR" sz="11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func>
                                <m:funcPr>
                                  <m:ctrlPr>
                                    <a:rPr lang="en-US" altLang="ko-KR" sz="11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ko-KR" sz="11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en-US" altLang="ko-KR" sz="11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  <m:r>
                                <a:rPr lang="en-US" altLang="ko-KR" sz="11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  <m:nary>
                            <m:naryPr>
                              <m:ctrlPr>
                                <a:rPr lang="en-US" altLang="ko-KR" sz="11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ko-KR" sz="11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altLang="ko-KR" sz="11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ko-KR" sz="11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sup>
                            <m:e>
                              <m:r>
                                <a:rPr lang="en-US" altLang="ko-KR" sz="11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m:rPr>
                                  <m:sty m:val="p"/>
                                </m:rPr>
                                <a:rPr lang="en-US" altLang="ko-KR" sz="11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Φ</m:t>
                              </m:r>
                            </m:e>
                          </m:nary>
                        </m:den>
                      </m:f>
                    </m:oMath>
                  </m:oMathPara>
                </a14:m>
                <a:endParaRPr lang="en-US" altLang="ko-KR" sz="1100" b="0" dirty="0">
                  <a:solidFill>
                    <a:srgbClr val="FF0000"/>
                  </a:solidFill>
                </a:endParaRPr>
              </a:p>
              <a:p>
                <a:pPr marL="0" indent="0" algn="ctr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1500" b="0" i="0" smtClean="0">
                          <a:latin typeface="Cambria Math" panose="02040503050406030204" pitchFamily="18" charset="0"/>
                        </a:rPr>
                        <m:t>=(</m:t>
                      </m:r>
                      <m:r>
                        <m:rPr>
                          <m:sty m:val="p"/>
                        </m:rPr>
                        <a:rPr lang="en-US" altLang="ko-KR" sz="1500" b="0" i="0" smtClean="0">
                          <a:latin typeface="Cambria Math" panose="02040503050406030204" pitchFamily="18" charset="0"/>
                        </a:rPr>
                        <m:t>no</m:t>
                      </m:r>
                      <m:r>
                        <a:rPr lang="en-US" altLang="ko-KR" sz="15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ko-KR" sz="1500" b="0" i="0" smtClean="0">
                          <a:latin typeface="Cambria Math" panose="02040503050406030204" pitchFamily="18" charset="0"/>
                        </a:rPr>
                        <m:t>reflection</m:t>
                      </m:r>
                      <m:r>
                        <a:rPr lang="en-US" altLang="ko-KR" sz="1500" b="0" i="0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altLang="ko-KR" sz="1500" b="0" i="1" smtClean="0">
                          <a:latin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altLang="ko-KR" sz="15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15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ko-KR" sz="1500" b="0" i="1" smtClean="0">
                              <a:latin typeface="Cambria Math" panose="02040503050406030204" pitchFamily="18" charset="0"/>
                            </a:rPr>
                            <m:t>𝑒𝑥𝑐𝑖𝑡𝑒𝑑</m:t>
                          </m:r>
                          <m:r>
                            <a:rPr lang="en-US" altLang="ko-KR" sz="15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ko-KR" sz="1500" b="0" i="1" smtClean="0">
                              <a:latin typeface="Cambria Math" panose="02040503050406030204" pitchFamily="18" charset="0"/>
                            </a:rPr>
                            <m:t>𝑒𝑙𝑒𝑐𝑡𝑟𝑜𝑛</m:t>
                          </m:r>
                          <m:r>
                            <a:rPr lang="en-US" altLang="ko-KR" sz="1500" b="0" i="1" smtClean="0">
                              <a:latin typeface="Cambria Math" panose="02040503050406030204" pitchFamily="18" charset="0"/>
                            </a:rPr>
                            <m:t>)×(</m:t>
                          </m:r>
                          <m:r>
                            <a:rPr lang="en-US" altLang="ko-KR" sz="1500" b="0" i="1" smtClean="0">
                              <a:latin typeface="Cambria Math" panose="02040503050406030204" pitchFamily="18" charset="0"/>
                            </a:rPr>
                            <m:t>𝑛𝑜</m:t>
                          </m:r>
                          <m:r>
                            <a:rPr lang="en-US" altLang="ko-KR" sz="15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ko-KR" sz="15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altLang="ko-KR" sz="15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ko-KR" sz="15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altLang="ko-KR" sz="15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ko-KR" sz="1500" b="0" i="1" smtClean="0">
                              <a:latin typeface="Cambria Math" panose="02040503050406030204" pitchFamily="18" charset="0"/>
                            </a:rPr>
                            <m:t>𝑠𝑐𝑎𝑡𝑡𝑒𝑟𝑖𝑛𝑔</m:t>
                          </m:r>
                          <m:r>
                            <a:rPr lang="en-US" altLang="ko-KR" sz="1500" b="0" i="1" smtClean="0">
                              <a:latin typeface="Cambria Math" panose="02040503050406030204" pitchFamily="18" charset="0"/>
                            </a:rPr>
                            <m:t>)×(</m:t>
                          </m:r>
                          <m:r>
                            <a:rPr lang="en-US" altLang="ko-KR" sz="1500" b="0" i="1" smtClean="0">
                              <a:latin typeface="Cambria Math" panose="02040503050406030204" pitchFamily="18" charset="0"/>
                            </a:rPr>
                            <m:t>𝑒𝑚𝑖𝑠𝑠𝑖𝑜𝑛</m:t>
                          </m:r>
                          <m:r>
                            <a:rPr lang="en-US" altLang="ko-KR" sz="15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altLang="ko-KR" sz="1500" b="0" i="1" smtClean="0">
                              <a:latin typeface="Cambria Math" panose="02040503050406030204" pitchFamily="18" charset="0"/>
                            </a:rPr>
                            <m:t>𝑝h𝑜𝑡𝑜𝑛</m:t>
                          </m:r>
                          <m:r>
                            <a:rPr lang="en-US" altLang="ko-KR" sz="15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ko-KR" sz="1500" b="0" i="1" smtClean="0">
                              <a:latin typeface="Cambria Math" panose="02040503050406030204" pitchFamily="18" charset="0"/>
                            </a:rPr>
                            <m:t>𝑎𝑏𝑠𝑜𝑟𝑝𝑡𝑖𝑜𝑛</m:t>
                          </m:r>
                          <m:r>
                            <a:rPr lang="en-US" altLang="ko-KR" sz="1500" b="0" i="1" smtClean="0">
                              <a:latin typeface="Cambria Math" panose="02040503050406030204" pitchFamily="18" charset="0"/>
                            </a:rPr>
                            <m:t> × </m:t>
                          </m:r>
                          <m:r>
                            <a:rPr lang="en-US" altLang="ko-KR" sz="1500" b="0" i="1" smtClean="0">
                              <a:latin typeface="Cambria Math" panose="02040503050406030204" pitchFamily="18" charset="0"/>
                            </a:rPr>
                            <m:t>𝑒𝑙𝑒𝑐𝑡𝑟𝑜𝑛</m:t>
                          </m:r>
                          <m:r>
                            <a:rPr lang="en-US" altLang="ko-KR" sz="15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ko-KR" sz="1500" b="0" i="1" smtClean="0">
                              <a:latin typeface="Cambria Math" panose="02040503050406030204" pitchFamily="18" charset="0"/>
                            </a:rPr>
                            <m:t>𝑒𝑥𝑐𝑖𝑡𝑒</m:t>
                          </m:r>
                        </m:den>
                      </m:f>
                    </m:oMath>
                  </m:oMathPara>
                </a14:m>
                <a:endParaRPr lang="en-US" altLang="ko-KR" sz="1500" dirty="0"/>
              </a:p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ko-K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ko-KR" sz="14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sSub>
                            <m:sSubPr>
                              <m:ctrlPr>
                                <a:rPr lang="en-US" altLang="ko-KR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altLang="ko-KR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𝑚𝑎𝑥</m:t>
                              </m:r>
                            </m:sub>
                          </m:sSub>
                          <m:r>
                            <a:rPr lang="en-US" altLang="ko-K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ko-K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altLang="ko-K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US" altLang="ko-KR" sz="1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~?</m:t>
                      </m:r>
                    </m:oMath>
                  </m:oMathPara>
                </a14:m>
                <a:endParaRPr lang="en-US" altLang="ko-KR" sz="1400" dirty="0"/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7D35A92-ABAF-3F72-46D7-D1EF5F9C2E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6107" y="1311023"/>
                <a:ext cx="6605893" cy="400622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767594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E06157-F0D9-FA0B-BB4F-C34EC3E397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내용 개체 틀 2">
                <a:extLst>
                  <a:ext uri="{FF2B5EF4-FFF2-40B4-BE49-F238E27FC236}">
                    <a16:creationId xmlns:a16="http://schemas.microsoft.com/office/drawing/2014/main" id="{77AC53AF-44EF-6E93-1013-D69A14F1F3A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" y="902705"/>
                <a:ext cx="8425584" cy="5955296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Autofit/>
              </a:bodyPr>
              <a:lstStyle>
                <a:lvl1pPr marL="228600" indent="-22860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50000"/>
                  </a:lnSpc>
                  <a:buNone/>
                </a:pPr>
                <a:r>
                  <a:rPr lang="en-US" altLang="ko-KR" sz="1500" dirty="0"/>
                  <a:t>Excited photon energy: </a:t>
                </a:r>
                <a14:m>
                  <m:oMath xmlns:m="http://schemas.openxmlformats.org/officeDocument/2006/math">
                    <m:r>
                      <a:rPr lang="en-US" altLang="ko-KR" sz="1500" i="1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altLang="ko-KR" sz="1500" i="1">
                        <a:latin typeface="Cambria Math" panose="02040503050406030204" pitchFamily="18" charset="0"/>
                      </a:rPr>
                      <m:t>+ℏ</m:t>
                    </m:r>
                    <m:r>
                      <a:rPr lang="en-US" altLang="ko-KR" sz="1500" i="1"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endParaRPr lang="en-US" altLang="ko-KR" sz="1500" dirty="0"/>
              </a:p>
              <a:p>
                <a:pPr marL="0" indent="0" algn="ctr">
                  <a:lnSpc>
                    <a:spcPct val="150000"/>
                  </a:lnSpc>
                  <a:buNone/>
                </a:pPr>
                <a:r>
                  <a:rPr lang="en-US" altLang="ko-KR" sz="1500" dirty="0"/>
                  <a:t>It decreases as it escapes from cathode: </a:t>
                </a:r>
                <a14:m>
                  <m:oMath xmlns:m="http://schemas.openxmlformats.org/officeDocument/2006/math">
                    <m:r>
                      <a:rPr lang="en-US" altLang="ko-KR" sz="1500" i="1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altLang="ko-KR" sz="15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ko-KR" sz="1500" i="1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altLang="ko-KR" sz="1500" i="1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altLang="ko-KR" sz="1500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ko-KR" sz="1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5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ko-KR" sz="1500" i="1"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</m:sSub>
                    <m:r>
                      <a:rPr lang="en-US" altLang="ko-KR" sz="1500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ko-KR" sz="1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500" i="1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ko-KR" sz="1500" i="1">
                            <a:latin typeface="Cambria Math" panose="02040503050406030204" pitchFamily="18" charset="0"/>
                          </a:rPr>
                          <m:t>𝑒𝑓𝑓</m:t>
                        </m:r>
                      </m:sub>
                    </m:sSub>
                  </m:oMath>
                </a14:m>
                <a:endParaRPr lang="en-US" altLang="ko-KR" sz="1500" dirty="0"/>
              </a:p>
              <a:p>
                <a:pPr marL="0" indent="0" algn="ctr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1500" i="1">
                          <a:latin typeface="Cambria Math" panose="02040503050406030204" pitchFamily="18" charset="0"/>
                        </a:rPr>
                        <m:t>→</m:t>
                      </m:r>
                      <m:sSubSup>
                        <m:sSubSupPr>
                          <m:ctrlPr>
                            <a:rPr lang="en-US" altLang="ko-KR" sz="15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ko-KR" sz="15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ko-KR" sz="1500" i="1">
                              <a:latin typeface="Cambria Math" panose="02040503050406030204" pitchFamily="18" charset="0"/>
                            </a:rPr>
                            <m:t>𝑡𝑜𝑡𝑎𝑙</m:t>
                          </m:r>
                        </m:sub>
                        <m:sup>
                          <m:r>
                            <a:rPr lang="en-US" altLang="ko-KR" sz="1500" i="1">
                              <a:latin typeface="Cambria Math" panose="02040503050406030204" pitchFamily="18" charset="0"/>
                            </a:rPr>
                            <m:t>𝑖𝑛</m:t>
                          </m:r>
                        </m:sup>
                      </m:sSubSup>
                      <m:r>
                        <a:rPr lang="en-US" altLang="ko-KR" sz="1500" i="1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ko-KR" sz="15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ko-KR" sz="15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ko-KR" sz="1500" i="1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altLang="ko-KR" sz="15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ko-KR" sz="1500" i="1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altLang="ko-KR" sz="1500" i="1">
                              <a:latin typeface="Cambria Math" panose="02040503050406030204" pitchFamily="18" charset="0"/>
                            </a:rPr>
                            <m:t>+ℏ</m:t>
                          </m:r>
                          <m:r>
                            <a:rPr lang="en-US" altLang="ko-KR" sz="1500" i="1"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altLang="ko-KR" sz="1500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rad>
                      <m:r>
                        <a:rPr lang="en-US" altLang="ko-KR" sz="1500" i="1">
                          <a:latin typeface="Cambria Math" panose="02040503050406030204" pitchFamily="18" charset="0"/>
                        </a:rPr>
                        <m:t>,  </m:t>
                      </m:r>
                      <m:sSubSup>
                        <m:sSubSupPr>
                          <m:ctrlPr>
                            <a:rPr lang="en-US" altLang="ko-KR" sz="15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ko-KR" sz="15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ko-KR" sz="1500" i="1">
                              <a:latin typeface="Cambria Math" panose="02040503050406030204" pitchFamily="18" charset="0"/>
                            </a:rPr>
                            <m:t>𝑡𝑜𝑡𝑎𝑙</m:t>
                          </m:r>
                        </m:sub>
                        <m:sup>
                          <m:r>
                            <a:rPr lang="en-US" altLang="ko-KR" sz="1500" i="1">
                              <a:latin typeface="Cambria Math" panose="02040503050406030204" pitchFamily="18" charset="0"/>
                            </a:rPr>
                            <m:t>𝑜𝑢𝑡</m:t>
                          </m:r>
                        </m:sup>
                      </m:sSubSup>
                      <m:r>
                        <a:rPr lang="en-US" altLang="ko-KR" sz="1500" i="1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ko-KR" sz="15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ko-KR" sz="15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ko-KR" sz="1500" i="1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altLang="ko-KR" sz="15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ko-KR" sz="1500" i="1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altLang="ko-KR" sz="1500" i="1">
                              <a:latin typeface="Cambria Math" panose="02040503050406030204" pitchFamily="18" charset="0"/>
                            </a:rPr>
                            <m:t>+ℏ</m:t>
                          </m:r>
                          <m:r>
                            <a:rPr lang="en-US" altLang="ko-KR" sz="1500" i="1"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altLang="ko-KR" sz="15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ko-KR" sz="15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5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ko-KR" sz="150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sub>
                          </m:sSub>
                          <m:r>
                            <a:rPr lang="en-US" altLang="ko-KR" sz="15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ko-KR" sz="15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500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ko-KR" sz="1500" i="1">
                                  <a:latin typeface="Cambria Math" panose="02040503050406030204" pitchFamily="18" charset="0"/>
                                </a:rPr>
                                <m:t>𝑒𝑓𝑓</m:t>
                              </m:r>
                            </m:sub>
                          </m:sSub>
                          <m:r>
                            <a:rPr lang="en-US" altLang="ko-KR" sz="1500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rad>
                    </m:oMath>
                  </m:oMathPara>
                </a14:m>
                <a:endParaRPr lang="en-US" altLang="ko-KR" sz="1500" dirty="0"/>
              </a:p>
              <a:p>
                <a:pPr marL="0" indent="0" algn="ctr">
                  <a:lnSpc>
                    <a:spcPct val="150000"/>
                  </a:lnSpc>
                  <a:buNone/>
                </a:pPr>
                <a:r>
                  <a:rPr lang="en-US" altLang="ko-KR" sz="1500" dirty="0"/>
                  <a:t>Only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5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5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ko-KR" sz="15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altLang="ko-KR" sz="1500" dirty="0"/>
                  <a:t> is important to overcome barrier</a:t>
                </a:r>
                <a:endParaRPr lang="en-US" altLang="ko-KR" sz="1500" i="1" dirty="0">
                  <a:latin typeface="Cambria Math" panose="02040503050406030204" pitchFamily="18" charset="0"/>
                </a:endParaRPr>
              </a:p>
              <a:p>
                <a:pPr marL="0" indent="0" algn="ctr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15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5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ko-KR" sz="1500" i="1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altLang="ko-KR" sz="1500" i="1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ko-KR" sz="15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ko-KR" sz="15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ko-KR" sz="1500" i="1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altLang="ko-KR" sz="15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ko-KR" sz="1500" i="1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altLang="ko-KR" sz="1500" i="1">
                              <a:latin typeface="Cambria Math" panose="02040503050406030204" pitchFamily="18" charset="0"/>
                            </a:rPr>
                            <m:t>+ℏ</m:t>
                          </m:r>
                          <m:r>
                            <a:rPr lang="en-US" altLang="ko-KR" sz="1500" i="1"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altLang="ko-KR" sz="1500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rad>
                      <m:func>
                        <m:funcPr>
                          <m:ctrlPr>
                            <a:rPr lang="en-US" altLang="ko-KR" sz="15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ko-KR" sz="150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sSub>
                            <m:sSubPr>
                              <m:ctrlPr>
                                <a:rPr lang="en-US" altLang="ko-KR" sz="15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5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altLang="ko-KR" sz="1500" i="1"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</m:sub>
                          </m:sSub>
                        </m:e>
                      </m:func>
                      <m:r>
                        <a:rPr lang="en-US" altLang="ko-KR" sz="1500" i="1">
                          <a:latin typeface="Cambria Math" panose="02040503050406030204" pitchFamily="18" charset="0"/>
                        </a:rPr>
                        <m:t>≥</m:t>
                      </m:r>
                      <m:rad>
                        <m:radPr>
                          <m:degHide m:val="on"/>
                          <m:ctrlPr>
                            <a:rPr lang="en-US" altLang="ko-KR" sz="15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ko-KR" sz="15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ko-KR" sz="1500" i="1">
                              <a:latin typeface="Cambria Math" panose="02040503050406030204" pitchFamily="18" charset="0"/>
                            </a:rPr>
                            <m:t>𝑚</m:t>
                          </m:r>
                          <m:d>
                            <m:dPr>
                              <m:ctrlPr>
                                <a:rPr lang="en-US" altLang="ko-KR" sz="15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ko-KR" sz="15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500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ko-KR" sz="1500" i="1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sub>
                              </m:sSub>
                              <m:r>
                                <a:rPr lang="en-US" altLang="ko-KR" sz="15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altLang="ko-KR" sz="15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500" i="1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ko-KR" sz="1500" i="1">
                                      <a:latin typeface="Cambria Math" panose="02040503050406030204" pitchFamily="18" charset="0"/>
                                    </a:rPr>
                                    <m:t>𝑒𝑓𝑓</m:t>
                                  </m:r>
                                </m:sub>
                              </m:sSub>
                            </m:e>
                          </m:d>
                        </m:e>
                      </m:rad>
                    </m:oMath>
                  </m:oMathPara>
                </a14:m>
                <a:endParaRPr lang="en-US" altLang="ko-KR" sz="1500" dirty="0"/>
              </a:p>
              <a:p>
                <a:pPr marL="0" indent="0" algn="ctr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ko-KR" sz="15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ko-KR" sz="15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sSubSup>
                            <m:sSubSupPr>
                              <m:ctrlPr>
                                <a:rPr lang="en-US" altLang="ko-KR" sz="15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ko-KR" sz="15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altLang="ko-KR" sz="15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𝑚𝑎𝑥</m:t>
                              </m:r>
                            </m:sub>
                            <m:sup>
                              <m:r>
                                <a:rPr lang="en-US" altLang="ko-KR" sz="15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</m:sup>
                          </m:sSubSup>
                        </m:e>
                      </m:func>
                      <m:r>
                        <a:rPr lang="en-US" altLang="ko-KR" sz="15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ko-KR" sz="1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ko-KR" sz="15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ko-KR" sz="15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5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ko-KR" sz="15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sub>
                              </m:sSub>
                              <m:r>
                                <a:rPr lang="en-US" altLang="ko-KR" sz="15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altLang="ko-KR" sz="15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5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ko-KR" sz="15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𝑒𝑓𝑓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altLang="ko-KR" sz="15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US" altLang="ko-KR" sz="15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+ℏ</m:t>
                              </m:r>
                              <m:r>
                                <a:rPr lang="en-US" altLang="ko-KR" sz="15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altLang="ko-KR" sz="1500" i="1" dirty="0">
                  <a:latin typeface="Cambria Math" panose="02040503050406030204" pitchFamily="18" charset="0"/>
                </a:endParaRPr>
              </a:p>
              <a:p>
                <a:pPr marL="0" indent="0" algn="ctr">
                  <a:lnSpc>
                    <a:spcPct val="150000"/>
                  </a:lnSpc>
                  <a:buNone/>
                </a:pPr>
                <a:r>
                  <a:rPr lang="en-US" altLang="ko-KR" sz="1500" dirty="0">
                    <a:latin typeface="Cambria Math" panose="02040503050406030204" pitchFamily="18" charset="0"/>
                  </a:rPr>
                  <a:t>By Snell’s law</a:t>
                </a:r>
              </a:p>
              <a:p>
                <a:pPr marL="0" indent="0" algn="ctr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ko-KR" sz="15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ko-KR" sz="15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ko-KR" sz="15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>
                          <m:r>
                            <a:rPr lang="en-US" altLang="ko-KR" sz="1500" i="1">
                              <a:latin typeface="Cambria Math" panose="02040503050406030204" pitchFamily="18" charset="0"/>
                            </a:rPr>
                            <m:t>𝑖𝑛</m:t>
                          </m:r>
                        </m:sup>
                      </m:sSubSup>
                      <m:r>
                        <a:rPr lang="en-US" altLang="ko-KR" sz="1500" i="1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ko-KR" sz="15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ko-KR" sz="15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ko-KR" sz="15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>
                          <m:r>
                            <a:rPr lang="en-US" altLang="ko-KR" sz="1500" i="1">
                              <a:latin typeface="Cambria Math" panose="02040503050406030204" pitchFamily="18" charset="0"/>
                            </a:rPr>
                            <m:t>𝑜𝑢𝑡</m:t>
                          </m:r>
                        </m:sup>
                      </m:sSubSup>
                    </m:oMath>
                  </m:oMathPara>
                </a14:m>
                <a:endParaRPr lang="en-US" altLang="ko-KR" sz="1500" dirty="0"/>
              </a:p>
              <a:p>
                <a:pPr marL="0" indent="0" algn="ctr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ko-KR" sz="15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altLang="ko-KR" sz="1500" i="1"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b>
                          <m:r>
                            <a:rPr lang="en-US" altLang="ko-KR" sz="1500" i="1">
                              <a:latin typeface="Cambria Math" panose="02040503050406030204" pitchFamily="18" charset="0"/>
                            </a:rPr>
                            <m:t>𝑡𝑜𝑡𝑎𝑙</m:t>
                          </m:r>
                        </m:sub>
                        <m:sup>
                          <m:r>
                            <a:rPr lang="en-US" altLang="ko-KR" sz="1500" i="1">
                              <a:latin typeface="Cambria Math" panose="02040503050406030204" pitchFamily="18" charset="0"/>
                            </a:rPr>
                            <m:t>𝑖𝑛</m:t>
                          </m:r>
                        </m:sup>
                      </m:sSubSup>
                      <m:func>
                        <m:funcPr>
                          <m:ctrlPr>
                            <a:rPr lang="en-US" altLang="ko-KR" sz="15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ko-KR" sz="150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sSub>
                            <m:sSubPr>
                              <m:ctrlPr>
                                <a:rPr lang="en-US" altLang="ko-KR" sz="15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5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altLang="ko-KR" sz="1500" i="1"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</m:sub>
                          </m:sSub>
                        </m:e>
                      </m:func>
                      <m:r>
                        <a:rPr lang="en-US" altLang="ko-KR" sz="1500" i="1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ko-KR" sz="15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ko-KR" sz="15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ko-KR" sz="1500" i="1">
                              <a:latin typeface="Cambria Math" panose="02040503050406030204" pitchFamily="18" charset="0"/>
                            </a:rPr>
                            <m:t>𝑡𝑜𝑡𝑎𝑙</m:t>
                          </m:r>
                        </m:sub>
                        <m:sup>
                          <m:r>
                            <a:rPr lang="en-US" altLang="ko-KR" sz="1500" i="1">
                              <a:latin typeface="Cambria Math" panose="02040503050406030204" pitchFamily="18" charset="0"/>
                            </a:rPr>
                            <m:t>𝑜𝑢𝑡</m:t>
                          </m:r>
                        </m:sup>
                      </m:sSubSup>
                      <m:func>
                        <m:funcPr>
                          <m:ctrlPr>
                            <a:rPr lang="en-US" altLang="ko-KR" sz="15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ko-KR" sz="150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sSub>
                            <m:sSubPr>
                              <m:ctrlPr>
                                <a:rPr lang="en-US" altLang="ko-KR" sz="15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5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ko-KR" sz="1500" i="1">
                                  <a:latin typeface="Cambria Math" panose="02040503050406030204" pitchFamily="18" charset="0"/>
                                </a:rPr>
                                <m:t>out</m:t>
                              </m:r>
                            </m:sub>
                          </m:sSub>
                          <m:r>
                            <a:rPr lang="en-US" altLang="ko-KR" sz="1500" i="1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func>
                    </m:oMath>
                  </m:oMathPara>
                </a14:m>
                <a:endParaRPr lang="en-US" altLang="ko-KR" sz="1500" i="1" dirty="0">
                  <a:latin typeface="Cambria Math" panose="02040503050406030204" pitchFamily="18" charset="0"/>
                </a:endParaRPr>
              </a:p>
              <a:p>
                <a:pPr marL="0" indent="0" algn="ctr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1500" i="1">
                          <a:latin typeface="Cambria Math" panose="02040503050406030204" pitchFamily="18" charset="0"/>
                        </a:rPr>
                        <m:t>→</m:t>
                      </m:r>
                      <m:func>
                        <m:funcPr>
                          <m:ctrlPr>
                            <a:rPr lang="en-US" altLang="ko-KR" sz="15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ko-KR" sz="150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sSub>
                            <m:sSubPr>
                              <m:ctrlPr>
                                <a:rPr lang="en-US" altLang="ko-KR" sz="15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5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altLang="ko-KR" sz="1500" i="1">
                                  <a:latin typeface="Cambria Math" panose="02040503050406030204" pitchFamily="18" charset="0"/>
                                </a:rPr>
                                <m:t>𝑜𝑢𝑡</m:t>
                              </m:r>
                            </m:sub>
                          </m:sSub>
                        </m:e>
                      </m:func>
                      <m:r>
                        <a:rPr lang="en-US" altLang="ko-KR" sz="1500" i="1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altLang="ko-KR" sz="15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ko-KR" sz="150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sSub>
                            <m:sSubPr>
                              <m:ctrlPr>
                                <a:rPr lang="en-US" altLang="ko-KR" sz="15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5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altLang="ko-KR" sz="1500" i="1"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</m:sub>
                          </m:sSub>
                        </m:e>
                      </m:func>
                      <m:rad>
                        <m:radPr>
                          <m:degHide m:val="on"/>
                          <m:ctrlPr>
                            <a:rPr lang="en-US" altLang="ko-KR" sz="15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ko-KR" sz="15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ko-KR" sz="15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US" altLang="ko-KR" sz="1500" i="1">
                                  <a:latin typeface="Cambria Math" panose="02040503050406030204" pitchFamily="18" charset="0"/>
                                </a:rPr>
                                <m:t>+ℏ</m:t>
                              </m:r>
                              <m:r>
                                <a:rPr lang="en-US" altLang="ko-KR" sz="1500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num>
                            <m:den>
                              <m:r>
                                <a:rPr lang="en-US" altLang="ko-KR" sz="15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US" altLang="ko-KR" sz="1500" i="1">
                                  <a:latin typeface="Cambria Math" panose="02040503050406030204" pitchFamily="18" charset="0"/>
                                </a:rPr>
                                <m:t>+ℏ</m:t>
                              </m:r>
                              <m:r>
                                <a:rPr lang="en-US" altLang="ko-KR" sz="1500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altLang="ko-KR" sz="15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ko-KR" sz="15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500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ko-KR" sz="1500" i="1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sub>
                              </m:sSub>
                              <m:r>
                                <a:rPr lang="en-US" altLang="ko-KR" sz="15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ko-KR" sz="15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500" i="1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ko-KR" sz="1500" i="1">
                                      <a:latin typeface="Cambria Math" panose="02040503050406030204" pitchFamily="18" charset="0"/>
                                    </a:rPr>
                                    <m:t>𝑒𝑓𝑓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</m:oMath>
                  </m:oMathPara>
                </a14:m>
                <a:endParaRPr lang="en-US" altLang="ko-KR" sz="1500" b="0" dirty="0"/>
              </a:p>
              <a:p>
                <a:pPr marL="0" indent="0" algn="ctr">
                  <a:lnSpc>
                    <a:spcPct val="150000"/>
                  </a:lnSpc>
                  <a:buNone/>
                </a:pPr>
                <a:endParaRPr lang="en-US" altLang="ko-KR" sz="1500" b="0" dirty="0"/>
              </a:p>
            </p:txBody>
          </p:sp>
        </mc:Choice>
        <mc:Fallback xmlns="">
          <p:sp>
            <p:nvSpPr>
              <p:cNvPr id="8" name="내용 개체 틀 2">
                <a:extLst>
                  <a:ext uri="{FF2B5EF4-FFF2-40B4-BE49-F238E27FC236}">
                    <a16:creationId xmlns:a16="http://schemas.microsoft.com/office/drawing/2014/main" id="{77AC53AF-44EF-6E93-1013-D69A14F1F3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" y="902705"/>
                <a:ext cx="8425584" cy="5955296"/>
              </a:xfrm>
              <a:prstGeom prst="rect">
                <a:avLst/>
              </a:prstGeom>
              <a:blipFill>
                <a:blip r:embed="rId2"/>
                <a:stretch>
                  <a:fillRect b="-409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그림 3" descr="라인, 도표, 텍스트, 그래프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21AF9A2-C06A-0A52-D6C3-FDE19E6141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873" y="657489"/>
            <a:ext cx="2082023" cy="173501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CDCF9331-F70A-EB66-8900-C8C859B45F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061" y="3963287"/>
            <a:ext cx="2992763" cy="2749166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1A78DA7C-ED11-88DB-DC01-96BF8C1090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873" y="2228268"/>
            <a:ext cx="3171951" cy="1735019"/>
          </a:xfrm>
          <a:prstGeom prst="rect">
            <a:avLst/>
          </a:prstGeom>
        </p:spPr>
      </p:pic>
      <p:sp>
        <p:nvSpPr>
          <p:cNvPr id="10" name="화살표: 오른쪽으로 구부러짐 9">
            <a:extLst>
              <a:ext uri="{FF2B5EF4-FFF2-40B4-BE49-F238E27FC236}">
                <a16:creationId xmlns:a16="http://schemas.microsoft.com/office/drawing/2014/main" id="{A4E99AE9-E3D1-48AA-0B6A-866B2C2F1904}"/>
              </a:ext>
            </a:extLst>
          </p:cNvPr>
          <p:cNvSpPr/>
          <p:nvPr/>
        </p:nvSpPr>
        <p:spPr>
          <a:xfrm rot="10800000">
            <a:off x="6033634" y="3880353"/>
            <a:ext cx="1613645" cy="2749167"/>
          </a:xfrm>
          <a:prstGeom prst="curvedRightArrow">
            <a:avLst>
              <a:gd name="adj1" fmla="val 9861"/>
              <a:gd name="adj2" fmla="val 48655"/>
              <a:gd name="adj3" fmla="val 24454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3" name="제목 1">
            <a:extLst>
              <a:ext uri="{FF2B5EF4-FFF2-40B4-BE49-F238E27FC236}">
                <a16:creationId xmlns:a16="http://schemas.microsoft.com/office/drawing/2014/main" id="{385AF7D2-F6AA-E579-27E5-CD199614DED7}"/>
              </a:ext>
            </a:extLst>
          </p:cNvPr>
          <p:cNvSpPr txBox="1">
            <a:spLocks/>
          </p:cNvSpPr>
          <p:nvPr/>
        </p:nvSpPr>
        <p:spPr>
          <a:xfrm>
            <a:off x="2116" y="-5292"/>
            <a:ext cx="12189883" cy="8905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3000"/>
              <a:t>3-Step model</a:t>
            </a:r>
            <a:endParaRPr lang="ko-KR" altLang="en-US" sz="3000" dirty="0" err="1"/>
          </a:p>
        </p:txBody>
      </p:sp>
    </p:spTree>
    <p:extLst>
      <p:ext uri="{BB962C8B-B14F-4D97-AF65-F5344CB8AC3E}">
        <p14:creationId xmlns:p14="http://schemas.microsoft.com/office/powerpoint/2010/main" val="2857617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52F7EF-25F3-BDE2-155C-DC0F1248BD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8" name="내용 개체 틀 2">
                <a:extLst>
                  <a:ext uri="{FF2B5EF4-FFF2-40B4-BE49-F238E27FC236}">
                    <a16:creationId xmlns:a16="http://schemas.microsoft.com/office/drawing/2014/main" id="{11D3C703-C47F-0CC4-F9BA-23C5F2388FF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0" y="687552"/>
                <a:ext cx="12189882" cy="5955296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Autofit/>
              </a:bodyPr>
              <a:lstStyle>
                <a:lvl1pPr marL="228600" indent="-22860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ko-KR" sz="15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ko-KR" sz="1500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sSub>
                            <m:sSubPr>
                              <m:ctrlPr>
                                <a:rPr lang="en-US" altLang="ko-KR" sz="15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5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ko-KR" sz="15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sub>
                        <m:sup>
                          <m:r>
                            <a:rPr lang="en-US" altLang="ko-KR" sz="15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altLang="ko-KR" sz="15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ko-KR" sz="15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1500" b="0" i="1" smtClean="0">
                              <a:latin typeface="Cambria Math" panose="02040503050406030204" pitchFamily="18" charset="0"/>
                            </a:rPr>
                            <m:t>&lt;</m:t>
                          </m:r>
                          <m:sSubSup>
                            <m:sSubSupPr>
                              <m:ctrlPr>
                                <a:rPr lang="en-US" altLang="ko-KR" sz="15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ko-KR" sz="15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ko-KR" sz="15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ko-KR" sz="15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ko-KR" sz="1500" b="0" i="1" smtClean="0">
                                  <a:latin typeface="Cambria Math" panose="02040503050406030204" pitchFamily="18" charset="0"/>
                                </a:rPr>
                                <m:t>𝑜𝑢𝑡</m:t>
                              </m:r>
                            </m:sub>
                            <m:sup>
                              <m:r>
                                <a:rPr lang="en-US" altLang="ko-KR" sz="15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altLang="ko-KR" sz="1500" b="0" i="1" smtClean="0">
                              <a:latin typeface="Cambria Math" panose="02040503050406030204" pitchFamily="18" charset="0"/>
                            </a:rPr>
                            <m:t>&gt;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ko-KR" sz="15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ko-KR" sz="15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ko-KR" sz="1500" b="0" i="1" smtClean="0">
                                      <a:latin typeface="Cambria Math" panose="02040503050406030204" pitchFamily="18" charset="0"/>
                                    </a:rPr>
                                    <m:t>𝑚𝑐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ko-KR" sz="15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ko-KR" sz="15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ko-KR" sz="15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trlPr>
                                <a:rPr lang="en-US" altLang="ko-KR" sz="15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ko-KR" sz="15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  <m:sup>
                              <m:r>
                                <a:rPr lang="en-US" altLang="ko-KR" sz="15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  <m:e>
                              <m:sSubSup>
                                <m:sSubSupPr>
                                  <m:ctrlPr>
                                    <a:rPr lang="en-US" altLang="ko-KR" sz="15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ko-KR" sz="15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altLang="ko-KR" sz="15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  <m:sup>
                                  <m:r>
                                    <a:rPr lang="en-US" altLang="ko-KR" sz="15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nary>
                          <m:sSub>
                            <m:sSubPr>
                              <m:ctrlPr>
                                <a:rPr lang="en-US" altLang="ko-KR" sz="15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5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altLang="ko-KR" sz="1500" b="0" i="1" smtClean="0">
                                  <a:latin typeface="Cambria Math" panose="02040503050406030204" pitchFamily="18" charset="0"/>
                                </a:rPr>
                                <m:t>𝑒𝑚𝑖𝑡</m:t>
                              </m:r>
                            </m:sub>
                          </m:sSub>
                          <m:r>
                            <a:rPr lang="en-US" altLang="ko-KR" sz="15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n-US" altLang="ko-KR" sz="1500" b="0" i="0" smtClean="0">
                              <a:latin typeface="Cambria Math" panose="02040503050406030204" pitchFamily="18" charset="0"/>
                            </a:rPr>
                            <m:t>Ω</m:t>
                          </m:r>
                        </m:num>
                        <m:den>
                          <m:nary>
                            <m:naryPr>
                              <m:ctrlPr>
                                <a:rPr lang="en-US" altLang="ko-KR" sz="15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ko-KR" sz="15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  <m:sup>
                              <m:r>
                                <a:rPr lang="en-US" altLang="ko-KR" sz="15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altLang="ko-KR" sz="15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5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altLang="ko-KR" sz="1500" i="1">
                                      <a:latin typeface="Cambria Math" panose="02040503050406030204" pitchFamily="18" charset="0"/>
                                    </a:rPr>
                                    <m:t>𝑒𝑚𝑖𝑡</m:t>
                                  </m:r>
                                </m:sub>
                              </m:sSub>
                              <m:r>
                                <a:rPr lang="en-US" altLang="ko-KR" sz="15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m:rPr>
                                  <m:sty m:val="p"/>
                                </m:rPr>
                                <a:rPr lang="en-US" altLang="ko-KR" sz="1500" b="0" i="0" smtClean="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</m:nary>
                        </m:den>
                      </m:f>
                    </m:oMath>
                  </m:oMathPara>
                </a14:m>
                <a:endParaRPr lang="en-US" altLang="ko-KR" sz="1500" b="0" dirty="0"/>
              </a:p>
              <a:p>
                <a:pPr marL="0" indent="0" algn="ctr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ko-KR" sz="15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ko-KR" sz="15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sSub>
                            <m:sSubPr>
                              <m:ctrlPr>
                                <a:rPr lang="en-US" altLang="ko-KR" sz="15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5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ko-KR" sz="15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sub>
                        <m:sup>
                          <m:r>
                            <a:rPr lang="en-US" altLang="ko-KR" sz="15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altLang="ko-KR" sz="1500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altLang="ko-KR" sz="15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trlPr>
                                <a:rPr lang="en-US" altLang="ko-KR" sz="15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en-US" altLang="ko-KR" sz="15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23"/>
                                    </m:rPr>
                                    <a:rPr lang="en-US" altLang="ko-KR" sz="1500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altLang="ko-KR" sz="1500" i="1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sub>
                              </m:sSub>
                              <m:r>
                                <m:rPr>
                                  <m:brk m:alnAt="23"/>
                                </m:rPr>
                                <a:rPr lang="en-US" altLang="ko-KR" sz="15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altLang="ko-KR" sz="15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500" i="1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ko-KR" sz="1500" i="1">
                                      <a:latin typeface="Cambria Math" panose="02040503050406030204" pitchFamily="18" charset="0"/>
                                    </a:rPr>
                                    <m:t>𝑒𝑓𝑓</m:t>
                                  </m:r>
                                </m:sub>
                              </m:sSub>
                              <m:r>
                                <a:rPr lang="en-US" altLang="ko-KR" sz="1500" i="1">
                                  <a:latin typeface="Cambria Math" panose="02040503050406030204" pitchFamily="18" charset="0"/>
                                </a:rPr>
                                <m:t>−ℏ</m:t>
                              </m:r>
                              <m:r>
                                <a:rPr lang="en-US" altLang="ko-KR" sz="1500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sub>
                            <m:sup>
                              <m:r>
                                <a:rPr lang="en-US" altLang="ko-KR" sz="1500" i="1">
                                  <a:latin typeface="Cambria Math" panose="02040503050406030204" pitchFamily="18" charset="0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en-US" altLang="ko-KR" sz="1500" i="1">
                                  <a:latin typeface="Cambria Math" panose="02040503050406030204" pitchFamily="18" charset="0"/>
                                </a:rPr>
                                <m:t>𝑑𝐸</m:t>
                              </m:r>
                              <m:d>
                                <m:dPr>
                                  <m:ctrlPr>
                                    <a:rPr lang="en-US" altLang="ko-KR" sz="15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ko-KR" sz="1500" i="1"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sSub>
                                    <m:sSubPr>
                                      <m:ctrlPr>
                                        <a:rPr lang="en-US" altLang="ko-KR" sz="15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1500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altLang="ko-KR" sz="1500" i="1">
                                          <a:latin typeface="Cambria Math" panose="02040503050406030204" pitchFamily="18" charset="0"/>
                                        </a:rPr>
                                        <m:t>𝐹𝐷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altLang="ko-KR" sz="15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ko-KR" sz="1500" i="1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  <m:r>
                                        <a:rPr lang="en-US" altLang="ko-KR" sz="1500" i="1">
                                          <a:latin typeface="Cambria Math" panose="02040503050406030204" pitchFamily="18" charset="0"/>
                                        </a:rPr>
                                        <m:t>+ℏ</m:t>
                                      </m:r>
                                      <m:r>
                                        <a:rPr lang="en-US" altLang="ko-KR" sz="1500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</m:d>
                                </m:e>
                              </m:d>
                              <m:sSub>
                                <m:sSubPr>
                                  <m:ctrlPr>
                                    <a:rPr lang="en-US" altLang="ko-KR" sz="15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5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altLang="ko-KR" sz="1500" i="1">
                                      <a:latin typeface="Cambria Math" panose="02040503050406030204" pitchFamily="18" charset="0"/>
                                    </a:rPr>
                                    <m:t>𝐹𝐷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ko-KR" sz="15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ko-KR" sz="1500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</m:d>
                            </m:e>
                          </m:nary>
                          <m:nary>
                            <m:naryPr>
                              <m:ctrlPr>
                                <a:rPr lang="en-US" altLang="ko-KR" sz="15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func>
                                <m:funcPr>
                                  <m:ctrlPr>
                                    <a:rPr lang="en-US" altLang="ko-KR" sz="15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ko-KR" sz="1500"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en-US" altLang="ko-KR" sz="15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1500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n-US" altLang="ko-KR" sz="1500" i="1">
                                          <a:latin typeface="Cambria Math" panose="02040503050406030204" pitchFamily="18" charset="0"/>
                                        </a:rPr>
                                        <m:t>𝑚𝑎𝑥</m:t>
                                      </m:r>
                                    </m:sub>
                                  </m:sSub>
                                  <m:r>
                                    <a:rPr lang="en-US" altLang="ko-KR" sz="15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altLang="ko-KR" sz="1500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  <m:r>
                                    <a:rPr lang="en-US" altLang="ko-KR" sz="15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func>
                            </m:sub>
                            <m:sup>
                              <m:r>
                                <a:rPr lang="en-US" altLang="ko-KR" sz="15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  <m:e>
                              <m:r>
                                <a:rPr lang="en-US" altLang="ko-KR" sz="15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d>
                                <m:dPr>
                                  <m:ctrlPr>
                                    <a:rPr lang="en-US" altLang="ko-KR" sz="15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unc>
                                    <m:funcPr>
                                      <m:ctrlPr>
                                        <a:rPr lang="en-US" altLang="ko-KR" sz="15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altLang="ko-KR" sz="1500">
                                          <a:latin typeface="Cambria Math" panose="02040503050406030204" pitchFamily="18" charset="0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r>
                                        <a:rPr lang="en-US" altLang="ko-KR" sz="1500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func>
                                </m:e>
                              </m:d>
                            </m:e>
                          </m:nary>
                          <m:nary>
                            <m:naryPr>
                              <m:ctrlPr>
                                <a:rPr lang="en-US" altLang="ko-KR" sz="15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ko-KR" sz="15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altLang="ko-KR" sz="15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ko-KR" sz="1500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sup>
                            <m:e>
                              <m:r>
                                <a:rPr lang="en-US" altLang="ko-KR" sz="15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m:rPr>
                                  <m:sty m:val="p"/>
                                </m:rPr>
                                <a:rPr lang="en-US" altLang="ko-KR" sz="1500">
                                  <a:latin typeface="Cambria Math" panose="02040503050406030204" pitchFamily="18" charset="0"/>
                                </a:rPr>
                                <m:t>Φ</m:t>
                              </m:r>
                              <m:r>
                                <a:rPr lang="en-US" altLang="ko-KR" sz="15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Sup>
                                <m:sSubSupPr>
                                  <m:ctrlPr>
                                    <a:rPr lang="en-US" altLang="ko-KR" sz="15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ko-KR" sz="15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altLang="ko-KR" sz="15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  <m:sup>
                                  <m:r>
                                    <a:rPr lang="en-US" altLang="ko-KR" sz="15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nary>
                          <m:nary>
                            <m:naryPr>
                              <m:ctrlPr>
                                <a:rPr lang="en-US" altLang="ko-KR" sz="15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ko-KR" sz="15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altLang="ko-KR" sz="1500" i="1">
                                  <a:latin typeface="Cambria Math" panose="02040503050406030204" pitchFamily="18" charset="0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en-US" altLang="ko-KR" sz="15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altLang="ko-KR" sz="15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altLang="ko-KR" sz="15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ko-KR" sz="15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altLang="ko-KR" sz="15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ko-KR" sz="15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altLang="ko-KR" sz="15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ko-KR" sz="15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US" altLang="ko-KR" sz="15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ko-KR" sz="15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altLang="ko-KR" sz="15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ko-KR" sz="1500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altLang="ko-KR" sz="15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</m:num>
                        <m:den>
                          <m:sSup>
                            <m:sSupPr>
                              <m:ctrlPr>
                                <a:rPr lang="en-US" altLang="ko-KR" sz="15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ko-KR" sz="15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ko-KR" sz="1500" b="0" i="1" smtClean="0">
                                      <a:latin typeface="Cambria Math" panose="02040503050406030204" pitchFamily="18" charset="0"/>
                                    </a:rPr>
                                    <m:t>𝑚𝑐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ko-KR" sz="15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nary>
                            <m:naryPr>
                              <m:ctrlPr>
                                <a:rPr lang="en-US" altLang="ko-KR" sz="15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en-US" altLang="ko-KR" sz="15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23"/>
                                    </m:rPr>
                                    <a:rPr lang="en-US" altLang="ko-KR" sz="1500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altLang="ko-KR" sz="1500" b="0" i="1" smtClean="0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sub>
                              </m:sSub>
                              <m:r>
                                <m:rPr>
                                  <m:brk m:alnAt="23"/>
                                </m:rPr>
                                <a:rPr lang="en-US" altLang="ko-KR" sz="15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altLang="ko-KR" sz="15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500" b="0" i="1" smtClean="0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ko-KR" sz="1500" b="0" i="1" smtClean="0">
                                      <a:latin typeface="Cambria Math" panose="02040503050406030204" pitchFamily="18" charset="0"/>
                                    </a:rPr>
                                    <m:t>𝑒𝑓𝑓</m:t>
                                  </m:r>
                                </m:sub>
                              </m:sSub>
                              <m:r>
                                <a:rPr lang="en-US" altLang="ko-KR" sz="1500" i="1">
                                  <a:latin typeface="Cambria Math" panose="02040503050406030204" pitchFamily="18" charset="0"/>
                                </a:rPr>
                                <m:t>−ℏ</m:t>
                              </m:r>
                              <m:r>
                                <a:rPr lang="en-US" altLang="ko-KR" sz="1500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sub>
                            <m:sup>
                              <m:r>
                                <a:rPr lang="en-US" altLang="ko-KR" sz="1500" i="1">
                                  <a:latin typeface="Cambria Math" panose="02040503050406030204" pitchFamily="18" charset="0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en-US" altLang="ko-KR" sz="1500" i="1">
                                  <a:latin typeface="Cambria Math" panose="02040503050406030204" pitchFamily="18" charset="0"/>
                                </a:rPr>
                                <m:t>𝑑𝐸</m:t>
                              </m:r>
                              <m:d>
                                <m:dPr>
                                  <m:ctrlPr>
                                    <a:rPr lang="en-US" altLang="ko-KR" sz="15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ko-KR" sz="1500" i="1"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sSub>
                                    <m:sSubPr>
                                      <m:ctrlPr>
                                        <a:rPr lang="en-US" altLang="ko-KR" sz="15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1500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altLang="ko-KR" sz="1500" i="1">
                                          <a:latin typeface="Cambria Math" panose="02040503050406030204" pitchFamily="18" charset="0"/>
                                        </a:rPr>
                                        <m:t>𝐹𝐷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altLang="ko-KR" sz="15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ko-KR" sz="1500" i="1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  <m:r>
                                        <a:rPr lang="en-US" altLang="ko-KR" sz="1500" i="1">
                                          <a:latin typeface="Cambria Math" panose="02040503050406030204" pitchFamily="18" charset="0"/>
                                        </a:rPr>
                                        <m:t>+ℏ</m:t>
                                      </m:r>
                                      <m:r>
                                        <a:rPr lang="en-US" altLang="ko-KR" sz="1500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</m:d>
                                </m:e>
                              </m:d>
                              <m:sSub>
                                <m:sSubPr>
                                  <m:ctrlPr>
                                    <a:rPr lang="en-US" altLang="ko-KR" sz="15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5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altLang="ko-KR" sz="1500" i="1">
                                      <a:latin typeface="Cambria Math" panose="02040503050406030204" pitchFamily="18" charset="0"/>
                                    </a:rPr>
                                    <m:t>𝐹𝐷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ko-KR" sz="15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ko-KR" sz="1500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</m:d>
                            </m:e>
                          </m:nary>
                          <m:nary>
                            <m:naryPr>
                              <m:ctrlPr>
                                <a:rPr lang="en-US" altLang="ko-KR" sz="15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func>
                                <m:funcPr>
                                  <m:ctrlPr>
                                    <a:rPr lang="en-US" altLang="ko-KR" sz="15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ko-KR" sz="1500" b="0" i="0" smtClean="0"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en-US" altLang="ko-KR" sz="15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1500" b="0" i="1" smtClean="0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n-US" altLang="ko-KR" sz="1500" b="0" i="1" smtClean="0">
                                          <a:latin typeface="Cambria Math" panose="02040503050406030204" pitchFamily="18" charset="0"/>
                                        </a:rPr>
                                        <m:t>𝑚𝑎𝑥</m:t>
                                      </m:r>
                                    </m:sub>
                                  </m:sSub>
                                  <m:r>
                                    <a:rPr lang="en-US" altLang="ko-KR" sz="1500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altLang="ko-KR" sz="1500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  <m:r>
                                    <a:rPr lang="en-US" altLang="ko-KR" sz="1500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func>
                            </m:sub>
                            <m:sup>
                              <m:r>
                                <a:rPr lang="en-US" altLang="ko-KR" sz="15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  <m:e>
                              <m:r>
                                <a:rPr lang="en-US" altLang="ko-KR" sz="15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altLang="ko-KR" sz="15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func>
                                <m:funcPr>
                                  <m:ctrlPr>
                                    <a:rPr lang="en-US" altLang="ko-KR" sz="15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ko-KR" sz="1500"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en-US" altLang="ko-KR" sz="1500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  <m:r>
                                <a:rPr lang="en-US" altLang="ko-KR" sz="15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  <m:nary>
                            <m:naryPr>
                              <m:ctrlPr>
                                <a:rPr lang="en-US" altLang="ko-KR" sz="15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ko-KR" sz="15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altLang="ko-KR" sz="15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ko-KR" sz="1500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sup>
                            <m:e>
                              <m:r>
                                <a:rPr lang="en-US" altLang="ko-KR" sz="15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m:rPr>
                                  <m:sty m:val="p"/>
                                </m:rPr>
                                <a:rPr lang="en-US" altLang="ko-KR" sz="1500">
                                  <a:latin typeface="Cambria Math" panose="02040503050406030204" pitchFamily="18" charset="0"/>
                                </a:rPr>
                                <m:t>Φ</m:t>
                              </m:r>
                            </m:e>
                          </m:nary>
                          <m:nary>
                            <m:naryPr>
                              <m:ctrlPr>
                                <a:rPr lang="en-US" altLang="ko-KR" sz="15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ko-KR" sz="15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altLang="ko-KR" sz="1500" i="1">
                                  <a:latin typeface="Cambria Math" panose="02040503050406030204" pitchFamily="18" charset="0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en-US" altLang="ko-KR" sz="1500" i="1">
                                  <a:latin typeface="Cambria Math" panose="02040503050406030204" pitchFamily="18" charset="0"/>
                                </a:rPr>
                                <m:t>𝑑𝑠</m:t>
                              </m:r>
                              <m:r>
                                <a:rPr lang="en-US" altLang="ko-KR" sz="15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ko-KR" sz="15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altLang="ko-KR" sz="15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ko-KR" sz="15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altLang="ko-KR" sz="15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ko-KR" sz="15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US" altLang="ko-KR" sz="15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ko-KR" sz="15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altLang="ko-KR" sz="15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ko-KR" sz="1500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altLang="ko-KR" sz="15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</m:den>
                      </m:f>
                    </m:oMath>
                  </m:oMathPara>
                </a14:m>
                <a:endParaRPr lang="en-US" altLang="ko-KR" sz="1500" b="0" dirty="0"/>
              </a:p>
              <a:p>
                <a:pPr marL="0" indent="0" algn="ctr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15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5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sSub>
                            <m:sSubPr>
                              <m:ctrlPr>
                                <a:rPr lang="en-US" altLang="ko-KR" sz="15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5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ko-KR" sz="15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sub>
                      </m:sSub>
                      <m:r>
                        <a:rPr lang="en-US" altLang="ko-KR" sz="15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ko-KR" sz="15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ko-KR" sz="15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ko-KR" sz="15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  <m:r>
                                <a:rPr lang="en-US" altLang="ko-KR" sz="15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altLang="ko-KR" sz="15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ko-KR" sz="15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5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ko-KR" sz="15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𝑒𝑓𝑓</m:t>
                                  </m:r>
                                </m:sub>
                              </m:sSub>
                              <m:r>
                                <a:rPr lang="en-US" altLang="ko-KR" sz="15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num>
                            <m:den>
                              <m:r>
                                <a:rPr lang="en-US" altLang="ko-KR" sz="15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 altLang="ko-KR" sz="15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en-US" altLang="ko-KR" sz="15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ko-KR" sz="15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US" altLang="ko-KR" sz="15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</m:oMath>
                  </m:oMathPara>
                </a14:m>
                <a:endParaRPr lang="en-US" altLang="ko-KR" sz="1500" b="0" dirty="0"/>
              </a:p>
              <a:p>
                <a:pPr marL="0" indent="0" algn="ctr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15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altLang="ko-KR" sz="15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500" b="0" i="1" smtClean="0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altLang="ko-KR" sz="15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altLang="ko-KR" sz="15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ko-KR" sz="15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5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ko-KR" sz="15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sSub>
                        <m:sSubPr>
                          <m:ctrlPr>
                            <a:rPr lang="en-US" altLang="ko-KR" sz="15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5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sSub>
                            <m:sSubPr>
                              <m:ctrlPr>
                                <a:rPr lang="en-US" altLang="ko-KR" sz="15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5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ko-KR" sz="15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sub>
                      </m:sSub>
                      <m:r>
                        <a:rPr lang="en-US" altLang="ko-KR" sz="15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ko-KR" sz="1500" b="0" dirty="0"/>
              </a:p>
              <a:p>
                <a:pPr marL="0" indent="0" algn="ctr">
                  <a:lnSpc>
                    <a:spcPct val="150000"/>
                  </a:lnSpc>
                  <a:buNone/>
                </a:pPr>
                <a:r>
                  <a:rPr lang="en-US" altLang="ko-KR" sz="1500" b="1" dirty="0"/>
                  <a:t>Notice: Initial electron distribution can vary depending on the cathode surface roughness and UV distribution</a:t>
                </a:r>
                <a:r>
                  <a:rPr lang="en-US" altLang="ko-KR" sz="1500" dirty="0"/>
                  <a:t>.</a:t>
                </a:r>
              </a:p>
            </p:txBody>
          </p:sp>
        </mc:Choice>
        <mc:Fallback>
          <p:sp>
            <p:nvSpPr>
              <p:cNvPr id="8" name="내용 개체 틀 2">
                <a:extLst>
                  <a:ext uri="{FF2B5EF4-FFF2-40B4-BE49-F238E27FC236}">
                    <a16:creationId xmlns:a16="http://schemas.microsoft.com/office/drawing/2014/main" id="{11D3C703-C47F-0CC4-F9BA-23C5F2388F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87552"/>
                <a:ext cx="12189882" cy="595529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제목 1">
            <a:extLst>
              <a:ext uri="{FF2B5EF4-FFF2-40B4-BE49-F238E27FC236}">
                <a16:creationId xmlns:a16="http://schemas.microsoft.com/office/drawing/2014/main" id="{7CA0F662-FD1C-820A-2662-97589BFCC0B0}"/>
              </a:ext>
            </a:extLst>
          </p:cNvPr>
          <p:cNvSpPr txBox="1">
            <a:spLocks/>
          </p:cNvSpPr>
          <p:nvPr/>
        </p:nvSpPr>
        <p:spPr>
          <a:xfrm>
            <a:off x="2116" y="-5292"/>
            <a:ext cx="12189883" cy="8905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3000"/>
              <a:t>3-Step model</a:t>
            </a:r>
            <a:endParaRPr lang="ko-KR" altLang="en-US" sz="3000" dirty="0" err="1"/>
          </a:p>
        </p:txBody>
      </p:sp>
    </p:spTree>
    <p:extLst>
      <p:ext uri="{BB962C8B-B14F-4D97-AF65-F5344CB8AC3E}">
        <p14:creationId xmlns:p14="http://schemas.microsoft.com/office/powerpoint/2010/main" val="29418012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8BBEED8-47D9-BB2F-3E33-7768B13B0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6692"/>
            <a:ext cx="5917803" cy="42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BD32EFFB-8E30-DD77-40A5-5D10794D18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7803" y="716692"/>
            <a:ext cx="5917803" cy="42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0E97BC1-B8EF-FAC8-069F-31A01E3CCF69}"/>
              </a:ext>
            </a:extLst>
          </p:cNvPr>
          <p:cNvSpPr txBox="1"/>
          <p:nvPr/>
        </p:nvSpPr>
        <p:spPr>
          <a:xfrm>
            <a:off x="958707" y="5191484"/>
            <a:ext cx="40003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latinLnBrk="1"/>
            <a:r>
              <a:rPr lang="en-US" altLang="ko-KR" dirty="0"/>
              <a:t>Ideal Particle distribution</a:t>
            </a:r>
            <a:endParaRPr lang="ko-KR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9D4B08-0393-4057-8C24-CB8945033F92}"/>
              </a:ext>
            </a:extLst>
          </p:cNvPr>
          <p:cNvSpPr txBox="1"/>
          <p:nvPr/>
        </p:nvSpPr>
        <p:spPr>
          <a:xfrm>
            <a:off x="7806530" y="5227731"/>
            <a:ext cx="25905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latinLnBrk="1"/>
            <a:r>
              <a:rPr lang="en-US" altLang="ko-KR" dirty="0"/>
              <a:t>UV</a:t>
            </a:r>
            <a:r>
              <a:rPr lang="ko-KR" altLang="en-US" dirty="0"/>
              <a:t> </a:t>
            </a:r>
            <a:r>
              <a:rPr lang="en-US" altLang="ko-KR" dirty="0"/>
              <a:t>laser</a:t>
            </a:r>
            <a:endParaRPr lang="ko-KR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7367999-A1EC-FC4F-C275-5E1CC3494F09}"/>
                  </a:ext>
                </a:extLst>
              </p:cNvPr>
              <p:cNvSpPr txBox="1"/>
              <p:nvPr/>
            </p:nvSpPr>
            <p:spPr>
              <a:xfrm>
                <a:off x="1882981" y="5771976"/>
                <a:ext cx="8331829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 algn="ctr" latinLnBrk="1">
                  <a:buAutoNum type="arabicPeriod"/>
                </a:pPr>
                <a:r>
                  <a:rPr lang="en-US" altLang="ko-KR" dirty="0"/>
                  <a:t>Generate 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altLang="ko-KR" dirty="0"/>
                  <a:t> by 3-step model.</a:t>
                </a:r>
              </a:p>
              <a:p>
                <a:pPr marL="342900" indent="-342900" algn="ctr" latinLnBrk="1">
                  <a:buAutoNum type="arabicPeriod"/>
                </a:pPr>
                <a:r>
                  <a:rPr lang="en-US" altLang="ko-KR" dirty="0"/>
                  <a:t>Change 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altLang="ko-KR" dirty="0"/>
                  <a:t>  into UV laser</a:t>
                </a:r>
                <a:endParaRPr lang="ko-KR" altLang="en-US" dirty="0"/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7367999-A1EC-FC4F-C275-5E1CC3494F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2981" y="5771976"/>
                <a:ext cx="8331829" cy="646331"/>
              </a:xfrm>
              <a:prstGeom prst="rect">
                <a:avLst/>
              </a:prstGeom>
              <a:blipFill>
                <a:blip r:embed="rId4"/>
                <a:stretch>
                  <a:fillRect t="-9434" b="-16981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520284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CF8E78-78AB-AA90-3BEC-447CC345FF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1D2620A-9F07-E528-9094-9ABB91D371D9}"/>
              </a:ext>
            </a:extLst>
          </p:cNvPr>
          <p:cNvSpPr txBox="1"/>
          <p:nvPr/>
        </p:nvSpPr>
        <p:spPr>
          <a:xfrm>
            <a:off x="1576516" y="2598003"/>
            <a:ext cx="945806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3000" b="1" dirty="0"/>
              <a:t>Simulation convergence test</a:t>
            </a:r>
          </a:p>
          <a:p>
            <a:pPr algn="ctr"/>
            <a:r>
              <a:rPr lang="en-US" altLang="ko-KR" sz="3000" b="1"/>
              <a:t>(# </a:t>
            </a:r>
            <a:r>
              <a:rPr lang="en-US" altLang="ko-KR" sz="3000" b="1" dirty="0"/>
              <a:t>of macroparticle/ # </a:t>
            </a:r>
            <a:r>
              <a:rPr lang="en-US" altLang="ko-KR" sz="3000" b="1"/>
              <a:t>of cells)</a:t>
            </a:r>
            <a:endParaRPr lang="en-US" altLang="ko-KR" sz="3000" b="1" dirty="0"/>
          </a:p>
          <a:p>
            <a:pPr marL="457200" indent="-457200" algn="ctr">
              <a:buAutoNum type="arabicPeriod"/>
            </a:pPr>
            <a:r>
              <a:rPr lang="en-US" altLang="ko-KR" sz="2500" dirty="0">
                <a:solidFill>
                  <a:srgbClr val="FF0000"/>
                </a:solidFill>
              </a:rPr>
              <a:t>Comparison of beam parameters along the entire lattice.</a:t>
            </a:r>
          </a:p>
          <a:p>
            <a:pPr marL="457200" indent="-457200" algn="ctr">
              <a:buAutoNum type="arabicPeriod"/>
            </a:pPr>
            <a:r>
              <a:rPr lang="en-US" altLang="ko-KR" sz="2500" dirty="0"/>
              <a:t>Comparison of beam at the end of Injector(PCA)</a:t>
            </a:r>
          </a:p>
          <a:p>
            <a:pPr marL="457200" indent="-457200" algn="ctr">
              <a:buAutoNum type="arabicPeriod"/>
            </a:pPr>
            <a:r>
              <a:rPr lang="en-US" altLang="ko-KR" sz="2500" dirty="0"/>
              <a:t>Comparison the result of solenoid scan.</a:t>
            </a:r>
          </a:p>
          <a:p>
            <a:pPr marL="457200" indent="-457200" algn="ctr">
              <a:buAutoNum type="arabicPeriod"/>
            </a:pPr>
            <a:endParaRPr lang="en-US" altLang="ko-KR" sz="2500" dirty="0"/>
          </a:p>
        </p:txBody>
      </p:sp>
    </p:spTree>
    <p:extLst>
      <p:ext uri="{BB962C8B-B14F-4D97-AF65-F5344CB8AC3E}">
        <p14:creationId xmlns:p14="http://schemas.microsoft.com/office/powerpoint/2010/main" val="25882236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C7D2FE-EC68-2C85-F6EF-34BCA81A04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, 도표, 평행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511B634-78A5-F50F-9FF4-627874EAE5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88" r="47661"/>
          <a:stretch>
            <a:fillRect/>
          </a:stretch>
        </p:blipFill>
        <p:spPr>
          <a:xfrm>
            <a:off x="252" y="0"/>
            <a:ext cx="2242925" cy="6858000"/>
          </a:xfrm>
          <a:prstGeom prst="rect">
            <a:avLst/>
          </a:prstGeom>
        </p:spPr>
      </p:pic>
      <p:pic>
        <p:nvPicPr>
          <p:cNvPr id="5" name="그림 4" descr="텍스트, 도표, 번호, 평행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35C49CD-A134-0DE6-80DC-D8A4AD438D5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1306"/>
          <a:stretch>
            <a:fillRect/>
          </a:stretch>
        </p:blipFill>
        <p:spPr>
          <a:xfrm>
            <a:off x="4330921" y="0"/>
            <a:ext cx="2083204" cy="6858000"/>
          </a:xfrm>
          <a:prstGeom prst="rect">
            <a:avLst/>
          </a:prstGeom>
        </p:spPr>
      </p:pic>
      <p:pic>
        <p:nvPicPr>
          <p:cNvPr id="6" name="그림 5" descr="텍스트, 도표, 번호, 평행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E50197F-9889-DA75-75E5-20813893EC7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1188" r="119"/>
          <a:stretch>
            <a:fillRect/>
          </a:stretch>
        </p:blipFill>
        <p:spPr>
          <a:xfrm>
            <a:off x="6409276" y="5715"/>
            <a:ext cx="2083209" cy="6858000"/>
          </a:xfrm>
          <a:prstGeom prst="rect">
            <a:avLst/>
          </a:prstGeom>
        </p:spPr>
      </p:pic>
      <p:pic>
        <p:nvPicPr>
          <p:cNvPr id="7" name="그림 6" descr="텍스트, 도표, 평행, 번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2239E6C-B2CF-BB47-2754-46A822CEFC7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9406" t="93" b="-241"/>
          <a:stretch>
            <a:fillRect/>
          </a:stretch>
        </p:blipFill>
        <p:spPr>
          <a:xfrm>
            <a:off x="8497156" y="-14605"/>
            <a:ext cx="2164503" cy="6868177"/>
          </a:xfrm>
          <a:prstGeom prst="rect">
            <a:avLst/>
          </a:prstGeom>
        </p:spPr>
      </p:pic>
      <p:pic>
        <p:nvPicPr>
          <p:cNvPr id="8" name="그림 7" descr="텍스트, 도표, 평행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5EEF0CF-5A20-CF2A-8DFC-823A7EFD0C8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1544" r="-129"/>
          <a:stretch>
            <a:fillRect/>
          </a:stretch>
        </p:blipFill>
        <p:spPr>
          <a:xfrm>
            <a:off x="2250025" y="635"/>
            <a:ext cx="20785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7811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</TotalTime>
  <Words>803</Words>
  <Application>Microsoft Office PowerPoint</Application>
  <PresentationFormat>와이드스크린</PresentationFormat>
  <Paragraphs>169</Paragraphs>
  <Slides>26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26</vt:i4>
      </vt:variant>
    </vt:vector>
  </HeadingPairs>
  <TitlesOfParts>
    <vt:vector size="31" baseType="lpstr">
      <vt:lpstr>Malgun Gothic</vt:lpstr>
      <vt:lpstr>Malgun Gothic</vt:lpstr>
      <vt:lpstr>Arial</vt:lpstr>
      <vt:lpstr>Cambria Math</vt:lpstr>
      <vt:lpstr>Office 테마</vt:lpstr>
      <vt:lpstr>2026/05/08 meeting</vt:lpstr>
      <vt:lpstr>PowerPoint 프레젠테이션</vt:lpstr>
      <vt:lpstr>PowerPoint 프레젠테이션</vt:lpstr>
      <vt:lpstr>3-step model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Application https://www.geeksforgeeks.org/machine-learning/ml-face-recognition-using-eigenfaces-pca-algorithm/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32X32X32 / 30,000 cells is the best setting for our research. </vt:lpstr>
      <vt:lpstr>PowerPoint 프레젠테이션</vt:lpstr>
      <vt:lpstr>Practice MOBO 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장원(물리학과)</dc:creator>
  <cp:lastModifiedBy>장원(물리학과)</cp:lastModifiedBy>
  <cp:revision>2</cp:revision>
  <dcterms:created xsi:type="dcterms:W3CDTF">2026-03-12T09:19:02Z</dcterms:created>
  <dcterms:modified xsi:type="dcterms:W3CDTF">2026-05-08T01:12:55Z</dcterms:modified>
</cp:coreProperties>
</file>