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629" r:id="rId3"/>
    <p:sldId id="265" r:id="rId4"/>
    <p:sldId id="437" r:id="rId5"/>
    <p:sldId id="438" r:id="rId6"/>
    <p:sldId id="630" r:id="rId7"/>
    <p:sldId id="631" r:id="rId8"/>
    <p:sldId id="444" r:id="rId9"/>
    <p:sldId id="633" r:id="rId10"/>
    <p:sldId id="639" r:id="rId11"/>
    <p:sldId id="647" r:id="rId12"/>
    <p:sldId id="274" r:id="rId13"/>
    <p:sldId id="649" r:id="rId14"/>
    <p:sldId id="281" r:id="rId15"/>
    <p:sldId id="638" r:id="rId16"/>
    <p:sldId id="640" r:id="rId17"/>
    <p:sldId id="648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CE8D8-97AA-465D-8C76-163AE7C567A6}" v="305" dt="2026-01-23T00:51:19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장원(물리학과)" userId="e4610acd-0df6-4076-801e-55b8d7f4980f" providerId="ADAL" clId="{A69C840B-12DC-4AB5-9E31-85C400B9D68F}"/>
    <pc:docChg chg="undo custSel addSld delSld modSld">
      <pc:chgData name="장원(물리학과)" userId="e4610acd-0df6-4076-801e-55b8d7f4980f" providerId="ADAL" clId="{A69C840B-12DC-4AB5-9E31-85C400B9D68F}" dt="2026-01-23T00:51:24.327" v="1916" actId="20577"/>
      <pc:docMkLst>
        <pc:docMk/>
      </pc:docMkLst>
      <pc:sldChg chg="addSp modSp add mod">
        <pc:chgData name="장원(물리학과)" userId="e4610acd-0df6-4076-801e-55b8d7f4980f" providerId="ADAL" clId="{A69C840B-12DC-4AB5-9E31-85C400B9D68F}" dt="2026-01-23T00:17:57.820" v="1483"/>
        <pc:sldMkLst>
          <pc:docMk/>
          <pc:sldMk cId="1588318464" sldId="274"/>
        </pc:sldMkLst>
        <pc:spChg chg="mod">
          <ac:chgData name="장원(물리학과)" userId="e4610acd-0df6-4076-801e-55b8d7f4980f" providerId="ADAL" clId="{A69C840B-12DC-4AB5-9E31-85C400B9D68F}" dt="2026-01-23T00:14:32.608" v="1439" actId="1076"/>
          <ac:spMkLst>
            <pc:docMk/>
            <pc:sldMk cId="1588318464" sldId="274"/>
            <ac:spMk id="2" creationId="{335F9BD3-2D98-4B27-B2F7-4411527C88A0}"/>
          </ac:spMkLst>
        </pc:spChg>
        <pc:spChg chg="add mod">
          <ac:chgData name="장원(물리학과)" userId="e4610acd-0df6-4076-801e-55b8d7f4980f" providerId="ADAL" clId="{A69C840B-12DC-4AB5-9E31-85C400B9D68F}" dt="2026-01-23T00:17:57.820" v="1483"/>
          <ac:spMkLst>
            <pc:docMk/>
            <pc:sldMk cId="1588318464" sldId="274"/>
            <ac:spMk id="4" creationId="{51F973F0-4A35-07B3-6B73-F979DFD24A83}"/>
          </ac:spMkLst>
        </pc:spChg>
      </pc:sldChg>
      <pc:sldChg chg="addSp delSp modSp add mod">
        <pc:chgData name="장원(물리학과)" userId="e4610acd-0df6-4076-801e-55b8d7f4980f" providerId="ADAL" clId="{A69C840B-12DC-4AB5-9E31-85C400B9D68F}" dt="2026-01-23T00:51:24.327" v="1916" actId="20577"/>
        <pc:sldMkLst>
          <pc:docMk/>
          <pc:sldMk cId="552540325" sldId="281"/>
        </pc:sldMkLst>
        <pc:spChg chg="del mod">
          <ac:chgData name="장원(물리학과)" userId="e4610acd-0df6-4076-801e-55b8d7f4980f" providerId="ADAL" clId="{A69C840B-12DC-4AB5-9E31-85C400B9D68F}" dt="2026-01-23T00:49:52.914" v="1864" actId="478"/>
          <ac:spMkLst>
            <pc:docMk/>
            <pc:sldMk cId="552540325" sldId="281"/>
            <ac:spMk id="2" creationId="{95186764-E7D1-1CA8-D633-B69ECAFBB623}"/>
          </ac:spMkLst>
        </pc:spChg>
        <pc:spChg chg="add mod">
          <ac:chgData name="장원(물리학과)" userId="e4610acd-0df6-4076-801e-55b8d7f4980f" providerId="ADAL" clId="{A69C840B-12DC-4AB5-9E31-85C400B9D68F}" dt="2026-01-23T00:51:24.327" v="1916" actId="20577"/>
          <ac:spMkLst>
            <pc:docMk/>
            <pc:sldMk cId="552540325" sldId="281"/>
            <ac:spMk id="13" creationId="{EBD8EFA6-334F-045F-50BD-8778424F5D55}"/>
          </ac:spMkLst>
        </pc:spChg>
        <pc:spChg chg="add mod">
          <ac:chgData name="장원(물리학과)" userId="e4610acd-0df6-4076-801e-55b8d7f4980f" providerId="ADAL" clId="{A69C840B-12DC-4AB5-9E31-85C400B9D68F}" dt="2026-01-23T00:50:02.367" v="1893" actId="1037"/>
          <ac:spMkLst>
            <pc:docMk/>
            <pc:sldMk cId="552540325" sldId="281"/>
            <ac:spMk id="14" creationId="{B56450FC-58C8-5213-A363-7B66B1393CD2}"/>
          </ac:spMkLst>
        </pc:spChg>
        <pc:spChg chg="add mod">
          <ac:chgData name="장원(물리학과)" userId="e4610acd-0df6-4076-801e-55b8d7f4980f" providerId="ADAL" clId="{A69C840B-12DC-4AB5-9E31-85C400B9D68F}" dt="2026-01-23T00:51:23.144" v="1915" actId="20577"/>
          <ac:spMkLst>
            <pc:docMk/>
            <pc:sldMk cId="552540325" sldId="281"/>
            <ac:spMk id="15" creationId="{6106909F-00D8-6261-00DE-2B6A5F9807BD}"/>
          </ac:spMkLst>
        </pc:spChg>
        <pc:spChg chg="add mod">
          <ac:chgData name="장원(물리학과)" userId="e4610acd-0df6-4076-801e-55b8d7f4980f" providerId="ADAL" clId="{A69C840B-12DC-4AB5-9E31-85C400B9D68F}" dt="2026-01-23T00:49:51.245" v="1863"/>
          <ac:spMkLst>
            <pc:docMk/>
            <pc:sldMk cId="552540325" sldId="281"/>
            <ac:spMk id="16" creationId="{BAECF862-AC2F-1BC5-7139-977781ACAC1A}"/>
          </ac:spMkLst>
        </pc:spChg>
        <pc:spChg chg="add del mod">
          <ac:chgData name="장원(물리학과)" userId="e4610acd-0df6-4076-801e-55b8d7f4980f" providerId="ADAL" clId="{A69C840B-12DC-4AB5-9E31-85C400B9D68F}" dt="2026-01-23T00:49:54.320" v="1865" actId="478"/>
          <ac:spMkLst>
            <pc:docMk/>
            <pc:sldMk cId="552540325" sldId="281"/>
            <ac:spMk id="18" creationId="{C280CD1B-9647-90BA-CC62-435D6C559761}"/>
          </ac:spMkLst>
        </pc:spChg>
        <pc:graphicFrameChg chg="add del mod modGraphic">
          <ac:chgData name="장원(물리학과)" userId="e4610acd-0df6-4076-801e-55b8d7f4980f" providerId="ADAL" clId="{A69C840B-12DC-4AB5-9E31-85C400B9D68F}" dt="2026-01-23T00:51:11.309" v="1911" actId="1076"/>
          <ac:graphicFrameMkLst>
            <pc:docMk/>
            <pc:sldMk cId="552540325" sldId="281"/>
            <ac:graphicFrameMk id="9" creationId="{C8EFAD29-5E0E-F5F8-AA5D-68B1E41A48C4}"/>
          </ac:graphicFrameMkLst>
        </pc:graphicFrameChg>
        <pc:picChg chg="add mod">
          <ac:chgData name="장원(물리학과)" userId="e4610acd-0df6-4076-801e-55b8d7f4980f" providerId="ADAL" clId="{A69C840B-12DC-4AB5-9E31-85C400B9D68F}" dt="2026-01-23T00:50:02.367" v="1893" actId="1037"/>
          <ac:picMkLst>
            <pc:docMk/>
            <pc:sldMk cId="552540325" sldId="281"/>
            <ac:picMk id="3" creationId="{D126BDE3-C5F9-B927-8184-903E01EB5995}"/>
          </ac:picMkLst>
        </pc:picChg>
        <pc:picChg chg="add mod">
          <ac:chgData name="장원(물리학과)" userId="e4610acd-0df6-4076-801e-55b8d7f4980f" providerId="ADAL" clId="{A69C840B-12DC-4AB5-9E31-85C400B9D68F}" dt="2026-01-23T00:51:19.934" v="1913" actId="1076"/>
          <ac:picMkLst>
            <pc:docMk/>
            <pc:sldMk cId="552540325" sldId="281"/>
            <ac:picMk id="4" creationId="{F61DFD97-31BD-229C-A331-A788A725EF52}"/>
          </ac:picMkLst>
        </pc:picChg>
        <pc:picChg chg="del">
          <ac:chgData name="장원(물리학과)" userId="e4610acd-0df6-4076-801e-55b8d7f4980f" providerId="ADAL" clId="{A69C840B-12DC-4AB5-9E31-85C400B9D68F}" dt="2026-01-23T00:46:34.474" v="1679" actId="478"/>
          <ac:picMkLst>
            <pc:docMk/>
            <pc:sldMk cId="552540325" sldId="281"/>
            <ac:picMk id="5" creationId="{674CB3C2-147E-3343-7BE5-BEA7D0AC2C52}"/>
          </ac:picMkLst>
        </pc:picChg>
        <pc:picChg chg="add del mod">
          <ac:chgData name="장원(물리학과)" userId="e4610acd-0df6-4076-801e-55b8d7f4980f" providerId="ADAL" clId="{A69C840B-12DC-4AB5-9E31-85C400B9D68F}" dt="2026-01-23T00:48:40.735" v="1781" actId="478"/>
          <ac:picMkLst>
            <pc:docMk/>
            <pc:sldMk cId="552540325" sldId="281"/>
            <ac:picMk id="6" creationId="{7F66A763-54A5-047B-5733-F92AE650CA4B}"/>
          </ac:picMkLst>
        </pc:picChg>
        <pc:picChg chg="add del mod">
          <ac:chgData name="장원(물리학과)" userId="e4610acd-0df6-4076-801e-55b8d7f4980f" providerId="ADAL" clId="{A69C840B-12DC-4AB5-9E31-85C400B9D68F}" dt="2026-01-23T00:49:11.934" v="1850" actId="478"/>
          <ac:picMkLst>
            <pc:docMk/>
            <pc:sldMk cId="552540325" sldId="281"/>
            <ac:picMk id="7" creationId="{24DE7680-252C-F23F-0858-A95B32CAA78B}"/>
          </ac:picMkLst>
        </pc:picChg>
        <pc:picChg chg="del mod">
          <ac:chgData name="장원(물리학과)" userId="e4610acd-0df6-4076-801e-55b8d7f4980f" providerId="ADAL" clId="{A69C840B-12DC-4AB5-9E31-85C400B9D68F}" dt="2026-01-23T00:46:34.175" v="1678" actId="478"/>
          <ac:picMkLst>
            <pc:docMk/>
            <pc:sldMk cId="552540325" sldId="281"/>
            <ac:picMk id="8" creationId="{EC6DEFB4-F11E-2643-8F6F-79898692FC62}"/>
          </ac:picMkLst>
        </pc:picChg>
        <pc:picChg chg="del">
          <ac:chgData name="장원(물리학과)" userId="e4610acd-0df6-4076-801e-55b8d7f4980f" providerId="ADAL" clId="{A69C840B-12DC-4AB5-9E31-85C400B9D68F}" dt="2026-01-23T00:46:33.910" v="1677" actId="478"/>
          <ac:picMkLst>
            <pc:docMk/>
            <pc:sldMk cId="552540325" sldId="281"/>
            <ac:picMk id="10" creationId="{23E94012-4B7C-CDDC-973F-935DAF2C6866}"/>
          </ac:picMkLst>
        </pc:picChg>
        <pc:picChg chg="mod">
          <ac:chgData name="장원(물리학과)" userId="e4610acd-0df6-4076-801e-55b8d7f4980f" providerId="ADAL" clId="{A69C840B-12DC-4AB5-9E31-85C400B9D68F}" dt="2026-01-23T00:50:02.367" v="1893" actId="1037"/>
          <ac:picMkLst>
            <pc:docMk/>
            <pc:sldMk cId="552540325" sldId="281"/>
            <ac:picMk id="11" creationId="{9363182F-1F0B-DD43-2170-DB8EEE682130}"/>
          </ac:picMkLst>
        </pc:picChg>
        <pc:picChg chg="del mod">
          <ac:chgData name="장원(물리학과)" userId="e4610acd-0df6-4076-801e-55b8d7f4980f" providerId="ADAL" clId="{A69C840B-12DC-4AB5-9E31-85C400B9D68F}" dt="2026-01-23T00:46:33.590" v="1676" actId="478"/>
          <ac:picMkLst>
            <pc:docMk/>
            <pc:sldMk cId="552540325" sldId="281"/>
            <ac:picMk id="12" creationId="{4CB3B674-C2A9-8BEB-67E6-3B5D0DA81BDF}"/>
          </ac:picMkLst>
        </pc:picChg>
        <pc:picChg chg="add mod">
          <ac:chgData name="장원(물리학과)" userId="e4610acd-0df6-4076-801e-55b8d7f4980f" providerId="ADAL" clId="{A69C840B-12DC-4AB5-9E31-85C400B9D68F}" dt="2026-01-23T00:51:16.207" v="1912" actId="1076"/>
          <ac:picMkLst>
            <pc:docMk/>
            <pc:sldMk cId="552540325" sldId="281"/>
            <ac:picMk id="19" creationId="{F9294B34-4403-5F1B-489C-1070E22927F3}"/>
          </ac:picMkLst>
        </pc:picChg>
      </pc:sldChg>
      <pc:sldChg chg="modSp mod">
        <pc:chgData name="장원(물리학과)" userId="e4610acd-0df6-4076-801e-55b8d7f4980f" providerId="ADAL" clId="{A69C840B-12DC-4AB5-9E31-85C400B9D68F}" dt="2026-01-23T00:21:43.019" v="1586" actId="20577"/>
        <pc:sldMkLst>
          <pc:docMk/>
          <pc:sldMk cId="3838122137" sldId="438"/>
        </pc:sldMkLst>
        <pc:spChg chg="mod">
          <ac:chgData name="장원(물리학과)" userId="e4610acd-0df6-4076-801e-55b8d7f4980f" providerId="ADAL" clId="{A69C840B-12DC-4AB5-9E31-85C400B9D68F}" dt="2026-01-23T00:21:43.019" v="1586" actId="20577"/>
          <ac:spMkLst>
            <pc:docMk/>
            <pc:sldMk cId="3838122137" sldId="438"/>
            <ac:spMk id="4" creationId="{1207CB2D-A381-7259-AAFE-90CFD16CBC49}"/>
          </ac:spMkLst>
        </pc:spChg>
      </pc:sldChg>
      <pc:sldChg chg="modSp add mod">
        <pc:chgData name="장원(물리학과)" userId="e4610acd-0df6-4076-801e-55b8d7f4980f" providerId="ADAL" clId="{A69C840B-12DC-4AB5-9E31-85C400B9D68F}" dt="2026-01-22T23:15:26.431" v="206" actId="1076"/>
        <pc:sldMkLst>
          <pc:docMk/>
          <pc:sldMk cId="2129098116" sldId="444"/>
        </pc:sldMkLst>
        <pc:spChg chg="mod">
          <ac:chgData name="장원(물리학과)" userId="e4610acd-0df6-4076-801e-55b8d7f4980f" providerId="ADAL" clId="{A69C840B-12DC-4AB5-9E31-85C400B9D68F}" dt="2026-01-22T23:15:26.431" v="206" actId="1076"/>
          <ac:spMkLst>
            <pc:docMk/>
            <pc:sldMk cId="2129098116" sldId="444"/>
            <ac:spMk id="6" creationId="{C184B7A5-3845-5D7E-5794-8408369445D0}"/>
          </ac:spMkLst>
        </pc:spChg>
      </pc:sldChg>
      <pc:sldChg chg="modSp mod">
        <pc:chgData name="장원(물리학과)" userId="e4610acd-0df6-4076-801e-55b8d7f4980f" providerId="ADAL" clId="{A69C840B-12DC-4AB5-9E31-85C400B9D68F}" dt="2026-01-23T00:09:19.655" v="1302" actId="20577"/>
        <pc:sldMkLst>
          <pc:docMk/>
          <pc:sldMk cId="1684510603" sldId="629"/>
        </pc:sldMkLst>
        <pc:spChg chg="mod">
          <ac:chgData name="장원(물리학과)" userId="e4610acd-0df6-4076-801e-55b8d7f4980f" providerId="ADAL" clId="{A69C840B-12DC-4AB5-9E31-85C400B9D68F}" dt="2026-01-23T00:09:19.655" v="1302" actId="20577"/>
          <ac:spMkLst>
            <pc:docMk/>
            <pc:sldMk cId="1684510603" sldId="629"/>
            <ac:spMk id="5" creationId="{6F1D90B8-6445-43FE-AE6A-4C90EAA51CDC}"/>
          </ac:spMkLst>
        </pc:spChg>
      </pc:sldChg>
      <pc:sldChg chg="addSp delSp modSp new mod">
        <pc:chgData name="장원(물리학과)" userId="e4610acd-0df6-4076-801e-55b8d7f4980f" providerId="ADAL" clId="{A69C840B-12DC-4AB5-9E31-85C400B9D68F}" dt="2026-01-22T23:14:37.556" v="204" actId="1076"/>
        <pc:sldMkLst>
          <pc:docMk/>
          <pc:sldMk cId="814323627" sldId="631"/>
        </pc:sldMkLst>
        <pc:spChg chg="del">
          <ac:chgData name="장원(물리학과)" userId="e4610acd-0df6-4076-801e-55b8d7f4980f" providerId="ADAL" clId="{A69C840B-12DC-4AB5-9E31-85C400B9D68F}" dt="2026-01-22T23:08:51.031" v="1" actId="478"/>
          <ac:spMkLst>
            <pc:docMk/>
            <pc:sldMk cId="814323627" sldId="631"/>
            <ac:spMk id="2" creationId="{3BB15A83-69F6-F32A-4E7D-608280987A7A}"/>
          </ac:spMkLst>
        </pc:spChg>
        <pc:spChg chg="del mod">
          <ac:chgData name="장원(물리학과)" userId="e4610acd-0df6-4076-801e-55b8d7f4980f" providerId="ADAL" clId="{A69C840B-12DC-4AB5-9E31-85C400B9D68F}" dt="2026-01-22T23:08:53.414" v="3" actId="478"/>
          <ac:spMkLst>
            <pc:docMk/>
            <pc:sldMk cId="814323627" sldId="631"/>
            <ac:spMk id="3" creationId="{3CAA3F9A-86D2-4329-E4E2-B242CC311BBC}"/>
          </ac:spMkLst>
        </pc:spChg>
        <pc:spChg chg="del mod topLvl">
          <ac:chgData name="장원(물리학과)" userId="e4610acd-0df6-4076-801e-55b8d7f4980f" providerId="ADAL" clId="{A69C840B-12DC-4AB5-9E31-85C400B9D68F}" dt="2026-01-22T23:09:11.222" v="7" actId="478"/>
          <ac:spMkLst>
            <pc:docMk/>
            <pc:sldMk cId="814323627" sldId="631"/>
            <ac:spMk id="5" creationId="{16104530-3945-C87C-2A01-B5DA2A6A03A6}"/>
          </ac:spMkLst>
        </pc:spChg>
        <pc:spChg chg="mod topLvl">
          <ac:chgData name="장원(물리학과)" userId="e4610acd-0df6-4076-801e-55b8d7f4980f" providerId="ADAL" clId="{A69C840B-12DC-4AB5-9E31-85C400B9D68F}" dt="2026-01-22T23:09:56.664" v="16" actId="165"/>
          <ac:spMkLst>
            <pc:docMk/>
            <pc:sldMk cId="814323627" sldId="631"/>
            <ac:spMk id="7" creationId="{B5E210FE-DDB4-9EF8-FE96-CBC8F260A06C}"/>
          </ac:spMkLst>
        </pc:spChg>
        <pc:spChg chg="mod topLvl">
          <ac:chgData name="장원(물리학과)" userId="e4610acd-0df6-4076-801e-55b8d7f4980f" providerId="ADAL" clId="{A69C840B-12DC-4AB5-9E31-85C400B9D68F}" dt="2026-01-22T23:09:56.664" v="16" actId="165"/>
          <ac:spMkLst>
            <pc:docMk/>
            <pc:sldMk cId="814323627" sldId="631"/>
            <ac:spMk id="8" creationId="{B5EF7AB2-FCE3-6A6C-3B8A-3C168B89805B}"/>
          </ac:spMkLst>
        </pc:spChg>
        <pc:spChg chg="mod topLvl">
          <ac:chgData name="장원(물리학과)" userId="e4610acd-0df6-4076-801e-55b8d7f4980f" providerId="ADAL" clId="{A69C840B-12DC-4AB5-9E31-85C400B9D68F}" dt="2026-01-22T23:09:56.664" v="16" actId="165"/>
          <ac:spMkLst>
            <pc:docMk/>
            <pc:sldMk cId="814323627" sldId="631"/>
            <ac:spMk id="11" creationId="{792AC3C4-CA71-2451-27CD-4B5CB58D4EB2}"/>
          </ac:spMkLst>
        </pc:spChg>
        <pc:spChg chg="mod topLvl">
          <ac:chgData name="장원(물리학과)" userId="e4610acd-0df6-4076-801e-55b8d7f4980f" providerId="ADAL" clId="{A69C840B-12DC-4AB5-9E31-85C400B9D68F}" dt="2026-01-22T23:14:34.962" v="203" actId="1076"/>
          <ac:spMkLst>
            <pc:docMk/>
            <pc:sldMk cId="814323627" sldId="631"/>
            <ac:spMk id="15" creationId="{CEDD3A6B-D0FA-B333-C089-413BEBA3CFC5}"/>
          </ac:spMkLst>
        </pc:spChg>
        <pc:spChg chg="mod topLvl">
          <ac:chgData name="장원(물리학과)" userId="e4610acd-0df6-4076-801e-55b8d7f4980f" providerId="ADAL" clId="{A69C840B-12DC-4AB5-9E31-85C400B9D68F}" dt="2026-01-22T23:09:56.664" v="16" actId="165"/>
          <ac:spMkLst>
            <pc:docMk/>
            <pc:sldMk cId="814323627" sldId="631"/>
            <ac:spMk id="16" creationId="{C7DB2F5C-C355-27A8-A0F6-1E94E26B37A6}"/>
          </ac:spMkLst>
        </pc:spChg>
        <pc:spChg chg="add mod">
          <ac:chgData name="장원(물리학과)" userId="e4610acd-0df6-4076-801e-55b8d7f4980f" providerId="ADAL" clId="{A69C840B-12DC-4AB5-9E31-85C400B9D68F}" dt="2026-01-22T23:14:34.962" v="203" actId="1076"/>
          <ac:spMkLst>
            <pc:docMk/>
            <pc:sldMk cId="814323627" sldId="631"/>
            <ac:spMk id="24" creationId="{8BFC98B7-7EC9-4820-D363-F729D21E097F}"/>
          </ac:spMkLst>
        </pc:spChg>
        <pc:spChg chg="add mod">
          <ac:chgData name="장원(물리학과)" userId="e4610acd-0df6-4076-801e-55b8d7f4980f" providerId="ADAL" clId="{A69C840B-12DC-4AB5-9E31-85C400B9D68F}" dt="2026-01-22T23:14:34.962" v="203" actId="1076"/>
          <ac:spMkLst>
            <pc:docMk/>
            <pc:sldMk cId="814323627" sldId="631"/>
            <ac:spMk id="25" creationId="{2A44A8E6-88E9-CC30-72EF-6023309536F6}"/>
          </ac:spMkLst>
        </pc:spChg>
        <pc:spChg chg="add mod">
          <ac:chgData name="장원(물리학과)" userId="e4610acd-0df6-4076-801e-55b8d7f4980f" providerId="ADAL" clId="{A69C840B-12DC-4AB5-9E31-85C400B9D68F}" dt="2026-01-22T23:14:34.962" v="203" actId="1076"/>
          <ac:spMkLst>
            <pc:docMk/>
            <pc:sldMk cId="814323627" sldId="631"/>
            <ac:spMk id="31" creationId="{BD453957-9639-FBE1-272C-B70B880B3232}"/>
          </ac:spMkLst>
        </pc:spChg>
        <pc:spChg chg="add mod">
          <ac:chgData name="장원(물리학과)" userId="e4610acd-0df6-4076-801e-55b8d7f4980f" providerId="ADAL" clId="{A69C840B-12DC-4AB5-9E31-85C400B9D68F}" dt="2026-01-22T23:14:34.962" v="203" actId="1076"/>
          <ac:spMkLst>
            <pc:docMk/>
            <pc:sldMk cId="814323627" sldId="631"/>
            <ac:spMk id="36" creationId="{1042D2AF-033F-B107-DE19-3FBD0DF08707}"/>
          </ac:spMkLst>
        </pc:spChg>
        <pc:spChg chg="del mod">
          <ac:chgData name="장원(물리학과)" userId="e4610acd-0df6-4076-801e-55b8d7f4980f" providerId="ADAL" clId="{A69C840B-12DC-4AB5-9E31-85C400B9D68F}" dt="2026-01-22T23:13:43.966" v="139" actId="478"/>
          <ac:spMkLst>
            <pc:docMk/>
            <pc:sldMk cId="814323627" sldId="631"/>
            <ac:spMk id="39" creationId="{73BCCD57-68E0-E3B7-148D-B7D97566766B}"/>
          </ac:spMkLst>
        </pc:spChg>
        <pc:spChg chg="mod">
          <ac:chgData name="장원(물리학과)" userId="e4610acd-0df6-4076-801e-55b8d7f4980f" providerId="ADAL" clId="{A69C840B-12DC-4AB5-9E31-85C400B9D68F}" dt="2026-01-22T23:13:43.635" v="138" actId="20577"/>
          <ac:spMkLst>
            <pc:docMk/>
            <pc:sldMk cId="814323627" sldId="631"/>
            <ac:spMk id="40" creationId="{38B1AE3B-9FC2-72E2-782E-943430FA4615}"/>
          </ac:spMkLst>
        </pc:spChg>
        <pc:spChg chg="mod">
          <ac:chgData name="장원(물리학과)" userId="e4610acd-0df6-4076-801e-55b8d7f4980f" providerId="ADAL" clId="{A69C840B-12DC-4AB5-9E31-85C400B9D68F}" dt="2026-01-22T23:13:43.635" v="138" actId="20577"/>
          <ac:spMkLst>
            <pc:docMk/>
            <pc:sldMk cId="814323627" sldId="631"/>
            <ac:spMk id="43" creationId="{79FF0ECE-4F61-BD6C-C1D5-A511EEA7E107}"/>
          </ac:spMkLst>
        </pc:spChg>
        <pc:spChg chg="mod">
          <ac:chgData name="장원(물리학과)" userId="e4610acd-0df6-4076-801e-55b8d7f4980f" providerId="ADAL" clId="{A69C840B-12DC-4AB5-9E31-85C400B9D68F}" dt="2026-01-22T23:13:43.635" v="138" actId="20577"/>
          <ac:spMkLst>
            <pc:docMk/>
            <pc:sldMk cId="814323627" sldId="631"/>
            <ac:spMk id="47" creationId="{A1CAB35B-6146-1EF7-D883-FF36BCCA3BF4}"/>
          </ac:spMkLst>
        </pc:spChg>
        <pc:spChg chg="add mod">
          <ac:chgData name="장원(물리학과)" userId="e4610acd-0df6-4076-801e-55b8d7f4980f" providerId="ADAL" clId="{A69C840B-12DC-4AB5-9E31-85C400B9D68F}" dt="2026-01-22T23:14:37.556" v="204" actId="1076"/>
          <ac:spMkLst>
            <pc:docMk/>
            <pc:sldMk cId="814323627" sldId="631"/>
            <ac:spMk id="48" creationId="{D56B9AB0-7D98-5E73-9EE3-E369F49335E3}"/>
          </ac:spMkLst>
        </pc:spChg>
        <pc:grpChg chg="add del mod">
          <ac:chgData name="장원(물리학과)" userId="e4610acd-0df6-4076-801e-55b8d7f4980f" providerId="ADAL" clId="{A69C840B-12DC-4AB5-9E31-85C400B9D68F}" dt="2026-01-22T23:09:09.824" v="6" actId="165"/>
          <ac:grpSpMkLst>
            <pc:docMk/>
            <pc:sldMk cId="814323627" sldId="631"/>
            <ac:grpSpMk id="4" creationId="{56BA9F1D-DDF8-B7D1-277A-5ED86AF91EA7}"/>
          </ac:grpSpMkLst>
        </pc:grpChg>
        <pc:grpChg chg="add mod topLvl">
          <ac:chgData name="장원(물리학과)" userId="e4610acd-0df6-4076-801e-55b8d7f4980f" providerId="ADAL" clId="{A69C840B-12DC-4AB5-9E31-85C400B9D68F}" dt="2026-01-22T23:14:34.962" v="203" actId="1076"/>
          <ac:grpSpMkLst>
            <pc:docMk/>
            <pc:sldMk cId="814323627" sldId="631"/>
            <ac:grpSpMk id="17" creationId="{2DE8B020-7298-D245-79DE-2AD95665453B}"/>
          </ac:grpSpMkLst>
        </pc:grpChg>
        <pc:grpChg chg="add del mod">
          <ac:chgData name="장원(물리학과)" userId="e4610acd-0df6-4076-801e-55b8d7f4980f" providerId="ADAL" clId="{A69C840B-12DC-4AB5-9E31-85C400B9D68F}" dt="2026-01-22T23:09:56.664" v="16" actId="165"/>
          <ac:grpSpMkLst>
            <pc:docMk/>
            <pc:sldMk cId="814323627" sldId="631"/>
            <ac:grpSpMk id="18" creationId="{50C1D8D6-BECE-A049-16F9-E4598F046014}"/>
          </ac:grpSpMkLst>
        </pc:grpChg>
        <pc:grpChg chg="add del mod">
          <ac:chgData name="장원(물리학과)" userId="e4610acd-0df6-4076-801e-55b8d7f4980f" providerId="ADAL" clId="{A69C840B-12DC-4AB5-9E31-85C400B9D68F}" dt="2026-01-22T23:13:48.638" v="142" actId="478"/>
          <ac:grpSpMkLst>
            <pc:docMk/>
            <pc:sldMk cId="814323627" sldId="631"/>
            <ac:grpSpMk id="37" creationId="{3577E0FB-4471-4D26-9F67-14C635DC0CDD}"/>
          </ac:grpSpMkLst>
        </pc:grpChg>
        <pc:cxnChg chg="mod topLvl">
          <ac:chgData name="장원(물리학과)" userId="e4610acd-0df6-4076-801e-55b8d7f4980f" providerId="ADAL" clId="{A69C840B-12DC-4AB5-9E31-85C400B9D68F}" dt="2026-01-22T23:12:40.584" v="128" actId="14100"/>
          <ac:cxnSpMkLst>
            <pc:docMk/>
            <pc:sldMk cId="814323627" sldId="631"/>
            <ac:cxnSpMk id="6" creationId="{535CC93F-B6F2-C6F5-DE8C-76E2035F1B98}"/>
          </ac:cxnSpMkLst>
        </pc:cxnChg>
        <pc:cxnChg chg="mod topLvl">
          <ac:chgData name="장원(물리학과)" userId="e4610acd-0df6-4076-801e-55b8d7f4980f" providerId="ADAL" clId="{A69C840B-12DC-4AB5-9E31-85C400B9D68F}" dt="2026-01-22T23:09:56.664" v="16" actId="165"/>
          <ac:cxnSpMkLst>
            <pc:docMk/>
            <pc:sldMk cId="814323627" sldId="631"/>
            <ac:cxnSpMk id="9" creationId="{02BF233C-E384-69E0-0130-5AEB8B998AB3}"/>
          </ac:cxnSpMkLst>
        </pc:cxnChg>
        <pc:cxnChg chg="mod">
          <ac:chgData name="장원(물리학과)" userId="e4610acd-0df6-4076-801e-55b8d7f4980f" providerId="ADAL" clId="{A69C840B-12DC-4AB5-9E31-85C400B9D68F}" dt="2026-01-22T23:09:28.742" v="8" actId="164"/>
          <ac:cxnSpMkLst>
            <pc:docMk/>
            <pc:sldMk cId="814323627" sldId="631"/>
            <ac:cxnSpMk id="10" creationId="{D73F4316-6DFB-E56A-D936-508B8C6BAE49}"/>
          </ac:cxnSpMkLst>
        </pc:cxnChg>
        <pc:cxnChg chg="mod">
          <ac:chgData name="장원(물리학과)" userId="e4610acd-0df6-4076-801e-55b8d7f4980f" providerId="ADAL" clId="{A69C840B-12DC-4AB5-9E31-85C400B9D68F}" dt="2026-01-22T23:09:28.742" v="8" actId="164"/>
          <ac:cxnSpMkLst>
            <pc:docMk/>
            <pc:sldMk cId="814323627" sldId="631"/>
            <ac:cxnSpMk id="12" creationId="{8717D76F-CF1D-15F6-4140-C61978AF1207}"/>
          </ac:cxnSpMkLst>
        </pc:cxnChg>
        <pc:cxnChg chg="mod topLvl">
          <ac:chgData name="장원(물리학과)" userId="e4610acd-0df6-4076-801e-55b8d7f4980f" providerId="ADAL" clId="{A69C840B-12DC-4AB5-9E31-85C400B9D68F}" dt="2026-01-22T23:09:56.664" v="16" actId="165"/>
          <ac:cxnSpMkLst>
            <pc:docMk/>
            <pc:sldMk cId="814323627" sldId="631"/>
            <ac:cxnSpMk id="13" creationId="{A219564D-17C8-ABC8-FE6B-651D35F997AC}"/>
          </ac:cxnSpMkLst>
        </pc:cxnChg>
        <pc:cxnChg chg="add mod">
          <ac:chgData name="장원(물리학과)" userId="e4610acd-0df6-4076-801e-55b8d7f4980f" providerId="ADAL" clId="{A69C840B-12DC-4AB5-9E31-85C400B9D68F}" dt="2026-01-22T23:14:34.962" v="203" actId="1076"/>
          <ac:cxnSpMkLst>
            <pc:docMk/>
            <pc:sldMk cId="814323627" sldId="631"/>
            <ac:cxnSpMk id="19" creationId="{B249305A-A64C-AFF0-BEEA-886D60A755AB}"/>
          </ac:cxnSpMkLst>
        </pc:cxnChg>
        <pc:cxnChg chg="add mod">
          <ac:chgData name="장원(물리학과)" userId="e4610acd-0df6-4076-801e-55b8d7f4980f" providerId="ADAL" clId="{A69C840B-12DC-4AB5-9E31-85C400B9D68F}" dt="2026-01-22T23:14:34.962" v="203" actId="1076"/>
          <ac:cxnSpMkLst>
            <pc:docMk/>
            <pc:sldMk cId="814323627" sldId="631"/>
            <ac:cxnSpMk id="26" creationId="{7CA50B53-5E4D-E1E2-8735-500B38324B32}"/>
          </ac:cxnSpMkLst>
        </pc:cxnChg>
        <pc:cxnChg chg="add mod">
          <ac:chgData name="장원(물리학과)" userId="e4610acd-0df6-4076-801e-55b8d7f4980f" providerId="ADAL" clId="{A69C840B-12DC-4AB5-9E31-85C400B9D68F}" dt="2026-01-22T23:14:34.962" v="203" actId="1076"/>
          <ac:cxnSpMkLst>
            <pc:docMk/>
            <pc:sldMk cId="814323627" sldId="631"/>
            <ac:cxnSpMk id="29" creationId="{47A61AF3-1EB7-CAAF-8050-B17C6727B20F}"/>
          </ac:cxnSpMkLst>
        </pc:cxnChg>
        <pc:cxnChg chg="add mod">
          <ac:chgData name="장원(물리학과)" userId="e4610acd-0df6-4076-801e-55b8d7f4980f" providerId="ADAL" clId="{A69C840B-12DC-4AB5-9E31-85C400B9D68F}" dt="2026-01-22T23:14:34.962" v="203" actId="1076"/>
          <ac:cxnSpMkLst>
            <pc:docMk/>
            <pc:sldMk cId="814323627" sldId="631"/>
            <ac:cxnSpMk id="33" creationId="{FDE6D2DE-FE04-E36B-B833-9101EC38A3F5}"/>
          </ac:cxnSpMkLst>
        </pc:cxnChg>
        <pc:cxnChg chg="add mod">
          <ac:chgData name="장원(물리학과)" userId="e4610acd-0df6-4076-801e-55b8d7f4980f" providerId="ADAL" clId="{A69C840B-12DC-4AB5-9E31-85C400B9D68F}" dt="2026-01-22T23:13:16.804" v="132"/>
          <ac:cxnSpMkLst>
            <pc:docMk/>
            <pc:sldMk cId="814323627" sldId="631"/>
            <ac:cxnSpMk id="35" creationId="{EB59C858-6230-8CE9-938A-7F46BA927B45}"/>
          </ac:cxnSpMkLst>
        </pc:cxnChg>
        <pc:cxnChg chg="mod">
          <ac:chgData name="장원(물리학과)" userId="e4610acd-0df6-4076-801e-55b8d7f4980f" providerId="ADAL" clId="{A69C840B-12DC-4AB5-9E31-85C400B9D68F}" dt="2026-01-22T23:13:43.635" v="138" actId="20577"/>
          <ac:cxnSpMkLst>
            <pc:docMk/>
            <pc:sldMk cId="814323627" sldId="631"/>
            <ac:cxnSpMk id="38" creationId="{10C41565-C5F4-B138-E9DB-CD83B59F203A}"/>
          </ac:cxnSpMkLst>
        </pc:cxnChg>
        <pc:cxnChg chg="mod">
          <ac:chgData name="장원(물리학과)" userId="e4610acd-0df6-4076-801e-55b8d7f4980f" providerId="ADAL" clId="{A69C840B-12DC-4AB5-9E31-85C400B9D68F}" dt="2026-01-22T23:13:43.635" v="138" actId="20577"/>
          <ac:cxnSpMkLst>
            <pc:docMk/>
            <pc:sldMk cId="814323627" sldId="631"/>
            <ac:cxnSpMk id="41" creationId="{D52719E5-BBD2-D3AC-0ED0-EABB69D21B50}"/>
          </ac:cxnSpMkLst>
        </pc:cxnChg>
        <pc:cxnChg chg="mod">
          <ac:chgData name="장원(물리학과)" userId="e4610acd-0df6-4076-801e-55b8d7f4980f" providerId="ADAL" clId="{A69C840B-12DC-4AB5-9E31-85C400B9D68F}" dt="2026-01-22T23:13:48.638" v="142" actId="478"/>
          <ac:cxnSpMkLst>
            <pc:docMk/>
            <pc:sldMk cId="814323627" sldId="631"/>
            <ac:cxnSpMk id="42" creationId="{B10EC819-0B39-3235-6D09-0D501323E81A}"/>
          </ac:cxnSpMkLst>
        </pc:cxnChg>
        <pc:cxnChg chg="mod">
          <ac:chgData name="장원(물리학과)" userId="e4610acd-0df6-4076-801e-55b8d7f4980f" providerId="ADAL" clId="{A69C840B-12DC-4AB5-9E31-85C400B9D68F}" dt="2026-01-22T23:13:43.635" v="138" actId="20577"/>
          <ac:cxnSpMkLst>
            <pc:docMk/>
            <pc:sldMk cId="814323627" sldId="631"/>
            <ac:cxnSpMk id="44" creationId="{04DE19EC-6A25-F068-91F7-013BB7732EF3}"/>
          </ac:cxnSpMkLst>
        </pc:cxnChg>
        <pc:cxnChg chg="mod">
          <ac:chgData name="장원(물리학과)" userId="e4610acd-0df6-4076-801e-55b8d7f4980f" providerId="ADAL" clId="{A69C840B-12DC-4AB5-9E31-85C400B9D68F}" dt="2026-01-22T23:13:43.635" v="138" actId="20577"/>
          <ac:cxnSpMkLst>
            <pc:docMk/>
            <pc:sldMk cId="814323627" sldId="631"/>
            <ac:cxnSpMk id="45" creationId="{9BDF9980-0477-FAB5-6829-BAAB592F8600}"/>
          </ac:cxnSpMkLst>
        </pc:cxnChg>
        <pc:cxnChg chg="mod">
          <ac:chgData name="장원(물리학과)" userId="e4610acd-0df6-4076-801e-55b8d7f4980f" providerId="ADAL" clId="{A69C840B-12DC-4AB5-9E31-85C400B9D68F}" dt="2026-01-22T23:13:43.635" v="138" actId="20577"/>
          <ac:cxnSpMkLst>
            <pc:docMk/>
            <pc:sldMk cId="814323627" sldId="631"/>
            <ac:cxnSpMk id="46" creationId="{228251A1-E46D-7D63-5CC5-87BB440CBDF5}"/>
          </ac:cxnSpMkLst>
        </pc:cxnChg>
      </pc:sldChg>
      <pc:sldChg chg="new del">
        <pc:chgData name="장원(물리학과)" userId="e4610acd-0df6-4076-801e-55b8d7f4980f" providerId="ADAL" clId="{A69C840B-12DC-4AB5-9E31-85C400B9D68F}" dt="2026-01-23T00:04:09.517" v="1238" actId="47"/>
        <pc:sldMkLst>
          <pc:docMk/>
          <pc:sldMk cId="1145672040" sldId="632"/>
        </pc:sldMkLst>
      </pc:sldChg>
      <pc:sldChg chg="addSp delSp modSp add mod">
        <pc:chgData name="장원(물리학과)" userId="e4610acd-0df6-4076-801e-55b8d7f4980f" providerId="ADAL" clId="{A69C840B-12DC-4AB5-9E31-85C400B9D68F}" dt="2026-01-23T00:13:24.536" v="1434" actId="20577"/>
        <pc:sldMkLst>
          <pc:docMk/>
          <pc:sldMk cId="1328694168" sldId="633"/>
        </pc:sldMkLst>
        <pc:spChg chg="add mod">
          <ac:chgData name="장원(물리학과)" userId="e4610acd-0df6-4076-801e-55b8d7f4980f" providerId="ADAL" clId="{A69C840B-12DC-4AB5-9E31-85C400B9D68F}" dt="2026-01-23T00:13:24.536" v="1434" actId="20577"/>
          <ac:spMkLst>
            <pc:docMk/>
            <pc:sldMk cId="1328694168" sldId="633"/>
            <ac:spMk id="2" creationId="{746A0736-EDB2-9640-FC6B-2B81FDB925C0}"/>
          </ac:spMkLst>
        </pc:spChg>
        <pc:spChg chg="mod">
          <ac:chgData name="장원(물리학과)" userId="e4610acd-0df6-4076-801e-55b8d7f4980f" providerId="ADAL" clId="{A69C840B-12DC-4AB5-9E31-85C400B9D68F}" dt="2026-01-22T23:37:21.910" v="357" actId="20577"/>
          <ac:spMkLst>
            <pc:docMk/>
            <pc:sldMk cId="1328694168" sldId="633"/>
            <ac:spMk id="4" creationId="{62E16F9A-3093-CCCF-892A-1C0898DC332D}"/>
          </ac:spMkLst>
        </pc:spChg>
        <pc:spChg chg="del mod">
          <ac:chgData name="장원(물리학과)" userId="e4610acd-0df6-4076-801e-55b8d7f4980f" providerId="ADAL" clId="{A69C840B-12DC-4AB5-9E31-85C400B9D68F}" dt="2026-01-22T23:37:27.542" v="358" actId="478"/>
          <ac:spMkLst>
            <pc:docMk/>
            <pc:sldMk cId="1328694168" sldId="633"/>
            <ac:spMk id="5" creationId="{7EFFE18D-0FA1-7B1A-BACB-4FF830345290}"/>
          </ac:spMkLst>
        </pc:spChg>
        <pc:picChg chg="add mod">
          <ac:chgData name="장원(물리학과)" userId="e4610acd-0df6-4076-801e-55b8d7f4980f" providerId="ADAL" clId="{A69C840B-12DC-4AB5-9E31-85C400B9D68F}" dt="2026-01-22T23:45:50.877" v="718"/>
          <ac:picMkLst>
            <pc:docMk/>
            <pc:sldMk cId="1328694168" sldId="633"/>
            <ac:picMk id="3" creationId="{A2540ADB-E13A-801C-855F-9F09119CD5EB}"/>
          </ac:picMkLst>
        </pc:picChg>
      </pc:sldChg>
      <pc:sldChg chg="add del">
        <pc:chgData name="장원(물리학과)" userId="e4610acd-0df6-4076-801e-55b8d7f4980f" providerId="ADAL" clId="{A69C840B-12DC-4AB5-9E31-85C400B9D68F}" dt="2026-01-22T23:21:50.206" v="276" actId="47"/>
        <pc:sldMkLst>
          <pc:docMk/>
          <pc:sldMk cId="3961627636" sldId="634"/>
        </pc:sldMkLst>
      </pc:sldChg>
      <pc:sldChg chg="delSp modSp add mod">
        <pc:chgData name="장원(물리학과)" userId="e4610acd-0df6-4076-801e-55b8d7f4980f" providerId="ADAL" clId="{A69C840B-12DC-4AB5-9E31-85C400B9D68F}" dt="2026-01-23T00:50:23.041" v="1896" actId="1076"/>
        <pc:sldMkLst>
          <pc:docMk/>
          <pc:sldMk cId="1575621662" sldId="638"/>
        </pc:sldMkLst>
        <pc:spChg chg="mod">
          <ac:chgData name="장원(물리학과)" userId="e4610acd-0df6-4076-801e-55b8d7f4980f" providerId="ADAL" clId="{A69C840B-12DC-4AB5-9E31-85C400B9D68F}" dt="2026-01-23T00:50:18.377" v="1895" actId="1076"/>
          <ac:spMkLst>
            <pc:docMk/>
            <pc:sldMk cId="1575621662" sldId="638"/>
            <ac:spMk id="4" creationId="{8F4146E0-44C2-7438-5350-1B98D65751F0}"/>
          </ac:spMkLst>
        </pc:spChg>
        <pc:picChg chg="del mod">
          <ac:chgData name="장원(물리학과)" userId="e4610acd-0df6-4076-801e-55b8d7f4980f" providerId="ADAL" clId="{A69C840B-12DC-4AB5-9E31-85C400B9D68F}" dt="2026-01-22T23:22:01.150" v="278" actId="478"/>
          <ac:picMkLst>
            <pc:docMk/>
            <pc:sldMk cId="1575621662" sldId="638"/>
            <ac:picMk id="3074" creationId="{6A8A6308-BBC5-B295-D084-661A5FF6D733}"/>
          </ac:picMkLst>
        </pc:picChg>
        <pc:picChg chg="mod">
          <ac:chgData name="장원(물리학과)" userId="e4610acd-0df6-4076-801e-55b8d7f4980f" providerId="ADAL" clId="{A69C840B-12DC-4AB5-9E31-85C400B9D68F}" dt="2026-01-23T00:50:23.041" v="1896" actId="1076"/>
          <ac:picMkLst>
            <pc:docMk/>
            <pc:sldMk cId="1575621662" sldId="638"/>
            <ac:picMk id="9218" creationId="{F676841C-924D-9999-ED26-D57D0382DE78}"/>
          </ac:picMkLst>
        </pc:picChg>
      </pc:sldChg>
      <pc:sldChg chg="addSp delSp modSp add mod">
        <pc:chgData name="장원(물리학과)" userId="e4610acd-0df6-4076-801e-55b8d7f4980f" providerId="ADAL" clId="{A69C840B-12DC-4AB5-9E31-85C400B9D68F}" dt="2026-01-22T23:51:46.244" v="952" actId="14100"/>
        <pc:sldMkLst>
          <pc:docMk/>
          <pc:sldMk cId="2797821778" sldId="639"/>
        </pc:sldMkLst>
        <pc:spChg chg="del">
          <ac:chgData name="장원(물리학과)" userId="e4610acd-0df6-4076-801e-55b8d7f4980f" providerId="ADAL" clId="{A69C840B-12DC-4AB5-9E31-85C400B9D68F}" dt="2026-01-22T23:46:25.335" v="722" actId="478"/>
          <ac:spMkLst>
            <pc:docMk/>
            <pc:sldMk cId="2797821778" sldId="639"/>
            <ac:spMk id="2" creationId="{824100F0-AB20-8153-8795-59B70DC73FE0}"/>
          </ac:spMkLst>
        </pc:spChg>
        <pc:spChg chg="add mod">
          <ac:chgData name="장원(물리학과)" userId="e4610acd-0df6-4076-801e-55b8d7f4980f" providerId="ADAL" clId="{A69C840B-12DC-4AB5-9E31-85C400B9D68F}" dt="2026-01-22T23:47:55.172" v="790" actId="1076"/>
          <ac:spMkLst>
            <pc:docMk/>
            <pc:sldMk cId="2797821778" sldId="639"/>
            <ac:spMk id="6" creationId="{D2810E97-60DA-F779-924F-A26438F3C399}"/>
          </ac:spMkLst>
        </pc:spChg>
        <pc:spChg chg="add mod">
          <ac:chgData name="장원(물리학과)" userId="e4610acd-0df6-4076-801e-55b8d7f4980f" providerId="ADAL" clId="{A69C840B-12DC-4AB5-9E31-85C400B9D68F}" dt="2026-01-22T23:47:52.069" v="789" actId="1036"/>
          <ac:spMkLst>
            <pc:docMk/>
            <pc:sldMk cId="2797821778" sldId="639"/>
            <ac:spMk id="8" creationId="{90C9F24C-D866-7C0A-05D1-53617F879D27}"/>
          </ac:spMkLst>
        </pc:spChg>
        <pc:spChg chg="add mod">
          <ac:chgData name="장원(물리학과)" userId="e4610acd-0df6-4076-801e-55b8d7f4980f" providerId="ADAL" clId="{A69C840B-12DC-4AB5-9E31-85C400B9D68F}" dt="2026-01-22T23:47:42.752" v="774" actId="14100"/>
          <ac:spMkLst>
            <pc:docMk/>
            <pc:sldMk cId="2797821778" sldId="639"/>
            <ac:spMk id="10" creationId="{57B7C313-E537-95E2-4160-C62466B8AD19}"/>
          </ac:spMkLst>
        </pc:spChg>
        <pc:spChg chg="add mod">
          <ac:chgData name="장원(물리학과)" userId="e4610acd-0df6-4076-801e-55b8d7f4980f" providerId="ADAL" clId="{A69C840B-12DC-4AB5-9E31-85C400B9D68F}" dt="2026-01-22T23:50:08.456" v="944" actId="20577"/>
          <ac:spMkLst>
            <pc:docMk/>
            <pc:sldMk cId="2797821778" sldId="639"/>
            <ac:spMk id="11" creationId="{85D20E0F-A2A4-AE85-41E4-9944E7FACCFC}"/>
          </ac:spMkLst>
        </pc:spChg>
        <pc:spChg chg="add mod">
          <ac:chgData name="장원(물리학과)" userId="e4610acd-0df6-4076-801e-55b8d7f4980f" providerId="ADAL" clId="{A69C840B-12DC-4AB5-9E31-85C400B9D68F}" dt="2026-01-22T23:51:46.244" v="952" actId="14100"/>
          <ac:spMkLst>
            <pc:docMk/>
            <pc:sldMk cId="2797821778" sldId="639"/>
            <ac:spMk id="13" creationId="{986B3F67-C7A9-6C29-16D5-63F82DB2BC12}"/>
          </ac:spMkLst>
        </pc:spChg>
        <pc:picChg chg="add mod modCrop">
          <ac:chgData name="장원(물리학과)" userId="e4610acd-0df6-4076-801e-55b8d7f4980f" providerId="ADAL" clId="{A69C840B-12DC-4AB5-9E31-85C400B9D68F}" dt="2026-01-22T23:47:55.172" v="790" actId="1076"/>
          <ac:picMkLst>
            <pc:docMk/>
            <pc:sldMk cId="2797821778" sldId="639"/>
            <ac:picMk id="3" creationId="{0AAD419B-4FFC-0B14-EA51-37D3B4412BDD}"/>
          </ac:picMkLst>
        </pc:picChg>
        <pc:picChg chg="add mod">
          <ac:chgData name="장원(물리학과)" userId="e4610acd-0df6-4076-801e-55b8d7f4980f" providerId="ADAL" clId="{A69C840B-12DC-4AB5-9E31-85C400B9D68F}" dt="2026-01-22T23:47:52.069" v="789" actId="1036"/>
          <ac:picMkLst>
            <pc:docMk/>
            <pc:sldMk cId="2797821778" sldId="639"/>
            <ac:picMk id="7" creationId="{2554E10D-8186-AA2C-46CF-7E2573890BB6}"/>
          </ac:picMkLst>
        </pc:picChg>
      </pc:sldChg>
      <pc:sldChg chg="add del">
        <pc:chgData name="장원(물리학과)" userId="e4610acd-0df6-4076-801e-55b8d7f4980f" providerId="ADAL" clId="{A69C840B-12DC-4AB5-9E31-85C400B9D68F}" dt="2026-01-22T23:46:12.466" v="720" actId="47"/>
        <pc:sldMkLst>
          <pc:docMk/>
          <pc:sldMk cId="3370247856" sldId="639"/>
        </pc:sldMkLst>
      </pc:sldChg>
      <pc:sldChg chg="addSp delSp modSp add mod setBg">
        <pc:chgData name="장원(물리학과)" userId="e4610acd-0df6-4076-801e-55b8d7f4980f" providerId="ADAL" clId="{A69C840B-12DC-4AB5-9E31-85C400B9D68F}" dt="2026-01-23T00:45:19.117" v="1665" actId="1076"/>
        <pc:sldMkLst>
          <pc:docMk/>
          <pc:sldMk cId="2892584622" sldId="640"/>
        </pc:sldMkLst>
        <pc:picChg chg="add mod">
          <ac:chgData name="장원(물리학과)" userId="e4610acd-0df6-4076-801e-55b8d7f4980f" providerId="ADAL" clId="{A69C840B-12DC-4AB5-9E31-85C400B9D68F}" dt="2026-01-23T00:16:00.684" v="1440"/>
          <ac:picMkLst>
            <pc:docMk/>
            <pc:sldMk cId="2892584622" sldId="640"/>
            <ac:picMk id="2" creationId="{4B3FC18C-71B1-8ED6-8D9D-4FA79DBD6449}"/>
          </ac:picMkLst>
        </pc:picChg>
        <pc:picChg chg="add mod">
          <ac:chgData name="장원(물리학과)" userId="e4610acd-0df6-4076-801e-55b8d7f4980f" providerId="ADAL" clId="{A69C840B-12DC-4AB5-9E31-85C400B9D68F}" dt="2026-01-23T00:16:00.684" v="1440"/>
          <ac:picMkLst>
            <pc:docMk/>
            <pc:sldMk cId="2892584622" sldId="640"/>
            <ac:picMk id="3" creationId="{55468EC9-CEF1-65BA-EA0F-3D9958E8B9B0}"/>
          </ac:picMkLst>
        </pc:picChg>
        <pc:picChg chg="mod ord">
          <ac:chgData name="장원(물리학과)" userId="e4610acd-0df6-4076-801e-55b8d7f4980f" providerId="ADAL" clId="{A69C840B-12DC-4AB5-9E31-85C400B9D68F}" dt="2026-01-23T00:43:12.977" v="1625"/>
          <ac:picMkLst>
            <pc:docMk/>
            <pc:sldMk cId="2892584622" sldId="640"/>
            <ac:picMk id="4" creationId="{CD0F1952-8C10-676D-B1CB-86BC8229DF5D}"/>
          </ac:picMkLst>
        </pc:picChg>
        <pc:picChg chg="add mod">
          <ac:chgData name="장원(물리학과)" userId="e4610acd-0df6-4076-801e-55b8d7f4980f" providerId="ADAL" clId="{A69C840B-12DC-4AB5-9E31-85C400B9D68F}" dt="2026-01-23T00:16:00.684" v="1440"/>
          <ac:picMkLst>
            <pc:docMk/>
            <pc:sldMk cId="2892584622" sldId="640"/>
            <ac:picMk id="5" creationId="{2721C549-38FE-BD1C-7DCC-4BBB14E5C32A}"/>
          </ac:picMkLst>
        </pc:picChg>
        <pc:picChg chg="add mod">
          <ac:chgData name="장원(물리학과)" userId="e4610acd-0df6-4076-801e-55b8d7f4980f" providerId="ADAL" clId="{A69C840B-12DC-4AB5-9E31-85C400B9D68F}" dt="2026-01-23T00:16:00.684" v="1440"/>
          <ac:picMkLst>
            <pc:docMk/>
            <pc:sldMk cId="2892584622" sldId="640"/>
            <ac:picMk id="6" creationId="{7A1D4D0F-83D4-D8D5-7E8C-9BC3C64891CC}"/>
          </ac:picMkLst>
        </pc:picChg>
        <pc:picChg chg="del">
          <ac:chgData name="장원(물리학과)" userId="e4610acd-0df6-4076-801e-55b8d7f4980f" providerId="ADAL" clId="{A69C840B-12DC-4AB5-9E31-85C400B9D68F}" dt="2026-01-23T00:42:18.238" v="1589" actId="478"/>
          <ac:picMkLst>
            <pc:docMk/>
            <pc:sldMk cId="2892584622" sldId="640"/>
            <ac:picMk id="1026" creationId="{2B1C0A04-AB45-3B20-8E85-C760B75231EF}"/>
          </ac:picMkLst>
        </pc:picChg>
        <pc:picChg chg="add del mod">
          <ac:chgData name="장원(물리학과)" userId="e4610acd-0df6-4076-801e-55b8d7f4980f" providerId="ADAL" clId="{A69C840B-12DC-4AB5-9E31-85C400B9D68F}" dt="2026-01-23T00:42:18.952" v="1590" actId="478"/>
          <ac:picMkLst>
            <pc:docMk/>
            <pc:sldMk cId="2892584622" sldId="640"/>
            <ac:picMk id="2050" creationId="{0E2FC77D-450B-5744-4052-D555BDE0685D}"/>
          </ac:picMkLst>
        </pc:picChg>
        <pc:picChg chg="add mod">
          <ac:chgData name="장원(물리학과)" userId="e4610acd-0df6-4076-801e-55b8d7f4980f" providerId="ADAL" clId="{A69C840B-12DC-4AB5-9E31-85C400B9D68F}" dt="2026-01-23T00:44:55.482" v="1646" actId="14100"/>
          <ac:picMkLst>
            <pc:docMk/>
            <pc:sldMk cId="2892584622" sldId="640"/>
            <ac:picMk id="2052" creationId="{AA5BADB9-56C0-C8B6-1221-58B3532983A3}"/>
          </ac:picMkLst>
        </pc:picChg>
        <pc:picChg chg="add mod">
          <ac:chgData name="장원(물리학과)" userId="e4610acd-0df6-4076-801e-55b8d7f4980f" providerId="ADAL" clId="{A69C840B-12DC-4AB5-9E31-85C400B9D68F}" dt="2026-01-23T00:44:57.966" v="1656" actId="1037"/>
          <ac:picMkLst>
            <pc:docMk/>
            <pc:sldMk cId="2892584622" sldId="640"/>
            <ac:picMk id="2054" creationId="{1545CA63-ECA2-12CA-7388-A4886A779DDD}"/>
          </ac:picMkLst>
        </pc:picChg>
        <pc:picChg chg="add mod ord">
          <ac:chgData name="장원(물리학과)" userId="e4610acd-0df6-4076-801e-55b8d7f4980f" providerId="ADAL" clId="{A69C840B-12DC-4AB5-9E31-85C400B9D68F}" dt="2026-01-23T00:44:59.164" v="1657" actId="1076"/>
          <ac:picMkLst>
            <pc:docMk/>
            <pc:sldMk cId="2892584622" sldId="640"/>
            <ac:picMk id="2056" creationId="{F664E5A2-0A4B-6181-A905-CD2FAE0A987E}"/>
          </ac:picMkLst>
        </pc:picChg>
        <pc:picChg chg="add mod">
          <ac:chgData name="장원(물리학과)" userId="e4610acd-0df6-4076-801e-55b8d7f4980f" providerId="ADAL" clId="{A69C840B-12DC-4AB5-9E31-85C400B9D68F}" dt="2026-01-23T00:45:00.199" v="1658" actId="1076"/>
          <ac:picMkLst>
            <pc:docMk/>
            <pc:sldMk cId="2892584622" sldId="640"/>
            <ac:picMk id="2058" creationId="{394DEA94-9EA3-EB7A-5CD3-9F73869E47DC}"/>
          </ac:picMkLst>
        </pc:picChg>
        <pc:picChg chg="add del mod">
          <ac:chgData name="장원(물리학과)" userId="e4610acd-0df6-4076-801e-55b8d7f4980f" providerId="ADAL" clId="{A69C840B-12DC-4AB5-9E31-85C400B9D68F}" dt="2026-01-23T00:44:13.663" v="1633" actId="478"/>
          <ac:picMkLst>
            <pc:docMk/>
            <pc:sldMk cId="2892584622" sldId="640"/>
            <ac:picMk id="2060" creationId="{453DC399-3A07-57AB-CA0B-B7B9F757E218}"/>
          </ac:picMkLst>
        </pc:picChg>
        <pc:picChg chg="add mod">
          <ac:chgData name="장원(물리학과)" userId="e4610acd-0df6-4076-801e-55b8d7f4980f" providerId="ADAL" clId="{A69C840B-12DC-4AB5-9E31-85C400B9D68F}" dt="2026-01-23T00:45:02.480" v="1659" actId="1076"/>
          <ac:picMkLst>
            <pc:docMk/>
            <pc:sldMk cId="2892584622" sldId="640"/>
            <ac:picMk id="2062" creationId="{BD21C69F-70AA-68B3-ED54-6BD10378CAE2}"/>
          </ac:picMkLst>
        </pc:picChg>
        <pc:picChg chg="add mod">
          <ac:chgData name="장원(물리학과)" userId="e4610acd-0df6-4076-801e-55b8d7f4980f" providerId="ADAL" clId="{A69C840B-12DC-4AB5-9E31-85C400B9D68F}" dt="2026-01-23T00:45:04.488" v="1660" actId="1076"/>
          <ac:picMkLst>
            <pc:docMk/>
            <pc:sldMk cId="2892584622" sldId="640"/>
            <ac:picMk id="2064" creationId="{B6336D41-9605-B301-8B45-B6D94B8CF008}"/>
          </ac:picMkLst>
        </pc:picChg>
        <pc:picChg chg="add mod">
          <ac:chgData name="장원(물리학과)" userId="e4610acd-0df6-4076-801e-55b8d7f4980f" providerId="ADAL" clId="{A69C840B-12DC-4AB5-9E31-85C400B9D68F}" dt="2026-01-23T00:45:19.117" v="1665" actId="1076"/>
          <ac:picMkLst>
            <pc:docMk/>
            <pc:sldMk cId="2892584622" sldId="640"/>
            <ac:picMk id="2066" creationId="{97E4D321-11AE-A3FE-AF99-EC37E2F5F54C}"/>
          </ac:picMkLst>
        </pc:picChg>
        <pc:picChg chg="del">
          <ac:chgData name="장원(물리학과)" userId="e4610acd-0df6-4076-801e-55b8d7f4980f" providerId="ADAL" clId="{A69C840B-12DC-4AB5-9E31-85C400B9D68F}" dt="2026-01-23T00:04:25.135" v="1243" actId="478"/>
          <ac:picMkLst>
            <pc:docMk/>
            <pc:sldMk cId="2892584622" sldId="640"/>
            <ac:picMk id="3074" creationId="{B05F5340-DF84-248D-D89C-291884EC460F}"/>
          </ac:picMkLst>
        </pc:picChg>
        <pc:picChg chg="del">
          <ac:chgData name="장원(물리학과)" userId="e4610acd-0df6-4076-801e-55b8d7f4980f" providerId="ADAL" clId="{A69C840B-12DC-4AB5-9E31-85C400B9D68F}" dt="2026-01-23T00:04:30.422" v="1247" actId="478"/>
          <ac:picMkLst>
            <pc:docMk/>
            <pc:sldMk cId="2892584622" sldId="640"/>
            <ac:picMk id="3076" creationId="{5D7EEB9E-4465-63EA-60D6-378BEA3A8D21}"/>
          </ac:picMkLst>
        </pc:picChg>
        <pc:picChg chg="del">
          <ac:chgData name="장원(물리학과)" userId="e4610acd-0df6-4076-801e-55b8d7f4980f" providerId="ADAL" clId="{A69C840B-12DC-4AB5-9E31-85C400B9D68F}" dt="2026-01-23T00:42:17.790" v="1588" actId="478"/>
          <ac:picMkLst>
            <pc:docMk/>
            <pc:sldMk cId="2892584622" sldId="640"/>
            <ac:picMk id="3078" creationId="{CBDF8E2B-7F29-8F89-4295-026F2D3185F1}"/>
          </ac:picMkLst>
        </pc:picChg>
      </pc:sldChg>
      <pc:sldChg chg="addSp modSp add mod">
        <pc:chgData name="장원(물리학과)" userId="e4610acd-0df6-4076-801e-55b8d7f4980f" providerId="ADAL" clId="{A69C840B-12DC-4AB5-9E31-85C400B9D68F}" dt="2026-01-23T00:13:43.337" v="1438" actId="1076"/>
        <pc:sldMkLst>
          <pc:docMk/>
          <pc:sldMk cId="2878839497" sldId="647"/>
        </pc:sldMkLst>
        <pc:spChg chg="add mod">
          <ac:chgData name="장원(물리학과)" userId="e4610acd-0df6-4076-801e-55b8d7f4980f" providerId="ADAL" clId="{A69C840B-12DC-4AB5-9E31-85C400B9D68F}" dt="2026-01-23T00:13:43.337" v="1438" actId="1076"/>
          <ac:spMkLst>
            <pc:docMk/>
            <pc:sldMk cId="2878839497" sldId="647"/>
            <ac:spMk id="2" creationId="{75601CF1-0123-BFD7-92B0-A183CB49F796}"/>
          </ac:spMkLst>
        </pc:spChg>
        <pc:spChg chg="add mod">
          <ac:chgData name="장원(물리학과)" userId="e4610acd-0df6-4076-801e-55b8d7f4980f" providerId="ADAL" clId="{A69C840B-12DC-4AB5-9E31-85C400B9D68F}" dt="2026-01-23T00:12:50.405" v="1425"/>
          <ac:spMkLst>
            <pc:docMk/>
            <pc:sldMk cId="2878839497" sldId="647"/>
            <ac:spMk id="3" creationId="{F98062F2-AAD2-9C4A-55AA-99AAB8C7E573}"/>
          </ac:spMkLst>
        </pc:spChg>
        <pc:spChg chg="mod">
          <ac:chgData name="장원(물리학과)" userId="e4610acd-0df6-4076-801e-55b8d7f4980f" providerId="ADAL" clId="{A69C840B-12DC-4AB5-9E31-85C400B9D68F}" dt="2026-01-23T00:13:32.539" v="1435" actId="20577"/>
          <ac:spMkLst>
            <pc:docMk/>
            <pc:sldMk cId="2878839497" sldId="647"/>
            <ac:spMk id="7" creationId="{4FB20D89-B047-E7BC-E157-56AF8D8940F8}"/>
          </ac:spMkLst>
        </pc:spChg>
        <pc:spChg chg="mod">
          <ac:chgData name="장원(물리학과)" userId="e4610acd-0df6-4076-801e-55b8d7f4980f" providerId="ADAL" clId="{A69C840B-12DC-4AB5-9E31-85C400B9D68F}" dt="2026-01-23T00:13:41.344" v="1437" actId="207"/>
          <ac:spMkLst>
            <pc:docMk/>
            <pc:sldMk cId="2878839497" sldId="647"/>
            <ac:spMk id="9" creationId="{279187ED-E083-CA55-E7E0-CA7F45037754}"/>
          </ac:spMkLst>
        </pc:spChg>
      </pc:sldChg>
      <pc:sldChg chg="delSp modSp add del mod">
        <pc:chgData name="장원(물리학과)" userId="e4610acd-0df6-4076-801e-55b8d7f4980f" providerId="ADAL" clId="{A69C840B-12DC-4AB5-9E31-85C400B9D68F}" dt="2026-01-23T00:12:21.967" v="1386" actId="47"/>
        <pc:sldMkLst>
          <pc:docMk/>
          <pc:sldMk cId="1868709628" sldId="648"/>
        </pc:sldMkLst>
        <pc:spChg chg="del">
          <ac:chgData name="장원(물리학과)" userId="e4610acd-0df6-4076-801e-55b8d7f4980f" providerId="ADAL" clId="{A69C840B-12DC-4AB5-9E31-85C400B9D68F}" dt="2026-01-23T00:11:05.439" v="1384" actId="478"/>
          <ac:spMkLst>
            <pc:docMk/>
            <pc:sldMk cId="1868709628" sldId="648"/>
            <ac:spMk id="2" creationId="{FF352C17-7062-30E2-D0A4-121FD20FEEDD}"/>
          </ac:spMkLst>
        </pc:spChg>
        <pc:spChg chg="mod">
          <ac:chgData name="장원(물리학과)" userId="e4610acd-0df6-4076-801e-55b8d7f4980f" providerId="ADAL" clId="{A69C840B-12DC-4AB5-9E31-85C400B9D68F}" dt="2026-01-23T00:11:02.367" v="1382" actId="20577"/>
          <ac:spMkLst>
            <pc:docMk/>
            <pc:sldMk cId="1868709628" sldId="648"/>
            <ac:spMk id="7" creationId="{F694A177-D34D-D444-8CD2-D54EDF113000}"/>
          </ac:spMkLst>
        </pc:spChg>
        <pc:spChg chg="del">
          <ac:chgData name="장원(물리학과)" userId="e4610acd-0df6-4076-801e-55b8d7f4980f" providerId="ADAL" clId="{A69C840B-12DC-4AB5-9E31-85C400B9D68F}" dt="2026-01-23T00:11:04.499" v="1383" actId="478"/>
          <ac:spMkLst>
            <pc:docMk/>
            <pc:sldMk cId="1868709628" sldId="648"/>
            <ac:spMk id="9" creationId="{C653125C-A2AC-0B2D-F8ED-F8288649AF7A}"/>
          </ac:spMkLst>
        </pc:spChg>
      </pc:sldChg>
      <pc:sldChg chg="addSp delSp modSp new mod">
        <pc:chgData name="장원(물리학과)" userId="e4610acd-0df6-4076-801e-55b8d7f4980f" providerId="ADAL" clId="{A69C840B-12DC-4AB5-9E31-85C400B9D68F}" dt="2026-01-23T00:17:07.833" v="1466" actId="1076"/>
        <pc:sldMkLst>
          <pc:docMk/>
          <pc:sldMk cId="1985377099" sldId="648"/>
        </pc:sldMkLst>
        <pc:spChg chg="del">
          <ac:chgData name="장원(물리학과)" userId="e4610acd-0df6-4076-801e-55b8d7f4980f" providerId="ADAL" clId="{A69C840B-12DC-4AB5-9E31-85C400B9D68F}" dt="2026-01-23T00:16:06.117" v="1443" actId="478"/>
          <ac:spMkLst>
            <pc:docMk/>
            <pc:sldMk cId="1985377099" sldId="648"/>
            <ac:spMk id="2" creationId="{D10A3BAA-821E-B3C7-65B7-683868FA4BE9}"/>
          </ac:spMkLst>
        </pc:spChg>
        <pc:spChg chg="del">
          <ac:chgData name="장원(물리학과)" userId="e4610acd-0df6-4076-801e-55b8d7f4980f" providerId="ADAL" clId="{A69C840B-12DC-4AB5-9E31-85C400B9D68F}" dt="2026-01-23T00:16:06.775" v="1444" actId="478"/>
          <ac:spMkLst>
            <pc:docMk/>
            <pc:sldMk cId="1985377099" sldId="648"/>
            <ac:spMk id="3" creationId="{4EA65EA7-12D9-3817-6129-D9405AA63CA1}"/>
          </ac:spMkLst>
        </pc:spChg>
        <pc:spChg chg="add mod">
          <ac:chgData name="장원(물리학과)" userId="e4610acd-0df6-4076-801e-55b8d7f4980f" providerId="ADAL" clId="{A69C840B-12DC-4AB5-9E31-85C400B9D68F}" dt="2026-01-23T00:16:40.103" v="1464" actId="20577"/>
          <ac:spMkLst>
            <pc:docMk/>
            <pc:sldMk cId="1985377099" sldId="648"/>
            <ac:spMk id="9" creationId="{23CC28FE-5EDE-35DB-6789-78DDE9040F98}"/>
          </ac:spMkLst>
        </pc:spChg>
        <pc:picChg chg="add mod">
          <ac:chgData name="장원(물리학과)" userId="e4610acd-0df6-4076-801e-55b8d7f4980f" providerId="ADAL" clId="{A69C840B-12DC-4AB5-9E31-85C400B9D68F}" dt="2026-01-23T00:16:43.043" v="1465" actId="1076"/>
          <ac:picMkLst>
            <pc:docMk/>
            <pc:sldMk cId="1985377099" sldId="648"/>
            <ac:picMk id="4" creationId="{4AA53929-C94E-0F89-9C85-AD8E423B0A21}"/>
          </ac:picMkLst>
        </pc:picChg>
        <pc:picChg chg="add mod">
          <ac:chgData name="장원(물리학과)" userId="e4610acd-0df6-4076-801e-55b8d7f4980f" providerId="ADAL" clId="{A69C840B-12DC-4AB5-9E31-85C400B9D68F}" dt="2026-01-23T00:17:07.833" v="1466" actId="1076"/>
          <ac:picMkLst>
            <pc:docMk/>
            <pc:sldMk cId="1985377099" sldId="648"/>
            <ac:picMk id="5" creationId="{53B7D6FC-C7C6-47B8-BBCD-9EB0974C0215}"/>
          </ac:picMkLst>
        </pc:picChg>
        <pc:picChg chg="add mod">
          <ac:chgData name="장원(물리학과)" userId="e4610acd-0df6-4076-801e-55b8d7f4980f" providerId="ADAL" clId="{A69C840B-12DC-4AB5-9E31-85C400B9D68F}" dt="2026-01-23T00:16:18.365" v="1450" actId="1076"/>
          <ac:picMkLst>
            <pc:docMk/>
            <pc:sldMk cId="1985377099" sldId="648"/>
            <ac:picMk id="6" creationId="{AD6CB77B-0F41-2B0D-CDFB-418C422BEEF4}"/>
          </ac:picMkLst>
        </pc:picChg>
        <pc:picChg chg="add mod">
          <ac:chgData name="장원(물리학과)" userId="e4610acd-0df6-4076-801e-55b8d7f4980f" providerId="ADAL" clId="{A69C840B-12DC-4AB5-9E31-85C400B9D68F}" dt="2026-01-23T00:16:16.332" v="1449" actId="1076"/>
          <ac:picMkLst>
            <pc:docMk/>
            <pc:sldMk cId="1985377099" sldId="648"/>
            <ac:picMk id="7" creationId="{7187A3CB-C585-D9BC-6681-9799BBE654C0}"/>
          </ac:picMkLst>
        </pc:picChg>
      </pc:sldChg>
      <pc:sldChg chg="addSp delSp modSp new mod">
        <pc:chgData name="장원(물리학과)" userId="e4610acd-0df6-4076-801e-55b8d7f4980f" providerId="ADAL" clId="{A69C840B-12DC-4AB5-9E31-85C400B9D68F}" dt="2026-01-23T00:18:13.847" v="1503" actId="255"/>
        <pc:sldMkLst>
          <pc:docMk/>
          <pc:sldMk cId="1215482661" sldId="649"/>
        </pc:sldMkLst>
        <pc:spChg chg="del">
          <ac:chgData name="장원(물리학과)" userId="e4610acd-0df6-4076-801e-55b8d7f4980f" providerId="ADAL" clId="{A69C840B-12DC-4AB5-9E31-85C400B9D68F}" dt="2026-01-23T00:18:03.392" v="1486" actId="478"/>
          <ac:spMkLst>
            <pc:docMk/>
            <pc:sldMk cId="1215482661" sldId="649"/>
            <ac:spMk id="2" creationId="{B6977EF7-C5AD-82BF-FE12-1D01A606B090}"/>
          </ac:spMkLst>
        </pc:spChg>
        <pc:spChg chg="del">
          <ac:chgData name="장원(물리학과)" userId="e4610acd-0df6-4076-801e-55b8d7f4980f" providerId="ADAL" clId="{A69C840B-12DC-4AB5-9E31-85C400B9D68F}" dt="2026-01-23T00:18:04.375" v="1487" actId="478"/>
          <ac:spMkLst>
            <pc:docMk/>
            <pc:sldMk cId="1215482661" sldId="649"/>
            <ac:spMk id="3" creationId="{19D3B2FF-00A1-1216-D589-D2055B35DB32}"/>
          </ac:spMkLst>
        </pc:spChg>
        <pc:spChg chg="add mod">
          <ac:chgData name="장원(물리학과)" userId="e4610acd-0df6-4076-801e-55b8d7f4980f" providerId="ADAL" clId="{A69C840B-12DC-4AB5-9E31-85C400B9D68F}" dt="2026-01-23T00:18:13.847" v="1503" actId="255"/>
          <ac:spMkLst>
            <pc:docMk/>
            <pc:sldMk cId="1215482661" sldId="649"/>
            <ac:spMk id="4" creationId="{EFF0AC38-BC73-E60F-3027-EFFB6F8E0EF9}"/>
          </ac:spMkLst>
        </pc:spChg>
      </pc:sldChg>
      <pc:sldChg chg="add del">
        <pc:chgData name="장원(물리학과)" userId="e4610acd-0df6-4076-801e-55b8d7f4980f" providerId="ADAL" clId="{A69C840B-12DC-4AB5-9E31-85C400B9D68F}" dt="2026-01-23T00:17:51.571" v="1482"/>
        <pc:sldMkLst>
          <pc:docMk/>
          <pc:sldMk cId="1806642416" sldId="649"/>
        </pc:sldMkLst>
      </pc:sldChg>
      <pc:sldChg chg="delSp modSp add del mod">
        <pc:chgData name="장원(물리학과)" userId="e4610acd-0df6-4076-801e-55b8d7f4980f" providerId="ADAL" clId="{A69C840B-12DC-4AB5-9E31-85C400B9D68F}" dt="2026-01-22T23:55:20.836" v="1167" actId="47"/>
        <pc:sldMkLst>
          <pc:docMk/>
          <pc:sldMk cId="1154704201" sldId="652"/>
        </pc:sldMkLst>
        <pc:spChg chg="del mod">
          <ac:chgData name="장원(물리학과)" userId="e4610acd-0df6-4076-801e-55b8d7f4980f" providerId="ADAL" clId="{A69C840B-12DC-4AB5-9E31-85C400B9D68F}" dt="2026-01-22T23:55:18.952" v="1166" actId="478"/>
          <ac:spMkLst>
            <pc:docMk/>
            <pc:sldMk cId="1154704201" sldId="652"/>
            <ac:spMk id="2" creationId="{3C80A181-CC93-A236-0F7F-DBB94E530202}"/>
          </ac:spMkLst>
        </pc:spChg>
        <pc:picChg chg="del">
          <ac:chgData name="장원(물리학과)" userId="e4610acd-0df6-4076-801e-55b8d7f4980f" providerId="ADAL" clId="{A69C840B-12DC-4AB5-9E31-85C400B9D68F}" dt="2026-01-22T23:55:10.406" v="1165" actId="478"/>
          <ac:picMkLst>
            <pc:docMk/>
            <pc:sldMk cId="1154704201" sldId="652"/>
            <ac:picMk id="4" creationId="{015015F7-BB80-843E-0243-4F24BE1864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375B3D-92E6-F4C0-C15A-A56A3B62D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1472B35-20BC-778B-6703-2323FB3F4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8ABFCBE-EC57-28B0-A628-C1459559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5FE-48E0-42CB-AD46-A3175B7D031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2DF297-99D5-CDF7-28F8-190602B7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8691FA-C938-7834-E597-D013AECD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42D9-9D64-428A-9607-81873942B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42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B3A266-4ADF-7E3C-2ECF-281C7B4F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13EFC4-B896-185C-AF53-F452D1989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7854ED-16DF-B8FA-5177-09BEEE744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5FE-48E0-42CB-AD46-A3175B7D031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5199E3-0DCC-B90F-500D-24737357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3256DF-7E83-6D8A-95AB-A030AB83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42D9-9D64-428A-9607-81873942B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D960FBD-1B1F-0A49-1BBF-384A3A9E1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7EFB4A-51E2-A6CA-7E0C-250726CB1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D0FCCC-134F-8A66-7488-BE21632B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5FE-48E0-42CB-AD46-A3175B7D031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ECD7A64-F15D-B67F-D70E-E50A0496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6B3D8-2308-3019-CB1C-44FB1F3F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42D9-9D64-428A-9607-81873942B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AA3414-C617-AB31-1005-8CA478DB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724591-50A3-15BC-5A02-CEE064D27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140932C-3607-5FF3-25D5-76909622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5FE-48E0-42CB-AD46-A3175B7D031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06D7A4-FF8C-F637-48ED-87F09EA4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9643BC-DA4B-52EA-D95C-AF70BCB6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42D9-9D64-428A-9607-81873942B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092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D3001A-E468-95CC-16A4-B3B9BABB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A0E2419-0A2E-F410-7468-34E5185E1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EC0924-E820-CEE7-2021-11E39D92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5FE-48E0-42CB-AD46-A3175B7D031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42CD6A-9231-FF7B-8A1E-BE016E1D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491891-473F-DC16-7FC5-E1F4477D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42D9-9D64-428A-9607-81873942B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75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8E834C-3F82-65D0-96F5-95E70E8F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CC8B73-3616-1F0F-0A0F-C4928D4D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868929-A9BE-0D73-6BC3-2B770F82C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D92BAFD-D2A2-F104-4AC4-D31DB19F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5FE-48E0-42CB-AD46-A3175B7D031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AA039A-5F4E-F785-83F7-F2C26B55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C6C87A-6F7B-9D31-6FA7-90E8F85C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42D9-9D64-428A-9607-81873942B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91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CC4FCA-61B4-393B-F7F7-51FB8920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2618035-8691-C22B-F05B-FD4FDD214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50B610-FA75-1EE9-5842-E17127EE9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BFA8211-B59E-F53D-1E56-5B99D56A8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6B68B2-590D-73B1-6BF8-25D92E28A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BB9CF24-5410-14E0-5192-33EA1EDD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5FE-48E0-42CB-AD46-A3175B7D031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A88AE65-4320-8102-A8F6-6E8B60CF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139A86A-6D17-9237-AFBD-5F8328DC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42D9-9D64-428A-9607-81873942B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85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B44D46-B516-9F30-F51B-7E3678C1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43C06AC-4B2E-93E3-80E9-D248892C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5FE-48E0-42CB-AD46-A3175B7D031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578DEEA-24C2-7EF7-30D5-45A5761A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E0723E-9544-A7A1-F238-752CE3F9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42D9-9D64-428A-9607-81873942B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93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917375A-CCCB-8346-82D6-66729106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5FE-48E0-42CB-AD46-A3175B7D031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EA47E0A-BBC4-AD09-F805-838311BB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82345A-EFE1-047E-E344-C26E8E8C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42D9-9D64-428A-9607-81873942B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50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3D673E-FE6B-204C-136F-76584EF5B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31719F-B680-98E1-8AA6-01E85AA9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DCB258-1EBB-AB71-374D-60476D569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EAA5C65-18A7-B52F-CB1F-51BCAAC5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5FE-48E0-42CB-AD46-A3175B7D031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4A632C6-69E8-40B1-1877-C704CAE9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6088AFF-643D-E251-42BE-8CF7FF43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42D9-9D64-428A-9607-81873942B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15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435183-C9D1-E780-8EE0-88A360DC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00FE50A-78E5-444C-9194-569D9C73F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340394E-FD64-3DAF-A54F-F8A03EBD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0DBE4E-008B-AA1F-4596-49189CAD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9E5FE-48E0-42CB-AD46-A3175B7D031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27FD59-3C8E-2524-412B-2AFB02DE4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5EA1E3E-5D25-3B1C-9F71-9756991A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42D9-9D64-428A-9607-81873942B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0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2E2CB56-2920-41EA-11D9-9DD73995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D46570-3ADC-B7B1-A408-F615E8E81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52DE81-9687-E57E-D2E5-E40BE19F4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E5FE-48E0-42CB-AD46-A3175B7D031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627F9D5-455D-1A1E-4F77-81B2FF979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EA263D-0D15-B275-59F0-3DA9CCCDE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D42D9-9D64-428A-9607-81873942B6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28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m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CEF7B9-00F0-DD99-ADA0-C89AE7FA0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2026/01/23</a:t>
            </a:r>
            <a:br>
              <a:rPr lang="en-US" altLang="ko-KR" dirty="0"/>
            </a:br>
            <a:r>
              <a:rPr lang="en-US" altLang="ko-KR" dirty="0"/>
              <a:t>meeting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A53C7B9-4630-9EFA-683A-6AEDF3F68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장원</a:t>
            </a:r>
          </a:p>
        </p:txBody>
      </p:sp>
    </p:spTree>
    <p:extLst>
      <p:ext uri="{BB962C8B-B14F-4D97-AF65-F5344CB8AC3E}">
        <p14:creationId xmlns:p14="http://schemas.microsoft.com/office/powerpoint/2010/main" val="315053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503F9-694E-6129-8398-2ADCAF93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FCF946-95FA-2881-67AA-A54C6555678A}"/>
              </a:ext>
            </a:extLst>
          </p:cNvPr>
          <p:cNvSpPr txBox="1"/>
          <p:nvPr/>
        </p:nvSpPr>
        <p:spPr>
          <a:xfrm>
            <a:off x="0" y="0"/>
            <a:ext cx="623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PAL-XFEL Injector/ Research progress</a:t>
            </a:r>
            <a:endParaRPr lang="ko-KR" altLang="en-US" sz="2800" dirty="0"/>
          </a:p>
        </p:txBody>
      </p:sp>
      <p:pic>
        <p:nvPicPr>
          <p:cNvPr id="3" name="그림 2" descr="텍스트, 스크린샷, 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AAD419B-4FFC-0B14-EA51-37D3B4412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3"/>
          <a:stretch>
            <a:fillRect/>
          </a:stretch>
        </p:blipFill>
        <p:spPr>
          <a:xfrm>
            <a:off x="0" y="1809919"/>
            <a:ext cx="6096000" cy="3685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810E97-60DA-F779-924F-A26438F3C399}"/>
              </a:ext>
            </a:extLst>
          </p:cNvPr>
          <p:cNvSpPr txBox="1"/>
          <p:nvPr/>
        </p:nvSpPr>
        <p:spPr>
          <a:xfrm>
            <a:off x="2026084" y="5495444"/>
            <a:ext cx="1631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Scalar model</a:t>
            </a:r>
            <a:endParaRPr lang="en-US" altLang="ko-KR" sz="1800" dirty="0"/>
          </a:p>
        </p:txBody>
      </p:sp>
      <p:pic>
        <p:nvPicPr>
          <p:cNvPr id="7" name="그림 6" descr="텍스트, 스크린샷, 도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554E10D-8186-AA2C-46CF-7E2573890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66" y="1339936"/>
            <a:ext cx="5862417" cy="459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C9F24C-D866-7C0A-05D1-53617F879D27}"/>
              </a:ext>
            </a:extLst>
          </p:cNvPr>
          <p:cNvSpPr txBox="1"/>
          <p:nvPr/>
        </p:nvSpPr>
        <p:spPr>
          <a:xfrm>
            <a:off x="8354915" y="5745872"/>
            <a:ext cx="1631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Vector model</a:t>
            </a:r>
            <a:endParaRPr lang="en-US" altLang="ko-KR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7C313-E537-95E2-4160-C62466B8AD19}"/>
              </a:ext>
            </a:extLst>
          </p:cNvPr>
          <p:cNvSpPr txBox="1"/>
          <p:nvPr/>
        </p:nvSpPr>
        <p:spPr>
          <a:xfrm>
            <a:off x="90117" y="613777"/>
            <a:ext cx="8587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altLang="ko-KR" sz="1800" dirty="0"/>
              <a:t>Make surrogate model based on neural network(NN) for PAL-XFEL injector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20E0F-A2A4-AE85-41E4-9944E7FACCFC}"/>
              </a:ext>
            </a:extLst>
          </p:cNvPr>
          <p:cNvSpPr txBox="1"/>
          <p:nvPr/>
        </p:nvSpPr>
        <p:spPr>
          <a:xfrm>
            <a:off x="342725" y="6059557"/>
            <a:ext cx="1110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A neural network-based surrogate model will be developed and validated using simulation results.</a:t>
            </a:r>
            <a:endParaRPr lang="en-US" altLang="ko-KR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6B3F67-C7A9-6C29-16D5-63F82DB2BC12}"/>
              </a:ext>
            </a:extLst>
          </p:cNvPr>
          <p:cNvSpPr txBox="1"/>
          <p:nvPr/>
        </p:nvSpPr>
        <p:spPr>
          <a:xfrm>
            <a:off x="579329" y="1117421"/>
            <a:ext cx="9842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Gupta, L., Edelen, A., Neveu, N., Mishra, A., Mayes, C., and Kim, Y.-K.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782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9298E-7EFE-75B3-1881-357A5492B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B20D89-B047-E7BC-E157-56AF8D8940F8}"/>
              </a:ext>
            </a:extLst>
          </p:cNvPr>
          <p:cNvSpPr txBox="1"/>
          <p:nvPr/>
        </p:nvSpPr>
        <p:spPr>
          <a:xfrm>
            <a:off x="0" y="480947"/>
            <a:ext cx="12192001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/>
              <a:t>Gupta, L., Edelen, A., Neveu, N., Mishra, A., Mayes, C., and Kim, Y.-K.</a:t>
            </a:r>
          </a:p>
          <a:p>
            <a:pPr>
              <a:buNone/>
            </a:pPr>
            <a:r>
              <a:rPr lang="en-US" altLang="ko-KR" sz="1600" dirty="0"/>
              <a:t>A. </a:t>
            </a:r>
            <a:r>
              <a:rPr lang="ko-KR" altLang="en-US" sz="1600" dirty="0"/>
              <a:t>스칼라</a:t>
            </a:r>
            <a:r>
              <a:rPr lang="en-US" altLang="ko-KR" sz="1600" dirty="0"/>
              <a:t>(scalar) </a:t>
            </a:r>
            <a:r>
              <a:rPr lang="ko-KR" altLang="en-US" sz="1600" dirty="0"/>
              <a:t>모델용 데이터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생성 방법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en-US" altLang="ko-KR" sz="1600" dirty="0"/>
              <a:t>ASTRA</a:t>
            </a:r>
            <a:r>
              <a:rPr lang="ko-KR" altLang="en-US" sz="1600" dirty="0"/>
              <a:t>의 </a:t>
            </a:r>
            <a:r>
              <a:rPr lang="ko-KR" altLang="en-US" sz="1600" i="1" dirty="0"/>
              <a:t>표준 </a:t>
            </a:r>
            <a:r>
              <a:rPr lang="en-US" altLang="ko-KR" sz="1600" i="1" dirty="0"/>
              <a:t>particle generator</a:t>
            </a:r>
            <a:r>
              <a:rPr lang="ko-KR" altLang="en-US" sz="1600" dirty="0"/>
              <a:t> 사용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입력으로 </a:t>
            </a:r>
            <a:r>
              <a:rPr lang="en-US" altLang="ko-KR" sz="1600" dirty="0"/>
              <a:t>laser radius(</a:t>
            </a:r>
            <a:r>
              <a:rPr lang="ko-KR" altLang="en-US" sz="1600" dirty="0"/>
              <a:t>레이저 반지름</a:t>
            </a:r>
            <a:r>
              <a:rPr lang="en-US" altLang="ko-KR" sz="1600" dirty="0"/>
              <a:t>)</a:t>
            </a:r>
            <a:r>
              <a:rPr lang="ko-KR" altLang="en-US" sz="1600" dirty="0"/>
              <a:t>만 제공 </a:t>
            </a:r>
            <a:r>
              <a:rPr lang="en-US" altLang="ko-KR" sz="1600" dirty="0"/>
              <a:t>(</a:t>
            </a:r>
            <a:r>
              <a:rPr lang="ko-KR" altLang="en-US" sz="1600" dirty="0"/>
              <a:t>레이저 이미지 사용 </a:t>
            </a:r>
            <a:r>
              <a:rPr lang="en-US" altLang="ko-KR" sz="1600" dirty="0"/>
              <a:t>X)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랜덤 샘플링한 입력 변수</a:t>
            </a:r>
            <a:r>
              <a:rPr lang="en-US" altLang="ko-KR" sz="1600" dirty="0"/>
              <a:t>:</a:t>
            </a:r>
            <a:endParaRPr lang="ko-KR" alt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laser radius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cathode cavity RF phase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beam charge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solenoid strength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각 샘플 구성</a:t>
            </a:r>
            <a:r>
              <a:rPr lang="en-US" altLang="ko-KR" sz="1600" dirty="0"/>
              <a:t>:</a:t>
            </a:r>
            <a:endParaRPr lang="ko-KR" alt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(</a:t>
            </a:r>
            <a:r>
              <a:rPr lang="ko-KR" altLang="en-US" sz="1600" dirty="0"/>
              <a:t>입력</a:t>
            </a:r>
            <a:r>
              <a:rPr lang="en-US" altLang="ko-KR" sz="1600" dirty="0"/>
              <a:t>) </a:t>
            </a:r>
            <a:r>
              <a:rPr lang="ko-KR" altLang="en-US" sz="1600" dirty="0"/>
              <a:t>위 스칼라 값들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(</a:t>
            </a:r>
            <a:r>
              <a:rPr lang="ko-KR" altLang="en-US" sz="1600" dirty="0"/>
              <a:t>출력</a:t>
            </a:r>
            <a:r>
              <a:rPr lang="en-US" altLang="ko-KR" sz="1600" dirty="0"/>
              <a:t>) emittance, beam size </a:t>
            </a:r>
            <a:r>
              <a:rPr lang="ko-KR" altLang="en-US" sz="1600" dirty="0"/>
              <a:t>등 </a:t>
            </a:r>
            <a:r>
              <a:rPr lang="ko-KR" altLang="en-US" sz="1600" dirty="0" err="1"/>
              <a:t>벌크</a:t>
            </a:r>
            <a:r>
              <a:rPr lang="en-US" altLang="ko-KR" sz="1600" dirty="0"/>
              <a:t>(scalar) </a:t>
            </a:r>
            <a:r>
              <a:rPr lang="ko-KR" altLang="en-US" sz="1600" dirty="0"/>
              <a:t>빔 파라미터</a:t>
            </a:r>
          </a:p>
          <a:p>
            <a:pPr>
              <a:buNone/>
            </a:pPr>
            <a:r>
              <a:rPr lang="en-US" altLang="ko-KR" sz="1600" dirty="0"/>
              <a:t>B. </a:t>
            </a:r>
            <a:r>
              <a:rPr lang="ko-KR" altLang="en-US" sz="1600" dirty="0"/>
              <a:t>이미지 기반</a:t>
            </a:r>
            <a:r>
              <a:rPr lang="en-US" altLang="ko-KR" sz="1600" dirty="0"/>
              <a:t>(CNN) </a:t>
            </a:r>
            <a:r>
              <a:rPr lang="ko-KR" altLang="en-US" sz="1600" dirty="0"/>
              <a:t>모델용 데이터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생성 방법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en-US" altLang="ko-KR" sz="1600" dirty="0"/>
              <a:t>LUME-ASTRA</a:t>
            </a:r>
            <a:r>
              <a:rPr lang="ko-KR" altLang="en-US" sz="1600" dirty="0"/>
              <a:t>로 시뮬레이션 생성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입력 레이저 분포를 </a:t>
            </a:r>
            <a:r>
              <a:rPr lang="en-US" altLang="ko-KR" sz="1600" dirty="0"/>
              <a:t>2</a:t>
            </a:r>
            <a:r>
              <a:rPr lang="ko-KR" altLang="en-US" sz="1600" dirty="0"/>
              <a:t>종으로 생성</a:t>
            </a:r>
            <a:r>
              <a:rPr lang="en-US" altLang="ko-KR" sz="1600" dirty="0"/>
              <a:t>/</a:t>
            </a:r>
            <a:r>
              <a:rPr lang="ko-KR" altLang="en-US" sz="1600" dirty="0"/>
              <a:t>사용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ko-KR" altLang="en-US" sz="1600" dirty="0"/>
              <a:t>이상적인 </a:t>
            </a:r>
            <a:r>
              <a:rPr lang="en-US" altLang="ko-KR" sz="1600" dirty="0"/>
              <a:t>SG(super-Gaussian) </a:t>
            </a:r>
            <a:r>
              <a:rPr lang="ko-KR" altLang="en-US" sz="1600" dirty="0"/>
              <a:t>레이저 분포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ko-KR" altLang="en-US" sz="1600" dirty="0"/>
              <a:t>실측 </a:t>
            </a:r>
            <a:r>
              <a:rPr lang="en-US" altLang="ko-KR" sz="1600" dirty="0"/>
              <a:t>VCC </a:t>
            </a:r>
            <a:r>
              <a:rPr lang="ko-KR" altLang="en-US" sz="1600" dirty="0"/>
              <a:t>레이저 이미지 기반 분포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입력 </a:t>
            </a:r>
            <a:r>
              <a:rPr lang="ko-KR" altLang="en-US" sz="1600" dirty="0" err="1"/>
              <a:t>설정값</a:t>
            </a:r>
            <a:r>
              <a:rPr lang="ko-KR" altLang="en-US" sz="1600" dirty="0"/>
              <a:t> 샘플링</a:t>
            </a:r>
            <a:r>
              <a:rPr lang="en-US" altLang="ko-KR" sz="1600" dirty="0"/>
              <a:t>:</a:t>
            </a:r>
            <a:r>
              <a:rPr lang="ko-KR" altLang="en-US" sz="1600" dirty="0"/>
              <a:t> 레이저 프로파일</a:t>
            </a:r>
            <a:r>
              <a:rPr lang="en-US" altLang="ko-KR" sz="1600" dirty="0"/>
              <a:t>(</a:t>
            </a:r>
            <a:r>
              <a:rPr lang="ko-KR" altLang="en-US" sz="1600" dirty="0"/>
              <a:t>이미지</a:t>
            </a:r>
            <a:r>
              <a:rPr lang="en-US" altLang="ko-KR" sz="1600" dirty="0"/>
              <a:t>) </a:t>
            </a:r>
            <a:r>
              <a:rPr lang="ko-KR" altLang="en-US" sz="1600" dirty="0"/>
              <a:t>하나당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2000</a:t>
            </a:r>
            <a:r>
              <a:rPr lang="ko-KR" altLang="en-US" sz="1600" dirty="0"/>
              <a:t>개의 랜덤 </a:t>
            </a:r>
            <a:r>
              <a:rPr lang="en-US" altLang="ko-KR" sz="1600" dirty="0"/>
              <a:t>input setting </a:t>
            </a:r>
            <a:r>
              <a:rPr lang="ko-KR" altLang="en-US" sz="1600" dirty="0"/>
              <a:t>포인트 생성 → </a:t>
            </a:r>
            <a:r>
              <a:rPr lang="en-US" altLang="ko-KR" sz="1600" dirty="0"/>
              <a:t>ASTRA </a:t>
            </a:r>
            <a:r>
              <a:rPr lang="ko-KR" altLang="en-US" sz="1600" dirty="0"/>
              <a:t>시뮬레이션 수행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데이터 규모</a:t>
            </a:r>
            <a:r>
              <a:rPr lang="en-US" altLang="ko-KR" sz="1600" dirty="0"/>
              <a:t>(</a:t>
            </a:r>
            <a:r>
              <a:rPr lang="ko-KR" altLang="en-US" sz="1600" dirty="0"/>
              <a:t>시뮬레이션 샘플 수</a:t>
            </a:r>
            <a:r>
              <a:rPr lang="en-US" altLang="ko-KR" sz="1600" dirty="0"/>
              <a:t>):</a:t>
            </a:r>
            <a:endParaRPr lang="ko-KR" alt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FF0000"/>
                </a:solidFill>
              </a:rPr>
              <a:t>SG </a:t>
            </a:r>
            <a:r>
              <a:rPr lang="ko-KR" altLang="en-US" sz="1600" dirty="0">
                <a:solidFill>
                  <a:srgbClr val="FF0000"/>
                </a:solidFill>
              </a:rPr>
              <a:t>기반 약 </a:t>
            </a:r>
            <a:r>
              <a:rPr lang="en-US" altLang="ko-KR" sz="1600" dirty="0">
                <a:solidFill>
                  <a:srgbClr val="FF0000"/>
                </a:solidFill>
              </a:rPr>
              <a:t>60,000 </a:t>
            </a:r>
            <a:r>
              <a:rPr lang="ko-KR" altLang="en-US" sz="1600" dirty="0">
                <a:solidFill>
                  <a:srgbClr val="FF0000"/>
                </a:solidFill>
              </a:rPr>
              <a:t>샘플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FF0000"/>
                </a:solidFill>
              </a:rPr>
              <a:t>VCC </a:t>
            </a:r>
            <a:r>
              <a:rPr lang="ko-KR" altLang="en-US" sz="1600" dirty="0">
                <a:solidFill>
                  <a:srgbClr val="FF0000"/>
                </a:solidFill>
              </a:rPr>
              <a:t>기반 약 </a:t>
            </a:r>
            <a:r>
              <a:rPr lang="en-US" altLang="ko-KR" sz="1600" dirty="0">
                <a:solidFill>
                  <a:srgbClr val="FF0000"/>
                </a:solidFill>
              </a:rPr>
              <a:t>70,000 </a:t>
            </a:r>
            <a:r>
              <a:rPr lang="ko-KR" altLang="en-US" sz="1600" dirty="0">
                <a:solidFill>
                  <a:srgbClr val="FF0000"/>
                </a:solidFill>
              </a:rPr>
              <a:t>샘플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1600" dirty="0"/>
              <a:t>출력</a:t>
            </a:r>
            <a:r>
              <a:rPr lang="en-US" altLang="ko-KR" sz="1600" dirty="0"/>
              <a:t>(</a:t>
            </a:r>
            <a:r>
              <a:rPr lang="ko-KR" altLang="en-US" sz="1600" dirty="0"/>
              <a:t>타깃</a:t>
            </a:r>
            <a:r>
              <a:rPr lang="en-US" altLang="ko-KR" sz="1600" dirty="0"/>
              <a:t>):</a:t>
            </a:r>
            <a:endParaRPr lang="ko-KR" alt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YAG</a:t>
            </a:r>
            <a:r>
              <a:rPr lang="ko-KR" altLang="en-US" sz="1600" dirty="0"/>
              <a:t>에서 측정될 것 같은 </a:t>
            </a:r>
            <a:r>
              <a:rPr lang="ko-KR" altLang="en-US" sz="1600" dirty="0" err="1"/>
              <a:t>전자빔</a:t>
            </a:r>
            <a:r>
              <a:rPr lang="ko-KR" altLang="en-US" sz="1600" dirty="0"/>
              <a:t> 횡단 분포</a:t>
            </a:r>
            <a:r>
              <a:rPr lang="en-US" altLang="ko-KR" sz="1600" dirty="0"/>
              <a:t>(50×50 bin)</a:t>
            </a:r>
            <a:endParaRPr lang="ko-KR" altLang="en-US" sz="1600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altLang="ko-KR" sz="1600" dirty="0"/>
              <a:t>normalized emittance, beam size </a:t>
            </a:r>
            <a:r>
              <a:rPr lang="ko-KR" altLang="en-US" sz="1600" dirty="0"/>
              <a:t>등 스칼라 통계량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altLang="ko-KR" sz="1600" dirty="0"/>
              <a:t>(</a:t>
            </a:r>
            <a:r>
              <a:rPr lang="ko-KR" altLang="en-US" sz="1600" dirty="0"/>
              <a:t>추가로</a:t>
            </a:r>
            <a:r>
              <a:rPr lang="en-US" altLang="ko-KR" sz="1600" dirty="0"/>
              <a:t>) </a:t>
            </a:r>
            <a:r>
              <a:rPr lang="ko-KR" altLang="en-US" sz="1600" dirty="0"/>
              <a:t>빔 분포의 **스칼라 </a:t>
            </a:r>
            <a:r>
              <a:rPr lang="en-US" altLang="ko-KR" sz="1600" dirty="0"/>
              <a:t>extent(</a:t>
            </a:r>
            <a:r>
              <a:rPr lang="ko-KR" altLang="en-US" sz="1600" dirty="0"/>
              <a:t>가로</a:t>
            </a:r>
            <a:r>
              <a:rPr lang="en-US" altLang="ko-KR" sz="1600" dirty="0"/>
              <a:t>/</a:t>
            </a:r>
            <a:r>
              <a:rPr lang="ko-KR" altLang="en-US" sz="1600" dirty="0"/>
              <a:t>세로 범위</a:t>
            </a:r>
            <a:r>
              <a:rPr lang="en-US" altLang="ko-KR" sz="1600" dirty="0"/>
              <a:t>)**</a:t>
            </a:r>
            <a:r>
              <a:rPr lang="ko-KR" altLang="en-US" sz="1600" dirty="0"/>
              <a:t>도 예측 대상에 포함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187ED-E083-CA55-E7E0-CA7F45037754}"/>
              </a:ext>
            </a:extLst>
          </p:cNvPr>
          <p:cNvSpPr txBox="1"/>
          <p:nvPr/>
        </p:nvSpPr>
        <p:spPr>
          <a:xfrm>
            <a:off x="7794819" y="830989"/>
            <a:ext cx="38131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</a:rPr>
              <a:t>Frame work: TensorFlow, </a:t>
            </a:r>
            <a:r>
              <a:rPr lang="en-US" altLang="ko-KR" dirty="0" err="1">
                <a:solidFill>
                  <a:srgbClr val="FF0000"/>
                </a:solidFill>
              </a:rPr>
              <a:t>Keras</a:t>
            </a:r>
            <a:endParaRPr lang="en-US" altLang="ko-KR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</a:rPr>
              <a:t>Loss function: Mean Squared Error (MSE) </a:t>
            </a:r>
            <a:r>
              <a:rPr lang="ko-KR" altLang="en-US" dirty="0">
                <a:solidFill>
                  <a:srgbClr val="FF0000"/>
                </a:solidFill>
              </a:rPr>
              <a:t>최소화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</a:rPr>
              <a:t>Optimizer: Adam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601CF1-0123-BFD7-92B0-A183CB49F796}"/>
              </a:ext>
            </a:extLst>
          </p:cNvPr>
          <p:cNvSpPr txBox="1"/>
          <p:nvPr/>
        </p:nvSpPr>
        <p:spPr>
          <a:xfrm>
            <a:off x="7503088" y="3032714"/>
            <a:ext cx="43966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altLang="ko-KR" sz="1600" dirty="0"/>
              <a:t>Validation of NN and simulation agreement </a:t>
            </a:r>
          </a:p>
          <a:p>
            <a:pPr algn="ctr"/>
            <a:endParaRPr lang="en-US" altLang="ko-KR" sz="1600" dirty="0"/>
          </a:p>
          <a:p>
            <a:pPr algn="ctr"/>
            <a:r>
              <a:rPr lang="en-US" altLang="ko-KR" sz="1600" dirty="0"/>
              <a:t>Then, agreement between measurements and predictions must be verified, but only a limited amount of measurement data is expected.</a:t>
            </a:r>
          </a:p>
          <a:p>
            <a:pPr algn="ctr"/>
            <a:endParaRPr lang="en-US" altLang="ko-KR" sz="1600" dirty="0"/>
          </a:p>
          <a:p>
            <a:pPr algn="ctr"/>
            <a:r>
              <a:rPr lang="en-US" altLang="ko-KR" sz="1600" dirty="0"/>
              <a:t>Using a transfer learning technique.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062F2-AAD2-9C4A-55AA-99AAB8C7E573}"/>
              </a:ext>
            </a:extLst>
          </p:cNvPr>
          <p:cNvSpPr txBox="1"/>
          <p:nvPr/>
        </p:nvSpPr>
        <p:spPr>
          <a:xfrm>
            <a:off x="0" y="0"/>
            <a:ext cx="623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PAL-XFEL Injector/ Research progress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7883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5F9BD3-2D98-4B27-B2F7-4411527C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35" y="70677"/>
            <a:ext cx="10515600" cy="1325563"/>
          </a:xfrm>
        </p:spPr>
        <p:txBody>
          <a:bodyPr/>
          <a:lstStyle/>
          <a:p>
            <a:r>
              <a:rPr lang="en-US" altLang="ko-KR" dirty="0"/>
              <a:t>Application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E3BDE5-702E-4673-93B2-139D70AA6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1754" cy="4351338"/>
          </a:xfrm>
        </p:spPr>
        <p:txBody>
          <a:bodyPr>
            <a:normAutofit/>
          </a:bodyPr>
          <a:lstStyle/>
          <a:p>
            <a:r>
              <a:rPr lang="en-US" altLang="ko-KR" dirty="0"/>
              <a:t>Multi-objective regionalized Bayesian optimization(MORBO): </a:t>
            </a:r>
            <a:r>
              <a:rPr lang="en-US" altLang="ko-KR" sz="2800" dirty="0"/>
              <a:t>An multi-objective algorithm that restricts optimization of the acquisition function to within a so-called trust region</a:t>
            </a:r>
          </a:p>
          <a:p>
            <a:r>
              <a:rPr lang="en-US" altLang="ko-KR" sz="2800" dirty="0"/>
              <a:t>As optimization progresses, the size of the trust region changes based on the number of consecutive successes or failure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291F732-E4F8-4183-8217-96B96806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99" y="1396240"/>
            <a:ext cx="4713166" cy="4942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54030-F0E7-4E2B-A2F9-E63FB0C80FB7}"/>
              </a:ext>
            </a:extLst>
          </p:cNvPr>
          <p:cNvSpPr txBox="1"/>
          <p:nvPr/>
        </p:nvSpPr>
        <p:spPr>
          <a:xfrm>
            <a:off x="7695800" y="6311900"/>
            <a:ext cx="467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R. Roussel et al. </a:t>
            </a:r>
            <a:r>
              <a:rPr lang="en-US" altLang="ko-KR" sz="1400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Phys. Rev. Accel. Beams </a:t>
            </a:r>
            <a:r>
              <a:rPr lang="en-US" altLang="ko-KR" sz="1400" b="1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27</a:t>
            </a: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. (2024).</a:t>
            </a:r>
          </a:p>
        </p:txBody>
      </p:sp>
    </p:spTree>
    <p:extLst>
      <p:ext uri="{BB962C8B-B14F-4D97-AF65-F5344CB8AC3E}">
        <p14:creationId xmlns:p14="http://schemas.microsoft.com/office/powerpoint/2010/main" val="158831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F0AC38-BC73-E60F-3027-EFFB6F8E0EF9}"/>
              </a:ext>
            </a:extLst>
          </p:cNvPr>
          <p:cNvSpPr txBox="1"/>
          <p:nvPr/>
        </p:nvSpPr>
        <p:spPr>
          <a:xfrm>
            <a:off x="427971" y="2269299"/>
            <a:ext cx="11158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/>
              <a:t>Current stage</a:t>
            </a:r>
          </a:p>
        </p:txBody>
      </p:sp>
    </p:spTree>
    <p:extLst>
      <p:ext uri="{BB962C8B-B14F-4D97-AF65-F5344CB8AC3E}">
        <p14:creationId xmlns:p14="http://schemas.microsoft.com/office/powerpoint/2010/main" val="121548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4C01F-2907-4DAC-5B26-B2E03213C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C8EFAD29-5E0E-F5F8-AA5D-68B1E41A4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053572"/>
              </p:ext>
            </p:extLst>
          </p:nvPr>
        </p:nvGraphicFramePr>
        <p:xfrm>
          <a:off x="3379497" y="2014989"/>
          <a:ext cx="565104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762">
                  <a:extLst>
                    <a:ext uri="{9D8B030D-6E8A-4147-A177-3AD203B41FA5}">
                      <a16:colId xmlns:a16="http://schemas.microsoft.com/office/drawing/2014/main" val="1124146051"/>
                    </a:ext>
                  </a:extLst>
                </a:gridCol>
                <a:gridCol w="1412762">
                  <a:extLst>
                    <a:ext uri="{9D8B030D-6E8A-4147-A177-3AD203B41FA5}">
                      <a16:colId xmlns:a16="http://schemas.microsoft.com/office/drawing/2014/main" val="3216078577"/>
                    </a:ext>
                  </a:extLst>
                </a:gridCol>
                <a:gridCol w="1412762">
                  <a:extLst>
                    <a:ext uri="{9D8B030D-6E8A-4147-A177-3AD203B41FA5}">
                      <a16:colId xmlns:a16="http://schemas.microsoft.com/office/drawing/2014/main" val="3422343577"/>
                    </a:ext>
                  </a:extLst>
                </a:gridCol>
                <a:gridCol w="1412762">
                  <a:extLst>
                    <a:ext uri="{9D8B030D-6E8A-4147-A177-3AD203B41FA5}">
                      <a16:colId xmlns:a16="http://schemas.microsoft.com/office/drawing/2014/main" val="4035428351"/>
                    </a:ext>
                  </a:extLst>
                </a:gridCol>
              </a:tblGrid>
              <a:tr h="273974"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TWS1(~2.19m)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TWS2(~5.79m)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Solenoid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077901"/>
                  </a:ext>
                </a:extLst>
              </a:tr>
              <a:tr h="2739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Run1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O 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O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O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121981"/>
                  </a:ext>
                </a:extLst>
              </a:tr>
              <a:tr h="2739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Run2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X 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X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O 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583000"/>
                  </a:ext>
                </a:extLst>
              </a:tr>
              <a:tr h="2739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Run4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O 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X  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O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24031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9363182F-1F0B-DD43-2170-DB8EEE682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71" y="3382220"/>
            <a:ext cx="3556062" cy="24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26BDE3-C5F9-B927-8184-903E01EB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0" y="3573793"/>
            <a:ext cx="3556062" cy="24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61DFD97-31BD-229C-A331-A788A725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69" y="3439715"/>
            <a:ext cx="3556062" cy="249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EBD8EFA6-334F-045F-50BD-8778424F5D55}"/>
              </a:ext>
            </a:extLst>
          </p:cNvPr>
          <p:cNvSpPr txBox="1">
            <a:spLocks/>
          </p:cNvSpPr>
          <p:nvPr/>
        </p:nvSpPr>
        <p:spPr>
          <a:xfrm>
            <a:off x="4794281" y="6068344"/>
            <a:ext cx="3076090" cy="438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600" dirty="0"/>
              <a:t>Run2</a:t>
            </a:r>
            <a:r>
              <a:rPr lang="en-US" altLang="ko-KR" sz="1600"/>
              <a:t>: </a:t>
            </a:r>
          </a:p>
          <a:p>
            <a:pPr algn="ctr"/>
            <a:r>
              <a:rPr lang="en-US" altLang="ko-KR" sz="1600"/>
              <a:t>RF </a:t>
            </a:r>
            <a:r>
              <a:rPr lang="ko-KR" altLang="en-US" sz="1600" dirty="0"/>
              <a:t>없으면 진동하다 발산</a:t>
            </a: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B56450FC-58C8-5213-A363-7B66B1393CD2}"/>
              </a:ext>
            </a:extLst>
          </p:cNvPr>
          <p:cNvSpPr txBox="1">
            <a:spLocks/>
          </p:cNvSpPr>
          <p:nvPr/>
        </p:nvSpPr>
        <p:spPr>
          <a:xfrm>
            <a:off x="1298848" y="5918435"/>
            <a:ext cx="2385722" cy="77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600" dirty="0"/>
              <a:t>Run1</a:t>
            </a:r>
            <a:endParaRPr lang="ko-KR" altLang="en-US" sz="1600" dirty="0"/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6106909F-00D8-6261-00DE-2B6A5F9807BD}"/>
              </a:ext>
            </a:extLst>
          </p:cNvPr>
          <p:cNvSpPr txBox="1">
            <a:spLocks/>
          </p:cNvSpPr>
          <p:nvPr/>
        </p:nvSpPr>
        <p:spPr>
          <a:xfrm>
            <a:off x="8442115" y="6136967"/>
            <a:ext cx="3245694" cy="4389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600" dirty="0"/>
              <a:t>Run4 </a:t>
            </a:r>
          </a:p>
          <a:p>
            <a:pPr algn="ctr"/>
            <a:r>
              <a:rPr lang="ko-KR" altLang="en-US" sz="1600" dirty="0"/>
              <a:t>두 번째 </a:t>
            </a:r>
            <a:r>
              <a:rPr lang="en-US" altLang="ko-KR" sz="1600" dirty="0"/>
              <a:t>RF</a:t>
            </a:r>
            <a:r>
              <a:rPr lang="ko-KR" altLang="en-US" sz="1600" dirty="0"/>
              <a:t>는 </a:t>
            </a:r>
            <a:r>
              <a:rPr lang="en-US" altLang="ko-KR" sz="1600" dirty="0"/>
              <a:t>energy gain </a:t>
            </a:r>
            <a:r>
              <a:rPr lang="ko-KR" altLang="en-US" sz="1600" dirty="0"/>
              <a:t>목적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ECF862-AC2F-1BC5-7139-977781ACAC1A}"/>
              </a:ext>
            </a:extLst>
          </p:cNvPr>
          <p:cNvSpPr txBox="1"/>
          <p:nvPr/>
        </p:nvSpPr>
        <p:spPr>
          <a:xfrm>
            <a:off x="-1" y="26768"/>
            <a:ext cx="101092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>
                <a:ea typeface="맑은 고딕"/>
              </a:rPr>
              <a:t>Practicing ASTRA simulation</a:t>
            </a:r>
            <a:endParaRPr lang="ko-KR" altLang="en-US" sz="2600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F9294B34-4403-5F1B-489C-1070E229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48" y="498399"/>
            <a:ext cx="7849866" cy="14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40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676841C-924D-9999-ED26-D57D0382D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41" y="904778"/>
            <a:ext cx="9603731" cy="17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D706BF-4B89-4005-38EF-4D40FA40C89D}"/>
              </a:ext>
            </a:extLst>
          </p:cNvPr>
          <p:cNvSpPr txBox="1"/>
          <p:nvPr/>
        </p:nvSpPr>
        <p:spPr>
          <a:xfrm>
            <a:off x="-1" y="26768"/>
            <a:ext cx="1010920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>
                <a:ea typeface="맑은 고딕"/>
              </a:rPr>
              <a:t>Practicing ASTRA simulation</a:t>
            </a:r>
            <a:endParaRPr lang="ko-KR" altLang="en-US" sz="26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407E0F-4940-D283-3289-C50778B4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8" y="2798584"/>
            <a:ext cx="5180288" cy="36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ED0DE0C-1BCF-B24B-DA1B-8A637BB09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54438"/>
            <a:ext cx="5440679" cy="36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8F4146E0-44C2-7438-5350-1B98D65751F0}"/>
              </a:ext>
            </a:extLst>
          </p:cNvPr>
          <p:cNvSpPr txBox="1">
            <a:spLocks/>
          </p:cNvSpPr>
          <p:nvPr/>
        </p:nvSpPr>
        <p:spPr>
          <a:xfrm>
            <a:off x="6384995" y="2103437"/>
            <a:ext cx="51802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dirty="0" err="1"/>
              <a:t>z_peak</a:t>
            </a:r>
            <a:r>
              <a:rPr lang="en-US" altLang="ko-KR" sz="3000" dirty="0"/>
              <a:t>=1.9296m </a:t>
            </a:r>
            <a:r>
              <a:rPr lang="ko-KR" altLang="en-US" sz="3000" dirty="0"/>
              <a:t>로 </a:t>
            </a:r>
            <a:r>
              <a:rPr lang="en-US" altLang="ko-KR" sz="3000" dirty="0"/>
              <a:t>RF </a:t>
            </a:r>
            <a:r>
              <a:rPr lang="ko-KR" altLang="en-US" sz="3000" dirty="0"/>
              <a:t>이동</a:t>
            </a:r>
            <a:endParaRPr lang="en-US" altLang="ko-KR" sz="3000" dirty="0"/>
          </a:p>
        </p:txBody>
      </p:sp>
    </p:spTree>
    <p:extLst>
      <p:ext uri="{BB962C8B-B14F-4D97-AF65-F5344CB8AC3E}">
        <p14:creationId xmlns:p14="http://schemas.microsoft.com/office/powerpoint/2010/main" val="1575621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D0F1952-8C10-676D-B1CB-86BC8229D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10" y="1"/>
            <a:ext cx="10322989" cy="233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A5BADB9-56C0-C8B6-1221-58B353298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8" y="2438400"/>
            <a:ext cx="2602134" cy="1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545CA63-ECA2-12CA-7388-A4886A77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96" y="2356154"/>
            <a:ext cx="2741298" cy="18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664E5A2-0A4B-6181-A905-CD2FAE0A9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15" y="2292976"/>
            <a:ext cx="2893415" cy="197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94DEA94-9EA3-EB7A-5CD3-9F73869E4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95" y="2292976"/>
            <a:ext cx="2741298" cy="18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BD21C69F-70AA-68B3-ED54-6BD10378C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68" y="4393800"/>
            <a:ext cx="2737325" cy="186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B6336D41-9605-B301-8B45-B6D94B8CF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51" y="4432183"/>
            <a:ext cx="2624788" cy="179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97E4D321-11AE-A3FE-AF99-EC37E2F5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72" y="4328693"/>
            <a:ext cx="2776500" cy="189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58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AA53929-C94E-0F89-9C85-AD8E423B0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36" y="950578"/>
            <a:ext cx="3759919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7D6FC-C7C6-47B8-BBCD-9EB0974C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08" y="722003"/>
            <a:ext cx="3819182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D6CB77B-0F41-2B0D-CDFB-418C422B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08" y="3818982"/>
            <a:ext cx="3830638" cy="30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187A3CB-C585-D9BC-6681-9799BBE65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36" y="3933491"/>
            <a:ext cx="3759919" cy="284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CC28FE-5EDE-35DB-6789-78DDE9040F98}"/>
              </a:ext>
            </a:extLst>
          </p:cNvPr>
          <p:cNvSpPr txBox="1"/>
          <p:nvPr/>
        </p:nvSpPr>
        <p:spPr>
          <a:xfrm>
            <a:off x="2932" y="0"/>
            <a:ext cx="609306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600" dirty="0">
                <a:ea typeface="맑은 고딕"/>
              </a:rPr>
              <a:t>Practicing Impact-T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98537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597FA6-E326-4A88-A887-D1A711B83506}"/>
              </a:ext>
            </a:extLst>
          </p:cNvPr>
          <p:cNvSpPr txBox="1"/>
          <p:nvPr/>
        </p:nvSpPr>
        <p:spPr>
          <a:xfrm>
            <a:off x="0" y="0"/>
            <a:ext cx="2587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List of contents</a:t>
            </a:r>
            <a:endParaRPr lang="ko-KR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D90B8-6445-43FE-AE6A-4C90EAA51CDC}"/>
              </a:ext>
            </a:extLst>
          </p:cNvPr>
          <p:cNvSpPr txBox="1"/>
          <p:nvPr/>
        </p:nvSpPr>
        <p:spPr>
          <a:xfrm>
            <a:off x="912245" y="1201682"/>
            <a:ext cx="103675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US" altLang="ko-KR" sz="2000" dirty="0"/>
          </a:p>
          <a:p>
            <a:pPr marL="457200" indent="-457200">
              <a:buAutoNum type="arabicPeriod"/>
            </a:pPr>
            <a:r>
              <a:rPr lang="en-US" altLang="ko-KR" sz="2000" dirty="0"/>
              <a:t>Cherenkov diffraction radiation</a:t>
            </a:r>
          </a:p>
          <a:p>
            <a:r>
              <a:rPr lang="en-US" altLang="ko-KR" sz="2000" dirty="0"/>
              <a:t>-Analytic calculation of the </a:t>
            </a:r>
            <a:r>
              <a:rPr lang="en-US" altLang="ko-KR" sz="2000" dirty="0" err="1"/>
              <a:t>ChDR</a:t>
            </a:r>
            <a:r>
              <a:rPr lang="en-US" altLang="ko-KR" sz="2000" dirty="0"/>
              <a:t> spectrum for a general triangular prism(including angle)</a:t>
            </a:r>
          </a:p>
          <a:p>
            <a:endParaRPr lang="en-US" altLang="ko-KR" sz="2000" dirty="0"/>
          </a:p>
          <a:p>
            <a:r>
              <a:rPr lang="en-US" altLang="ko-KR" sz="2000" dirty="0"/>
              <a:t>2. PAL-XFEL injector</a:t>
            </a:r>
          </a:p>
          <a:p>
            <a:r>
              <a:rPr lang="en-US" altLang="ko-KR" sz="2000" dirty="0"/>
              <a:t>-Introduce research progress</a:t>
            </a:r>
          </a:p>
          <a:p>
            <a:endParaRPr lang="en-US" altLang="ko-KR" sz="2000" dirty="0"/>
          </a:p>
          <a:p>
            <a:r>
              <a:rPr lang="en-US" altLang="ko-KR" sz="2000" dirty="0"/>
              <a:t>-current stage</a:t>
            </a:r>
          </a:p>
        </p:txBody>
      </p:sp>
    </p:spTree>
    <p:extLst>
      <p:ext uri="{BB962C8B-B14F-4D97-AF65-F5344CB8AC3E}">
        <p14:creationId xmlns:p14="http://schemas.microsoft.com/office/powerpoint/2010/main" val="168451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C8E9F251-D827-9E89-D4E7-9838D19BE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7" y="1915969"/>
            <a:ext cx="30861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BE78D1-5F81-7E3B-B981-772FA05910FE}"/>
              </a:ext>
            </a:extLst>
          </p:cNvPr>
          <p:cNvSpPr txBox="1"/>
          <p:nvPr/>
        </p:nvSpPr>
        <p:spPr>
          <a:xfrm>
            <a:off x="148427" y="223340"/>
            <a:ext cx="87891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000" dirty="0" err="1"/>
              <a:t>ZnSe</a:t>
            </a:r>
            <a:r>
              <a:rPr lang="en-US" altLang="ko-KR" sz="3000" dirty="0"/>
              <a:t> Right-Angle Prism(600nm~16um)- Thorlabs</a:t>
            </a:r>
          </a:p>
          <a:p>
            <a:br>
              <a:rPr lang="en-US" altLang="ko-KR" sz="3000" dirty="0"/>
            </a:br>
            <a:endParaRPr lang="ko-KR" altLang="en-US" sz="3000" dirty="0"/>
          </a:p>
        </p:txBody>
      </p:sp>
      <p:pic>
        <p:nvPicPr>
          <p:cNvPr id="9" name="그림 8" descr="도표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3EB3CC0-058E-DC9E-20A4-2FBCD9BBF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2" t="14531" r="5527" b="4036"/>
          <a:stretch>
            <a:fillRect/>
          </a:stretch>
        </p:blipFill>
        <p:spPr>
          <a:xfrm>
            <a:off x="3234527" y="3348361"/>
            <a:ext cx="3299894" cy="2527591"/>
          </a:xfrm>
          <a:prstGeom prst="rect">
            <a:avLst/>
          </a:prstGeom>
        </p:spPr>
      </p:pic>
      <p:pic>
        <p:nvPicPr>
          <p:cNvPr id="2" name="Picture 2" descr="ZnSe Equilateral Dispersive Prisms (600 nm - 16 µm)">
            <a:extLst>
              <a:ext uri="{FF2B5EF4-FFF2-40B4-BE49-F238E27FC236}">
                <a16:creationId xmlns:a16="http://schemas.microsoft.com/office/drawing/2014/main" id="{4215B2C5-19E3-7BBF-9132-95D4797AE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27" y="1908794"/>
            <a:ext cx="3299894" cy="32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780B93-71DF-1943-B658-33428675DE64}"/>
              </a:ext>
            </a:extLst>
          </p:cNvPr>
          <p:cNvSpPr txBox="1"/>
          <p:nvPr/>
        </p:nvSpPr>
        <p:spPr>
          <a:xfrm>
            <a:off x="1979156" y="698345"/>
            <a:ext cx="3086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Planned experiment</a:t>
            </a:r>
          </a:p>
          <a:p>
            <a:r>
              <a:rPr lang="en-US" altLang="ko-KR" sz="2000" dirty="0"/>
              <a:t>-Right-angle prism</a:t>
            </a:r>
          </a:p>
          <a:p>
            <a:endParaRPr lang="en-US" altLang="ko-KR" sz="2000" dirty="0"/>
          </a:p>
        </p:txBody>
      </p:sp>
      <p:pic>
        <p:nvPicPr>
          <p:cNvPr id="6" name="그림 5" descr="라인, 삼각형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3D5178-AB8B-1981-9FAB-D95DA39BC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65" y="3348361"/>
            <a:ext cx="2591162" cy="2381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CBD89-B762-A6F3-429A-119A5F0E88DD}"/>
              </a:ext>
            </a:extLst>
          </p:cNvPr>
          <p:cNvSpPr txBox="1"/>
          <p:nvPr/>
        </p:nvSpPr>
        <p:spPr>
          <a:xfrm>
            <a:off x="7970574" y="698345"/>
            <a:ext cx="3086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Changes</a:t>
            </a:r>
          </a:p>
          <a:p>
            <a:r>
              <a:rPr lang="en-US" altLang="ko-KR" sz="2000" dirty="0"/>
              <a:t>-Equilateral triangle prism</a:t>
            </a:r>
          </a:p>
          <a:p>
            <a:endParaRPr lang="en-US" altLang="ko-KR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2F444C-7DCE-9F79-6F7B-85E4CE0DE46B}"/>
              </a:ext>
            </a:extLst>
          </p:cNvPr>
          <p:cNvSpPr txBox="1"/>
          <p:nvPr/>
        </p:nvSpPr>
        <p:spPr>
          <a:xfrm>
            <a:off x="4217647" y="6128269"/>
            <a:ext cx="575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/>
              <a:t>ChDR</a:t>
            </a:r>
            <a:r>
              <a:rPr lang="en-US" altLang="ko-KR" sz="2000" dirty="0"/>
              <a:t> spectrum formula needs to be revised.</a:t>
            </a:r>
          </a:p>
          <a:p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56050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9893B3-0203-3F49-065A-B4680EC2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Polarization radiation generated in a cylindrical channel in a screen of finite thickness and radius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3353AE-B074-B1A7-0D8B-FCAB7200103A}"/>
                  </a:ext>
                </a:extLst>
              </p:cNvPr>
              <p:cNvSpPr txBox="1"/>
              <p:nvPr/>
            </p:nvSpPr>
            <p:spPr>
              <a:xfrm>
                <a:off x="0" y="1484453"/>
                <a:ext cx="12191999" cy="6469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200" dirty="0">
                    <a:cs typeface="Arial" panose="020B0604020202020204" pitchFamily="34" charset="0"/>
                  </a:rPr>
                  <a:t>Let’s consider, homogeneous, isotropic, nonmagnetic u=1</a:t>
                </a:r>
                <a:endParaRPr lang="en-US" altLang="ko-KR" sz="1200" b="0" dirty="0"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  <m:d>
                        <m:d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1−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  <m:d>
                            <m:dPr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altLang="ko-KR" sz="12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 </m:t>
                      </m:r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𝛾</m:t>
                      </m:r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altLang="ko-KR" sz="1200" dirty="0"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acc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acc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ko-KR" sz="1200" dirty="0"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</m:acc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ko-KR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</m:acc>
                    </m:oMath>
                  </m:oMathPara>
                </a14:m>
                <a:endParaRPr lang="en-US" altLang="ko-KR" sz="1200" dirty="0"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ko-KR" sz="1200" dirty="0">
                    <a:cs typeface="Arial" panose="020B0604020202020204" pitchFamily="34" charset="0"/>
                  </a:rPr>
                  <a:t>Basic field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ko-KR" sz="12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altLang="ko-KR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ko-KR" sz="12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  <m:d>
                        <m:dPr>
                          <m:ctrlP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𝑝𝑜𝑙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ko-KR" sz="12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200" b="0" i="1" dirty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𝑝𝑜𝑙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ko-KR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𝑓𝑟𝑜𝑚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𝑒𝑙𝑒𝑡𝑟𝑜𝑛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𝑓𝑖𝑒𝑙𝑑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𝑤𝑖𝑡h𝑜𝑢𝑡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𝑚𝑎𝑡𝑒𝑟𝑖𝑎𝑙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𝑝𝑜𝑙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: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𝑝𝑜𝑙𝑎𝑟𝑖𝑧𝑎𝑡𝑖𝑜𝑛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𝑐𝑢𝑟𝑟𝑒𝑛𝑡</m:t>
                          </m:r>
                        </m:e>
                      </m:d>
                    </m:oMath>
                  </m:oMathPara>
                </a14:m>
                <a:endParaRPr lang="en-US" altLang="ko-KR" sz="1200" b="0" dirty="0"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</m:oMath>
                  </m:oMathPara>
                </a14:m>
                <a:endParaRPr lang="en-US" altLang="ko-KR" sz="1200" b="0" dirty="0"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2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</m:oMath>
                  </m:oMathPara>
                </a14:m>
                <a:endParaRPr lang="en-US" altLang="ko-KR" sz="12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 sz="120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</m:oMath>
                  </m:oMathPara>
                </a14:m>
                <a:endParaRPr lang="en-US" altLang="ko-KR" sz="12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  <m:r>
                        <m:rPr>
                          <m:sty m:val="p"/>
                        </m:rPr>
                        <a:rPr lang="en-US" altLang="ko-KR" sz="1200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𝑝𝑜𝑙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ko-KR" sz="1200" b="0" dirty="0"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∇</m:t>
                    </m:r>
                    <m:r>
                      <a:rPr lang="en-US" altLang="ko-KR" sz="1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altLang="ko-KR" sz="1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ko-KR" sz="1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  <m:sup>
                        <m:r>
                          <a:rPr lang="en-US" altLang="ko-KR" sz="1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𝑝𝑜𝑙</m:t>
                        </m:r>
                      </m:sup>
                    </m:sSup>
                    <m:r>
                      <a:rPr lang="en-US" altLang="ko-KR" sz="1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ko-KR" sz="1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ko-KR" sz="1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num>
                      <m:den>
                        <m:r>
                          <a:rPr lang="en-US" altLang="ko-KR" sz="1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ko-KR" sz="1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𝑝𝑜𝑙</m:t>
                        </m:r>
                      </m:sup>
                    </m:sSup>
                    <m:r>
                      <a:rPr lang="en-US" altLang="ko-KR" sz="1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ko-KR" altLang="en-US" sz="1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대</m:t>
                    </m:r>
                  </m:oMath>
                </a14:m>
                <a:r>
                  <a:rPr lang="ko-KR" altLang="en-US" sz="1200" b="0" dirty="0">
                    <a:cs typeface="Arial" panose="020B0604020202020204" pitchFamily="34" charset="0"/>
                  </a:rPr>
                  <a:t>입</a:t>
                </a:r>
                <a:endParaRPr lang="en-US" altLang="ko-KR" sz="1200" b="0" dirty="0"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𝜔𝜎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  <m:r>
                        <m:rPr>
                          <m:sty m:val="p"/>
                        </m:rPr>
                        <a:rPr lang="en-US" altLang="ko-KR" sz="120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ko-KR" sz="1200" dirty="0"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  <m:f>
                            <m:fPr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  <m:r>
                        <m:rPr>
                          <m:sty m:val="p"/>
                        </m:rPr>
                        <a:rPr lang="en-US" altLang="ko-KR" sz="1200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ko-KR" sz="1200" dirty="0"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dirty="0"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3353AE-B074-B1A7-0D8B-FCAB72001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4453"/>
                <a:ext cx="12191999" cy="6469143"/>
              </a:xfrm>
              <a:prstGeom prst="rect">
                <a:avLst/>
              </a:prstGeom>
              <a:blipFill>
                <a:blip r:embed="rId2"/>
                <a:stretch>
                  <a:fillRect t="-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94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12493-CBC5-17D9-A7DF-151124406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07CB2D-A381-7259-AAFE-90CFD16CBC49}"/>
                  </a:ext>
                </a:extLst>
              </p:cNvPr>
              <p:cNvSpPr txBox="1"/>
              <p:nvPr/>
            </p:nvSpPr>
            <p:spPr>
              <a:xfrm>
                <a:off x="1" y="158104"/>
                <a:ext cx="12191999" cy="6498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  <m:f>
                            <m:f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  <m:r>
                        <m:rPr>
                          <m:sty m:val="p"/>
                        </m:rPr>
                        <a:rPr lang="en-US" altLang="ko-KR" sz="1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유한한 영역에서 이 식의 해는 </a:t>
                </a:r>
                <a:r>
                  <a:rPr lang="ko-KR" altLang="en-US" sz="1200" dirty="0">
                    <a:cs typeface="Arial" panose="020B0604020202020204" pitchFamily="34" charset="0"/>
                  </a:rPr>
                  <a:t>프리즘이</a:t>
                </a:r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존재하는 영역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</m:t>
                        </m:r>
                      </m:sub>
                    </m:sSub>
                    <m:r>
                      <a:rPr lang="ko-KR" alt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에</m:t>
                    </m:r>
                  </m:oMath>
                </a14:m>
                <a:r>
                  <a:rPr lang="ko-KR" altLang="en-US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서만 적분함으로써 </a:t>
                </a:r>
                <a:r>
                  <a:rPr lang="ko-KR" altLang="en-US" sz="1200" b="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얻어짐</a:t>
                </a:r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𝑜𝑢𝑡𝑔𝑜𝑖𝑛𝑔</m:t>
                    </m:r>
                    <m:r>
                      <a:rPr lang="en-US" altLang="ko-K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𝑤𝑎𝑣𝑒</m:t>
                    </m:r>
                    <m:r>
                      <a:rPr lang="en-US" altLang="ko-K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</m:acc>
                        <m: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ko-KR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ko-KR" alt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를</m:t>
                    </m:r>
                  </m:oMath>
                </a14:m>
                <a:r>
                  <a:rPr lang="en-US" altLang="ko-KR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고르면</a:t>
                </a:r>
                <a:endParaRPr lang="en-US" altLang="ko-KR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d>
                        <m:dPr>
                          <m:ctrlP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[</m:t>
                                  </m:r>
                                  <m:f>
                                    <m:fPr>
                                      <m:ctrlP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sz="12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sz="12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ko-KR" sz="1200" b="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200" b="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</m:d>
                                        </m:e>
                                      </m:rad>
                                      <m: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𝜔</m:t>
                                      </m:r>
                                      <m: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]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den>
                          </m:f>
                        </m:e>
                      </m:nary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⋯</m:t>
                      </m:r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𝐷𝑖𝑓𝑓𝑟𝑎𝑐𝑡𝑖𝑜𝑛</m:t>
                      </m:r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𝑟𝑎𝑑𝑖𝑎𝑡𝑖𝑜𝑛</m:t>
                      </m:r>
                    </m:oMath>
                  </m:oMathPara>
                </a14:m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𝜖</m:t>
                                  </m:r>
                                </m:e>
                              </m:rad>
                              <m:f>
                                <m:f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[</m:t>
                                  </m:r>
                                  <m:f>
                                    <m:fPr>
                                      <m:ctrlP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sz="1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sz="1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𝜖</m:t>
                                          </m:r>
                                        </m:e>
                                      </m:rad>
                                      <m: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𝜔</m:t>
                                      </m:r>
                                      <m: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]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ko-KR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f>
                      <m:fPr>
                        <m:ctrlP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</m:e>
                        </m:rad>
                      </m:den>
                    </m:f>
                    <m:r>
                      <a:rPr lang="en-US" altLang="ko-KR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ko-KR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ko-KR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sSubSup>
                      <m:sSubSupPr>
                        <m:ctrlP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𝑒𝑓𝑓</m:t>
                        </m:r>
                      </m:sub>
                      <m:sup>
                        <m: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ko-KR" alt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인</m:t>
                    </m:r>
                  </m:oMath>
                </a14:m>
                <a:r>
                  <a:rPr lang="en-US" altLang="ko-KR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ko-KR" altLang="en-US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조건 하에서는 </a:t>
                </a:r>
                <a:r>
                  <a:rPr lang="en-US" altLang="ko-KR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(far field approx.)</a:t>
                </a:r>
              </a:p>
              <a:p>
                <a:pPr algn="ctr"/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관찰점 </a:t>
                </a:r>
                <a:r>
                  <a:rPr lang="en-US" altLang="ko-KR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r</a:t>
                </a:r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이 멀리 있다면 보통</a:t>
                </a:r>
                <a:r>
                  <a:rPr lang="en-US" altLang="ko-KR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f>
                      <m:f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d>
                      <m:d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</m:rad>
                    <m:f>
                      <m:f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num>
                      <m:den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또</a:t>
                </a:r>
                <a:r>
                  <a:rPr lang="en-US" altLang="ko-KR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 far field</a:t>
                </a:r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에서는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𝑝𝑜𝑙</m:t>
                        </m:r>
                      </m:sup>
                    </m:sSup>
                    <m:d>
                      <m:dPr>
                        <m:ctrlP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</m:acc>
                        <m: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altLang="ko-KR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term</a:t>
                </a:r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이 지배적</a:t>
                </a:r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sSup>
                        <m:sSupPr>
                          <m:ctrlPr>
                            <a:rPr lang="en-US" altLang="ko-KR" sz="1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</m:sSup>
                      <m:r>
                        <a:rPr lang="en-US" altLang="ko-KR" sz="12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</m:e>
                      </m:rad>
                      <m:f>
                        <m:fPr>
                          <m:ctrlPr>
                            <a:rPr lang="en-US" altLang="ko-KR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ko-KR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ko-KR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2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sz="12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sz="12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𝜖</m:t>
                                          </m:r>
                                        </m:e>
                                      </m:rad>
                                      <m:r>
                                        <a:rPr lang="en-US" altLang="ko-KR" sz="1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𝜔</m:t>
                                      </m:r>
                                      <m:r>
                                        <a:rPr lang="en-US" altLang="ko-KR" sz="12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altLang="ko-KR" sz="1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ko-KR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altLang="ko-KR" sz="1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acc>
                      <m:r>
                        <a:rPr lang="en-US" altLang="ko-KR" sz="12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nary>
                        <m:naryPr>
                          <m:ctrlPr>
                            <a:rPr lang="en-US" altLang="ko-KR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2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2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ko-KR" sz="1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2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 b="0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altLang="ko-KR" sz="1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ko-KR" sz="12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2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altLang="ko-KR" sz="1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altLang="ko-KR" sz="12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ko-KR" sz="1200" b="0" i="1" dirty="0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1200" b="0" i="1" dirty="0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ko-KR" sz="12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ko-KR" altLang="en-US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또한</a:t>
                </a:r>
                <a:r>
                  <a:rPr lang="en-US" altLang="ko-KR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 basic field</a:t>
                </a:r>
                <a:r>
                  <a:rPr lang="ko-KR" altLang="en-US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에 대한 </a:t>
                </a:r>
                <a:r>
                  <a:rPr lang="en-US" altLang="ko-KR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Maxwell eq</a:t>
                </a:r>
                <a:r>
                  <a:rPr lang="ko-KR" altLang="en-US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로부터 위와 같은 </a:t>
                </a:r>
                <a:r>
                  <a:rPr lang="en-US" altLang="ko-KR" sz="1200" dirty="0">
                    <a:cs typeface="Arial" panose="020B0604020202020204" pitchFamily="34" charset="0"/>
                  </a:rPr>
                  <a:t>wave</a:t>
                </a:r>
                <a:r>
                  <a:rPr lang="ko-KR" altLang="en-US" sz="1200" dirty="0">
                    <a:cs typeface="Arial" panose="020B0604020202020204" pitchFamily="34" charset="0"/>
                  </a:rPr>
                  <a:t> </a:t>
                </a:r>
                <a:r>
                  <a:rPr lang="en-US" altLang="ko-KR" sz="1200" dirty="0">
                    <a:cs typeface="Arial" panose="020B0604020202020204" pitchFamily="34" charset="0"/>
                  </a:rPr>
                  <a:t>equation</a:t>
                </a:r>
                <a:r>
                  <a:rPr lang="ko-KR" altLang="en-US" sz="1200" dirty="0">
                    <a:cs typeface="Arial" panose="020B0604020202020204" pitchFamily="34" charset="0"/>
                  </a:rPr>
                  <a:t> 정리하면</a:t>
                </a:r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ko-KR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altLang="ko-KR" sz="1200" dirty="0"/>
              </a:p>
              <a:p>
                <a:pPr algn="ctr"/>
                <a:endParaRPr lang="en-US" altLang="ko-KR" sz="1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altLang="ko-KR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ko-KR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nary>
                      <m:nary>
                        <m:naryPr>
                          <m:subHide m:val="on"/>
                          <m:supHide m:val="on"/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 b="0" i="0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ko-KR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𝑏𝑒𝑎𝑚</m:t>
                      </m:r>
                      <m:r>
                        <a:rPr lang="en-US" altLang="ko-KR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𝑝𝑎𝑠𝑠</m:t>
                      </m:r>
                    </m:oMath>
                  </m:oMathPara>
                </a14:m>
                <a:endParaRPr lang="en-US" altLang="ko-KR" sz="1200" dirty="0"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07CB2D-A381-7259-AAFE-90CFD16CB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58104"/>
                <a:ext cx="12191999" cy="6498446"/>
              </a:xfrm>
              <a:prstGeom prst="rect">
                <a:avLst/>
              </a:prstGeom>
              <a:blipFill>
                <a:blip r:embed="rId2"/>
                <a:stretch>
                  <a:fillRect b="-45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12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D74DE-9704-58DF-80A8-4CA8CFE8D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62239-2C1D-804E-1F73-A8DFC2D77CE8}"/>
                  </a:ext>
                </a:extLst>
              </p:cNvPr>
              <p:cNvSpPr txBox="1"/>
              <p:nvPr/>
            </p:nvSpPr>
            <p:spPr>
              <a:xfrm>
                <a:off x="1" y="158104"/>
                <a:ext cx="12191999" cy="7272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20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∇</m:t>
                              </m:r>
                            </m:e>
                            <m:sup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  <m:f>
                            <m:f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𝜎</m:t>
                      </m:r>
                      <m:r>
                        <m:rPr>
                          <m:sty m:val="p"/>
                        </m:rPr>
                        <a:rPr lang="en-US" altLang="ko-KR" sz="1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ko-K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𝑜𝑢𝑡𝑔𝑜𝑖𝑛𝑔</m:t>
                    </m:r>
                    <m:r>
                      <a:rPr lang="en-US" altLang="ko-K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𝑤𝑎𝑣𝑒</m:t>
                    </m:r>
                    <m:r>
                      <a:rPr lang="en-US" altLang="ko-K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𝑜𝑢𝑡</m:t>
                        </m:r>
                      </m:sub>
                    </m:sSub>
                    <m:d>
                      <m:dPr>
                        <m:ctrlP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</m:acc>
                        <m: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ko-KR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ko-KR" altLang="en-US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를</m:t>
                    </m:r>
                  </m:oMath>
                </a14:m>
                <a:r>
                  <a:rPr lang="en-US" altLang="ko-KR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고르면</a:t>
                </a:r>
                <a:endParaRPr lang="en-US" altLang="ko-KR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d>
                        <m:dPr>
                          <m:ctrlP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2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∇</m:t>
                      </m:r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[</m:t>
                                  </m:r>
                                  <m:f>
                                    <m:fPr>
                                      <m:ctrlP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sz="12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sz="12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𝜖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ko-KR" sz="1200" b="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200" b="0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</m:d>
                                        </m:e>
                                      </m:rad>
                                      <m: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𝜔</m:t>
                                      </m:r>
                                      <m: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US" altLang="ko-KR" sz="12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]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den>
                          </m:f>
                        </m:e>
                      </m:nary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⋯</m:t>
                      </m:r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𝐷𝑖𝑓𝑓𝑟𝑎𝑐𝑡𝑖𝑜𝑛</m:t>
                      </m:r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𝑟𝑎𝑑𝑖𝑎𝑡𝑖𝑜𝑛</m:t>
                      </m:r>
                    </m:oMath>
                  </m:oMathPara>
                </a14:m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f>
                            <m:f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ko-KR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𝜖</m:t>
                                  </m:r>
                                </m:e>
                              </m:rad>
                              <m:f>
                                <m:f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exp</m:t>
                                  </m:r>
                                </m:fName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[</m:t>
                                  </m:r>
                                  <m:f>
                                    <m:fPr>
                                      <m:ctrlP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sz="1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sz="12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𝜖</m:t>
                                          </m:r>
                                        </m:e>
                                      </m:rad>
                                      <m: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𝜔</m:t>
                                      </m:r>
                                      <m: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</m:num>
                                    <m:den>
                                      <m:r>
                                        <a:rPr lang="en-US" altLang="ko-KR" sz="12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]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sz="1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ko-KR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f>
                      <m:fPr>
                        <m:ctrlP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</m:e>
                        </m:rad>
                      </m:den>
                    </m:f>
                    <m:r>
                      <a:rPr lang="en-US" altLang="ko-KR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ko-KR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ko-KR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sSubSup>
                      <m:sSubSupPr>
                        <m:ctrlP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𝑒𝑓𝑓</m:t>
                        </m:r>
                      </m:sub>
                      <m:sup>
                        <m: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  <m:r>
                      <a:rPr lang="ko-KR" altLang="en-US" sz="1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인</m:t>
                    </m:r>
                  </m:oMath>
                </a14:m>
                <a:r>
                  <a:rPr lang="en-US" altLang="ko-KR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ko-KR" altLang="en-US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조건 하에서는 </a:t>
                </a:r>
                <a:r>
                  <a:rPr lang="en-US" altLang="ko-KR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(far field approx.)</a:t>
                </a:r>
              </a:p>
              <a:p>
                <a:pPr algn="ctr"/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관찰점 </a:t>
                </a:r>
                <a:r>
                  <a:rPr lang="en-US" altLang="ko-KR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r</a:t>
                </a:r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이 멀리 있다면 보통</a:t>
                </a:r>
                <a:r>
                  <a:rPr lang="en-US" altLang="ko-KR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f>
                      <m:f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  <m:r>
                      <a:rPr lang="en-US" altLang="ko-K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d>
                      <m:dPr>
                        <m:ctrlP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ko-K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e>
                            </m:acc>
                          </m:num>
                          <m:den>
                            <m:r>
                              <a:rPr lang="en-US" altLang="ko-KR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ko-K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</m:rad>
                    <m:f>
                      <m:fPr>
                        <m:ctrlP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num>
                      <m:den>
                        <m:r>
                          <a:rPr lang="en-US" altLang="ko-K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또</a:t>
                </a:r>
                <a:r>
                  <a:rPr lang="en-US" altLang="ko-KR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 far field</a:t>
                </a:r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에서는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</m:acc>
                      </m:e>
                      <m:sup>
                        <m: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𝑝𝑜𝑙</m:t>
                        </m:r>
                      </m:sup>
                    </m:sSup>
                    <m:d>
                      <m:dPr>
                        <m:ctrlP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</m:acc>
                        <m: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ko-KR" sz="1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altLang="ko-KR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term</a:t>
                </a:r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이 지배적</a:t>
                </a:r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𝑝𝑜𝑙</m:t>
                          </m:r>
                        </m:sup>
                      </m:sSup>
                      <m:r>
                        <a:rPr lang="en-US" altLang="ko-KR" sz="12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sSup>
                        <m:sSupPr>
                          <m:ctrlPr>
                            <a:rPr lang="en-US" altLang="ko-KR" sz="1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</m:sSup>
                      <m:r>
                        <a:rPr lang="en-US" altLang="ko-KR" sz="12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sz="1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</m:e>
                      </m:rad>
                      <m:f>
                        <m:fPr>
                          <m:ctrlPr>
                            <a:rPr lang="en-US" altLang="ko-KR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ko-KR" sz="1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altLang="ko-KR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2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sz="12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sz="12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𝜖</m:t>
                                          </m:r>
                                        </m:e>
                                      </m:rad>
                                      <m:r>
                                        <a:rPr lang="en-US" altLang="ko-KR" sz="1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𝜔</m:t>
                                      </m:r>
                                      <m:r>
                                        <a:rPr lang="en-US" altLang="ko-KR" sz="12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n-US" altLang="ko-KR" sz="1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altLang="ko-KR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altLang="ko-KR" sz="1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altLang="ko-KR" sz="12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</m:acc>
                      <m:r>
                        <a:rPr lang="en-US" altLang="ko-KR" sz="1200" b="0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nary>
                        <m:naryPr>
                          <m:ctrlPr>
                            <a:rPr lang="en-US" altLang="ko-KR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altLang="ko-KR" sz="12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ko-KR" sz="12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2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ko-KR" sz="1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2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200" i="1" dirty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 b="0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altLang="ko-KR" sz="1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ko-KR" sz="12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2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  <m:r>
                                    <a:rPr lang="en-US" altLang="ko-KR" sz="1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en-US" altLang="ko-KR" sz="12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ko-KR" sz="1200" b="0" i="1" dirty="0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ko-KR" sz="1200" b="0" i="1" dirty="0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ko-KR" sz="1200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dirty="0"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𝑑𝑊</m:t>
                          </m:r>
                        </m:num>
                        <m:den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</m:den>
                      </m:f>
                      <m:r>
                        <a:rPr lang="en-US" altLang="ko-KR" sz="12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200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𝐻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dirty="0">
                  <a:cs typeface="Arial" panose="020B0604020202020204" pitchFamily="34" charset="0"/>
                </a:endParaRPr>
              </a:p>
              <a:p>
                <a:pPr algn="ctr"/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프리즘 모양 대로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ko-KR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ko-KR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sz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부피 적분하면 끝</a:t>
                </a:r>
                <a:endParaRPr lang="en-US" altLang="ko-KR" sz="1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:r>
                  <a:rPr lang="ko-KR" altLang="en-US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또한</a:t>
                </a:r>
                <a:r>
                  <a:rPr lang="en-US" altLang="ko-KR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 Maxwell eq</a:t>
                </a:r>
                <a:r>
                  <a:rPr lang="ko-KR" altLang="en-US" sz="1200" b="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로부터 </a:t>
                </a:r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f>
                        <m:fPr>
                          <m:ctrlP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ko-KR" sz="12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2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2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2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altLang="ko-KR" sz="1200" dirty="0"/>
              </a:p>
              <a:p>
                <a:pPr algn="ctr"/>
                <a:endParaRPr lang="en-US" altLang="ko-KR" sz="1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altLang="ko-KR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ko-KR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</m:nary>
                      <m:nary>
                        <m:naryPr>
                          <m:subHide m:val="on"/>
                          <m:supHide m:val="on"/>
                          <m:ctrlPr>
                            <a:rPr lang="en-US" altLang="ko-KR" sz="12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𝑑𝑡</m:t>
                          </m:r>
                          <m:r>
                            <a:rPr lang="en-US" altLang="ko-KR" sz="12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200" b="0" i="0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200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altLang="ko-KR" sz="1200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ko-KR" sz="1200" b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e>
                          </m:acc>
                        </m:e>
                        <m:sup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2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ko-KR" sz="1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ko-KR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𝑏𝑒𝑎𝑚</m:t>
                      </m:r>
                      <m:r>
                        <a:rPr lang="en-US" altLang="ko-KR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𝑝𝑎𝑠𝑠</m:t>
                      </m:r>
                    </m:oMath>
                  </m:oMathPara>
                </a14:m>
                <a:endParaRPr lang="en-US" altLang="ko-KR" sz="1200" dirty="0"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cs typeface="Arial" panose="020B0604020202020204" pitchFamily="34" charset="0"/>
                </a:endParaRPr>
              </a:p>
              <a:p>
                <a:pPr algn="ctr"/>
                <a:endParaRPr lang="en-US" altLang="ko-KR" sz="1200" b="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62239-2C1D-804E-1F73-A8DFC2D77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58104"/>
                <a:ext cx="12191999" cy="7272568"/>
              </a:xfrm>
              <a:prstGeom prst="rect">
                <a:avLst/>
              </a:prstGeom>
              <a:blipFill>
                <a:blip r:embed="rId2"/>
                <a:stretch>
                  <a:fillRect b="-40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841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원호 14">
            <a:extLst>
              <a:ext uri="{FF2B5EF4-FFF2-40B4-BE49-F238E27FC236}">
                <a16:creationId xmlns:a16="http://schemas.microsoft.com/office/drawing/2014/main" id="{CEDD3A6B-D0FA-B333-C089-413BEBA3CFC5}"/>
              </a:ext>
            </a:extLst>
          </p:cNvPr>
          <p:cNvSpPr/>
          <p:nvPr/>
        </p:nvSpPr>
        <p:spPr>
          <a:xfrm rot="7160650">
            <a:off x="5134060" y="3354772"/>
            <a:ext cx="456998" cy="459719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DE8B020-7298-D245-79DE-2AD95665453B}"/>
              </a:ext>
            </a:extLst>
          </p:cNvPr>
          <p:cNvGrpSpPr/>
          <p:nvPr/>
        </p:nvGrpSpPr>
        <p:grpSpPr>
          <a:xfrm rot="5400000">
            <a:off x="3050015" y="1196594"/>
            <a:ext cx="1958657" cy="3950148"/>
            <a:chOff x="1063945" y="387978"/>
            <a:chExt cx="1958657" cy="3950148"/>
          </a:xfrm>
        </p:grpSpPr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535CC93F-B6F2-C6F5-DE8C-76E2035F1B9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72154" y="2360373"/>
              <a:ext cx="3950148" cy="53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5E210FE-DDB4-9EF8-FE96-CBC8F260A06C}"/>
                    </a:ext>
                  </a:extLst>
                </p:cNvPr>
                <p:cNvSpPr txBox="1"/>
                <p:nvPr/>
              </p:nvSpPr>
              <p:spPr>
                <a:xfrm>
                  <a:off x="1758080" y="1304057"/>
                  <a:ext cx="35458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ko-KR" altLang="en-US" sz="16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θ</m:t>
                        </m:r>
                      </m:oMath>
                    </m:oMathPara>
                  </a14:m>
                  <a:endParaRPr lang="ko-KR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5E210FE-DDB4-9EF8-FE96-CBC8F260A0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8080" y="1304057"/>
                  <a:ext cx="354584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B5EF7AB2-FCE3-6A6C-3B8A-3C168B89805B}"/>
                </a:ext>
              </a:extLst>
            </p:cNvPr>
            <p:cNvSpPr/>
            <p:nvPr/>
          </p:nvSpPr>
          <p:spPr>
            <a:xfrm>
              <a:off x="1063945" y="981302"/>
              <a:ext cx="1483293" cy="31372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02BF233C-E384-69E0-0130-5AEB8B998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0242" y="1138162"/>
              <a:ext cx="752353" cy="123475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73F4316-6DFB-E56A-D936-508B8C6BAE49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H="1" flipV="1">
              <a:off x="1063945" y="1138162"/>
              <a:ext cx="736296" cy="1234755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원호 10">
              <a:extLst>
                <a:ext uri="{FF2B5EF4-FFF2-40B4-BE49-F238E27FC236}">
                  <a16:creationId xmlns:a16="http://schemas.microsoft.com/office/drawing/2014/main" id="{792AC3C4-CA71-2451-27CD-4B5CB58D4EB2}"/>
                </a:ext>
              </a:extLst>
            </p:cNvPr>
            <p:cNvSpPr/>
            <p:nvPr/>
          </p:nvSpPr>
          <p:spPr>
            <a:xfrm rot="19800000">
              <a:off x="1731812" y="1564208"/>
              <a:ext cx="287676" cy="289389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8717D76F-CF1D-15F6-4140-C61978AF12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2920" y="1138162"/>
              <a:ext cx="1124601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A219564D-17C8-ABC8-FE6B-651D35F997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0242" y="981302"/>
              <a:ext cx="374837" cy="13916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BBAA47DE-BD03-097D-D6C5-0D02D6380C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0242" y="764652"/>
              <a:ext cx="919654" cy="37351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7DB2F5C-C355-27A8-A0F6-1E94E26B37A6}"/>
                    </a:ext>
                  </a:extLst>
                </p:cNvPr>
                <p:cNvSpPr txBox="1"/>
                <p:nvPr/>
              </p:nvSpPr>
              <p:spPr>
                <a:xfrm>
                  <a:off x="2635958" y="796093"/>
                  <a:ext cx="38664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ko-K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ϕ</m:t>
                        </m:r>
                      </m:oMath>
                    </m:oMathPara>
                  </a14:m>
                  <a:endParaRPr lang="ko-KR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7DB2F5C-C355-27A8-A0F6-1E94E26B37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5958" y="796093"/>
                  <a:ext cx="386644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1071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B249305A-A64C-AFF0-BEEA-886D60A755AB}"/>
              </a:ext>
            </a:extLst>
          </p:cNvPr>
          <p:cNvCxnSpPr>
            <a:cxnSpLocks/>
          </p:cNvCxnSpPr>
          <p:nvPr/>
        </p:nvCxnSpPr>
        <p:spPr>
          <a:xfrm flipV="1">
            <a:off x="4019478" y="1615856"/>
            <a:ext cx="0" cy="29060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이등변 삼각형 23">
            <a:extLst>
              <a:ext uri="{FF2B5EF4-FFF2-40B4-BE49-F238E27FC236}">
                <a16:creationId xmlns:a16="http://schemas.microsoft.com/office/drawing/2014/main" id="{8BFC98B7-7EC9-4820-D363-F729D21E097F}"/>
              </a:ext>
            </a:extLst>
          </p:cNvPr>
          <p:cNvSpPr/>
          <p:nvPr/>
        </p:nvSpPr>
        <p:spPr>
          <a:xfrm rot="16200000">
            <a:off x="2830626" y="3331661"/>
            <a:ext cx="1550170" cy="830293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44A8E6-88E9-CC30-72EF-6023309536F6}"/>
                  </a:ext>
                </a:extLst>
              </p:cNvPr>
              <p:cNvSpPr txBox="1"/>
              <p:nvPr/>
            </p:nvSpPr>
            <p:spPr>
              <a:xfrm rot="10800000" flipH="1" flipV="1">
                <a:off x="3307807" y="3166940"/>
                <a:ext cx="11096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</m:oMath>
                  </m:oMathPara>
                </a14:m>
                <a:endParaRPr lang="ko-KR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44A8E6-88E9-CC30-72EF-602330953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3307807" y="3166940"/>
                <a:ext cx="1109624" cy="338554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7CA50B53-5E4D-E1E2-8735-500B38324B32}"/>
              </a:ext>
            </a:extLst>
          </p:cNvPr>
          <p:cNvCxnSpPr>
            <a:cxnSpLocks/>
          </p:cNvCxnSpPr>
          <p:nvPr/>
        </p:nvCxnSpPr>
        <p:spPr>
          <a:xfrm flipV="1">
            <a:off x="2693100" y="1615856"/>
            <a:ext cx="2022186" cy="14479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47A61AF3-1EB7-CAAF-8050-B17C6727B20F}"/>
              </a:ext>
            </a:extLst>
          </p:cNvPr>
          <p:cNvCxnSpPr>
            <a:cxnSpLocks/>
          </p:cNvCxnSpPr>
          <p:nvPr/>
        </p:nvCxnSpPr>
        <p:spPr>
          <a:xfrm flipV="1">
            <a:off x="4003282" y="2129922"/>
            <a:ext cx="1437708" cy="1083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453957-9639-FBE1-272C-B70B880B3232}"/>
                  </a:ext>
                </a:extLst>
              </p:cNvPr>
              <p:cNvSpPr txBox="1"/>
              <p:nvPr/>
            </p:nvSpPr>
            <p:spPr>
              <a:xfrm rot="10800000" flipH="1" flipV="1">
                <a:off x="4000404" y="1742873"/>
                <a:ext cx="11096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ko-KR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453957-9639-FBE1-272C-B70B880B3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4000404" y="1742873"/>
                <a:ext cx="110962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FDE6D2DE-FE04-E36B-B833-9101EC38A3F5}"/>
              </a:ext>
            </a:extLst>
          </p:cNvPr>
          <p:cNvCxnSpPr>
            <a:cxnSpLocks/>
            <a:endCxn id="24" idx="3"/>
          </p:cNvCxnSpPr>
          <p:nvPr/>
        </p:nvCxnSpPr>
        <p:spPr>
          <a:xfrm>
            <a:off x="3190564" y="3745250"/>
            <a:ext cx="830294" cy="1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42D2AF-033F-B107-DE19-3FBD0DF08707}"/>
                  </a:ext>
                </a:extLst>
              </p:cNvPr>
              <p:cNvSpPr txBox="1"/>
              <p:nvPr/>
            </p:nvSpPr>
            <p:spPr>
              <a:xfrm rot="10800000" flipH="1" flipV="1">
                <a:off x="3149381" y="3689888"/>
                <a:ext cx="110962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ko-KR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042D2AF-033F-B107-DE19-3FBD0DF08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3149381" y="3689888"/>
                <a:ext cx="110962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56B9AB0-7D98-5E73-9EE3-E369F49335E3}"/>
                  </a:ext>
                </a:extLst>
              </p:cNvPr>
              <p:cNvSpPr txBox="1"/>
              <p:nvPr/>
            </p:nvSpPr>
            <p:spPr>
              <a:xfrm rot="10800000" flipH="1" flipV="1">
                <a:off x="5698146" y="2555038"/>
                <a:ext cx="48124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𝑡𝑖𝑙𝑡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𝑎𝑛𝑔𝑙𝑒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𝑜𝑓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𝑒𝑙𝑒𝑐𝑡𝑟𝑜𝑛</m:t>
                      </m:r>
                    </m:oMath>
                  </m:oMathPara>
                </a14:m>
                <a:endParaRPr lang="en-US" altLang="ko-KR" sz="1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𝜑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𝑝𝑟𝑖𝑠𝑚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𝑠h𝑎𝑝𝑒</m:t>
                      </m:r>
                    </m:oMath>
                  </m:oMathPara>
                </a14:m>
                <a:endParaRPr lang="en-US" altLang="ko-KR" sz="16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:endParaRPr lang="en-US" altLang="ko-KR" sz="16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:endParaRPr lang="ko-KR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56B9AB0-7D98-5E73-9EE3-E369F4933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5698146" y="2555038"/>
                <a:ext cx="4812430" cy="10772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32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03B9D690-B77D-50EE-E1BC-22CBB054B5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𝜖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  <m:func>
                                    <m:func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𝜔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𝛽</m:t>
                                              </m:r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𝑐</m:t>
                                              </m:r>
                                            </m:den>
                                          </m:f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800" b="0" i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Σ</m:t>
                                          </m:r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𝑎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ko-KR" sz="1800" b="0" i="0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cot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Σ</m:t>
                                      </m:r>
                                      <m:func>
                                        <m:func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800" b="0" i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cot</m:t>
                                          </m:r>
                                        </m:fName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𝜙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ko-KR" sz="1800" b="0" i="0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exp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𝑖𝑎</m:t>
                                                  </m:r>
                                                  <m:f>
                                                    <m:fPr>
                                                      <m:ctrlP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𝜔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𝛽</m:t>
                                                      </m:r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𝑐</m:t>
                                                      </m:r>
                                                    </m:den>
                                                  </m:f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𝑃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Σ</m:t>
                                  </m:r>
                                  <m:func>
                                    <m:func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𝜖</m:t>
                                      </m:r>
                                    </m:num>
                                    <m:den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𝜖</m:t>
                                      </m:r>
                                      <m:func>
                                        <m:func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800" b="0" i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𝜖</m:t>
                                              </m:r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−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sSup>
                                                    <m:sSupPr>
                                                      <m:ctrlP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altLang="ko-KR" sz="1800" b="0" i="0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sin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altLang="ko-KR" sz="1800" b="0" i="1" smtClean="0">
                                                              <a:latin typeface="Cambria Math" panose="02040503050406030204" pitchFamily="18" charset="0"/>
                                                              <a:cs typeface="Arial" panose="020B0604020202020204" pitchFamily="34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altLang="ko-KR" sz="1800" b="0" i="1" smtClean="0">
                                                              <a:latin typeface="Cambria Math" panose="02040503050406030204" pitchFamily="18" charset="0"/>
                                                              <a:cs typeface="Arial" panose="020B0604020202020204" pitchFamily="34" charset="0"/>
                                                            </a:rPr>
                                                            <m:t>𝜃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altLang="ko-KR" sz="1800" b="0" i="1" smtClean="0">
                                                              <a:latin typeface="Cambria Math" panose="02040503050406030204" pitchFamily="18" charset="0"/>
                                                              <a:cs typeface="Arial" panose="020B0604020202020204" pitchFamily="34" charset="0"/>
                                                            </a:rPr>
                                                            <m:t>′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𝛼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rad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altLang="ko-KR" sz="18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ko-KR" sz="180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altLang="ko-KR" sz="18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(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n-US" altLang="ko-KR" sz="1800" i="1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ko-KR" sz="1800" i="1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sz="1800" i="1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altLang="ko-KR" sz="18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ko-KR" sz="18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</m:func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𝛾</m:t>
                                          </m:r>
                                        </m:den>
                                      </m:f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𝑖𝐾</m:t>
                                      </m:r>
                                      <m:func>
                                        <m:func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800" b="0" i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𝜑</m:t>
                                          </m:r>
                                        </m:e>
                                      </m:func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𝜖</m:t>
                                          </m:r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ko-KR" sz="1800" b="0" i="0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𝜃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rad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𝑖𝐾</m:t>
                                      </m:r>
                                      <m:func>
                                        <m:func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800" b="0" i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altLang="ko-KR" sz="18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ko-KR" sz="180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altLang="ko-KR" sz="1800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𝜑</m:t>
                                              </m:r>
                                            </m:e>
                                          </m:func>
                                        </m:num>
                                        <m:den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𝛾</m:t>
                                          </m:r>
                                        </m:den>
                                      </m:f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𝜖</m:t>
                                          </m:r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ko-KR" sz="1800" b="0" i="0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p>
                                                    <m:sSupPr>
                                                      <m:ctrlP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𝜃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′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rad>
                                    </m:e>
                                  </m:d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𝛾𝛽</m:t>
                                  </m:r>
                                  <m:func>
                                    <m:func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𝜖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ko-KR" sz="1800" b="0" i="0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sin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rad>
                                  <m:func>
                                    <m:func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800" b="0" i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𝜖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sz="1800" b="0" i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</m:d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𝜖</m:t>
                                              </m:r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−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sSup>
                                                    <m:sSupPr>
                                                      <m:ctrlP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altLang="ko-KR" sz="1800" b="0" i="0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sin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p>
                                                        <m:sSupPr>
                                                          <m:ctrlPr>
                                                            <a:rPr lang="en-US" altLang="ko-KR" sz="1800" b="0" i="1" smtClean="0">
                                                              <a:latin typeface="Cambria Math" panose="02040503050406030204" pitchFamily="18" charset="0"/>
                                                              <a:cs typeface="Arial" panose="020B0604020202020204" pitchFamily="34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en-US" altLang="ko-KR" sz="1800" b="0" i="1" smtClean="0">
                                                              <a:latin typeface="Cambria Math" panose="02040503050406030204" pitchFamily="18" charset="0"/>
                                                              <a:cs typeface="Arial" panose="020B0604020202020204" pitchFamily="34" charset="0"/>
                                                            </a:rPr>
                                                            <m:t>𝜃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en-US" altLang="ko-KR" sz="1800" b="0" i="1" smtClean="0">
                                                              <a:latin typeface="Cambria Math" panose="02040503050406030204" pitchFamily="18" charset="0"/>
                                                              <a:cs typeface="Arial" panose="020B0604020202020204" pitchFamily="34" charset="0"/>
                                                            </a:rPr>
                                                            <m:t>′</m:t>
                                                          </m:r>
                                                        </m:sup>
                                                      </m:sSup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en-US" altLang="ko-KR" sz="1800" b="0" i="1" smtClean="0">
                                                          <a:latin typeface="Cambria Math" panose="02040503050406030204" pitchFamily="18" charset="0"/>
                                                          <a:cs typeface="Arial" panose="020B0604020202020204" pitchFamily="34" charset="0"/>
                                                        </a:rPr>
                                                        <m:t>𝛼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rad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𝛾</m:t>
                                  </m:r>
                                  <m:func>
                                    <m:func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𝜖</m:t>
                                          </m:r>
                                        </m:e>
                                      </m:rad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ko-KR" sz="1800" b="0" i="0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sin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ko-KR" sz="1800" b="0" i="1" smtClean="0">
                                                      <a:latin typeface="Cambria Math" panose="02040503050406030204" pitchFamily="18" charset="0"/>
                                                      <a:cs typeface="Arial" panose="020B0604020202020204" pitchFamily="34" charset="0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𝛼</m:t>
                                              </m:r>
                                              <m:r>
                                                <a:rPr lang="en-US" altLang="ko-KR" sz="1800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unc>
                                <m:func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80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𝜑</m:t>
                                  </m:r>
                                </m:e>
                              </m:func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func>
                              <m:d>
                                <m:d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[−2</m:t>
                              </m:r>
                              <m:f>
                                <m:f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𝛾𝛽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acot</m:t>
                                      </m:r>
                                    </m:fName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  <m:func>
                                <m:func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]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8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𝜃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8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800" b="0" i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</m:d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𝜑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ko-K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내용 개체 틀 2">
                <a:extLst>
                  <a:ext uri="{FF2B5EF4-FFF2-40B4-BE49-F238E27FC236}">
                    <a16:creationId xmlns:a16="http://schemas.microsoft.com/office/drawing/2014/main" id="{03B9D690-B77D-50EE-E1BC-22CBB054B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84B7A5-3845-5D7E-5794-8408369445D0}"/>
                  </a:ext>
                </a:extLst>
              </p:cNvPr>
              <p:cNvSpPr txBox="1"/>
              <p:nvPr/>
            </p:nvSpPr>
            <p:spPr>
              <a:xfrm>
                <a:off x="3048000" y="5633737"/>
                <a:ext cx="6096000" cy="1317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ad>
                        <m:radPr>
                          <m:degHide m:val="on"/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ko-KR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ko-KR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ko-KR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US" altLang="ko-KR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altLang="ko-KR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altLang="ko-KR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altLang="ko-KR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rad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sSup>
                        <m:sSup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func>
                        <m:func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altLang="ko-KR" b="0" dirty="0"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Σ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func>
                        <m:func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𝜑</m:t>
                          </m:r>
                        </m:e>
                      </m:func>
                      <m:func>
                        <m:func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ko-KR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func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ko-K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sSup>
                        <m:sSupPr>
                          <m:ctrlPr>
                            <a:rPr lang="en-US" altLang="ko-K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ko-K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en-US" altLang="ko-K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func>
                        <m:funcPr>
                          <m:ctrlPr>
                            <a:rPr lang="en-US" altLang="ko-K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ko-K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altLang="ko-KR" b="0" dirty="0"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K</m:t>
                      </m:r>
                      <m:r>
                        <a:rPr lang="en-US" altLang="ko-KR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ko-KR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𝛾𝛽</m:t>
                                  </m:r>
                                  <m:func>
                                    <m:funcPr>
                                      <m:ctrlPr>
                                        <a:rPr lang="en-US" altLang="ko-KR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b="0" i="0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altLang="ko-KR" b="0" i="1" dirty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ko-KR" b="0" i="1" dirty="0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ko-KR" b="0" i="1" dirty="0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ko-KR" b="0" i="1" dirty="0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ko-KR" b="0" i="1" dirty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ko-KR" b="0" i="1" dirty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𝛼</m:t>
                                          </m:r>
                                        </m:e>
                                      </m:d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altLang="ko-KR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altLang="ko-KR" b="0" i="1" dirty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ko-KR" b="0" i="0" dirty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altLang="ko-KR" b="0" i="1" dirty="0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altLang="ko-KR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𝜑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altLang="ko-KR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ko-KR" b="0" dirty="0"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p>
                          <m:r>
                            <a:rPr lang="en-US" altLang="ko-KR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en-US" altLang="ko-KR" b="0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84B7A5-3845-5D7E-5794-840836944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633737"/>
                <a:ext cx="6096000" cy="13171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09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8D8A8-2D2E-9689-4304-884779091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E16F9A-3093-CCCF-892A-1C0898DC332D}"/>
              </a:ext>
            </a:extLst>
          </p:cNvPr>
          <p:cNvSpPr txBox="1"/>
          <p:nvPr/>
        </p:nvSpPr>
        <p:spPr>
          <a:xfrm>
            <a:off x="0" y="0"/>
            <a:ext cx="6239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PAL-XFEL Injector/ Research progress</a:t>
            </a:r>
            <a:endParaRPr lang="ko-KR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6A0736-EDB2-9640-FC6B-2B81FDB925C0}"/>
              </a:ext>
            </a:extLst>
          </p:cNvPr>
          <p:cNvSpPr txBox="1"/>
          <p:nvPr/>
        </p:nvSpPr>
        <p:spPr>
          <a:xfrm>
            <a:off x="853856" y="1217112"/>
            <a:ext cx="11158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1. Make surrogate model based on neural network(NN) for PAL-XFEL injector</a:t>
            </a:r>
          </a:p>
          <a:p>
            <a:endParaRPr lang="en-US" altLang="ko-KR" sz="2800" dirty="0"/>
          </a:p>
          <a:p>
            <a:r>
              <a:rPr lang="en-US" altLang="ko-KR" sz="2800" dirty="0"/>
              <a:t>2. Matching surrogate model and measurement</a:t>
            </a:r>
          </a:p>
          <a:p>
            <a:endParaRPr lang="en-US" altLang="ko-KR" sz="2800" dirty="0"/>
          </a:p>
          <a:p>
            <a:r>
              <a:rPr lang="en-US" altLang="ko-KR" sz="2800" dirty="0"/>
              <a:t>3. Application of surrogate model</a:t>
            </a:r>
          </a:p>
        </p:txBody>
      </p:sp>
    </p:spTree>
    <p:extLst>
      <p:ext uri="{BB962C8B-B14F-4D97-AF65-F5344CB8AC3E}">
        <p14:creationId xmlns:p14="http://schemas.microsoft.com/office/powerpoint/2010/main" val="132869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991</Words>
  <Application>Microsoft Office PowerPoint</Application>
  <PresentationFormat>와이드스크린</PresentationFormat>
  <Paragraphs>167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3" baseType="lpstr">
      <vt:lpstr>맑은 고딕</vt:lpstr>
      <vt:lpstr>Arial</vt:lpstr>
      <vt:lpstr>Cambria Math</vt:lpstr>
      <vt:lpstr>Noto Sans</vt:lpstr>
      <vt:lpstr>Wingdings</vt:lpstr>
      <vt:lpstr>Office 테마</vt:lpstr>
      <vt:lpstr>2026/01/23 meeting</vt:lpstr>
      <vt:lpstr>PowerPoint 프레젠테이션</vt:lpstr>
      <vt:lpstr>PowerPoint 프레젠테이션</vt:lpstr>
      <vt:lpstr>Polarization radiation generated in a cylindrical channel in a screen of finite thickness and radius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Application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장원(물리학과)</dc:creator>
  <cp:lastModifiedBy>장원(물리학과)</cp:lastModifiedBy>
  <cp:revision>1</cp:revision>
  <dcterms:created xsi:type="dcterms:W3CDTF">2026-01-22T22:43:48Z</dcterms:created>
  <dcterms:modified xsi:type="dcterms:W3CDTF">2026-01-23T00:51:27Z</dcterms:modified>
</cp:coreProperties>
</file>