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71" r:id="rId2"/>
    <p:sldId id="267" r:id="rId3"/>
    <p:sldId id="269" r:id="rId4"/>
    <p:sldId id="280" r:id="rId5"/>
    <p:sldId id="281" r:id="rId6"/>
    <p:sldId id="279" r:id="rId7"/>
    <p:sldId id="282" r:id="rId8"/>
    <p:sldId id="272" r:id="rId9"/>
    <p:sldId id="273" r:id="rId10"/>
    <p:sldId id="274" r:id="rId11"/>
    <p:sldId id="275" r:id="rId12"/>
    <p:sldId id="276" r:id="rId13"/>
    <p:sldId id="277" r:id="rId14"/>
    <p:sldId id="278" r:id="rId15"/>
    <p:sldId id="285" r:id="rId16"/>
    <p:sldId id="284" r:id="rId17"/>
    <p:sldId id="265" r:id="rId18"/>
  </p:sldIdLst>
  <p:sldSz cx="24382413" cy="13716000"/>
  <p:notesSz cx="6858000" cy="9144000"/>
  <p:defaultTextStyle>
    <a:defPPr>
      <a:defRPr lang="ko-KR"/>
    </a:defPPr>
    <a:lvl1pPr marL="0" algn="l" defTabSz="1828709" rtl="0" eaLnBrk="1" latinLnBrk="1" hangingPunct="1">
      <a:defRPr sz="3600" kern="1200">
        <a:solidFill>
          <a:schemeClr val="tx1"/>
        </a:solidFill>
        <a:latin typeface="+mn-lt"/>
        <a:ea typeface="+mn-ea"/>
        <a:cs typeface="+mn-cs"/>
      </a:defRPr>
    </a:lvl1pPr>
    <a:lvl2pPr marL="914354" algn="l" defTabSz="1828709" rtl="0" eaLnBrk="1" latinLnBrk="1" hangingPunct="1">
      <a:defRPr sz="3600" kern="1200">
        <a:solidFill>
          <a:schemeClr val="tx1"/>
        </a:solidFill>
        <a:latin typeface="+mn-lt"/>
        <a:ea typeface="+mn-ea"/>
        <a:cs typeface="+mn-cs"/>
      </a:defRPr>
    </a:lvl2pPr>
    <a:lvl3pPr marL="1828709" algn="l" defTabSz="1828709" rtl="0" eaLnBrk="1" latinLnBrk="1" hangingPunct="1">
      <a:defRPr sz="3600" kern="1200">
        <a:solidFill>
          <a:schemeClr val="tx1"/>
        </a:solidFill>
        <a:latin typeface="+mn-lt"/>
        <a:ea typeface="+mn-ea"/>
        <a:cs typeface="+mn-cs"/>
      </a:defRPr>
    </a:lvl3pPr>
    <a:lvl4pPr marL="2743063" algn="l" defTabSz="1828709" rtl="0" eaLnBrk="1" latinLnBrk="1" hangingPunct="1">
      <a:defRPr sz="3600" kern="1200">
        <a:solidFill>
          <a:schemeClr val="tx1"/>
        </a:solidFill>
        <a:latin typeface="+mn-lt"/>
        <a:ea typeface="+mn-ea"/>
        <a:cs typeface="+mn-cs"/>
      </a:defRPr>
    </a:lvl4pPr>
    <a:lvl5pPr marL="3657417" algn="l" defTabSz="1828709" rtl="0" eaLnBrk="1" latinLnBrk="1" hangingPunct="1">
      <a:defRPr sz="3600" kern="1200">
        <a:solidFill>
          <a:schemeClr val="tx1"/>
        </a:solidFill>
        <a:latin typeface="+mn-lt"/>
        <a:ea typeface="+mn-ea"/>
        <a:cs typeface="+mn-cs"/>
      </a:defRPr>
    </a:lvl5pPr>
    <a:lvl6pPr marL="4571771" algn="l" defTabSz="1828709" rtl="0" eaLnBrk="1" latinLnBrk="1" hangingPunct="1">
      <a:defRPr sz="3600" kern="1200">
        <a:solidFill>
          <a:schemeClr val="tx1"/>
        </a:solidFill>
        <a:latin typeface="+mn-lt"/>
        <a:ea typeface="+mn-ea"/>
        <a:cs typeface="+mn-cs"/>
      </a:defRPr>
    </a:lvl6pPr>
    <a:lvl7pPr marL="5486126" algn="l" defTabSz="1828709" rtl="0" eaLnBrk="1" latinLnBrk="1" hangingPunct="1">
      <a:defRPr sz="3600" kern="1200">
        <a:solidFill>
          <a:schemeClr val="tx1"/>
        </a:solidFill>
        <a:latin typeface="+mn-lt"/>
        <a:ea typeface="+mn-ea"/>
        <a:cs typeface="+mn-cs"/>
      </a:defRPr>
    </a:lvl7pPr>
    <a:lvl8pPr marL="6400480" algn="l" defTabSz="1828709" rtl="0" eaLnBrk="1" latinLnBrk="1" hangingPunct="1">
      <a:defRPr sz="3600" kern="1200">
        <a:solidFill>
          <a:schemeClr val="tx1"/>
        </a:solidFill>
        <a:latin typeface="+mn-lt"/>
        <a:ea typeface="+mn-ea"/>
        <a:cs typeface="+mn-cs"/>
      </a:defRPr>
    </a:lvl8pPr>
    <a:lvl9pPr marL="7314834" algn="l" defTabSz="1828709" rtl="0" eaLnBrk="1" latinLnBrk="1"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856"/>
    <a:srgbClr val="43C0C2"/>
    <a:srgbClr val="1CCFC9"/>
    <a:srgbClr val="DAF2F4"/>
    <a:srgbClr val="A2E0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350941-4CBC-48C6-8681-90C556FEEB2B}" v="729" dt="2026-01-15T06:32:28.5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74"/>
    <p:restoredTop sz="94686"/>
  </p:normalViewPr>
  <p:slideViewPr>
    <p:cSldViewPr snapToGrid="0" snapToObjects="1">
      <p:cViewPr varScale="1">
        <p:scale>
          <a:sx n="53" d="100"/>
          <a:sy n="53" d="100"/>
        </p:scale>
        <p:origin x="34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학부생) 김소연 (물리학과)" userId="2b98726b-5daa-49dd-8f58-cb7341179cf0" providerId="ADAL" clId="{BC813C1D-F49E-49B8-8359-3AD0C7FC01F9}"/>
    <pc:docChg chg="undo redo custSel addSld delSld modSld sldOrd">
      <pc:chgData name="(학부생) 김소연 (물리학과)" userId="2b98726b-5daa-49dd-8f58-cb7341179cf0" providerId="ADAL" clId="{BC813C1D-F49E-49B8-8359-3AD0C7FC01F9}" dt="2026-01-16T00:57:33.042" v="4620" actId="1035"/>
      <pc:docMkLst>
        <pc:docMk/>
      </pc:docMkLst>
      <pc:sldChg chg="delSp modSp mod">
        <pc:chgData name="(학부생) 김소연 (물리학과)" userId="2b98726b-5daa-49dd-8f58-cb7341179cf0" providerId="ADAL" clId="{BC813C1D-F49E-49B8-8359-3AD0C7FC01F9}" dt="2026-01-15T06:14:51.039" v="4022" actId="1037"/>
        <pc:sldMkLst>
          <pc:docMk/>
          <pc:sldMk cId="803033909" sldId="267"/>
        </pc:sldMkLst>
        <pc:spChg chg="mod">
          <ac:chgData name="(학부생) 김소연 (물리학과)" userId="2b98726b-5daa-49dd-8f58-cb7341179cf0" providerId="ADAL" clId="{BC813C1D-F49E-49B8-8359-3AD0C7FC01F9}" dt="2026-01-14T10:05:00.528" v="3668" actId="1036"/>
          <ac:spMkLst>
            <pc:docMk/>
            <pc:sldMk cId="803033909" sldId="267"/>
            <ac:spMk id="101" creationId="{00000000-0000-0000-0000-000000000000}"/>
          </ac:spMkLst>
        </pc:spChg>
        <pc:spChg chg="mod">
          <ac:chgData name="(학부생) 김소연 (물리학과)" userId="2b98726b-5daa-49dd-8f58-cb7341179cf0" providerId="ADAL" clId="{BC813C1D-F49E-49B8-8359-3AD0C7FC01F9}" dt="2026-01-14T10:05:00.528" v="3668" actId="1036"/>
          <ac:spMkLst>
            <pc:docMk/>
            <pc:sldMk cId="803033909" sldId="267"/>
            <ac:spMk id="104" creationId="{00000000-0000-0000-0000-000000000000}"/>
          </ac:spMkLst>
        </pc:spChg>
        <pc:spChg chg="mod">
          <ac:chgData name="(학부생) 김소연 (물리학과)" userId="2b98726b-5daa-49dd-8f58-cb7341179cf0" providerId="ADAL" clId="{BC813C1D-F49E-49B8-8359-3AD0C7FC01F9}" dt="2026-01-14T10:05:00.528" v="3668" actId="1036"/>
          <ac:spMkLst>
            <pc:docMk/>
            <pc:sldMk cId="803033909" sldId="267"/>
            <ac:spMk id="108" creationId="{00000000-0000-0000-0000-000000000000}"/>
          </ac:spMkLst>
        </pc:spChg>
        <pc:spChg chg="mod">
          <ac:chgData name="(학부생) 김소연 (물리학과)" userId="2b98726b-5daa-49dd-8f58-cb7341179cf0" providerId="ADAL" clId="{BC813C1D-F49E-49B8-8359-3AD0C7FC01F9}" dt="2026-01-15T06:14:51.039" v="4022" actId="1037"/>
          <ac:spMkLst>
            <pc:docMk/>
            <pc:sldMk cId="803033909" sldId="267"/>
            <ac:spMk id="139" creationId="{00000000-0000-0000-0000-000000000000}"/>
          </ac:spMkLst>
        </pc:spChg>
        <pc:spChg chg="mod">
          <ac:chgData name="(학부생) 김소연 (물리학과)" userId="2b98726b-5daa-49dd-8f58-cb7341179cf0" providerId="ADAL" clId="{BC813C1D-F49E-49B8-8359-3AD0C7FC01F9}" dt="2026-01-14T10:05:00.528" v="3668" actId="1036"/>
          <ac:spMkLst>
            <pc:docMk/>
            <pc:sldMk cId="803033909" sldId="267"/>
            <ac:spMk id="147" creationId="{00000000-0000-0000-0000-000000000000}"/>
          </ac:spMkLst>
        </pc:spChg>
      </pc:sldChg>
      <pc:sldChg chg="modSp mod">
        <pc:chgData name="(학부생) 김소연 (물리학과)" userId="2b98726b-5daa-49dd-8f58-cb7341179cf0" providerId="ADAL" clId="{BC813C1D-F49E-49B8-8359-3AD0C7FC01F9}" dt="2026-01-15T00:24:36.515" v="3744" actId="1076"/>
        <pc:sldMkLst>
          <pc:docMk/>
          <pc:sldMk cId="1956547028" sldId="269"/>
        </pc:sldMkLst>
        <pc:spChg chg="mod">
          <ac:chgData name="(학부생) 김소연 (물리학과)" userId="2b98726b-5daa-49dd-8f58-cb7341179cf0" providerId="ADAL" clId="{BC813C1D-F49E-49B8-8359-3AD0C7FC01F9}" dt="2026-01-13T04:40:29.214" v="784" actId="20577"/>
          <ac:spMkLst>
            <pc:docMk/>
            <pc:sldMk cId="1956547028" sldId="269"/>
            <ac:spMk id="14" creationId="{00000000-0000-0000-0000-000000000000}"/>
          </ac:spMkLst>
        </pc:spChg>
        <pc:spChg chg="mod">
          <ac:chgData name="(학부생) 김소연 (물리학과)" userId="2b98726b-5daa-49dd-8f58-cb7341179cf0" providerId="ADAL" clId="{BC813C1D-F49E-49B8-8359-3AD0C7FC01F9}" dt="2026-01-15T00:24:18.232" v="3737" actId="255"/>
          <ac:spMkLst>
            <pc:docMk/>
            <pc:sldMk cId="1956547028" sldId="269"/>
            <ac:spMk id="19" creationId="{00000000-0000-0000-0000-000000000000}"/>
          </ac:spMkLst>
        </pc:spChg>
        <pc:picChg chg="mod">
          <ac:chgData name="(학부생) 김소연 (물리학과)" userId="2b98726b-5daa-49dd-8f58-cb7341179cf0" providerId="ADAL" clId="{BC813C1D-F49E-49B8-8359-3AD0C7FC01F9}" dt="2026-01-15T00:24:36.515" v="3744" actId="1076"/>
          <ac:picMkLst>
            <pc:docMk/>
            <pc:sldMk cId="1956547028" sldId="269"/>
            <ac:picMk id="5" creationId="{E80A23EE-E0C2-A798-2647-113753572F0C}"/>
          </ac:picMkLst>
        </pc:picChg>
      </pc:sldChg>
      <pc:sldChg chg="addSp delSp modSp mod">
        <pc:chgData name="(학부생) 김소연 (물리학과)" userId="2b98726b-5daa-49dd-8f58-cb7341179cf0" providerId="ADAL" clId="{BC813C1D-F49E-49B8-8359-3AD0C7FC01F9}" dt="2026-01-14T09:57:13.031" v="3218" actId="20577"/>
        <pc:sldMkLst>
          <pc:docMk/>
          <pc:sldMk cId="743032575" sldId="271"/>
        </pc:sldMkLst>
        <pc:spChg chg="add mod">
          <ac:chgData name="(학부생) 김소연 (물리학과)" userId="2b98726b-5daa-49dd-8f58-cb7341179cf0" providerId="ADAL" clId="{BC813C1D-F49E-49B8-8359-3AD0C7FC01F9}" dt="2026-01-13T04:33:54.480" v="756" actId="20577"/>
          <ac:spMkLst>
            <pc:docMk/>
            <pc:sldMk cId="743032575" sldId="271"/>
            <ac:spMk id="2" creationId="{06E7891C-3921-AF1F-7CD1-DC58A239C7A9}"/>
          </ac:spMkLst>
        </pc:spChg>
        <pc:spChg chg="add del mod">
          <ac:chgData name="(학부생) 김소연 (물리학과)" userId="2b98726b-5daa-49dd-8f58-cb7341179cf0" providerId="ADAL" clId="{BC813C1D-F49E-49B8-8359-3AD0C7FC01F9}" dt="2026-01-14T09:57:13.031" v="3218" actId="20577"/>
          <ac:spMkLst>
            <pc:docMk/>
            <pc:sldMk cId="743032575" sldId="271"/>
            <ac:spMk id="13" creationId="{00000000-0000-0000-0000-000000000000}"/>
          </ac:spMkLst>
        </pc:spChg>
        <pc:picChg chg="mod">
          <ac:chgData name="(학부생) 김소연 (물리학과)" userId="2b98726b-5daa-49dd-8f58-cb7341179cf0" providerId="ADAL" clId="{BC813C1D-F49E-49B8-8359-3AD0C7FC01F9}" dt="2026-01-14T09:55:48.552" v="3102" actId="1076"/>
          <ac:picMkLst>
            <pc:docMk/>
            <pc:sldMk cId="743032575" sldId="271"/>
            <ac:picMk id="3" creationId="{00000000-0000-0000-0000-000000000000}"/>
          </ac:picMkLst>
        </pc:picChg>
      </pc:sldChg>
      <pc:sldChg chg="modSp mod">
        <pc:chgData name="(학부생) 김소연 (물리학과)" userId="2b98726b-5daa-49dd-8f58-cb7341179cf0" providerId="ADAL" clId="{BC813C1D-F49E-49B8-8359-3AD0C7FC01F9}" dt="2026-01-15T06:07:11.865" v="3924" actId="1036"/>
        <pc:sldMkLst>
          <pc:docMk/>
          <pc:sldMk cId="188188586" sldId="272"/>
        </pc:sldMkLst>
        <pc:spChg chg="mod">
          <ac:chgData name="(학부생) 김소연 (물리학과)" userId="2b98726b-5daa-49dd-8f58-cb7341179cf0" providerId="ADAL" clId="{BC813C1D-F49E-49B8-8359-3AD0C7FC01F9}" dt="2026-01-15T06:07:11.865" v="3924" actId="1036"/>
          <ac:spMkLst>
            <pc:docMk/>
            <pc:sldMk cId="188188586" sldId="272"/>
            <ac:spMk id="3" creationId="{30BD5D43-4ADA-656A-08D0-533A7F7DFA28}"/>
          </ac:spMkLst>
        </pc:spChg>
        <pc:spChg chg="mod">
          <ac:chgData name="(학부생) 김소연 (물리학과)" userId="2b98726b-5daa-49dd-8f58-cb7341179cf0" providerId="ADAL" clId="{BC813C1D-F49E-49B8-8359-3AD0C7FC01F9}" dt="2026-01-14T10:02:29.295" v="3579" actId="20577"/>
          <ac:spMkLst>
            <pc:docMk/>
            <pc:sldMk cId="188188586" sldId="272"/>
            <ac:spMk id="14" creationId="{1F7DCD5E-9073-CC0D-7466-1A3FB82C169C}"/>
          </ac:spMkLst>
        </pc:spChg>
        <pc:picChg chg="mod">
          <ac:chgData name="(학부생) 김소연 (물리학과)" userId="2b98726b-5daa-49dd-8f58-cb7341179cf0" providerId="ADAL" clId="{BC813C1D-F49E-49B8-8359-3AD0C7FC01F9}" dt="2026-01-15T00:36:35.001" v="3908" actId="1037"/>
          <ac:picMkLst>
            <pc:docMk/>
            <pc:sldMk cId="188188586" sldId="272"/>
            <ac:picMk id="5" creationId="{8660E03C-E93D-837F-695C-329AC435C67B}"/>
          </ac:picMkLst>
        </pc:picChg>
      </pc:sldChg>
      <pc:sldChg chg="modSp mod">
        <pc:chgData name="(학부생) 김소연 (물리학과)" userId="2b98726b-5daa-49dd-8f58-cb7341179cf0" providerId="ADAL" clId="{BC813C1D-F49E-49B8-8359-3AD0C7FC01F9}" dt="2026-01-15T00:02:05.353" v="3671"/>
        <pc:sldMkLst>
          <pc:docMk/>
          <pc:sldMk cId="4127346049" sldId="273"/>
        </pc:sldMkLst>
        <pc:spChg chg="mod">
          <ac:chgData name="(학부생) 김소연 (물리학과)" userId="2b98726b-5daa-49dd-8f58-cb7341179cf0" providerId="ADAL" clId="{BC813C1D-F49E-49B8-8359-3AD0C7FC01F9}" dt="2026-01-15T00:02:05.353" v="3671"/>
          <ac:spMkLst>
            <pc:docMk/>
            <pc:sldMk cId="4127346049" sldId="273"/>
            <ac:spMk id="2" creationId="{270523BD-1A23-09F9-8943-D357C503B54C}"/>
          </ac:spMkLst>
        </pc:spChg>
        <pc:spChg chg="mod">
          <ac:chgData name="(학부생) 김소연 (물리학과)" userId="2b98726b-5daa-49dd-8f58-cb7341179cf0" providerId="ADAL" clId="{BC813C1D-F49E-49B8-8359-3AD0C7FC01F9}" dt="2026-01-14T10:02:48.400" v="3584" actId="255"/>
          <ac:spMkLst>
            <pc:docMk/>
            <pc:sldMk cId="4127346049" sldId="273"/>
            <ac:spMk id="14" creationId="{1DFE0209-C938-5DF7-DB8C-30593D478B4D}"/>
          </ac:spMkLst>
        </pc:spChg>
      </pc:sldChg>
      <pc:sldChg chg="addSp delSp modSp mod">
        <pc:chgData name="(학부생) 김소연 (물리학과)" userId="2b98726b-5daa-49dd-8f58-cb7341179cf0" providerId="ADAL" clId="{BC813C1D-F49E-49B8-8359-3AD0C7FC01F9}" dt="2026-01-15T06:32:54.778" v="4590" actId="20577"/>
        <pc:sldMkLst>
          <pc:docMk/>
          <pc:sldMk cId="893783746" sldId="274"/>
        </pc:sldMkLst>
        <pc:spChg chg="mod">
          <ac:chgData name="(학부생) 김소연 (물리학과)" userId="2b98726b-5daa-49dd-8f58-cb7341179cf0" providerId="ADAL" clId="{BC813C1D-F49E-49B8-8359-3AD0C7FC01F9}" dt="2026-01-13T04:26:21.712" v="715" actId="20577"/>
          <ac:spMkLst>
            <pc:docMk/>
            <pc:sldMk cId="893783746" sldId="274"/>
            <ac:spMk id="2" creationId="{EC206039-F4A3-9FE5-9643-82DB838D72BE}"/>
          </ac:spMkLst>
        </pc:spChg>
        <pc:spChg chg="mod">
          <ac:chgData name="(학부생) 김소연 (물리학과)" userId="2b98726b-5daa-49dd-8f58-cb7341179cf0" providerId="ADAL" clId="{BC813C1D-F49E-49B8-8359-3AD0C7FC01F9}" dt="2026-01-15T06:27:35.344" v="4255" actId="1035"/>
          <ac:spMkLst>
            <pc:docMk/>
            <pc:sldMk cId="893783746" sldId="274"/>
            <ac:spMk id="3" creationId="{451ACF4F-EE5B-9B58-1EC1-7CFAFDE56DA6}"/>
          </ac:spMkLst>
        </pc:spChg>
        <pc:spChg chg="mod">
          <ac:chgData name="(학부생) 김소연 (물리학과)" userId="2b98726b-5daa-49dd-8f58-cb7341179cf0" providerId="ADAL" clId="{BC813C1D-F49E-49B8-8359-3AD0C7FC01F9}" dt="2026-01-15T06:27:35.344" v="4255" actId="1035"/>
          <ac:spMkLst>
            <pc:docMk/>
            <pc:sldMk cId="893783746" sldId="274"/>
            <ac:spMk id="4" creationId="{90ED9E5D-BCC1-FEFA-2FDF-647C3E2DE5CF}"/>
          </ac:spMkLst>
        </pc:spChg>
        <pc:spChg chg="mod">
          <ac:chgData name="(학부생) 김소연 (물리학과)" userId="2b98726b-5daa-49dd-8f58-cb7341179cf0" providerId="ADAL" clId="{BC813C1D-F49E-49B8-8359-3AD0C7FC01F9}" dt="2026-01-15T06:27:35.344" v="4255" actId="1035"/>
          <ac:spMkLst>
            <pc:docMk/>
            <pc:sldMk cId="893783746" sldId="274"/>
            <ac:spMk id="5" creationId="{AAABE5B6-DD8A-9E43-9E39-9B6DCB705C58}"/>
          </ac:spMkLst>
        </pc:spChg>
        <pc:spChg chg="mod">
          <ac:chgData name="(학부생) 김소연 (물리학과)" userId="2b98726b-5daa-49dd-8f58-cb7341179cf0" providerId="ADAL" clId="{BC813C1D-F49E-49B8-8359-3AD0C7FC01F9}" dt="2026-01-15T06:27:35.344" v="4255" actId="1035"/>
          <ac:spMkLst>
            <pc:docMk/>
            <pc:sldMk cId="893783746" sldId="274"/>
            <ac:spMk id="6" creationId="{AD66C165-CD8F-2875-C96B-3FAEE0323E64}"/>
          </ac:spMkLst>
        </pc:spChg>
        <pc:spChg chg="mod">
          <ac:chgData name="(학부생) 김소연 (물리학과)" userId="2b98726b-5daa-49dd-8f58-cb7341179cf0" providerId="ADAL" clId="{BC813C1D-F49E-49B8-8359-3AD0C7FC01F9}" dt="2026-01-15T06:27:25.271" v="4213" actId="1035"/>
          <ac:spMkLst>
            <pc:docMk/>
            <pc:sldMk cId="893783746" sldId="274"/>
            <ac:spMk id="7" creationId="{70705B6F-FCE2-EE41-FDD2-FFEE60DE2AB2}"/>
          </ac:spMkLst>
        </pc:spChg>
        <pc:spChg chg="mod">
          <ac:chgData name="(학부생) 김소연 (물리학과)" userId="2b98726b-5daa-49dd-8f58-cb7341179cf0" providerId="ADAL" clId="{BC813C1D-F49E-49B8-8359-3AD0C7FC01F9}" dt="2026-01-15T06:27:35.344" v="4255" actId="1035"/>
          <ac:spMkLst>
            <pc:docMk/>
            <pc:sldMk cId="893783746" sldId="274"/>
            <ac:spMk id="8" creationId="{E7DE3C0C-540C-DF28-6FB0-31B12BCF930C}"/>
          </ac:spMkLst>
        </pc:spChg>
        <pc:spChg chg="mod">
          <ac:chgData name="(학부생) 김소연 (물리학과)" userId="2b98726b-5daa-49dd-8f58-cb7341179cf0" providerId="ADAL" clId="{BC813C1D-F49E-49B8-8359-3AD0C7FC01F9}" dt="2026-01-14T10:03:02.728" v="3587" actId="255"/>
          <ac:spMkLst>
            <pc:docMk/>
            <pc:sldMk cId="893783746" sldId="274"/>
            <ac:spMk id="14" creationId="{55694EBA-56F0-3467-929C-0671C64A441E}"/>
          </ac:spMkLst>
        </pc:spChg>
        <pc:spChg chg="mod">
          <ac:chgData name="(학부생) 김소연 (물리학과)" userId="2b98726b-5daa-49dd-8f58-cb7341179cf0" providerId="ADAL" clId="{BC813C1D-F49E-49B8-8359-3AD0C7FC01F9}" dt="2026-01-14T08:54:49.201" v="2550" actId="1076"/>
          <ac:spMkLst>
            <pc:docMk/>
            <pc:sldMk cId="893783746" sldId="274"/>
            <ac:spMk id="17" creationId="{D9227BC7-FD78-C928-0E4B-2AB1CB2C27B5}"/>
          </ac:spMkLst>
        </pc:spChg>
        <pc:spChg chg="mod">
          <ac:chgData name="(학부생) 김소연 (물리학과)" userId="2b98726b-5daa-49dd-8f58-cb7341179cf0" providerId="ADAL" clId="{BC813C1D-F49E-49B8-8359-3AD0C7FC01F9}" dt="2026-01-14T08:54:49.201" v="2550" actId="1076"/>
          <ac:spMkLst>
            <pc:docMk/>
            <pc:sldMk cId="893783746" sldId="274"/>
            <ac:spMk id="18" creationId="{D8662162-B9B6-22EF-5FCD-80CB06AA7F4C}"/>
          </ac:spMkLst>
        </pc:spChg>
        <pc:spChg chg="mod">
          <ac:chgData name="(학부생) 김소연 (물리학과)" userId="2b98726b-5daa-49dd-8f58-cb7341179cf0" providerId="ADAL" clId="{BC813C1D-F49E-49B8-8359-3AD0C7FC01F9}" dt="2026-01-14T08:54:54.513" v="2551" actId="1076"/>
          <ac:spMkLst>
            <pc:docMk/>
            <pc:sldMk cId="893783746" sldId="274"/>
            <ac:spMk id="19" creationId="{C641E9C5-86C0-BEFB-7713-5E90C0B2954F}"/>
          </ac:spMkLst>
        </pc:spChg>
        <pc:spChg chg="add mod">
          <ac:chgData name="(학부생) 김소연 (물리학과)" userId="2b98726b-5daa-49dd-8f58-cb7341179cf0" providerId="ADAL" clId="{BC813C1D-F49E-49B8-8359-3AD0C7FC01F9}" dt="2026-01-14T08:54:49.201" v="2550" actId="1076"/>
          <ac:spMkLst>
            <pc:docMk/>
            <pc:sldMk cId="893783746" sldId="274"/>
            <ac:spMk id="20" creationId="{3534BFE2-B11E-907A-3068-EFD3D2D5FFF3}"/>
          </ac:spMkLst>
        </pc:spChg>
        <pc:spChg chg="mod">
          <ac:chgData name="(학부생) 김소연 (물리학과)" userId="2b98726b-5daa-49dd-8f58-cb7341179cf0" providerId="ADAL" clId="{BC813C1D-F49E-49B8-8359-3AD0C7FC01F9}" dt="2026-01-14T08:54:54.513" v="2551" actId="1076"/>
          <ac:spMkLst>
            <pc:docMk/>
            <pc:sldMk cId="893783746" sldId="274"/>
            <ac:spMk id="22" creationId="{FE8CADE8-F81A-2B14-D270-CB2C1ADECF02}"/>
          </ac:spMkLst>
        </pc:spChg>
        <pc:spChg chg="mod">
          <ac:chgData name="(학부생) 김소연 (물리학과)" userId="2b98726b-5daa-49dd-8f58-cb7341179cf0" providerId="ADAL" clId="{BC813C1D-F49E-49B8-8359-3AD0C7FC01F9}" dt="2026-01-14T08:54:54.513" v="2551" actId="1076"/>
          <ac:spMkLst>
            <pc:docMk/>
            <pc:sldMk cId="893783746" sldId="274"/>
            <ac:spMk id="23" creationId="{83684DCF-ADF4-59B3-0149-A20E565D6D3A}"/>
          </ac:spMkLst>
        </pc:spChg>
        <pc:spChg chg="mod">
          <ac:chgData name="(학부생) 김소연 (물리학과)" userId="2b98726b-5daa-49dd-8f58-cb7341179cf0" providerId="ADAL" clId="{BC813C1D-F49E-49B8-8359-3AD0C7FC01F9}" dt="2026-01-14T08:55:04.144" v="2552" actId="1076"/>
          <ac:spMkLst>
            <pc:docMk/>
            <pc:sldMk cId="893783746" sldId="274"/>
            <ac:spMk id="24" creationId="{AB42ABD5-023E-BC36-2622-0BF5643B6A78}"/>
          </ac:spMkLst>
        </pc:spChg>
        <pc:spChg chg="mod">
          <ac:chgData name="(학부생) 김소연 (물리학과)" userId="2b98726b-5daa-49dd-8f58-cb7341179cf0" providerId="ADAL" clId="{BC813C1D-F49E-49B8-8359-3AD0C7FC01F9}" dt="2026-01-15T06:27:35.344" v="4255" actId="1035"/>
          <ac:spMkLst>
            <pc:docMk/>
            <pc:sldMk cId="893783746" sldId="274"/>
            <ac:spMk id="25" creationId="{E3E991D0-5079-B514-3288-6B8DE21683B7}"/>
          </ac:spMkLst>
        </pc:spChg>
        <pc:spChg chg="mod">
          <ac:chgData name="(학부생) 김소연 (물리학과)" userId="2b98726b-5daa-49dd-8f58-cb7341179cf0" providerId="ADAL" clId="{BC813C1D-F49E-49B8-8359-3AD0C7FC01F9}" dt="2026-01-14T08:54:49.201" v="2550" actId="1076"/>
          <ac:spMkLst>
            <pc:docMk/>
            <pc:sldMk cId="893783746" sldId="274"/>
            <ac:spMk id="26" creationId="{6214499F-5635-DA64-D5F5-26A274DE7D80}"/>
          </ac:spMkLst>
        </pc:spChg>
        <pc:spChg chg="mod">
          <ac:chgData name="(학부생) 김소연 (물리학과)" userId="2b98726b-5daa-49dd-8f58-cb7341179cf0" providerId="ADAL" clId="{BC813C1D-F49E-49B8-8359-3AD0C7FC01F9}" dt="2026-01-14T08:54:49.201" v="2550" actId="1076"/>
          <ac:spMkLst>
            <pc:docMk/>
            <pc:sldMk cId="893783746" sldId="274"/>
            <ac:spMk id="27" creationId="{147785D0-B85D-B5A2-7D62-E042D6B4CBFD}"/>
          </ac:spMkLst>
        </pc:spChg>
        <pc:spChg chg="mod">
          <ac:chgData name="(학부생) 김소연 (물리학과)" userId="2b98726b-5daa-49dd-8f58-cb7341179cf0" providerId="ADAL" clId="{BC813C1D-F49E-49B8-8359-3AD0C7FC01F9}" dt="2026-01-15T06:27:35.344" v="4255" actId="1035"/>
          <ac:spMkLst>
            <pc:docMk/>
            <pc:sldMk cId="893783746" sldId="274"/>
            <ac:spMk id="28" creationId="{471530B9-C5F2-ABA7-1D67-EE0BCF4D435D}"/>
          </ac:spMkLst>
        </pc:spChg>
        <pc:spChg chg="mod">
          <ac:chgData name="(학부생) 김소연 (물리학과)" userId="2b98726b-5daa-49dd-8f58-cb7341179cf0" providerId="ADAL" clId="{BC813C1D-F49E-49B8-8359-3AD0C7FC01F9}" dt="2026-01-14T08:54:49.201" v="2550" actId="1076"/>
          <ac:spMkLst>
            <pc:docMk/>
            <pc:sldMk cId="893783746" sldId="274"/>
            <ac:spMk id="29" creationId="{F9CC4652-8F3A-8B9E-DD2E-B373B9458BAC}"/>
          </ac:spMkLst>
        </pc:spChg>
        <pc:spChg chg="mod">
          <ac:chgData name="(학부생) 김소연 (물리학과)" userId="2b98726b-5daa-49dd-8f58-cb7341179cf0" providerId="ADAL" clId="{BC813C1D-F49E-49B8-8359-3AD0C7FC01F9}" dt="2026-01-15T06:27:35.344" v="4255" actId="1035"/>
          <ac:spMkLst>
            <pc:docMk/>
            <pc:sldMk cId="893783746" sldId="274"/>
            <ac:spMk id="30" creationId="{C280614C-3384-3E55-2DBF-4C1258486453}"/>
          </ac:spMkLst>
        </pc:spChg>
        <pc:spChg chg="mod">
          <ac:chgData name="(학부생) 김소연 (물리학과)" userId="2b98726b-5daa-49dd-8f58-cb7341179cf0" providerId="ADAL" clId="{BC813C1D-F49E-49B8-8359-3AD0C7FC01F9}" dt="2026-01-15T06:27:26.833" v="4214" actId="1035"/>
          <ac:spMkLst>
            <pc:docMk/>
            <pc:sldMk cId="893783746" sldId="274"/>
            <ac:spMk id="31" creationId="{0AE4A0D3-B970-F204-E2B0-359D751B315F}"/>
          </ac:spMkLst>
        </pc:spChg>
        <pc:spChg chg="mod">
          <ac:chgData name="(학부생) 김소연 (물리학과)" userId="2b98726b-5daa-49dd-8f58-cb7341179cf0" providerId="ADAL" clId="{BC813C1D-F49E-49B8-8359-3AD0C7FC01F9}" dt="2026-01-14T08:54:54.513" v="2551" actId="1076"/>
          <ac:spMkLst>
            <pc:docMk/>
            <pc:sldMk cId="893783746" sldId="274"/>
            <ac:spMk id="32" creationId="{579E8DA4-B6B6-5BEC-C052-F4A8149DA944}"/>
          </ac:spMkLst>
        </pc:spChg>
        <pc:spChg chg="mod">
          <ac:chgData name="(학부생) 김소연 (물리학과)" userId="2b98726b-5daa-49dd-8f58-cb7341179cf0" providerId="ADAL" clId="{BC813C1D-F49E-49B8-8359-3AD0C7FC01F9}" dt="2026-01-14T08:54:54.513" v="2551" actId="1076"/>
          <ac:spMkLst>
            <pc:docMk/>
            <pc:sldMk cId="893783746" sldId="274"/>
            <ac:spMk id="33" creationId="{0BF34EAB-166E-33F2-BC9E-DEA2EE462A1B}"/>
          </ac:spMkLst>
        </pc:spChg>
        <pc:spChg chg="add mod">
          <ac:chgData name="(학부생) 김소연 (물리학과)" userId="2b98726b-5daa-49dd-8f58-cb7341179cf0" providerId="ADAL" clId="{BC813C1D-F49E-49B8-8359-3AD0C7FC01F9}" dt="2026-01-15T06:27:35.344" v="4255" actId="1035"/>
          <ac:spMkLst>
            <pc:docMk/>
            <pc:sldMk cId="893783746" sldId="274"/>
            <ac:spMk id="34" creationId="{6F7B9084-B9AD-7295-4DF5-37A8430DEBA4}"/>
          </ac:spMkLst>
        </pc:spChg>
        <pc:spChg chg="add mod">
          <ac:chgData name="(학부생) 김소연 (물리학과)" userId="2b98726b-5daa-49dd-8f58-cb7341179cf0" providerId="ADAL" clId="{BC813C1D-F49E-49B8-8359-3AD0C7FC01F9}" dt="2026-01-14T08:54:49.201" v="2550" actId="1076"/>
          <ac:spMkLst>
            <pc:docMk/>
            <pc:sldMk cId="893783746" sldId="274"/>
            <ac:spMk id="37" creationId="{2E4A673B-08F9-3FBC-2D81-10E927333FE0}"/>
          </ac:spMkLst>
        </pc:spChg>
        <pc:spChg chg="add mod">
          <ac:chgData name="(학부생) 김소연 (물리학과)" userId="2b98726b-5daa-49dd-8f58-cb7341179cf0" providerId="ADAL" clId="{BC813C1D-F49E-49B8-8359-3AD0C7FC01F9}" dt="2026-01-15T06:32:54.778" v="4590" actId="20577"/>
          <ac:spMkLst>
            <pc:docMk/>
            <pc:sldMk cId="893783746" sldId="274"/>
            <ac:spMk id="39" creationId="{6A39E968-4FB4-96BD-3899-AEB9A46F35AD}"/>
          </ac:spMkLst>
        </pc:spChg>
        <pc:spChg chg="add mod">
          <ac:chgData name="(학부생) 김소연 (물리학과)" userId="2b98726b-5daa-49dd-8f58-cb7341179cf0" providerId="ADAL" clId="{BC813C1D-F49E-49B8-8359-3AD0C7FC01F9}" dt="2026-01-14T08:55:04.144" v="2552" actId="1076"/>
          <ac:spMkLst>
            <pc:docMk/>
            <pc:sldMk cId="893783746" sldId="274"/>
            <ac:spMk id="40" creationId="{EAE85525-2ABC-7781-699A-99179352D5B7}"/>
          </ac:spMkLst>
        </pc:spChg>
        <pc:spChg chg="add mod">
          <ac:chgData name="(학부생) 김소연 (물리학과)" userId="2b98726b-5daa-49dd-8f58-cb7341179cf0" providerId="ADAL" clId="{BC813C1D-F49E-49B8-8359-3AD0C7FC01F9}" dt="2026-01-14T08:52:13.345" v="2545" actId="1076"/>
          <ac:spMkLst>
            <pc:docMk/>
            <pc:sldMk cId="893783746" sldId="274"/>
            <ac:spMk id="41" creationId="{3D1D33BE-67D6-1E2C-ED86-8DF26307B30C}"/>
          </ac:spMkLst>
        </pc:spChg>
        <pc:spChg chg="add mod">
          <ac:chgData name="(학부생) 김소연 (물리학과)" userId="2b98726b-5daa-49dd-8f58-cb7341179cf0" providerId="ADAL" clId="{BC813C1D-F49E-49B8-8359-3AD0C7FC01F9}" dt="2026-01-14T08:54:54.513" v="2551" actId="1076"/>
          <ac:spMkLst>
            <pc:docMk/>
            <pc:sldMk cId="893783746" sldId="274"/>
            <ac:spMk id="43" creationId="{94DC138F-5DA4-1C7C-4B6F-5C777BF4CAC1}"/>
          </ac:spMkLst>
        </pc:spChg>
        <pc:spChg chg="mod">
          <ac:chgData name="(학부생) 김소연 (물리학과)" userId="2b98726b-5daa-49dd-8f58-cb7341179cf0" providerId="ADAL" clId="{BC813C1D-F49E-49B8-8359-3AD0C7FC01F9}" dt="2026-01-15T06:27:35.344" v="4255" actId="1035"/>
          <ac:spMkLst>
            <pc:docMk/>
            <pc:sldMk cId="893783746" sldId="274"/>
            <ac:spMk id="44" creationId="{2AEE1CFD-EABE-524A-FAA7-761B22A24F61}"/>
          </ac:spMkLst>
        </pc:spChg>
        <pc:spChg chg="mod">
          <ac:chgData name="(학부생) 김소연 (물리학과)" userId="2b98726b-5daa-49dd-8f58-cb7341179cf0" providerId="ADAL" clId="{BC813C1D-F49E-49B8-8359-3AD0C7FC01F9}" dt="2026-01-14T08:55:04.144" v="2552" actId="1076"/>
          <ac:spMkLst>
            <pc:docMk/>
            <pc:sldMk cId="893783746" sldId="274"/>
            <ac:spMk id="45" creationId="{6AF4A112-EAB6-F51F-D954-EDF96D9F8213}"/>
          </ac:spMkLst>
        </pc:spChg>
        <pc:spChg chg="add mod">
          <ac:chgData name="(학부생) 김소연 (물리학과)" userId="2b98726b-5daa-49dd-8f58-cb7341179cf0" providerId="ADAL" clId="{BC813C1D-F49E-49B8-8359-3AD0C7FC01F9}" dt="2026-01-14T08:55:38.353" v="2563" actId="1076"/>
          <ac:spMkLst>
            <pc:docMk/>
            <pc:sldMk cId="893783746" sldId="274"/>
            <ac:spMk id="49" creationId="{64EE10C0-C0F5-B4B1-9A11-E1AE7CEA0BC0}"/>
          </ac:spMkLst>
        </pc:spChg>
        <pc:picChg chg="mod">
          <ac:chgData name="(학부생) 김소연 (물리학과)" userId="2b98726b-5daa-49dd-8f58-cb7341179cf0" providerId="ADAL" clId="{BC813C1D-F49E-49B8-8359-3AD0C7FC01F9}" dt="2026-01-15T06:27:20.398" v="4194" actId="1076"/>
          <ac:picMkLst>
            <pc:docMk/>
            <pc:sldMk cId="893783746" sldId="274"/>
            <ac:picMk id="15" creationId="{4E391A95-470A-52C9-4A74-84BB8D22B803}"/>
          </ac:picMkLst>
        </pc:picChg>
        <pc:picChg chg="add mod">
          <ac:chgData name="(학부생) 김소연 (물리학과)" userId="2b98726b-5daa-49dd-8f58-cb7341179cf0" providerId="ADAL" clId="{BC813C1D-F49E-49B8-8359-3AD0C7FC01F9}" dt="2026-01-15T06:27:39.291" v="4277" actId="1035"/>
          <ac:picMkLst>
            <pc:docMk/>
            <pc:sldMk cId="893783746" sldId="274"/>
            <ac:picMk id="48" creationId="{345F6BAE-537D-17CC-28A9-300C2616BB21}"/>
          </ac:picMkLst>
        </pc:picChg>
        <pc:cxnChg chg="add mod">
          <ac:chgData name="(학부생) 김소연 (물리학과)" userId="2b98726b-5daa-49dd-8f58-cb7341179cf0" providerId="ADAL" clId="{BC813C1D-F49E-49B8-8359-3AD0C7FC01F9}" dt="2026-01-14T08:54:54.513" v="2551" actId="1076"/>
          <ac:cxnSpMkLst>
            <pc:docMk/>
            <pc:sldMk cId="893783746" sldId="274"/>
            <ac:cxnSpMk id="42" creationId="{ADC7E05B-A6FD-4CFE-D937-6405DB3F295C}"/>
          </ac:cxnSpMkLst>
        </pc:cxnChg>
        <pc:cxnChg chg="mod">
          <ac:chgData name="(학부생) 김소연 (물리학과)" userId="2b98726b-5daa-49dd-8f58-cb7341179cf0" providerId="ADAL" clId="{BC813C1D-F49E-49B8-8359-3AD0C7FC01F9}" dt="2026-01-14T08:55:04.144" v="2552" actId="1076"/>
          <ac:cxnSpMkLst>
            <pc:docMk/>
            <pc:sldMk cId="893783746" sldId="274"/>
            <ac:cxnSpMk id="46" creationId="{67450CB4-37BD-9F17-C715-FD4A702375F5}"/>
          </ac:cxnSpMkLst>
        </pc:cxnChg>
        <pc:cxnChg chg="add mod">
          <ac:chgData name="(학부생) 김소연 (물리학과)" userId="2b98726b-5daa-49dd-8f58-cb7341179cf0" providerId="ADAL" clId="{BC813C1D-F49E-49B8-8359-3AD0C7FC01F9}" dt="2026-01-14T08:55:32.666" v="2561" actId="1076"/>
          <ac:cxnSpMkLst>
            <pc:docMk/>
            <pc:sldMk cId="893783746" sldId="274"/>
            <ac:cxnSpMk id="50" creationId="{E70ACC2E-ED2A-CA39-135F-A8551ED93A5A}"/>
          </ac:cxnSpMkLst>
        </pc:cxnChg>
      </pc:sldChg>
      <pc:sldChg chg="addSp delSp modSp add mod">
        <pc:chgData name="(학부생) 김소연 (물리학과)" userId="2b98726b-5daa-49dd-8f58-cb7341179cf0" providerId="ADAL" clId="{BC813C1D-F49E-49B8-8359-3AD0C7FC01F9}" dt="2026-01-14T10:03:18.649" v="3592" actId="20577"/>
        <pc:sldMkLst>
          <pc:docMk/>
          <pc:sldMk cId="551140104" sldId="275"/>
        </pc:sldMkLst>
        <pc:spChg chg="add mod">
          <ac:chgData name="(학부생) 김소연 (물리학과)" userId="2b98726b-5daa-49dd-8f58-cb7341179cf0" providerId="ADAL" clId="{BC813C1D-F49E-49B8-8359-3AD0C7FC01F9}" dt="2026-01-14T09:50:33.783" v="3050"/>
          <ac:spMkLst>
            <pc:docMk/>
            <pc:sldMk cId="551140104" sldId="275"/>
            <ac:spMk id="2" creationId="{19FD613E-1D61-E883-97E8-F5A52362215F}"/>
          </ac:spMkLst>
        </pc:spChg>
        <pc:spChg chg="mod">
          <ac:chgData name="(학부생) 김소연 (물리학과)" userId="2b98726b-5daa-49dd-8f58-cb7341179cf0" providerId="ADAL" clId="{BC813C1D-F49E-49B8-8359-3AD0C7FC01F9}" dt="2026-01-14T10:03:18.649" v="3592" actId="20577"/>
          <ac:spMkLst>
            <pc:docMk/>
            <pc:sldMk cId="551140104" sldId="275"/>
            <ac:spMk id="14" creationId="{C56847A2-6889-1C19-1381-DE75C11E2CA0}"/>
          </ac:spMkLst>
        </pc:spChg>
        <pc:picChg chg="add mod">
          <ac:chgData name="(학부생) 김소연 (물리학과)" userId="2b98726b-5daa-49dd-8f58-cb7341179cf0" providerId="ADAL" clId="{BC813C1D-F49E-49B8-8359-3AD0C7FC01F9}" dt="2026-01-14T09:50:03.702" v="3048" actId="1076"/>
          <ac:picMkLst>
            <pc:docMk/>
            <pc:sldMk cId="551140104" sldId="275"/>
            <ac:picMk id="4" creationId="{82399024-D806-C955-E0F4-0E388CD52F07}"/>
          </ac:picMkLst>
        </pc:picChg>
      </pc:sldChg>
      <pc:sldChg chg="addSp delSp modSp add mod">
        <pc:chgData name="(학부생) 김소연 (물리학과)" userId="2b98726b-5daa-49dd-8f58-cb7341179cf0" providerId="ADAL" clId="{BC813C1D-F49E-49B8-8359-3AD0C7FC01F9}" dt="2026-01-15T00:36:02.546" v="3888" actId="20577"/>
        <pc:sldMkLst>
          <pc:docMk/>
          <pc:sldMk cId="3572614849" sldId="276"/>
        </pc:sldMkLst>
        <pc:spChg chg="add mod">
          <ac:chgData name="(학부생) 김소연 (물리학과)" userId="2b98726b-5daa-49dd-8f58-cb7341179cf0" providerId="ADAL" clId="{BC813C1D-F49E-49B8-8359-3AD0C7FC01F9}" dt="2026-01-15T00:36:02.546" v="3888" actId="20577"/>
          <ac:spMkLst>
            <pc:docMk/>
            <pc:sldMk cId="3572614849" sldId="276"/>
            <ac:spMk id="6" creationId="{4321572C-4D5C-EB75-AC37-64D95DF9716E}"/>
          </ac:spMkLst>
        </pc:spChg>
        <pc:spChg chg="mod">
          <ac:chgData name="(학부생) 김소연 (물리학과)" userId="2b98726b-5daa-49dd-8f58-cb7341179cf0" providerId="ADAL" clId="{BC813C1D-F49E-49B8-8359-3AD0C7FC01F9}" dt="2026-01-14T10:03:33.572" v="3596" actId="20577"/>
          <ac:spMkLst>
            <pc:docMk/>
            <pc:sldMk cId="3572614849" sldId="276"/>
            <ac:spMk id="14" creationId="{4ACC2B74-9EFA-2F9F-3288-5D025069C590}"/>
          </ac:spMkLst>
        </pc:spChg>
        <pc:picChg chg="add mod">
          <ac:chgData name="(학부생) 김소연 (물리학과)" userId="2b98726b-5daa-49dd-8f58-cb7341179cf0" providerId="ADAL" clId="{BC813C1D-F49E-49B8-8359-3AD0C7FC01F9}" dt="2026-01-14T09:52:52.054" v="3066" actId="14100"/>
          <ac:picMkLst>
            <pc:docMk/>
            <pc:sldMk cId="3572614849" sldId="276"/>
            <ac:picMk id="5" creationId="{1A4A3947-E649-BBD4-41DF-E14707F24083}"/>
          </ac:picMkLst>
        </pc:picChg>
      </pc:sldChg>
      <pc:sldChg chg="addSp delSp modSp add mod">
        <pc:chgData name="(학부생) 김소연 (물리학과)" userId="2b98726b-5daa-49dd-8f58-cb7341179cf0" providerId="ADAL" clId="{BC813C1D-F49E-49B8-8359-3AD0C7FC01F9}" dt="2026-01-14T10:03:43.047" v="3600" actId="255"/>
        <pc:sldMkLst>
          <pc:docMk/>
          <pc:sldMk cId="935226082" sldId="277"/>
        </pc:sldMkLst>
        <pc:spChg chg="mod">
          <ac:chgData name="(학부생) 김소연 (물리학과)" userId="2b98726b-5daa-49dd-8f58-cb7341179cf0" providerId="ADAL" clId="{BC813C1D-F49E-49B8-8359-3AD0C7FC01F9}" dt="2026-01-14T09:05:38.351" v="2565"/>
          <ac:spMkLst>
            <pc:docMk/>
            <pc:sldMk cId="935226082" sldId="277"/>
            <ac:spMk id="2" creationId="{BF32135B-2821-8ED7-FF0B-6F1A401DB2EA}"/>
          </ac:spMkLst>
        </pc:spChg>
        <pc:spChg chg="mod">
          <ac:chgData name="(학부생) 김소연 (물리학과)" userId="2b98726b-5daa-49dd-8f58-cb7341179cf0" providerId="ADAL" clId="{BC813C1D-F49E-49B8-8359-3AD0C7FC01F9}" dt="2026-01-14T10:03:43.047" v="3600" actId="255"/>
          <ac:spMkLst>
            <pc:docMk/>
            <pc:sldMk cId="935226082" sldId="277"/>
            <ac:spMk id="14" creationId="{18CDAECA-1D22-1DB2-1D99-580692FD7B4B}"/>
          </ac:spMkLst>
        </pc:spChg>
        <pc:picChg chg="add mod">
          <ac:chgData name="(학부생) 김소연 (물리학과)" userId="2b98726b-5daa-49dd-8f58-cb7341179cf0" providerId="ADAL" clId="{BC813C1D-F49E-49B8-8359-3AD0C7FC01F9}" dt="2026-01-13T04:42:54.225" v="801" actId="1076"/>
          <ac:picMkLst>
            <pc:docMk/>
            <pc:sldMk cId="935226082" sldId="277"/>
            <ac:picMk id="4" creationId="{C779AEC0-E7D3-631F-526E-36F0C90D1C84}"/>
          </ac:picMkLst>
        </pc:picChg>
      </pc:sldChg>
      <pc:sldChg chg="addSp delSp modSp add mod">
        <pc:chgData name="(학부생) 김소연 (물리학과)" userId="2b98726b-5daa-49dd-8f58-cb7341179cf0" providerId="ADAL" clId="{BC813C1D-F49E-49B8-8359-3AD0C7FC01F9}" dt="2026-01-15T00:35:59.133" v="3887" actId="20577"/>
        <pc:sldMkLst>
          <pc:docMk/>
          <pc:sldMk cId="3472017079" sldId="278"/>
        </pc:sldMkLst>
        <pc:spChg chg="mod">
          <ac:chgData name="(학부생) 김소연 (물리학과)" userId="2b98726b-5daa-49dd-8f58-cb7341179cf0" providerId="ADAL" clId="{BC813C1D-F49E-49B8-8359-3AD0C7FC01F9}" dt="2026-01-15T00:35:59.133" v="3887" actId="20577"/>
          <ac:spMkLst>
            <pc:docMk/>
            <pc:sldMk cId="3472017079" sldId="278"/>
            <ac:spMk id="6" creationId="{EF4A671B-C85C-3C4F-B4D2-2F037A89E3CC}"/>
          </ac:spMkLst>
        </pc:spChg>
        <pc:spChg chg="mod">
          <ac:chgData name="(학부생) 김소연 (물리학과)" userId="2b98726b-5daa-49dd-8f58-cb7341179cf0" providerId="ADAL" clId="{BC813C1D-F49E-49B8-8359-3AD0C7FC01F9}" dt="2026-01-14T10:03:49.561" v="3602" actId="20577"/>
          <ac:spMkLst>
            <pc:docMk/>
            <pc:sldMk cId="3472017079" sldId="278"/>
            <ac:spMk id="14" creationId="{D6708C9E-B143-F521-4E5E-427E544A6F73}"/>
          </ac:spMkLst>
        </pc:spChg>
        <pc:picChg chg="add mod">
          <ac:chgData name="(학부생) 김소연 (물리학과)" userId="2b98726b-5daa-49dd-8f58-cb7341179cf0" providerId="ADAL" clId="{BC813C1D-F49E-49B8-8359-3AD0C7FC01F9}" dt="2026-01-14T08:37:12.494" v="2473" actId="1037"/>
          <ac:picMkLst>
            <pc:docMk/>
            <pc:sldMk cId="3472017079" sldId="278"/>
            <ac:picMk id="4" creationId="{66EE5441-94CF-CB26-0CBA-A20427B1AADC}"/>
          </ac:picMkLst>
        </pc:picChg>
      </pc:sldChg>
      <pc:sldChg chg="addSp delSp modSp add mod">
        <pc:chgData name="(학부생) 김소연 (물리학과)" userId="2b98726b-5daa-49dd-8f58-cb7341179cf0" providerId="ADAL" clId="{BC813C1D-F49E-49B8-8359-3AD0C7FC01F9}" dt="2026-01-14T10:02:15.990" v="3573" actId="20577"/>
        <pc:sldMkLst>
          <pc:docMk/>
          <pc:sldMk cId="2940973234" sldId="279"/>
        </pc:sldMkLst>
        <pc:spChg chg="add mod">
          <ac:chgData name="(학부생) 김소연 (물리학과)" userId="2b98726b-5daa-49dd-8f58-cb7341179cf0" providerId="ADAL" clId="{BC813C1D-F49E-49B8-8359-3AD0C7FC01F9}" dt="2026-01-14T08:08:56.030" v="2447" actId="255"/>
          <ac:spMkLst>
            <pc:docMk/>
            <pc:sldMk cId="2940973234" sldId="279"/>
            <ac:spMk id="3" creationId="{33F900FD-C1E1-D0D5-8553-DD93C53D2364}"/>
          </ac:spMkLst>
        </pc:spChg>
        <pc:spChg chg="add mod">
          <ac:chgData name="(학부생) 김소연 (물리학과)" userId="2b98726b-5daa-49dd-8f58-cb7341179cf0" providerId="ADAL" clId="{BC813C1D-F49E-49B8-8359-3AD0C7FC01F9}" dt="2026-01-14T08:05:28.010" v="2380"/>
          <ac:spMkLst>
            <pc:docMk/>
            <pc:sldMk cId="2940973234" sldId="279"/>
            <ac:spMk id="4" creationId="{0CA9ACE4-4442-08FB-BF59-76728B8AD931}"/>
          </ac:spMkLst>
        </pc:spChg>
        <pc:spChg chg="add mod">
          <ac:chgData name="(학부생) 김소연 (물리학과)" userId="2b98726b-5daa-49dd-8f58-cb7341179cf0" providerId="ADAL" clId="{BC813C1D-F49E-49B8-8359-3AD0C7FC01F9}" dt="2026-01-14T08:06:42.190" v="2419" actId="20577"/>
          <ac:spMkLst>
            <pc:docMk/>
            <pc:sldMk cId="2940973234" sldId="279"/>
            <ac:spMk id="7" creationId="{F0F17FD0-56CF-DBD8-7E5C-1CE592A6ADE2}"/>
          </ac:spMkLst>
        </pc:spChg>
        <pc:spChg chg="mod">
          <ac:chgData name="(학부생) 김소연 (물리학과)" userId="2b98726b-5daa-49dd-8f58-cb7341179cf0" providerId="ADAL" clId="{BC813C1D-F49E-49B8-8359-3AD0C7FC01F9}" dt="2026-01-14T10:02:15.990" v="3573" actId="20577"/>
          <ac:spMkLst>
            <pc:docMk/>
            <pc:sldMk cId="2940973234" sldId="279"/>
            <ac:spMk id="14" creationId="{8A9F6DCC-5F2F-2E62-F2F8-2FF5A979D1E8}"/>
          </ac:spMkLst>
        </pc:spChg>
        <pc:spChg chg="mod">
          <ac:chgData name="(학부생) 김소연 (물리학과)" userId="2b98726b-5daa-49dd-8f58-cb7341179cf0" providerId="ADAL" clId="{BC813C1D-F49E-49B8-8359-3AD0C7FC01F9}" dt="2026-01-14T08:04:59.502" v="2360" actId="20577"/>
          <ac:spMkLst>
            <pc:docMk/>
            <pc:sldMk cId="2940973234" sldId="279"/>
            <ac:spMk id="16" creationId="{346E4BB8-EC00-A230-A9AF-60E3366FC816}"/>
          </ac:spMkLst>
        </pc:spChg>
        <pc:picChg chg="add mod modCrop">
          <ac:chgData name="(학부생) 김소연 (물리학과)" userId="2b98726b-5daa-49dd-8f58-cb7341179cf0" providerId="ADAL" clId="{BC813C1D-F49E-49B8-8359-3AD0C7FC01F9}" dt="2026-01-14T08:06:31.582" v="2395" actId="1076"/>
          <ac:picMkLst>
            <pc:docMk/>
            <pc:sldMk cId="2940973234" sldId="279"/>
            <ac:picMk id="6" creationId="{4B383884-DCD3-5FE0-8F93-09CCE6F08950}"/>
          </ac:picMkLst>
        </pc:picChg>
        <pc:picChg chg="add mod">
          <ac:chgData name="(학부생) 김소연 (물리학과)" userId="2b98726b-5daa-49dd-8f58-cb7341179cf0" providerId="ADAL" clId="{BC813C1D-F49E-49B8-8359-3AD0C7FC01F9}" dt="2026-01-14T08:04:55.053" v="2351" actId="1076"/>
          <ac:picMkLst>
            <pc:docMk/>
            <pc:sldMk cId="2940973234" sldId="279"/>
            <ac:picMk id="1026" creationId="{B9ECA214-3A83-209D-6573-F1A7990A6E21}"/>
          </ac:picMkLst>
        </pc:picChg>
        <pc:cxnChg chg="mod">
          <ac:chgData name="(학부생) 김소연 (물리학과)" userId="2b98726b-5daa-49dd-8f58-cb7341179cf0" providerId="ADAL" clId="{BC813C1D-F49E-49B8-8359-3AD0C7FC01F9}" dt="2026-01-14T08:05:08.365" v="2361" actId="14100"/>
          <ac:cxnSpMkLst>
            <pc:docMk/>
            <pc:sldMk cId="2940973234" sldId="279"/>
            <ac:cxnSpMk id="21" creationId="{A9ABD912-64D0-9447-5DAD-32594545732D}"/>
          </ac:cxnSpMkLst>
        </pc:cxnChg>
      </pc:sldChg>
      <pc:sldChg chg="addSp delSp modSp add mod">
        <pc:chgData name="(학부생) 김소연 (물리학과)" userId="2b98726b-5daa-49dd-8f58-cb7341179cf0" providerId="ADAL" clId="{BC813C1D-F49E-49B8-8359-3AD0C7FC01F9}" dt="2026-01-15T06:18:48.948" v="4052" actId="1036"/>
        <pc:sldMkLst>
          <pc:docMk/>
          <pc:sldMk cId="1625866104" sldId="280"/>
        </pc:sldMkLst>
        <pc:spChg chg="add mod">
          <ac:chgData name="(학부생) 김소연 (물리학과)" userId="2b98726b-5daa-49dd-8f58-cb7341179cf0" providerId="ADAL" clId="{BC813C1D-F49E-49B8-8359-3AD0C7FC01F9}" dt="2026-01-15T06:18:48.948" v="4052" actId="1036"/>
          <ac:spMkLst>
            <pc:docMk/>
            <pc:sldMk cId="1625866104" sldId="280"/>
            <ac:spMk id="2" creationId="{3DA99C15-070D-655D-9F22-E115179C5D41}"/>
          </ac:spMkLst>
        </pc:spChg>
        <pc:spChg chg="add mod">
          <ac:chgData name="(학부생) 김소연 (물리학과)" userId="2b98726b-5daa-49dd-8f58-cb7341179cf0" providerId="ADAL" clId="{BC813C1D-F49E-49B8-8359-3AD0C7FC01F9}" dt="2026-01-15T06:16:27.847" v="4023" actId="113"/>
          <ac:spMkLst>
            <pc:docMk/>
            <pc:sldMk cId="1625866104" sldId="280"/>
            <ac:spMk id="3" creationId="{D686449B-C186-AE5F-5325-DCA3E5F8F007}"/>
          </ac:spMkLst>
        </pc:spChg>
        <pc:spChg chg="mod">
          <ac:chgData name="(학부생) 김소연 (물리학과)" userId="2b98726b-5daa-49dd-8f58-cb7341179cf0" providerId="ADAL" clId="{BC813C1D-F49E-49B8-8359-3AD0C7FC01F9}" dt="2026-01-14T10:02:06.208" v="3569" actId="20577"/>
          <ac:spMkLst>
            <pc:docMk/>
            <pc:sldMk cId="1625866104" sldId="280"/>
            <ac:spMk id="14" creationId="{D847A9AF-71C2-1A0E-18CB-7B5366E5A3BC}"/>
          </ac:spMkLst>
        </pc:spChg>
        <pc:spChg chg="mod">
          <ac:chgData name="(학부생) 김소연 (물리학과)" userId="2b98726b-5daa-49dd-8f58-cb7341179cf0" providerId="ADAL" clId="{BC813C1D-F49E-49B8-8359-3AD0C7FC01F9}" dt="2026-01-13T06:05:07.539" v="943" actId="20577"/>
          <ac:spMkLst>
            <pc:docMk/>
            <pc:sldMk cId="1625866104" sldId="280"/>
            <ac:spMk id="16" creationId="{573EB0A6-A523-927D-233C-89FFEDDF8A3A}"/>
          </ac:spMkLst>
        </pc:spChg>
        <pc:picChg chg="add mod">
          <ac:chgData name="(학부생) 김소연 (물리학과)" userId="2b98726b-5daa-49dd-8f58-cb7341179cf0" providerId="ADAL" clId="{BC813C1D-F49E-49B8-8359-3AD0C7FC01F9}" dt="2026-01-14T06:13:55.810" v="2015" actId="1037"/>
          <ac:picMkLst>
            <pc:docMk/>
            <pc:sldMk cId="1625866104" sldId="280"/>
            <ac:picMk id="2050" creationId="{C53DB4B7-CF28-845E-2785-1AEFBEBDF93C}"/>
          </ac:picMkLst>
        </pc:picChg>
        <pc:cxnChg chg="mod">
          <ac:chgData name="(학부생) 김소연 (물리학과)" userId="2b98726b-5daa-49dd-8f58-cb7341179cf0" providerId="ADAL" clId="{BC813C1D-F49E-49B8-8359-3AD0C7FC01F9}" dt="2026-01-13T06:05:21.064" v="946" actId="14100"/>
          <ac:cxnSpMkLst>
            <pc:docMk/>
            <pc:sldMk cId="1625866104" sldId="280"/>
            <ac:cxnSpMk id="21" creationId="{41062D60-FFAB-B6D0-0358-E6DD5C852184}"/>
          </ac:cxnSpMkLst>
        </pc:cxnChg>
      </pc:sldChg>
      <pc:sldChg chg="addSp delSp modSp add mod">
        <pc:chgData name="(학부생) 김소연 (물리학과)" userId="2b98726b-5daa-49dd-8f58-cb7341179cf0" providerId="ADAL" clId="{BC813C1D-F49E-49B8-8359-3AD0C7FC01F9}" dt="2026-01-15T06:18:55.927" v="4053" actId="20577"/>
        <pc:sldMkLst>
          <pc:docMk/>
          <pc:sldMk cId="929153766" sldId="281"/>
        </pc:sldMkLst>
        <pc:spChg chg="mod">
          <ac:chgData name="(학부생) 김소연 (물리학과)" userId="2b98726b-5daa-49dd-8f58-cb7341179cf0" providerId="ADAL" clId="{BC813C1D-F49E-49B8-8359-3AD0C7FC01F9}" dt="2026-01-15T06:18:55.927" v="4053" actId="20577"/>
          <ac:spMkLst>
            <pc:docMk/>
            <pc:sldMk cId="929153766" sldId="281"/>
            <ac:spMk id="3" creationId="{B5157199-A011-2C7A-0510-9C003ADD9296}"/>
          </ac:spMkLst>
        </pc:spChg>
        <pc:spChg chg="mod">
          <ac:chgData name="(학부생) 김소연 (물리학과)" userId="2b98726b-5daa-49dd-8f58-cb7341179cf0" providerId="ADAL" clId="{BC813C1D-F49E-49B8-8359-3AD0C7FC01F9}" dt="2026-01-14T10:02:11.122" v="3571" actId="20577"/>
          <ac:spMkLst>
            <pc:docMk/>
            <pc:sldMk cId="929153766" sldId="281"/>
            <ac:spMk id="14" creationId="{3F67FFAE-1D90-F3E9-4A7A-31CC1B4B8C78}"/>
          </ac:spMkLst>
        </pc:spChg>
        <pc:spChg chg="mod">
          <ac:chgData name="(학부생) 김소연 (물리학과)" userId="2b98726b-5daa-49dd-8f58-cb7341179cf0" providerId="ADAL" clId="{BC813C1D-F49E-49B8-8359-3AD0C7FC01F9}" dt="2026-01-13T07:38:28.608" v="1530" actId="20577"/>
          <ac:spMkLst>
            <pc:docMk/>
            <pc:sldMk cId="929153766" sldId="281"/>
            <ac:spMk id="16" creationId="{91749511-A2E5-D836-1F68-D1CCEC58D534}"/>
          </ac:spMkLst>
        </pc:spChg>
        <pc:picChg chg="add mod">
          <ac:chgData name="(학부생) 김소연 (물리학과)" userId="2b98726b-5daa-49dd-8f58-cb7341179cf0" providerId="ADAL" clId="{BC813C1D-F49E-49B8-8359-3AD0C7FC01F9}" dt="2026-01-13T08:06:01.177" v="1667" actId="1076"/>
          <ac:picMkLst>
            <pc:docMk/>
            <pc:sldMk cId="929153766" sldId="281"/>
            <ac:picMk id="5" creationId="{18276912-3406-0F8C-C582-BACF4E501874}"/>
          </ac:picMkLst>
        </pc:picChg>
        <pc:picChg chg="add mod">
          <ac:chgData name="(학부생) 김소연 (물리학과)" userId="2b98726b-5daa-49dd-8f58-cb7341179cf0" providerId="ADAL" clId="{BC813C1D-F49E-49B8-8359-3AD0C7FC01F9}" dt="2026-01-14T07:59:13.990" v="2314" actId="1038"/>
          <ac:picMkLst>
            <pc:docMk/>
            <pc:sldMk cId="929153766" sldId="281"/>
            <ac:picMk id="7" creationId="{B15C0EA5-D1E3-1A15-6FAE-004B180F62C1}"/>
          </ac:picMkLst>
        </pc:picChg>
        <pc:picChg chg="add mod">
          <ac:chgData name="(학부생) 김소연 (물리학과)" userId="2b98726b-5daa-49dd-8f58-cb7341179cf0" providerId="ADAL" clId="{BC813C1D-F49E-49B8-8359-3AD0C7FC01F9}" dt="2026-01-14T06:16:50.362" v="2082" actId="1076"/>
          <ac:picMkLst>
            <pc:docMk/>
            <pc:sldMk cId="929153766" sldId="281"/>
            <ac:picMk id="17" creationId="{0E8CD1CE-5B02-C509-7990-10243590685A}"/>
          </ac:picMkLst>
        </pc:picChg>
        <pc:cxnChg chg="mod">
          <ac:chgData name="(학부생) 김소연 (물리학과)" userId="2b98726b-5daa-49dd-8f58-cb7341179cf0" providerId="ADAL" clId="{BC813C1D-F49E-49B8-8359-3AD0C7FC01F9}" dt="2026-01-14T06:38:56.545" v="2245" actId="14100"/>
          <ac:cxnSpMkLst>
            <pc:docMk/>
            <pc:sldMk cId="929153766" sldId="281"/>
            <ac:cxnSpMk id="21" creationId="{ABAC32D7-3967-9B40-0AB4-322279CD578D}"/>
          </ac:cxnSpMkLst>
        </pc:cxnChg>
      </pc:sldChg>
      <pc:sldChg chg="addSp delSp modSp add mod">
        <pc:chgData name="(학부생) 김소연 (물리학과)" userId="2b98726b-5daa-49dd-8f58-cb7341179cf0" providerId="ADAL" clId="{BC813C1D-F49E-49B8-8359-3AD0C7FC01F9}" dt="2026-01-16T00:57:33.042" v="4620" actId="1035"/>
        <pc:sldMkLst>
          <pc:docMk/>
          <pc:sldMk cId="2049052005" sldId="282"/>
        </pc:sldMkLst>
        <pc:spChg chg="add mod">
          <ac:chgData name="(학부생) 김소연 (물리학과)" userId="2b98726b-5daa-49dd-8f58-cb7341179cf0" providerId="ADAL" clId="{BC813C1D-F49E-49B8-8359-3AD0C7FC01F9}" dt="2026-01-14T09:17:18.786" v="2589" actId="1035"/>
          <ac:spMkLst>
            <pc:docMk/>
            <pc:sldMk cId="2049052005" sldId="282"/>
            <ac:spMk id="3" creationId="{C0EC4C50-890A-B0B8-60C5-54BEE01216BA}"/>
          </ac:spMkLst>
        </pc:spChg>
        <pc:spChg chg="add mod">
          <ac:chgData name="(학부생) 김소연 (물리학과)" userId="2b98726b-5daa-49dd-8f58-cb7341179cf0" providerId="ADAL" clId="{BC813C1D-F49E-49B8-8359-3AD0C7FC01F9}" dt="2026-01-14T09:23:46.411" v="2646" actId="14100"/>
          <ac:spMkLst>
            <pc:docMk/>
            <pc:sldMk cId="2049052005" sldId="282"/>
            <ac:spMk id="4" creationId="{9B7DD925-792B-E3DD-C70C-480569EFA7BB}"/>
          </ac:spMkLst>
        </pc:spChg>
        <pc:spChg chg="add mod">
          <ac:chgData name="(학부생) 김소연 (물리학과)" userId="2b98726b-5daa-49dd-8f58-cb7341179cf0" providerId="ADAL" clId="{BC813C1D-F49E-49B8-8359-3AD0C7FC01F9}" dt="2026-01-14T09:17:36.403" v="2608" actId="20577"/>
          <ac:spMkLst>
            <pc:docMk/>
            <pc:sldMk cId="2049052005" sldId="282"/>
            <ac:spMk id="6" creationId="{6EC03109-66F1-E825-CAED-5B761F2CDE00}"/>
          </ac:spMkLst>
        </pc:spChg>
        <pc:spChg chg="add mod">
          <ac:chgData name="(학부생) 김소연 (물리학과)" userId="2b98726b-5daa-49dd-8f58-cb7341179cf0" providerId="ADAL" clId="{BC813C1D-F49E-49B8-8359-3AD0C7FC01F9}" dt="2026-01-15T06:23:51.977" v="4130" actId="1037"/>
          <ac:spMkLst>
            <pc:docMk/>
            <pc:sldMk cId="2049052005" sldId="282"/>
            <ac:spMk id="7" creationId="{33AF7DBE-BB90-926E-270B-53773BF83446}"/>
          </ac:spMkLst>
        </pc:spChg>
        <pc:spChg chg="mod">
          <ac:chgData name="(학부생) 김소연 (물리학과)" userId="2b98726b-5daa-49dd-8f58-cb7341179cf0" providerId="ADAL" clId="{BC813C1D-F49E-49B8-8359-3AD0C7FC01F9}" dt="2026-01-14T10:02:19.959" v="3575" actId="20577"/>
          <ac:spMkLst>
            <pc:docMk/>
            <pc:sldMk cId="2049052005" sldId="282"/>
            <ac:spMk id="14" creationId="{4DF11087-42E3-A61A-878C-D0DCFE71BB38}"/>
          </ac:spMkLst>
        </pc:spChg>
        <pc:spChg chg="mod">
          <ac:chgData name="(학부생) 김소연 (물리학과)" userId="2b98726b-5daa-49dd-8f58-cb7341179cf0" providerId="ADAL" clId="{BC813C1D-F49E-49B8-8359-3AD0C7FC01F9}" dt="2026-01-14T08:00:28.518" v="2342" actId="20577"/>
          <ac:spMkLst>
            <pc:docMk/>
            <pc:sldMk cId="2049052005" sldId="282"/>
            <ac:spMk id="16" creationId="{05A079F3-C584-2C26-4CAE-FBB7CC2A3CE6}"/>
          </ac:spMkLst>
        </pc:spChg>
        <pc:spChg chg="add mod">
          <ac:chgData name="(학부생) 김소연 (물리학과)" userId="2b98726b-5daa-49dd-8f58-cb7341179cf0" providerId="ADAL" clId="{BC813C1D-F49E-49B8-8359-3AD0C7FC01F9}" dt="2026-01-15T06:23:44.811" v="4104" actId="1037"/>
          <ac:spMkLst>
            <pc:docMk/>
            <pc:sldMk cId="2049052005" sldId="282"/>
            <ac:spMk id="22" creationId="{17A8BC2F-92E9-2000-6A7D-A7191E283A65}"/>
          </ac:spMkLst>
        </pc:spChg>
        <pc:spChg chg="add mod">
          <ac:chgData name="(학부생) 김소연 (물리학과)" userId="2b98726b-5daa-49dd-8f58-cb7341179cf0" providerId="ADAL" clId="{BC813C1D-F49E-49B8-8359-3AD0C7FC01F9}" dt="2026-01-16T00:57:33.042" v="4620" actId="1035"/>
          <ac:spMkLst>
            <pc:docMk/>
            <pc:sldMk cId="2049052005" sldId="282"/>
            <ac:spMk id="23" creationId="{FEC45B91-611D-6349-9E22-F05CD9696B72}"/>
          </ac:spMkLst>
        </pc:spChg>
        <pc:picChg chg="add mod modCrop">
          <ac:chgData name="(학부생) 김소연 (물리학과)" userId="2b98726b-5daa-49dd-8f58-cb7341179cf0" providerId="ADAL" clId="{BC813C1D-F49E-49B8-8359-3AD0C7FC01F9}" dt="2026-01-15T06:23:53.632" v="4132" actId="1037"/>
          <ac:picMkLst>
            <pc:docMk/>
            <pc:sldMk cId="2049052005" sldId="282"/>
            <ac:picMk id="5" creationId="{591224BE-690B-8228-58AB-4C36B07C184F}"/>
          </ac:picMkLst>
        </pc:picChg>
        <pc:picChg chg="add mod">
          <ac:chgData name="(학부생) 김소연 (물리학과)" userId="2b98726b-5daa-49dd-8f58-cb7341179cf0" providerId="ADAL" clId="{BC813C1D-F49E-49B8-8359-3AD0C7FC01F9}" dt="2026-01-15T06:23:59.644" v="4133" actId="14100"/>
          <ac:picMkLst>
            <pc:docMk/>
            <pc:sldMk cId="2049052005" sldId="282"/>
            <ac:picMk id="18" creationId="{029F1B30-7270-97CE-2234-B6D7E82ABCC8}"/>
          </ac:picMkLst>
        </pc:picChg>
        <pc:picChg chg="add mod">
          <ac:chgData name="(학부생) 김소연 (물리학과)" userId="2b98726b-5daa-49dd-8f58-cb7341179cf0" providerId="ADAL" clId="{BC813C1D-F49E-49B8-8359-3AD0C7FC01F9}" dt="2026-01-15T06:23:43.402" v="4102" actId="1037"/>
          <ac:picMkLst>
            <pc:docMk/>
            <pc:sldMk cId="2049052005" sldId="282"/>
            <ac:picMk id="20" creationId="{5CDA2FD2-D7F2-3382-A752-245711EAE42D}"/>
          </ac:picMkLst>
        </pc:picChg>
        <pc:picChg chg="add mod">
          <ac:chgData name="(학부생) 김소연 (물리학과)" userId="2b98726b-5daa-49dd-8f58-cb7341179cf0" providerId="ADAL" clId="{BC813C1D-F49E-49B8-8359-3AD0C7FC01F9}" dt="2026-01-14T09:17:20.778" v="2590" actId="1076"/>
          <ac:picMkLst>
            <pc:docMk/>
            <pc:sldMk cId="2049052005" sldId="282"/>
            <ac:picMk id="2050" creationId="{1EF15E67-DAB5-38C9-052E-BC07BD9ADADD}"/>
          </ac:picMkLst>
        </pc:picChg>
        <pc:cxnChg chg="mod">
          <ac:chgData name="(학부생) 김소연 (물리학과)" userId="2b98726b-5daa-49dd-8f58-cb7341179cf0" providerId="ADAL" clId="{BC813C1D-F49E-49B8-8359-3AD0C7FC01F9}" dt="2026-01-14T08:00:34.013" v="2343" actId="14100"/>
          <ac:cxnSpMkLst>
            <pc:docMk/>
            <pc:sldMk cId="2049052005" sldId="282"/>
            <ac:cxnSpMk id="21" creationId="{CAA8AD1E-CAB1-0035-242E-974A09BD6B89}"/>
          </ac:cxnSpMkLst>
        </pc:cxnChg>
      </pc:sldChg>
      <pc:sldChg chg="modSp add del mod">
        <pc:chgData name="(학부생) 김소연 (물리학과)" userId="2b98726b-5daa-49dd-8f58-cb7341179cf0" providerId="ADAL" clId="{BC813C1D-F49E-49B8-8359-3AD0C7FC01F9}" dt="2026-01-15T06:21:05.226" v="4055" actId="47"/>
        <pc:sldMkLst>
          <pc:docMk/>
          <pc:sldMk cId="2766929879" sldId="283"/>
        </pc:sldMkLst>
      </pc:sldChg>
      <pc:sldChg chg="addSp delSp modSp add mod">
        <pc:chgData name="(학부생) 김소연 (물리학과)" userId="2b98726b-5daa-49dd-8f58-cb7341179cf0" providerId="ADAL" clId="{BC813C1D-F49E-49B8-8359-3AD0C7FC01F9}" dt="2026-01-15T06:53:38.818" v="4591" actId="20577"/>
        <pc:sldMkLst>
          <pc:docMk/>
          <pc:sldMk cId="3983871411" sldId="284"/>
        </pc:sldMkLst>
        <pc:spChg chg="add mod">
          <ac:chgData name="(학부생) 김소연 (물리학과)" userId="2b98726b-5daa-49dd-8f58-cb7341179cf0" providerId="ADAL" clId="{BC813C1D-F49E-49B8-8359-3AD0C7FC01F9}" dt="2026-01-15T06:53:38.818" v="4591" actId="20577"/>
          <ac:spMkLst>
            <pc:docMk/>
            <pc:sldMk cId="3983871411" sldId="284"/>
            <ac:spMk id="4" creationId="{AAFD5C6F-0B21-7D3C-7781-5FCA59F984A1}"/>
          </ac:spMkLst>
        </pc:spChg>
        <pc:spChg chg="mod">
          <ac:chgData name="(학부생) 김소연 (물리학과)" userId="2b98726b-5daa-49dd-8f58-cb7341179cf0" providerId="ADAL" clId="{BC813C1D-F49E-49B8-8359-3AD0C7FC01F9}" dt="2026-01-15T06:14:38.395" v="4017" actId="20577"/>
          <ac:spMkLst>
            <pc:docMk/>
            <pc:sldMk cId="3983871411" sldId="284"/>
            <ac:spMk id="14" creationId="{6749130B-735A-0F60-4D46-C805D42D2B52}"/>
          </ac:spMkLst>
        </pc:spChg>
        <pc:spChg chg="mod">
          <ac:chgData name="(학부생) 김소연 (물리학과)" userId="2b98726b-5daa-49dd-8f58-cb7341179cf0" providerId="ADAL" clId="{BC813C1D-F49E-49B8-8359-3AD0C7FC01F9}" dt="2026-01-14T06:39:57.652" v="2268" actId="6549"/>
          <ac:spMkLst>
            <pc:docMk/>
            <pc:sldMk cId="3983871411" sldId="284"/>
            <ac:spMk id="16" creationId="{27D01EA8-8FFD-A8C7-801E-B4B9E58530F3}"/>
          </ac:spMkLst>
        </pc:spChg>
        <pc:picChg chg="add mod">
          <ac:chgData name="(학부생) 김소연 (물리학과)" userId="2b98726b-5daa-49dd-8f58-cb7341179cf0" providerId="ADAL" clId="{BC813C1D-F49E-49B8-8359-3AD0C7FC01F9}" dt="2026-01-14T09:49:14.565" v="3035" actId="1076"/>
          <ac:picMkLst>
            <pc:docMk/>
            <pc:sldMk cId="3983871411" sldId="284"/>
            <ac:picMk id="8" creationId="{1A0962DE-5B8E-879E-9633-3F77BE865EA9}"/>
          </ac:picMkLst>
        </pc:picChg>
        <pc:cxnChg chg="mod">
          <ac:chgData name="(학부생) 김소연 (물리학과)" userId="2b98726b-5daa-49dd-8f58-cb7341179cf0" providerId="ADAL" clId="{BC813C1D-F49E-49B8-8359-3AD0C7FC01F9}" dt="2026-01-14T06:40:03.672" v="2269" actId="14100"/>
          <ac:cxnSpMkLst>
            <pc:docMk/>
            <pc:sldMk cId="3983871411" sldId="284"/>
            <ac:cxnSpMk id="21" creationId="{CE1A4722-27A2-16AD-9BA7-C4C739F0C062}"/>
          </ac:cxnSpMkLst>
        </pc:cxnChg>
      </pc:sldChg>
      <pc:sldChg chg="addSp delSp modSp add mod">
        <pc:chgData name="(학부생) 김소연 (물리학과)" userId="2b98726b-5daa-49dd-8f58-cb7341179cf0" providerId="ADAL" clId="{BC813C1D-F49E-49B8-8359-3AD0C7FC01F9}" dt="2026-01-15T06:14:27.899" v="4015" actId="1076"/>
        <pc:sldMkLst>
          <pc:docMk/>
          <pc:sldMk cId="3017146892" sldId="285"/>
        </pc:sldMkLst>
        <pc:spChg chg="add">
          <ac:chgData name="(학부생) 김소연 (물리학과)" userId="2b98726b-5daa-49dd-8f58-cb7341179cf0" providerId="ADAL" clId="{BC813C1D-F49E-49B8-8359-3AD0C7FC01F9}" dt="2026-01-15T06:12:41.119" v="3991"/>
          <ac:spMkLst>
            <pc:docMk/>
            <pc:sldMk cId="3017146892" sldId="285"/>
            <ac:spMk id="3" creationId="{3E55332C-8965-5E45-AE63-943ECBA49E63}"/>
          </ac:spMkLst>
        </pc:spChg>
        <pc:spChg chg="del">
          <ac:chgData name="(학부생) 김소연 (물리학과)" userId="2b98726b-5daa-49dd-8f58-cb7341179cf0" providerId="ADAL" clId="{BC813C1D-F49E-49B8-8359-3AD0C7FC01F9}" dt="2026-01-15T06:11:09.272" v="3941" actId="478"/>
          <ac:spMkLst>
            <pc:docMk/>
            <pc:sldMk cId="3017146892" sldId="285"/>
            <ac:spMk id="4" creationId="{E64C709D-CD01-4003-B10D-F7E0A347098A}"/>
          </ac:spMkLst>
        </pc:spChg>
        <pc:spChg chg="add">
          <ac:chgData name="(학부생) 김소연 (물리학과)" userId="2b98726b-5daa-49dd-8f58-cb7341179cf0" providerId="ADAL" clId="{BC813C1D-F49E-49B8-8359-3AD0C7FC01F9}" dt="2026-01-15T06:13:11.456" v="4000"/>
          <ac:spMkLst>
            <pc:docMk/>
            <pc:sldMk cId="3017146892" sldId="285"/>
            <ac:spMk id="6" creationId="{A2E233D7-1909-F54F-CD12-937B52292CC4}"/>
          </ac:spMkLst>
        </pc:spChg>
        <pc:spChg chg="mod">
          <ac:chgData name="(학부생) 김소연 (물리학과)" userId="2b98726b-5daa-49dd-8f58-cb7341179cf0" providerId="ADAL" clId="{BC813C1D-F49E-49B8-8359-3AD0C7FC01F9}" dt="2026-01-15T06:12:29.163" v="3988" actId="20577"/>
          <ac:spMkLst>
            <pc:docMk/>
            <pc:sldMk cId="3017146892" sldId="285"/>
            <ac:spMk id="16" creationId="{16A984EE-A2FF-8D88-5E16-B4A85C193BAE}"/>
          </ac:spMkLst>
        </pc:spChg>
        <pc:spChg chg="add">
          <ac:chgData name="(학부생) 김소연 (물리학과)" userId="2b98726b-5daa-49dd-8f58-cb7341179cf0" providerId="ADAL" clId="{BC813C1D-F49E-49B8-8359-3AD0C7FC01F9}" dt="2026-01-15T06:14:05.633" v="4006"/>
          <ac:spMkLst>
            <pc:docMk/>
            <pc:sldMk cId="3017146892" sldId="285"/>
            <ac:spMk id="17" creationId="{114CA7D3-B04A-26D6-D2FD-646199329EC7}"/>
          </ac:spMkLst>
        </pc:spChg>
        <pc:picChg chg="add mod modCrop">
          <ac:chgData name="(학부생) 김소연 (물리학과)" userId="2b98726b-5daa-49dd-8f58-cb7341179cf0" providerId="ADAL" clId="{BC813C1D-F49E-49B8-8359-3AD0C7FC01F9}" dt="2026-01-15T06:14:22.059" v="4013" actId="1076"/>
          <ac:picMkLst>
            <pc:docMk/>
            <pc:sldMk cId="3017146892" sldId="285"/>
            <ac:picMk id="5" creationId="{9DF0EC53-8507-63EC-5602-10C5899FD75C}"/>
          </ac:picMkLst>
        </pc:picChg>
        <pc:picChg chg="add mod modCrop">
          <ac:chgData name="(학부생) 김소연 (물리학과)" userId="2b98726b-5daa-49dd-8f58-cb7341179cf0" providerId="ADAL" clId="{BC813C1D-F49E-49B8-8359-3AD0C7FC01F9}" dt="2026-01-15T06:14:27.899" v="4015" actId="1076"/>
          <ac:picMkLst>
            <pc:docMk/>
            <pc:sldMk cId="3017146892" sldId="285"/>
            <ac:picMk id="7" creationId="{32682F89-7905-B51F-58F7-D3E1ACE65C4B}"/>
          </ac:picMkLst>
        </pc:picChg>
        <pc:picChg chg="del">
          <ac:chgData name="(학부생) 김소연 (물리학과)" userId="2b98726b-5daa-49dd-8f58-cb7341179cf0" providerId="ADAL" clId="{BC813C1D-F49E-49B8-8359-3AD0C7FC01F9}" dt="2026-01-15T06:12:34.967" v="3990" actId="478"/>
          <ac:picMkLst>
            <pc:docMk/>
            <pc:sldMk cId="3017146892" sldId="285"/>
            <ac:picMk id="8" creationId="{A5C3B2A8-23B8-B1A1-FD91-C342C7AE88AB}"/>
          </ac:picMkLst>
        </pc:picChg>
        <pc:picChg chg="add mod modCrop">
          <ac:chgData name="(학부생) 김소연 (물리학과)" userId="2b98726b-5daa-49dd-8f58-cb7341179cf0" providerId="ADAL" clId="{BC813C1D-F49E-49B8-8359-3AD0C7FC01F9}" dt="2026-01-15T06:14:26.531" v="4014" actId="1076"/>
          <ac:picMkLst>
            <pc:docMk/>
            <pc:sldMk cId="3017146892" sldId="285"/>
            <ac:picMk id="18" creationId="{9A3F3DD2-3C55-B6BE-3A38-FD607EEA3BD6}"/>
          </ac:picMkLst>
        </pc:picChg>
        <pc:cxnChg chg="mod">
          <ac:chgData name="(학부생) 김소연 (물리학과)" userId="2b98726b-5daa-49dd-8f58-cb7341179cf0" providerId="ADAL" clId="{BC813C1D-F49E-49B8-8359-3AD0C7FC01F9}" dt="2026-01-15T06:12:33.461" v="3989" actId="14100"/>
          <ac:cxnSpMkLst>
            <pc:docMk/>
            <pc:sldMk cId="3017146892" sldId="285"/>
            <ac:cxnSpMk id="21" creationId="{54376F81-EFA4-7307-AEA7-286049A5BD66}"/>
          </ac:cxnSpMkLst>
        </pc:cxnChg>
      </pc:sldChg>
      <pc:sldChg chg="add del">
        <pc:chgData name="(학부생) 김소연 (물리학과)" userId="2b98726b-5daa-49dd-8f58-cb7341179cf0" providerId="ADAL" clId="{BC813C1D-F49E-49B8-8359-3AD0C7FC01F9}" dt="2026-01-15T06:25:13.782" v="4145" actId="47"/>
        <pc:sldMkLst>
          <pc:docMk/>
          <pc:sldMk cId="99352862" sldId="286"/>
        </pc:sldMkLst>
      </pc:sldChg>
      <pc:sldChg chg="delSp modSp add del mod">
        <pc:chgData name="(학부생) 김소연 (물리학과)" userId="2b98726b-5daa-49dd-8f58-cb7341179cf0" providerId="ADAL" clId="{BC813C1D-F49E-49B8-8359-3AD0C7FC01F9}" dt="2026-01-15T06:27:14.365" v="4192" actId="47"/>
        <pc:sldMkLst>
          <pc:docMk/>
          <pc:sldMk cId="1754618946" sldId="286"/>
        </pc:sldMkLst>
        <pc:spChg chg="mod">
          <ac:chgData name="(학부생) 김소연 (물리학과)" userId="2b98726b-5daa-49dd-8f58-cb7341179cf0" providerId="ADAL" clId="{BC813C1D-F49E-49B8-8359-3AD0C7FC01F9}" dt="2026-01-15T06:26:41.828" v="4148" actId="1076"/>
          <ac:spMkLst>
            <pc:docMk/>
            <pc:sldMk cId="1754618946" sldId="286"/>
            <ac:spMk id="2" creationId="{C2011027-A32E-3B54-826D-3337C3A75705}"/>
          </ac:spMkLst>
        </pc:spChg>
        <pc:spChg chg="mod">
          <ac:chgData name="(학부생) 김소연 (물리학과)" userId="2b98726b-5daa-49dd-8f58-cb7341179cf0" providerId="ADAL" clId="{BC813C1D-F49E-49B8-8359-3AD0C7FC01F9}" dt="2026-01-15T06:26:59.649" v="4191" actId="1035"/>
          <ac:spMkLst>
            <pc:docMk/>
            <pc:sldMk cId="1754618946" sldId="286"/>
            <ac:spMk id="4" creationId="{098BE74D-1276-41D1-0A36-ABAB86A94967}"/>
          </ac:spMkLst>
        </pc:spChg>
        <pc:spChg chg="mod">
          <ac:chgData name="(학부생) 김소연 (물리학과)" userId="2b98726b-5daa-49dd-8f58-cb7341179cf0" providerId="ADAL" clId="{BC813C1D-F49E-49B8-8359-3AD0C7FC01F9}" dt="2026-01-15T06:26:59.649" v="4191" actId="1035"/>
          <ac:spMkLst>
            <pc:docMk/>
            <pc:sldMk cId="1754618946" sldId="286"/>
            <ac:spMk id="7" creationId="{C59B6878-C07E-2390-7872-665E5C0D29CC}"/>
          </ac:spMkLst>
        </pc:spChg>
        <pc:spChg chg="mod">
          <ac:chgData name="(학부생) 김소연 (물리학과)" userId="2b98726b-5daa-49dd-8f58-cb7341179cf0" providerId="ADAL" clId="{BC813C1D-F49E-49B8-8359-3AD0C7FC01F9}" dt="2026-01-15T06:26:59.649" v="4191" actId="1035"/>
          <ac:spMkLst>
            <pc:docMk/>
            <pc:sldMk cId="1754618946" sldId="286"/>
            <ac:spMk id="18" creationId="{4B3D823B-6FED-2D90-E0DB-1967BA844B7F}"/>
          </ac:spMkLst>
        </pc:spChg>
        <pc:spChg chg="mod">
          <ac:chgData name="(학부생) 김소연 (물리학과)" userId="2b98726b-5daa-49dd-8f58-cb7341179cf0" providerId="ADAL" clId="{BC813C1D-F49E-49B8-8359-3AD0C7FC01F9}" dt="2026-01-15T06:26:59.649" v="4191" actId="1035"/>
          <ac:spMkLst>
            <pc:docMk/>
            <pc:sldMk cId="1754618946" sldId="286"/>
            <ac:spMk id="20" creationId="{B901603B-0480-125D-0016-A49B5EE87FB2}"/>
          </ac:spMkLst>
        </pc:spChg>
        <pc:spChg chg="mod">
          <ac:chgData name="(학부생) 김소연 (물리학과)" userId="2b98726b-5daa-49dd-8f58-cb7341179cf0" providerId="ADAL" clId="{BC813C1D-F49E-49B8-8359-3AD0C7FC01F9}" dt="2026-01-15T06:26:59.649" v="4191" actId="1035"/>
          <ac:spMkLst>
            <pc:docMk/>
            <pc:sldMk cId="1754618946" sldId="286"/>
            <ac:spMk id="24" creationId="{AF43D8DB-1333-8558-0B94-AB6774F0B9E3}"/>
          </ac:spMkLst>
        </pc:spChg>
        <pc:spChg chg="mod">
          <ac:chgData name="(학부생) 김소연 (물리학과)" userId="2b98726b-5daa-49dd-8f58-cb7341179cf0" providerId="ADAL" clId="{BC813C1D-F49E-49B8-8359-3AD0C7FC01F9}" dt="2026-01-15T06:26:59.649" v="4191" actId="1035"/>
          <ac:spMkLst>
            <pc:docMk/>
            <pc:sldMk cId="1754618946" sldId="286"/>
            <ac:spMk id="26" creationId="{2188B970-E234-1FDD-420D-EB2920C8B163}"/>
          </ac:spMkLst>
        </pc:spChg>
        <pc:spChg chg="mod">
          <ac:chgData name="(학부생) 김소연 (물리학과)" userId="2b98726b-5daa-49dd-8f58-cb7341179cf0" providerId="ADAL" clId="{BC813C1D-F49E-49B8-8359-3AD0C7FC01F9}" dt="2026-01-15T06:26:59.649" v="4191" actId="1035"/>
          <ac:spMkLst>
            <pc:docMk/>
            <pc:sldMk cId="1754618946" sldId="286"/>
            <ac:spMk id="28" creationId="{782000DF-5AC7-A67A-0B02-72444D018015}"/>
          </ac:spMkLst>
        </pc:spChg>
        <pc:spChg chg="mod">
          <ac:chgData name="(학부생) 김소연 (물리학과)" userId="2b98726b-5daa-49dd-8f58-cb7341179cf0" providerId="ADAL" clId="{BC813C1D-F49E-49B8-8359-3AD0C7FC01F9}" dt="2026-01-15T06:26:59.649" v="4191" actId="1035"/>
          <ac:spMkLst>
            <pc:docMk/>
            <pc:sldMk cId="1754618946" sldId="286"/>
            <ac:spMk id="30" creationId="{D7167B30-6B68-80F9-C174-1AEBEA6C2C2E}"/>
          </ac:spMkLst>
        </pc:spChg>
        <pc:spChg chg="mod">
          <ac:chgData name="(학부생) 김소연 (물리학과)" userId="2b98726b-5daa-49dd-8f58-cb7341179cf0" providerId="ADAL" clId="{BC813C1D-F49E-49B8-8359-3AD0C7FC01F9}" dt="2026-01-15T06:26:59.649" v="4191" actId="1035"/>
          <ac:spMkLst>
            <pc:docMk/>
            <pc:sldMk cId="1754618946" sldId="286"/>
            <ac:spMk id="31" creationId="{F59756CC-C24D-A965-2EB9-38C49A71D18A}"/>
          </ac:spMkLst>
        </pc:spChg>
        <pc:spChg chg="mod">
          <ac:chgData name="(학부생) 김소연 (물리학과)" userId="2b98726b-5daa-49dd-8f58-cb7341179cf0" providerId="ADAL" clId="{BC813C1D-F49E-49B8-8359-3AD0C7FC01F9}" dt="2026-01-15T06:26:59.649" v="4191" actId="1035"/>
          <ac:spMkLst>
            <pc:docMk/>
            <pc:sldMk cId="1754618946" sldId="286"/>
            <ac:spMk id="41" creationId="{10E68101-F3B5-3683-1164-4278EB1EA8AC}"/>
          </ac:spMkLst>
        </pc:spChg>
        <pc:spChg chg="mod">
          <ac:chgData name="(학부생) 김소연 (물리학과)" userId="2b98726b-5daa-49dd-8f58-cb7341179cf0" providerId="ADAL" clId="{BC813C1D-F49E-49B8-8359-3AD0C7FC01F9}" dt="2026-01-15T06:26:53.497" v="4152" actId="14100"/>
          <ac:spMkLst>
            <pc:docMk/>
            <pc:sldMk cId="1754618946" sldId="286"/>
            <ac:spMk id="43" creationId="{5F727452-C51C-5DF5-86EE-5B1BA23B2592}"/>
          </ac:spMkLst>
        </pc:spChg>
        <pc:picChg chg="del">
          <ac:chgData name="(학부생) 김소연 (물리학과)" userId="2b98726b-5daa-49dd-8f58-cb7341179cf0" providerId="ADAL" clId="{BC813C1D-F49E-49B8-8359-3AD0C7FC01F9}" dt="2026-01-15T06:26:39.204" v="4147" actId="478"/>
          <ac:picMkLst>
            <pc:docMk/>
            <pc:sldMk cId="1754618946" sldId="286"/>
            <ac:picMk id="48" creationId="{5CEC1DBA-0475-9091-C0F9-1FA68BDB769E}"/>
          </ac:picMkLst>
        </pc:picChg>
      </pc:sldChg>
    </pc:docChg>
  </pc:docChgLst>
  <pc:docChgLst>
    <pc:chgData name="(학부생) 김소연 (물리학과)" userId="S::dalsu0605@unist.ac.kr::2b98726b-5daa-49dd-8f58-cb7341179cf0" providerId="AD" clId="Web-{B59CC43C-352C-50B7-AC68-3F06E8CC57A5}"/>
    <pc:docChg chg="modSld">
      <pc:chgData name="(학부생) 김소연 (물리학과)" userId="S::dalsu0605@unist.ac.kr::2b98726b-5daa-49dd-8f58-cb7341179cf0" providerId="AD" clId="Web-{B59CC43C-352C-50B7-AC68-3F06E8CC57A5}" dt="2026-01-14T13:47:41.152" v="77" actId="1076"/>
      <pc:docMkLst>
        <pc:docMk/>
      </pc:docMkLst>
      <pc:sldChg chg="addSp modSp">
        <pc:chgData name="(학부생) 김소연 (물리학과)" userId="S::dalsu0605@unist.ac.kr::2b98726b-5daa-49dd-8f58-cb7341179cf0" providerId="AD" clId="Web-{B59CC43C-352C-50B7-AC68-3F06E8CC57A5}" dt="2026-01-14T13:47:41.152" v="77" actId="1076"/>
        <pc:sldMkLst>
          <pc:docMk/>
          <pc:sldMk cId="188188586" sldId="272"/>
        </pc:sldMkLst>
        <pc:spChg chg="mod">
          <ac:chgData name="(학부생) 김소연 (물리학과)" userId="S::dalsu0605@unist.ac.kr::2b98726b-5daa-49dd-8f58-cb7341179cf0" providerId="AD" clId="Web-{B59CC43C-352C-50B7-AC68-3F06E8CC57A5}" dt="2026-01-14T13:47:34.619" v="76" actId="1076"/>
          <ac:spMkLst>
            <pc:docMk/>
            <pc:sldMk cId="188188586" sldId="272"/>
            <ac:spMk id="3" creationId="{30BD5D43-4ADA-656A-08D0-533A7F7DFA28}"/>
          </ac:spMkLst>
        </pc:spChg>
        <pc:spChg chg="add mod">
          <ac:chgData name="(학부생) 김소연 (물리학과)" userId="S::dalsu0605@unist.ac.kr::2b98726b-5daa-49dd-8f58-cb7341179cf0" providerId="AD" clId="Web-{B59CC43C-352C-50B7-AC68-3F06E8CC57A5}" dt="2026-01-14T13:44:42.048" v="67" actId="1076"/>
          <ac:spMkLst>
            <pc:docMk/>
            <pc:sldMk cId="188188586" sldId="272"/>
            <ac:spMk id="6" creationId="{61343B8F-052D-DA1F-CC2F-015071AABCF1}"/>
          </ac:spMkLst>
        </pc:spChg>
        <pc:picChg chg="mod modCrop">
          <ac:chgData name="(학부생) 김소연 (물리학과)" userId="S::dalsu0605@unist.ac.kr::2b98726b-5daa-49dd-8f58-cb7341179cf0" providerId="AD" clId="Web-{B59CC43C-352C-50B7-AC68-3F06E8CC57A5}" dt="2026-01-14T13:44:20.251" v="59" actId="1076"/>
          <ac:picMkLst>
            <pc:docMk/>
            <pc:sldMk cId="188188586" sldId="272"/>
            <ac:picMk id="2" creationId="{4315E34A-80DD-BC4D-01FB-5606C7ABC64E}"/>
          </ac:picMkLst>
        </pc:picChg>
        <pc:picChg chg="add mod">
          <ac:chgData name="(학부생) 김소연 (물리학과)" userId="S::dalsu0605@unist.ac.kr::2b98726b-5daa-49dd-8f58-cb7341179cf0" providerId="AD" clId="Web-{B59CC43C-352C-50B7-AC68-3F06E8CC57A5}" dt="2026-01-14T13:47:18.085" v="72" actId="1076"/>
          <ac:picMkLst>
            <pc:docMk/>
            <pc:sldMk cId="188188586" sldId="272"/>
            <ac:picMk id="4" creationId="{66D052F3-55CD-8542-4800-5C6E5F190651}"/>
          </ac:picMkLst>
        </pc:picChg>
        <pc:picChg chg="add mod">
          <ac:chgData name="(학부생) 김소연 (물리학과)" userId="S::dalsu0605@unist.ac.kr::2b98726b-5daa-49dd-8f58-cb7341179cf0" providerId="AD" clId="Web-{B59CC43C-352C-50B7-AC68-3F06E8CC57A5}" dt="2026-01-14T13:47:41.152" v="77" actId="1076"/>
          <ac:picMkLst>
            <pc:docMk/>
            <pc:sldMk cId="188188586" sldId="272"/>
            <ac:picMk id="5" creationId="{8660E03C-E93D-837F-695C-329AC435C67B}"/>
          </ac:picMkLst>
        </pc:picChg>
      </pc:sldChg>
      <pc:sldChg chg="addSp delSp modSp">
        <pc:chgData name="(학부생) 김소연 (물리학과)" userId="S::dalsu0605@unist.ac.kr::2b98726b-5daa-49dd-8f58-cb7341179cf0" providerId="AD" clId="Web-{B59CC43C-352C-50B7-AC68-3F06E8CC57A5}" dt="2026-01-14T13:43:43.469" v="52" actId="20577"/>
        <pc:sldMkLst>
          <pc:docMk/>
          <pc:sldMk cId="4127346049" sldId="273"/>
        </pc:sldMkLst>
        <pc:spChg chg="add mod">
          <ac:chgData name="(학부생) 김소연 (물리학과)" userId="S::dalsu0605@unist.ac.kr::2b98726b-5daa-49dd-8f58-cb7341179cf0" providerId="AD" clId="Web-{B59CC43C-352C-50B7-AC68-3F06E8CC57A5}" dt="2026-01-14T13:43:43.469" v="52" actId="20577"/>
          <ac:spMkLst>
            <pc:docMk/>
            <pc:sldMk cId="4127346049" sldId="273"/>
            <ac:spMk id="2" creationId="{270523BD-1A23-09F9-8943-D357C503B54C}"/>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Title 1"/>
          <p:cNvSpPr>
            <a:spLocks noGrp="1"/>
          </p:cNvSpPr>
          <p:nvPr>
            <p:ph type="ctrTitle"/>
          </p:nvPr>
        </p:nvSpPr>
        <p:spPr>
          <a:xfrm>
            <a:off x="3047802" y="2244726"/>
            <a:ext cx="18286810" cy="4775200"/>
          </a:xfrm>
        </p:spPr>
        <p:txBody>
          <a:bodyPr anchor="b"/>
          <a:lstStyle>
            <a:lvl1pPr algn="ctr">
              <a:defRPr sz="11999"/>
            </a:lvl1pPr>
          </a:lstStyle>
          <a:p>
            <a:r>
              <a:rPr lang="ko-KR" altLang="en-US"/>
              <a:t>마스터 제목 스타일 편집</a:t>
            </a:r>
            <a:endParaRPr lang="en-US" dirty="0"/>
          </a:p>
        </p:txBody>
      </p:sp>
      <p:sp>
        <p:nvSpPr>
          <p:cNvPr id="3" name="Subtitle 2"/>
          <p:cNvSpPr>
            <a:spLocks noGrp="1"/>
          </p:cNvSpPr>
          <p:nvPr>
            <p:ph type="subTitle" idx="1"/>
          </p:nvPr>
        </p:nvSpPr>
        <p:spPr>
          <a:xfrm>
            <a:off x="3047802" y="7204076"/>
            <a:ext cx="18286810" cy="3311524"/>
          </a:xfrm>
        </p:spPr>
        <p:txBody>
          <a:bodyPr/>
          <a:lstStyle>
            <a:lvl1pPr marL="0" indent="0" algn="ctr">
              <a:buNone/>
              <a:defRPr sz="4800"/>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ko-KR" altLang="en-US"/>
              <a:t>마스터 부제목 스타일 편집</a:t>
            </a:r>
            <a:endParaRPr lang="en-US" dirty="0"/>
          </a:p>
        </p:txBody>
      </p:sp>
      <p:sp>
        <p:nvSpPr>
          <p:cNvPr id="4" name="Date Placeholder 3"/>
          <p:cNvSpPr>
            <a:spLocks noGrp="1"/>
          </p:cNvSpPr>
          <p:nvPr>
            <p:ph type="dt" sz="half" idx="10"/>
          </p:nvPr>
        </p:nvSpPr>
        <p:spPr/>
        <p:txBody>
          <a:bodyPr/>
          <a:lstStyle/>
          <a:p>
            <a:fld id="{A38826B7-21E3-C947-B317-9E30A7CD80BA}" type="datetimeFigureOut">
              <a:rPr kumimoji="1" lang="ko-KR" altLang="en-US" smtClean="0"/>
              <a:t>2026-01-16</a:t>
            </a:fld>
            <a:endParaRPr kumimoji="1" lang="ko-KR" altLang="en-US"/>
          </a:p>
        </p:txBody>
      </p:sp>
      <p:sp>
        <p:nvSpPr>
          <p:cNvPr id="5" name="Footer Placeholder 4"/>
          <p:cNvSpPr>
            <a:spLocks noGrp="1"/>
          </p:cNvSpPr>
          <p:nvPr>
            <p:ph type="ftr" sz="quarter" idx="11"/>
          </p:nvPr>
        </p:nvSpPr>
        <p:spPr/>
        <p:txBody>
          <a:bodyPr/>
          <a:lstStyle/>
          <a:p>
            <a:endParaRPr kumimoji="1" lang="ko-KR" altLang="en-US"/>
          </a:p>
        </p:txBody>
      </p:sp>
      <p:sp>
        <p:nvSpPr>
          <p:cNvPr id="6" name="Slide Number Placeholder 5"/>
          <p:cNvSpPr>
            <a:spLocks noGrp="1"/>
          </p:cNvSpPr>
          <p:nvPr>
            <p:ph type="sldNum" sz="quarter" idx="12"/>
          </p:nvPr>
        </p:nvSpPr>
        <p:spPr/>
        <p:txBody>
          <a:bodyPr/>
          <a:lstStyle/>
          <a:p>
            <a:fld id="{1B6D7589-F66E-2345-B4D0-21B08A927088}" type="slidenum">
              <a:rPr kumimoji="1" lang="ko-KR" altLang="en-US" smtClean="0"/>
              <a:t>‹#›</a:t>
            </a:fld>
            <a:endParaRPr kumimoji="1" lang="ko-KR" altLang="en-US"/>
          </a:p>
        </p:txBody>
      </p:sp>
    </p:spTree>
    <p:extLst>
      <p:ext uri="{BB962C8B-B14F-4D97-AF65-F5344CB8AC3E}">
        <p14:creationId xmlns:p14="http://schemas.microsoft.com/office/powerpoint/2010/main" val="1899485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Vertical Text Placeholder 2"/>
          <p:cNvSpPr>
            <a:spLocks noGrp="1"/>
          </p:cNvSpPr>
          <p:nvPr>
            <p:ph type="body" orient="vert" idx="1"/>
          </p:nvPr>
        </p:nvSpPr>
        <p:spPr/>
        <p:txBody>
          <a:bodyPr vert="eaVert"/>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Date Placeholder 3"/>
          <p:cNvSpPr>
            <a:spLocks noGrp="1"/>
          </p:cNvSpPr>
          <p:nvPr>
            <p:ph type="dt" sz="half" idx="10"/>
          </p:nvPr>
        </p:nvSpPr>
        <p:spPr/>
        <p:txBody>
          <a:bodyPr/>
          <a:lstStyle/>
          <a:p>
            <a:fld id="{A38826B7-21E3-C947-B317-9E30A7CD80BA}" type="datetimeFigureOut">
              <a:rPr kumimoji="1" lang="ko-KR" altLang="en-US" smtClean="0"/>
              <a:t>2026-01-16</a:t>
            </a:fld>
            <a:endParaRPr kumimoji="1" lang="ko-KR" altLang="en-US"/>
          </a:p>
        </p:txBody>
      </p:sp>
      <p:sp>
        <p:nvSpPr>
          <p:cNvPr id="5" name="Footer Placeholder 4"/>
          <p:cNvSpPr>
            <a:spLocks noGrp="1"/>
          </p:cNvSpPr>
          <p:nvPr>
            <p:ph type="ftr" sz="quarter" idx="11"/>
          </p:nvPr>
        </p:nvSpPr>
        <p:spPr/>
        <p:txBody>
          <a:bodyPr/>
          <a:lstStyle/>
          <a:p>
            <a:endParaRPr kumimoji="1" lang="ko-KR" altLang="en-US"/>
          </a:p>
        </p:txBody>
      </p:sp>
      <p:sp>
        <p:nvSpPr>
          <p:cNvPr id="6" name="Slide Number Placeholder 5"/>
          <p:cNvSpPr>
            <a:spLocks noGrp="1"/>
          </p:cNvSpPr>
          <p:nvPr>
            <p:ph type="sldNum" sz="quarter" idx="12"/>
          </p:nvPr>
        </p:nvSpPr>
        <p:spPr/>
        <p:txBody>
          <a:bodyPr/>
          <a:lstStyle/>
          <a:p>
            <a:fld id="{1B6D7589-F66E-2345-B4D0-21B08A927088}" type="slidenum">
              <a:rPr kumimoji="1" lang="ko-KR" altLang="en-US" smtClean="0"/>
              <a:t>‹#›</a:t>
            </a:fld>
            <a:endParaRPr kumimoji="1" lang="ko-KR" altLang="en-US"/>
          </a:p>
        </p:txBody>
      </p:sp>
    </p:spTree>
    <p:extLst>
      <p:ext uri="{BB962C8B-B14F-4D97-AF65-F5344CB8AC3E}">
        <p14:creationId xmlns:p14="http://schemas.microsoft.com/office/powerpoint/2010/main" val="12831927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8664" y="730250"/>
            <a:ext cx="5257458" cy="11623676"/>
          </a:xfrm>
        </p:spPr>
        <p:txBody>
          <a:bodyPr vert="eaVert"/>
          <a:lstStyle/>
          <a:p>
            <a:r>
              <a:rPr lang="ko-KR" altLang="en-US"/>
              <a:t>마스터 제목 스타일 편집</a:t>
            </a:r>
            <a:endParaRPr lang="en-US" dirty="0"/>
          </a:p>
        </p:txBody>
      </p:sp>
      <p:sp>
        <p:nvSpPr>
          <p:cNvPr id="3" name="Vertical Text Placeholder 2"/>
          <p:cNvSpPr>
            <a:spLocks noGrp="1"/>
          </p:cNvSpPr>
          <p:nvPr>
            <p:ph type="body" orient="vert" idx="1"/>
          </p:nvPr>
        </p:nvSpPr>
        <p:spPr>
          <a:xfrm>
            <a:off x="1676291" y="730250"/>
            <a:ext cx="15467593" cy="11623676"/>
          </a:xfrm>
        </p:spPr>
        <p:txBody>
          <a:bodyPr vert="eaVert"/>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Date Placeholder 3"/>
          <p:cNvSpPr>
            <a:spLocks noGrp="1"/>
          </p:cNvSpPr>
          <p:nvPr>
            <p:ph type="dt" sz="half" idx="10"/>
          </p:nvPr>
        </p:nvSpPr>
        <p:spPr/>
        <p:txBody>
          <a:bodyPr/>
          <a:lstStyle/>
          <a:p>
            <a:fld id="{A38826B7-21E3-C947-B317-9E30A7CD80BA}" type="datetimeFigureOut">
              <a:rPr kumimoji="1" lang="ko-KR" altLang="en-US" smtClean="0"/>
              <a:t>2026-01-16</a:t>
            </a:fld>
            <a:endParaRPr kumimoji="1" lang="ko-KR" altLang="en-US"/>
          </a:p>
        </p:txBody>
      </p:sp>
      <p:sp>
        <p:nvSpPr>
          <p:cNvPr id="5" name="Footer Placeholder 4"/>
          <p:cNvSpPr>
            <a:spLocks noGrp="1"/>
          </p:cNvSpPr>
          <p:nvPr>
            <p:ph type="ftr" sz="quarter" idx="11"/>
          </p:nvPr>
        </p:nvSpPr>
        <p:spPr/>
        <p:txBody>
          <a:bodyPr/>
          <a:lstStyle/>
          <a:p>
            <a:endParaRPr kumimoji="1" lang="ko-KR" altLang="en-US"/>
          </a:p>
        </p:txBody>
      </p:sp>
      <p:sp>
        <p:nvSpPr>
          <p:cNvPr id="6" name="Slide Number Placeholder 5"/>
          <p:cNvSpPr>
            <a:spLocks noGrp="1"/>
          </p:cNvSpPr>
          <p:nvPr>
            <p:ph type="sldNum" sz="quarter" idx="12"/>
          </p:nvPr>
        </p:nvSpPr>
        <p:spPr/>
        <p:txBody>
          <a:bodyPr/>
          <a:lstStyle/>
          <a:p>
            <a:fld id="{1B6D7589-F66E-2345-B4D0-21B08A927088}" type="slidenum">
              <a:rPr kumimoji="1" lang="ko-KR" altLang="en-US" smtClean="0"/>
              <a:t>‹#›</a:t>
            </a:fld>
            <a:endParaRPr kumimoji="1" lang="ko-KR" altLang="en-US"/>
          </a:p>
        </p:txBody>
      </p:sp>
    </p:spTree>
    <p:extLst>
      <p:ext uri="{BB962C8B-B14F-4D97-AF65-F5344CB8AC3E}">
        <p14:creationId xmlns:p14="http://schemas.microsoft.com/office/powerpoint/2010/main" val="1588976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Content Placeholder 2"/>
          <p:cNvSpPr>
            <a:spLocks noGrp="1"/>
          </p:cNvSpPr>
          <p:nvPr>
            <p:ph idx="1"/>
          </p:nvPr>
        </p:nvSpPr>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Date Placeholder 3"/>
          <p:cNvSpPr>
            <a:spLocks noGrp="1"/>
          </p:cNvSpPr>
          <p:nvPr>
            <p:ph type="dt" sz="half" idx="10"/>
          </p:nvPr>
        </p:nvSpPr>
        <p:spPr/>
        <p:txBody>
          <a:bodyPr/>
          <a:lstStyle/>
          <a:p>
            <a:fld id="{A38826B7-21E3-C947-B317-9E30A7CD80BA}" type="datetimeFigureOut">
              <a:rPr kumimoji="1" lang="ko-KR" altLang="en-US" smtClean="0"/>
              <a:t>2026-01-16</a:t>
            </a:fld>
            <a:endParaRPr kumimoji="1" lang="ko-KR" altLang="en-US"/>
          </a:p>
        </p:txBody>
      </p:sp>
      <p:sp>
        <p:nvSpPr>
          <p:cNvPr id="5" name="Footer Placeholder 4"/>
          <p:cNvSpPr>
            <a:spLocks noGrp="1"/>
          </p:cNvSpPr>
          <p:nvPr>
            <p:ph type="ftr" sz="quarter" idx="11"/>
          </p:nvPr>
        </p:nvSpPr>
        <p:spPr/>
        <p:txBody>
          <a:bodyPr/>
          <a:lstStyle/>
          <a:p>
            <a:endParaRPr kumimoji="1" lang="ko-KR" altLang="en-US"/>
          </a:p>
        </p:txBody>
      </p:sp>
      <p:sp>
        <p:nvSpPr>
          <p:cNvPr id="6" name="Slide Number Placeholder 5"/>
          <p:cNvSpPr>
            <a:spLocks noGrp="1"/>
          </p:cNvSpPr>
          <p:nvPr>
            <p:ph type="sldNum" sz="quarter" idx="12"/>
          </p:nvPr>
        </p:nvSpPr>
        <p:spPr/>
        <p:txBody>
          <a:bodyPr/>
          <a:lstStyle/>
          <a:p>
            <a:fld id="{1B6D7589-F66E-2345-B4D0-21B08A927088}" type="slidenum">
              <a:rPr kumimoji="1" lang="ko-KR" altLang="en-US" smtClean="0"/>
              <a:t>‹#›</a:t>
            </a:fld>
            <a:endParaRPr kumimoji="1" lang="ko-KR" altLang="en-US"/>
          </a:p>
        </p:txBody>
      </p:sp>
    </p:spTree>
    <p:extLst>
      <p:ext uri="{BB962C8B-B14F-4D97-AF65-F5344CB8AC3E}">
        <p14:creationId xmlns:p14="http://schemas.microsoft.com/office/powerpoint/2010/main" val="154481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Title 1"/>
          <p:cNvSpPr>
            <a:spLocks noGrp="1"/>
          </p:cNvSpPr>
          <p:nvPr>
            <p:ph type="title"/>
          </p:nvPr>
        </p:nvSpPr>
        <p:spPr>
          <a:xfrm>
            <a:off x="1663592" y="3419477"/>
            <a:ext cx="21029831" cy="5705474"/>
          </a:xfrm>
        </p:spPr>
        <p:txBody>
          <a:bodyPr anchor="b"/>
          <a:lstStyle>
            <a:lvl1pPr>
              <a:defRPr sz="11999"/>
            </a:lvl1pPr>
          </a:lstStyle>
          <a:p>
            <a:r>
              <a:rPr lang="ko-KR" altLang="en-US"/>
              <a:t>마스터 제목 스타일 편집</a:t>
            </a:r>
            <a:endParaRPr lang="en-US" dirty="0"/>
          </a:p>
        </p:txBody>
      </p:sp>
      <p:sp>
        <p:nvSpPr>
          <p:cNvPr id="3" name="Text Placeholder 2"/>
          <p:cNvSpPr>
            <a:spLocks noGrp="1"/>
          </p:cNvSpPr>
          <p:nvPr>
            <p:ph type="body" idx="1"/>
          </p:nvPr>
        </p:nvSpPr>
        <p:spPr>
          <a:xfrm>
            <a:off x="1663592" y="9178927"/>
            <a:ext cx="21029831" cy="3000374"/>
          </a:xfrm>
        </p:spPr>
        <p:txBody>
          <a:bodyPr/>
          <a:lstStyle>
            <a:lvl1pPr marL="0" indent="0">
              <a:buNone/>
              <a:defRPr sz="4800">
                <a:solidFill>
                  <a:schemeClr val="tx1">
                    <a:tint val="75000"/>
                  </a:schemeClr>
                </a:solidFill>
              </a:defRPr>
            </a:lvl1pPr>
            <a:lvl2pPr marL="914354" indent="0">
              <a:buNone/>
              <a:defRPr sz="4000">
                <a:solidFill>
                  <a:schemeClr val="tx1">
                    <a:tint val="75000"/>
                  </a:schemeClr>
                </a:solidFill>
              </a:defRPr>
            </a:lvl2pPr>
            <a:lvl3pPr marL="1828709" indent="0">
              <a:buNone/>
              <a:defRPr sz="3600">
                <a:solidFill>
                  <a:schemeClr val="tx1">
                    <a:tint val="75000"/>
                  </a:schemeClr>
                </a:solidFill>
              </a:defRPr>
            </a:lvl3pPr>
            <a:lvl4pPr marL="2743063" indent="0">
              <a:buNone/>
              <a:defRPr sz="3200">
                <a:solidFill>
                  <a:schemeClr val="tx1">
                    <a:tint val="75000"/>
                  </a:schemeClr>
                </a:solidFill>
              </a:defRPr>
            </a:lvl4pPr>
            <a:lvl5pPr marL="3657417" indent="0">
              <a:buNone/>
              <a:defRPr sz="3200">
                <a:solidFill>
                  <a:schemeClr val="tx1">
                    <a:tint val="75000"/>
                  </a:schemeClr>
                </a:solidFill>
              </a:defRPr>
            </a:lvl5pPr>
            <a:lvl6pPr marL="4571771" indent="0">
              <a:buNone/>
              <a:defRPr sz="3200">
                <a:solidFill>
                  <a:schemeClr val="tx1">
                    <a:tint val="75000"/>
                  </a:schemeClr>
                </a:solidFill>
              </a:defRPr>
            </a:lvl6pPr>
            <a:lvl7pPr marL="5486126" indent="0">
              <a:buNone/>
              <a:defRPr sz="3200">
                <a:solidFill>
                  <a:schemeClr val="tx1">
                    <a:tint val="75000"/>
                  </a:schemeClr>
                </a:solidFill>
              </a:defRPr>
            </a:lvl7pPr>
            <a:lvl8pPr marL="6400480" indent="0">
              <a:buNone/>
              <a:defRPr sz="3200">
                <a:solidFill>
                  <a:schemeClr val="tx1">
                    <a:tint val="75000"/>
                  </a:schemeClr>
                </a:solidFill>
              </a:defRPr>
            </a:lvl8pPr>
            <a:lvl9pPr marL="7314834" indent="0">
              <a:buNone/>
              <a:defRPr sz="3200">
                <a:solidFill>
                  <a:schemeClr val="tx1">
                    <a:tint val="75000"/>
                  </a:schemeClr>
                </a:solidFill>
              </a:defRPr>
            </a:lvl9pPr>
          </a:lstStyle>
          <a:p>
            <a:pPr lvl="0"/>
            <a:r>
              <a:rPr lang="ko-KR" altLang="en-US"/>
              <a:t>마스터 텍스트 스타일을 편집하려면 클릭</a:t>
            </a:r>
          </a:p>
        </p:txBody>
      </p:sp>
      <p:sp>
        <p:nvSpPr>
          <p:cNvPr id="4" name="Date Placeholder 3"/>
          <p:cNvSpPr>
            <a:spLocks noGrp="1"/>
          </p:cNvSpPr>
          <p:nvPr>
            <p:ph type="dt" sz="half" idx="10"/>
          </p:nvPr>
        </p:nvSpPr>
        <p:spPr/>
        <p:txBody>
          <a:bodyPr/>
          <a:lstStyle/>
          <a:p>
            <a:fld id="{A38826B7-21E3-C947-B317-9E30A7CD80BA}" type="datetimeFigureOut">
              <a:rPr kumimoji="1" lang="ko-KR" altLang="en-US" smtClean="0"/>
              <a:t>2026-01-16</a:t>
            </a:fld>
            <a:endParaRPr kumimoji="1" lang="ko-KR" altLang="en-US"/>
          </a:p>
        </p:txBody>
      </p:sp>
      <p:sp>
        <p:nvSpPr>
          <p:cNvPr id="5" name="Footer Placeholder 4"/>
          <p:cNvSpPr>
            <a:spLocks noGrp="1"/>
          </p:cNvSpPr>
          <p:nvPr>
            <p:ph type="ftr" sz="quarter" idx="11"/>
          </p:nvPr>
        </p:nvSpPr>
        <p:spPr/>
        <p:txBody>
          <a:bodyPr/>
          <a:lstStyle/>
          <a:p>
            <a:endParaRPr kumimoji="1" lang="ko-KR" altLang="en-US"/>
          </a:p>
        </p:txBody>
      </p:sp>
      <p:sp>
        <p:nvSpPr>
          <p:cNvPr id="6" name="Slide Number Placeholder 5"/>
          <p:cNvSpPr>
            <a:spLocks noGrp="1"/>
          </p:cNvSpPr>
          <p:nvPr>
            <p:ph type="sldNum" sz="quarter" idx="12"/>
          </p:nvPr>
        </p:nvSpPr>
        <p:spPr/>
        <p:txBody>
          <a:bodyPr/>
          <a:lstStyle/>
          <a:p>
            <a:fld id="{1B6D7589-F66E-2345-B4D0-21B08A927088}" type="slidenum">
              <a:rPr kumimoji="1" lang="ko-KR" altLang="en-US" smtClean="0"/>
              <a:t>‹#›</a:t>
            </a:fld>
            <a:endParaRPr kumimoji="1" lang="ko-KR" altLang="en-US"/>
          </a:p>
        </p:txBody>
      </p:sp>
    </p:spTree>
    <p:extLst>
      <p:ext uri="{BB962C8B-B14F-4D97-AF65-F5344CB8AC3E}">
        <p14:creationId xmlns:p14="http://schemas.microsoft.com/office/powerpoint/2010/main" val="69967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Content Placeholder 2"/>
          <p:cNvSpPr>
            <a:spLocks noGrp="1"/>
          </p:cNvSpPr>
          <p:nvPr>
            <p:ph sz="half" idx="1"/>
          </p:nvPr>
        </p:nvSpPr>
        <p:spPr>
          <a:xfrm>
            <a:off x="1676291" y="3651250"/>
            <a:ext cx="10362526" cy="8702676"/>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Content Placeholder 3"/>
          <p:cNvSpPr>
            <a:spLocks noGrp="1"/>
          </p:cNvSpPr>
          <p:nvPr>
            <p:ph sz="half" idx="2"/>
          </p:nvPr>
        </p:nvSpPr>
        <p:spPr>
          <a:xfrm>
            <a:off x="12343596" y="3651250"/>
            <a:ext cx="10362526" cy="8702676"/>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5" name="Date Placeholder 4"/>
          <p:cNvSpPr>
            <a:spLocks noGrp="1"/>
          </p:cNvSpPr>
          <p:nvPr>
            <p:ph type="dt" sz="half" idx="10"/>
          </p:nvPr>
        </p:nvSpPr>
        <p:spPr/>
        <p:txBody>
          <a:bodyPr/>
          <a:lstStyle/>
          <a:p>
            <a:fld id="{A38826B7-21E3-C947-B317-9E30A7CD80BA}" type="datetimeFigureOut">
              <a:rPr kumimoji="1" lang="ko-KR" altLang="en-US" smtClean="0"/>
              <a:t>2026-01-16</a:t>
            </a:fld>
            <a:endParaRPr kumimoji="1" lang="ko-KR" altLang="en-US"/>
          </a:p>
        </p:txBody>
      </p:sp>
      <p:sp>
        <p:nvSpPr>
          <p:cNvPr id="6" name="Footer Placeholder 5"/>
          <p:cNvSpPr>
            <a:spLocks noGrp="1"/>
          </p:cNvSpPr>
          <p:nvPr>
            <p:ph type="ftr" sz="quarter" idx="11"/>
          </p:nvPr>
        </p:nvSpPr>
        <p:spPr/>
        <p:txBody>
          <a:bodyPr/>
          <a:lstStyle/>
          <a:p>
            <a:endParaRPr kumimoji="1" lang="ko-KR" altLang="en-US"/>
          </a:p>
        </p:txBody>
      </p:sp>
      <p:sp>
        <p:nvSpPr>
          <p:cNvPr id="7" name="Slide Number Placeholder 6"/>
          <p:cNvSpPr>
            <a:spLocks noGrp="1"/>
          </p:cNvSpPr>
          <p:nvPr>
            <p:ph type="sldNum" sz="quarter" idx="12"/>
          </p:nvPr>
        </p:nvSpPr>
        <p:spPr/>
        <p:txBody>
          <a:bodyPr/>
          <a:lstStyle/>
          <a:p>
            <a:fld id="{1B6D7589-F66E-2345-B4D0-21B08A927088}" type="slidenum">
              <a:rPr kumimoji="1" lang="ko-KR" altLang="en-US" smtClean="0"/>
              <a:t>‹#›</a:t>
            </a:fld>
            <a:endParaRPr kumimoji="1" lang="ko-KR" altLang="en-US"/>
          </a:p>
        </p:txBody>
      </p:sp>
    </p:spTree>
    <p:extLst>
      <p:ext uri="{BB962C8B-B14F-4D97-AF65-F5344CB8AC3E}">
        <p14:creationId xmlns:p14="http://schemas.microsoft.com/office/powerpoint/2010/main" val="1269293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Title 1"/>
          <p:cNvSpPr>
            <a:spLocks noGrp="1"/>
          </p:cNvSpPr>
          <p:nvPr>
            <p:ph type="title"/>
          </p:nvPr>
        </p:nvSpPr>
        <p:spPr>
          <a:xfrm>
            <a:off x="1679467" y="730251"/>
            <a:ext cx="21029831" cy="2651126"/>
          </a:xfrm>
        </p:spPr>
        <p:txBody>
          <a:bodyPr/>
          <a:lstStyle/>
          <a:p>
            <a:r>
              <a:rPr lang="ko-KR" altLang="en-US"/>
              <a:t>마스터 제목 스타일 편집</a:t>
            </a:r>
            <a:endParaRPr lang="en-US" dirty="0"/>
          </a:p>
        </p:txBody>
      </p:sp>
      <p:sp>
        <p:nvSpPr>
          <p:cNvPr id="3" name="Text Placeholder 2"/>
          <p:cNvSpPr>
            <a:spLocks noGrp="1"/>
          </p:cNvSpPr>
          <p:nvPr>
            <p:ph type="body" idx="1"/>
          </p:nvPr>
        </p:nvSpPr>
        <p:spPr>
          <a:xfrm>
            <a:off x="1679467" y="3362326"/>
            <a:ext cx="10314903" cy="1647824"/>
          </a:xfrm>
        </p:spPr>
        <p:txBody>
          <a:bodyPr anchor="b"/>
          <a:lstStyle>
            <a:lvl1pPr marL="0" indent="0">
              <a:buNone/>
              <a:defRPr sz="4800" b="1"/>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ko-KR" altLang="en-US"/>
              <a:t>마스터 텍스트 스타일을 편집하려면 클릭</a:t>
            </a:r>
          </a:p>
        </p:txBody>
      </p:sp>
      <p:sp>
        <p:nvSpPr>
          <p:cNvPr id="4" name="Content Placeholder 3"/>
          <p:cNvSpPr>
            <a:spLocks noGrp="1"/>
          </p:cNvSpPr>
          <p:nvPr>
            <p:ph sz="half" idx="2"/>
          </p:nvPr>
        </p:nvSpPr>
        <p:spPr>
          <a:xfrm>
            <a:off x="1679467" y="5010150"/>
            <a:ext cx="10314903" cy="7369176"/>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5" name="Text Placeholder 4"/>
          <p:cNvSpPr>
            <a:spLocks noGrp="1"/>
          </p:cNvSpPr>
          <p:nvPr>
            <p:ph type="body" sz="quarter" idx="3"/>
          </p:nvPr>
        </p:nvSpPr>
        <p:spPr>
          <a:xfrm>
            <a:off x="12343597" y="3362326"/>
            <a:ext cx="10365701" cy="1647824"/>
          </a:xfrm>
        </p:spPr>
        <p:txBody>
          <a:bodyPr anchor="b"/>
          <a:lstStyle>
            <a:lvl1pPr marL="0" indent="0">
              <a:buNone/>
              <a:defRPr sz="4800" b="1"/>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ko-KR" altLang="en-US"/>
              <a:t>마스터 텍스트 스타일을 편집하려면 클릭</a:t>
            </a:r>
          </a:p>
        </p:txBody>
      </p:sp>
      <p:sp>
        <p:nvSpPr>
          <p:cNvPr id="6" name="Content Placeholder 5"/>
          <p:cNvSpPr>
            <a:spLocks noGrp="1"/>
          </p:cNvSpPr>
          <p:nvPr>
            <p:ph sz="quarter" idx="4"/>
          </p:nvPr>
        </p:nvSpPr>
        <p:spPr>
          <a:xfrm>
            <a:off x="12343597" y="5010150"/>
            <a:ext cx="10365701" cy="7369176"/>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7" name="Date Placeholder 6"/>
          <p:cNvSpPr>
            <a:spLocks noGrp="1"/>
          </p:cNvSpPr>
          <p:nvPr>
            <p:ph type="dt" sz="half" idx="10"/>
          </p:nvPr>
        </p:nvSpPr>
        <p:spPr/>
        <p:txBody>
          <a:bodyPr/>
          <a:lstStyle/>
          <a:p>
            <a:fld id="{A38826B7-21E3-C947-B317-9E30A7CD80BA}" type="datetimeFigureOut">
              <a:rPr kumimoji="1" lang="ko-KR" altLang="en-US" smtClean="0"/>
              <a:t>2026-01-16</a:t>
            </a:fld>
            <a:endParaRPr kumimoji="1" lang="ko-KR" altLang="en-US"/>
          </a:p>
        </p:txBody>
      </p:sp>
      <p:sp>
        <p:nvSpPr>
          <p:cNvPr id="8" name="Footer Placeholder 7"/>
          <p:cNvSpPr>
            <a:spLocks noGrp="1"/>
          </p:cNvSpPr>
          <p:nvPr>
            <p:ph type="ftr" sz="quarter" idx="11"/>
          </p:nvPr>
        </p:nvSpPr>
        <p:spPr/>
        <p:txBody>
          <a:bodyPr/>
          <a:lstStyle/>
          <a:p>
            <a:endParaRPr kumimoji="1" lang="ko-KR" altLang="en-US"/>
          </a:p>
        </p:txBody>
      </p:sp>
      <p:sp>
        <p:nvSpPr>
          <p:cNvPr id="9" name="Slide Number Placeholder 8"/>
          <p:cNvSpPr>
            <a:spLocks noGrp="1"/>
          </p:cNvSpPr>
          <p:nvPr>
            <p:ph type="sldNum" sz="quarter" idx="12"/>
          </p:nvPr>
        </p:nvSpPr>
        <p:spPr/>
        <p:txBody>
          <a:bodyPr/>
          <a:lstStyle/>
          <a:p>
            <a:fld id="{1B6D7589-F66E-2345-B4D0-21B08A927088}" type="slidenum">
              <a:rPr kumimoji="1" lang="ko-KR" altLang="en-US" smtClean="0"/>
              <a:t>‹#›</a:t>
            </a:fld>
            <a:endParaRPr kumimoji="1" lang="ko-KR" altLang="en-US"/>
          </a:p>
        </p:txBody>
      </p:sp>
    </p:spTree>
    <p:extLst>
      <p:ext uri="{BB962C8B-B14F-4D97-AF65-F5344CB8AC3E}">
        <p14:creationId xmlns:p14="http://schemas.microsoft.com/office/powerpoint/2010/main" val="2055847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Date Placeholder 2"/>
          <p:cNvSpPr>
            <a:spLocks noGrp="1"/>
          </p:cNvSpPr>
          <p:nvPr>
            <p:ph type="dt" sz="half" idx="10"/>
          </p:nvPr>
        </p:nvSpPr>
        <p:spPr/>
        <p:txBody>
          <a:bodyPr/>
          <a:lstStyle/>
          <a:p>
            <a:fld id="{A38826B7-21E3-C947-B317-9E30A7CD80BA}" type="datetimeFigureOut">
              <a:rPr kumimoji="1" lang="ko-KR" altLang="en-US" smtClean="0"/>
              <a:t>2026-01-16</a:t>
            </a:fld>
            <a:endParaRPr kumimoji="1" lang="ko-KR" altLang="en-US"/>
          </a:p>
        </p:txBody>
      </p:sp>
      <p:sp>
        <p:nvSpPr>
          <p:cNvPr id="4" name="Footer Placeholder 3"/>
          <p:cNvSpPr>
            <a:spLocks noGrp="1"/>
          </p:cNvSpPr>
          <p:nvPr>
            <p:ph type="ftr" sz="quarter" idx="11"/>
          </p:nvPr>
        </p:nvSpPr>
        <p:spPr/>
        <p:txBody>
          <a:bodyPr/>
          <a:lstStyle/>
          <a:p>
            <a:endParaRPr kumimoji="1" lang="ko-KR" altLang="en-US"/>
          </a:p>
        </p:txBody>
      </p:sp>
      <p:sp>
        <p:nvSpPr>
          <p:cNvPr id="5" name="Slide Number Placeholder 4"/>
          <p:cNvSpPr>
            <a:spLocks noGrp="1"/>
          </p:cNvSpPr>
          <p:nvPr>
            <p:ph type="sldNum" sz="quarter" idx="12"/>
          </p:nvPr>
        </p:nvSpPr>
        <p:spPr/>
        <p:txBody>
          <a:bodyPr/>
          <a:lstStyle/>
          <a:p>
            <a:fld id="{1B6D7589-F66E-2345-B4D0-21B08A927088}" type="slidenum">
              <a:rPr kumimoji="1" lang="ko-KR" altLang="en-US" smtClean="0"/>
              <a:t>‹#›</a:t>
            </a:fld>
            <a:endParaRPr kumimoji="1" lang="ko-KR" altLang="en-US"/>
          </a:p>
        </p:txBody>
      </p:sp>
    </p:spTree>
    <p:extLst>
      <p:ext uri="{BB962C8B-B14F-4D97-AF65-F5344CB8AC3E}">
        <p14:creationId xmlns:p14="http://schemas.microsoft.com/office/powerpoint/2010/main" val="1766065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백지">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8826B7-21E3-C947-B317-9E30A7CD80BA}" type="datetimeFigureOut">
              <a:rPr kumimoji="1" lang="ko-KR" altLang="en-US" smtClean="0"/>
              <a:t>2026-01-16</a:t>
            </a:fld>
            <a:endParaRPr kumimoji="1" lang="ko-KR" altLang="en-US"/>
          </a:p>
        </p:txBody>
      </p:sp>
      <p:sp>
        <p:nvSpPr>
          <p:cNvPr id="3" name="Footer Placeholder 2"/>
          <p:cNvSpPr>
            <a:spLocks noGrp="1"/>
          </p:cNvSpPr>
          <p:nvPr>
            <p:ph type="ftr" sz="quarter" idx="11"/>
          </p:nvPr>
        </p:nvSpPr>
        <p:spPr/>
        <p:txBody>
          <a:bodyPr/>
          <a:lstStyle/>
          <a:p>
            <a:endParaRPr kumimoji="1" lang="ko-KR" altLang="en-US"/>
          </a:p>
        </p:txBody>
      </p:sp>
      <p:sp>
        <p:nvSpPr>
          <p:cNvPr id="4" name="Slide Number Placeholder 3"/>
          <p:cNvSpPr>
            <a:spLocks noGrp="1"/>
          </p:cNvSpPr>
          <p:nvPr>
            <p:ph type="sldNum" sz="quarter" idx="12"/>
          </p:nvPr>
        </p:nvSpPr>
        <p:spPr/>
        <p:txBody>
          <a:bodyPr/>
          <a:lstStyle/>
          <a:p>
            <a:fld id="{1B6D7589-F66E-2345-B4D0-21B08A927088}" type="slidenum">
              <a:rPr kumimoji="1" lang="ko-KR" altLang="en-US" smtClean="0"/>
              <a:t>‹#›</a:t>
            </a:fld>
            <a:endParaRPr kumimoji="1" lang="ko-KR" altLang="en-US"/>
          </a:p>
        </p:txBody>
      </p:sp>
    </p:spTree>
    <p:extLst>
      <p:ext uri="{BB962C8B-B14F-4D97-AF65-F5344CB8AC3E}">
        <p14:creationId xmlns:p14="http://schemas.microsoft.com/office/powerpoint/2010/main" val="1888919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Title 1"/>
          <p:cNvSpPr>
            <a:spLocks noGrp="1"/>
          </p:cNvSpPr>
          <p:nvPr>
            <p:ph type="title"/>
          </p:nvPr>
        </p:nvSpPr>
        <p:spPr>
          <a:xfrm>
            <a:off x="1679468" y="914400"/>
            <a:ext cx="7863962" cy="3200400"/>
          </a:xfrm>
        </p:spPr>
        <p:txBody>
          <a:bodyPr anchor="b"/>
          <a:lstStyle>
            <a:lvl1pPr>
              <a:defRPr sz="6400"/>
            </a:lvl1pPr>
          </a:lstStyle>
          <a:p>
            <a:r>
              <a:rPr lang="ko-KR" altLang="en-US"/>
              <a:t>마스터 제목 스타일 편집</a:t>
            </a:r>
            <a:endParaRPr lang="en-US" dirty="0"/>
          </a:p>
        </p:txBody>
      </p:sp>
      <p:sp>
        <p:nvSpPr>
          <p:cNvPr id="3" name="Content Placeholder 2"/>
          <p:cNvSpPr>
            <a:spLocks noGrp="1"/>
          </p:cNvSpPr>
          <p:nvPr>
            <p:ph idx="1"/>
          </p:nvPr>
        </p:nvSpPr>
        <p:spPr>
          <a:xfrm>
            <a:off x="10365701" y="1974851"/>
            <a:ext cx="12343597"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Text Placeholder 3"/>
          <p:cNvSpPr>
            <a:spLocks noGrp="1"/>
          </p:cNvSpPr>
          <p:nvPr>
            <p:ph type="body" sz="half" idx="2"/>
          </p:nvPr>
        </p:nvSpPr>
        <p:spPr>
          <a:xfrm>
            <a:off x="1679468" y="4114800"/>
            <a:ext cx="7863962" cy="7623176"/>
          </a:xfrm>
        </p:spPr>
        <p:txBody>
          <a:bodyPr/>
          <a:lstStyle>
            <a:lvl1pPr marL="0" indent="0">
              <a:buNone/>
              <a:defRPr sz="3200"/>
            </a:lvl1pPr>
            <a:lvl2pPr marL="914354" indent="0">
              <a:buNone/>
              <a:defRPr sz="2800"/>
            </a:lvl2pPr>
            <a:lvl3pPr marL="1828709" indent="0">
              <a:buNone/>
              <a:defRPr sz="2400"/>
            </a:lvl3pPr>
            <a:lvl4pPr marL="2743063" indent="0">
              <a:buNone/>
              <a:defRPr sz="2000"/>
            </a:lvl4pPr>
            <a:lvl5pPr marL="3657417" indent="0">
              <a:buNone/>
              <a:defRPr sz="2000"/>
            </a:lvl5pPr>
            <a:lvl6pPr marL="4571771" indent="0">
              <a:buNone/>
              <a:defRPr sz="2000"/>
            </a:lvl6pPr>
            <a:lvl7pPr marL="5486126" indent="0">
              <a:buNone/>
              <a:defRPr sz="2000"/>
            </a:lvl7pPr>
            <a:lvl8pPr marL="6400480" indent="0">
              <a:buNone/>
              <a:defRPr sz="2000"/>
            </a:lvl8pPr>
            <a:lvl9pPr marL="7314834" indent="0">
              <a:buNone/>
              <a:defRPr sz="2000"/>
            </a:lvl9pPr>
          </a:lstStyle>
          <a:p>
            <a:pPr lvl="0"/>
            <a:r>
              <a:rPr lang="ko-KR" altLang="en-US"/>
              <a:t>마스터 텍스트 스타일을 편집하려면 클릭</a:t>
            </a:r>
          </a:p>
        </p:txBody>
      </p:sp>
      <p:sp>
        <p:nvSpPr>
          <p:cNvPr id="5" name="Date Placeholder 4"/>
          <p:cNvSpPr>
            <a:spLocks noGrp="1"/>
          </p:cNvSpPr>
          <p:nvPr>
            <p:ph type="dt" sz="half" idx="10"/>
          </p:nvPr>
        </p:nvSpPr>
        <p:spPr/>
        <p:txBody>
          <a:bodyPr/>
          <a:lstStyle/>
          <a:p>
            <a:fld id="{A38826B7-21E3-C947-B317-9E30A7CD80BA}" type="datetimeFigureOut">
              <a:rPr kumimoji="1" lang="ko-KR" altLang="en-US" smtClean="0"/>
              <a:t>2026-01-16</a:t>
            </a:fld>
            <a:endParaRPr kumimoji="1" lang="ko-KR" altLang="en-US"/>
          </a:p>
        </p:txBody>
      </p:sp>
      <p:sp>
        <p:nvSpPr>
          <p:cNvPr id="6" name="Footer Placeholder 5"/>
          <p:cNvSpPr>
            <a:spLocks noGrp="1"/>
          </p:cNvSpPr>
          <p:nvPr>
            <p:ph type="ftr" sz="quarter" idx="11"/>
          </p:nvPr>
        </p:nvSpPr>
        <p:spPr/>
        <p:txBody>
          <a:bodyPr/>
          <a:lstStyle/>
          <a:p>
            <a:endParaRPr kumimoji="1" lang="ko-KR" altLang="en-US"/>
          </a:p>
        </p:txBody>
      </p:sp>
      <p:sp>
        <p:nvSpPr>
          <p:cNvPr id="7" name="Slide Number Placeholder 6"/>
          <p:cNvSpPr>
            <a:spLocks noGrp="1"/>
          </p:cNvSpPr>
          <p:nvPr>
            <p:ph type="sldNum" sz="quarter" idx="12"/>
          </p:nvPr>
        </p:nvSpPr>
        <p:spPr/>
        <p:txBody>
          <a:bodyPr/>
          <a:lstStyle/>
          <a:p>
            <a:fld id="{1B6D7589-F66E-2345-B4D0-21B08A927088}" type="slidenum">
              <a:rPr kumimoji="1" lang="ko-KR" altLang="en-US" smtClean="0"/>
              <a:t>‹#›</a:t>
            </a:fld>
            <a:endParaRPr kumimoji="1" lang="ko-KR" altLang="en-US"/>
          </a:p>
        </p:txBody>
      </p:sp>
    </p:spTree>
    <p:extLst>
      <p:ext uri="{BB962C8B-B14F-4D97-AF65-F5344CB8AC3E}">
        <p14:creationId xmlns:p14="http://schemas.microsoft.com/office/powerpoint/2010/main" val="819131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Title 1"/>
          <p:cNvSpPr>
            <a:spLocks noGrp="1"/>
          </p:cNvSpPr>
          <p:nvPr>
            <p:ph type="title"/>
          </p:nvPr>
        </p:nvSpPr>
        <p:spPr>
          <a:xfrm>
            <a:off x="1679468" y="914400"/>
            <a:ext cx="7863962" cy="3200400"/>
          </a:xfrm>
        </p:spPr>
        <p:txBody>
          <a:bodyPr anchor="b"/>
          <a:lstStyle>
            <a:lvl1pPr>
              <a:defRPr sz="6400"/>
            </a:lvl1pPr>
          </a:lstStyle>
          <a:p>
            <a:r>
              <a:rPr lang="ko-KR" altLang="en-US"/>
              <a:t>마스터 제목 스타일 편집</a:t>
            </a:r>
            <a:endParaRPr lang="en-US" dirty="0"/>
          </a:p>
        </p:txBody>
      </p:sp>
      <p:sp>
        <p:nvSpPr>
          <p:cNvPr id="3" name="Picture Placeholder 2"/>
          <p:cNvSpPr>
            <a:spLocks noGrp="1" noChangeAspect="1"/>
          </p:cNvSpPr>
          <p:nvPr>
            <p:ph type="pic" idx="1"/>
          </p:nvPr>
        </p:nvSpPr>
        <p:spPr>
          <a:xfrm>
            <a:off x="10365701" y="1974851"/>
            <a:ext cx="12343597" cy="9747250"/>
          </a:xfrm>
        </p:spPr>
        <p:txBody>
          <a:bodyPr anchor="t"/>
          <a:lstStyle>
            <a:lvl1pPr marL="0" indent="0">
              <a:buNone/>
              <a:defRPr sz="6400"/>
            </a:lvl1pPr>
            <a:lvl2pPr marL="914354" indent="0">
              <a:buNone/>
              <a:defRPr sz="5600"/>
            </a:lvl2pPr>
            <a:lvl3pPr marL="1828709" indent="0">
              <a:buNone/>
              <a:defRPr sz="4800"/>
            </a:lvl3pPr>
            <a:lvl4pPr marL="2743063" indent="0">
              <a:buNone/>
              <a:defRPr sz="4000"/>
            </a:lvl4pPr>
            <a:lvl5pPr marL="3657417" indent="0">
              <a:buNone/>
              <a:defRPr sz="4000"/>
            </a:lvl5pPr>
            <a:lvl6pPr marL="4571771" indent="0">
              <a:buNone/>
              <a:defRPr sz="4000"/>
            </a:lvl6pPr>
            <a:lvl7pPr marL="5486126" indent="0">
              <a:buNone/>
              <a:defRPr sz="4000"/>
            </a:lvl7pPr>
            <a:lvl8pPr marL="6400480" indent="0">
              <a:buNone/>
              <a:defRPr sz="4000"/>
            </a:lvl8pPr>
            <a:lvl9pPr marL="7314834" indent="0">
              <a:buNone/>
              <a:defRPr sz="4000"/>
            </a:lvl9pPr>
          </a:lstStyle>
          <a:p>
            <a:r>
              <a:rPr lang="ko-KR" altLang="en-US"/>
              <a:t>그림을 개체 틀로 끌거나 아이콘을 클릭하여 추가</a:t>
            </a:r>
            <a:endParaRPr lang="en-US" dirty="0"/>
          </a:p>
        </p:txBody>
      </p:sp>
      <p:sp>
        <p:nvSpPr>
          <p:cNvPr id="4" name="Text Placeholder 3"/>
          <p:cNvSpPr>
            <a:spLocks noGrp="1"/>
          </p:cNvSpPr>
          <p:nvPr>
            <p:ph type="body" sz="half" idx="2"/>
          </p:nvPr>
        </p:nvSpPr>
        <p:spPr>
          <a:xfrm>
            <a:off x="1679468" y="4114800"/>
            <a:ext cx="7863962" cy="7623176"/>
          </a:xfrm>
        </p:spPr>
        <p:txBody>
          <a:bodyPr/>
          <a:lstStyle>
            <a:lvl1pPr marL="0" indent="0">
              <a:buNone/>
              <a:defRPr sz="3200"/>
            </a:lvl1pPr>
            <a:lvl2pPr marL="914354" indent="0">
              <a:buNone/>
              <a:defRPr sz="2800"/>
            </a:lvl2pPr>
            <a:lvl3pPr marL="1828709" indent="0">
              <a:buNone/>
              <a:defRPr sz="2400"/>
            </a:lvl3pPr>
            <a:lvl4pPr marL="2743063" indent="0">
              <a:buNone/>
              <a:defRPr sz="2000"/>
            </a:lvl4pPr>
            <a:lvl5pPr marL="3657417" indent="0">
              <a:buNone/>
              <a:defRPr sz="2000"/>
            </a:lvl5pPr>
            <a:lvl6pPr marL="4571771" indent="0">
              <a:buNone/>
              <a:defRPr sz="2000"/>
            </a:lvl6pPr>
            <a:lvl7pPr marL="5486126" indent="0">
              <a:buNone/>
              <a:defRPr sz="2000"/>
            </a:lvl7pPr>
            <a:lvl8pPr marL="6400480" indent="0">
              <a:buNone/>
              <a:defRPr sz="2000"/>
            </a:lvl8pPr>
            <a:lvl9pPr marL="7314834" indent="0">
              <a:buNone/>
              <a:defRPr sz="2000"/>
            </a:lvl9pPr>
          </a:lstStyle>
          <a:p>
            <a:pPr lvl="0"/>
            <a:r>
              <a:rPr lang="ko-KR" altLang="en-US"/>
              <a:t>마스터 텍스트 스타일을 편집하려면 클릭</a:t>
            </a:r>
          </a:p>
        </p:txBody>
      </p:sp>
      <p:sp>
        <p:nvSpPr>
          <p:cNvPr id="5" name="Date Placeholder 4"/>
          <p:cNvSpPr>
            <a:spLocks noGrp="1"/>
          </p:cNvSpPr>
          <p:nvPr>
            <p:ph type="dt" sz="half" idx="10"/>
          </p:nvPr>
        </p:nvSpPr>
        <p:spPr/>
        <p:txBody>
          <a:bodyPr/>
          <a:lstStyle/>
          <a:p>
            <a:fld id="{A38826B7-21E3-C947-B317-9E30A7CD80BA}" type="datetimeFigureOut">
              <a:rPr kumimoji="1" lang="ko-KR" altLang="en-US" smtClean="0"/>
              <a:t>2026-01-16</a:t>
            </a:fld>
            <a:endParaRPr kumimoji="1" lang="ko-KR" altLang="en-US"/>
          </a:p>
        </p:txBody>
      </p:sp>
      <p:sp>
        <p:nvSpPr>
          <p:cNvPr id="6" name="Footer Placeholder 5"/>
          <p:cNvSpPr>
            <a:spLocks noGrp="1"/>
          </p:cNvSpPr>
          <p:nvPr>
            <p:ph type="ftr" sz="quarter" idx="11"/>
          </p:nvPr>
        </p:nvSpPr>
        <p:spPr/>
        <p:txBody>
          <a:bodyPr/>
          <a:lstStyle/>
          <a:p>
            <a:endParaRPr kumimoji="1" lang="ko-KR" altLang="en-US"/>
          </a:p>
        </p:txBody>
      </p:sp>
      <p:sp>
        <p:nvSpPr>
          <p:cNvPr id="7" name="Slide Number Placeholder 6"/>
          <p:cNvSpPr>
            <a:spLocks noGrp="1"/>
          </p:cNvSpPr>
          <p:nvPr>
            <p:ph type="sldNum" sz="quarter" idx="12"/>
          </p:nvPr>
        </p:nvSpPr>
        <p:spPr/>
        <p:txBody>
          <a:bodyPr/>
          <a:lstStyle/>
          <a:p>
            <a:fld id="{1B6D7589-F66E-2345-B4D0-21B08A927088}" type="slidenum">
              <a:rPr kumimoji="1" lang="ko-KR" altLang="en-US" smtClean="0"/>
              <a:t>‹#›</a:t>
            </a:fld>
            <a:endParaRPr kumimoji="1" lang="ko-KR" altLang="en-US"/>
          </a:p>
        </p:txBody>
      </p:sp>
    </p:spTree>
    <p:extLst>
      <p:ext uri="{BB962C8B-B14F-4D97-AF65-F5344CB8AC3E}">
        <p14:creationId xmlns:p14="http://schemas.microsoft.com/office/powerpoint/2010/main" val="17752289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291" y="730251"/>
            <a:ext cx="21029831" cy="2651126"/>
          </a:xfrm>
          <a:prstGeom prst="rect">
            <a:avLst/>
          </a:prstGeom>
        </p:spPr>
        <p:txBody>
          <a:bodyPr vert="horz" lIns="91440" tIns="45720" rIns="91440" bIns="45720" rtlCol="0" anchor="ctr">
            <a:normAutofit/>
          </a:bodyPr>
          <a:lstStyle/>
          <a:p>
            <a:r>
              <a:rPr lang="ko-KR" altLang="en-US"/>
              <a:t>마스터 제목 스타일 편집</a:t>
            </a:r>
            <a:endParaRPr lang="en-US" dirty="0"/>
          </a:p>
        </p:txBody>
      </p:sp>
      <p:sp>
        <p:nvSpPr>
          <p:cNvPr id="3" name="Text Placeholder 2"/>
          <p:cNvSpPr>
            <a:spLocks noGrp="1"/>
          </p:cNvSpPr>
          <p:nvPr>
            <p:ph type="body" idx="1"/>
          </p:nvPr>
        </p:nvSpPr>
        <p:spPr>
          <a:xfrm>
            <a:off x="1676291" y="3651250"/>
            <a:ext cx="21029831" cy="8702676"/>
          </a:xfrm>
          <a:prstGeom prst="rect">
            <a:avLst/>
          </a:prstGeom>
        </p:spPr>
        <p:txBody>
          <a:bodyPr vert="horz" lIns="91440" tIns="45720" rIns="91440" bIns="45720" rtlCol="0">
            <a:normAutofit/>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Date Placeholder 3"/>
          <p:cNvSpPr>
            <a:spLocks noGrp="1"/>
          </p:cNvSpPr>
          <p:nvPr>
            <p:ph type="dt" sz="half" idx="2"/>
          </p:nvPr>
        </p:nvSpPr>
        <p:spPr>
          <a:xfrm>
            <a:off x="1676291" y="12712701"/>
            <a:ext cx="5486043"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A38826B7-21E3-C947-B317-9E30A7CD80BA}" type="datetimeFigureOut">
              <a:rPr kumimoji="1" lang="ko-KR" altLang="en-US" smtClean="0"/>
              <a:t>2026-01-16</a:t>
            </a:fld>
            <a:endParaRPr kumimoji="1" lang="ko-KR" altLang="en-US"/>
          </a:p>
        </p:txBody>
      </p:sp>
      <p:sp>
        <p:nvSpPr>
          <p:cNvPr id="5" name="Footer Placeholder 4"/>
          <p:cNvSpPr>
            <a:spLocks noGrp="1"/>
          </p:cNvSpPr>
          <p:nvPr>
            <p:ph type="ftr" sz="quarter" idx="3"/>
          </p:nvPr>
        </p:nvSpPr>
        <p:spPr>
          <a:xfrm>
            <a:off x="8076675" y="12712701"/>
            <a:ext cx="8229064"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kumimoji="1" lang="ko-KR" altLang="en-US"/>
          </a:p>
        </p:txBody>
      </p:sp>
      <p:sp>
        <p:nvSpPr>
          <p:cNvPr id="6" name="Slide Number Placeholder 5"/>
          <p:cNvSpPr>
            <a:spLocks noGrp="1"/>
          </p:cNvSpPr>
          <p:nvPr>
            <p:ph type="sldNum" sz="quarter" idx="4"/>
          </p:nvPr>
        </p:nvSpPr>
        <p:spPr>
          <a:xfrm>
            <a:off x="17220079" y="12712701"/>
            <a:ext cx="5486043"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1B6D7589-F66E-2345-B4D0-21B08A927088}" type="slidenum">
              <a:rPr kumimoji="1" lang="ko-KR" altLang="en-US" smtClean="0"/>
              <a:t>‹#›</a:t>
            </a:fld>
            <a:endParaRPr kumimoji="1" lang="ko-KR" altLang="en-US"/>
          </a:p>
        </p:txBody>
      </p:sp>
    </p:spTree>
    <p:extLst>
      <p:ext uri="{BB962C8B-B14F-4D97-AF65-F5344CB8AC3E}">
        <p14:creationId xmlns:p14="http://schemas.microsoft.com/office/powerpoint/2010/main" val="11817592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828709" rtl="0" eaLnBrk="1" latinLnBrk="1" hangingPunct="1">
        <a:lnSpc>
          <a:spcPct val="90000"/>
        </a:lnSpc>
        <a:spcBef>
          <a:spcPct val="0"/>
        </a:spcBef>
        <a:buNone/>
        <a:defRPr sz="8800" kern="1200">
          <a:solidFill>
            <a:schemeClr val="tx1"/>
          </a:solidFill>
          <a:latin typeface="+mj-lt"/>
          <a:ea typeface="+mj-ea"/>
          <a:cs typeface="+mj-cs"/>
        </a:defRPr>
      </a:lvl1pPr>
    </p:titleStyle>
    <p:bodyStyle>
      <a:lvl1pPr marL="457177" indent="-457177" algn="l" defTabSz="1828709" rtl="0" eaLnBrk="1" latinLnBrk="1"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1"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1"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1"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1"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1"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1"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1"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1"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709" rtl="0" eaLnBrk="1" latinLnBrk="1" hangingPunct="1">
        <a:defRPr sz="3600" kern="1200">
          <a:solidFill>
            <a:schemeClr val="tx1"/>
          </a:solidFill>
          <a:latin typeface="+mn-lt"/>
          <a:ea typeface="+mn-ea"/>
          <a:cs typeface="+mn-cs"/>
        </a:defRPr>
      </a:lvl1pPr>
      <a:lvl2pPr marL="914354" algn="l" defTabSz="1828709" rtl="0" eaLnBrk="1" latinLnBrk="1" hangingPunct="1">
        <a:defRPr sz="3600" kern="1200">
          <a:solidFill>
            <a:schemeClr val="tx1"/>
          </a:solidFill>
          <a:latin typeface="+mn-lt"/>
          <a:ea typeface="+mn-ea"/>
          <a:cs typeface="+mn-cs"/>
        </a:defRPr>
      </a:lvl2pPr>
      <a:lvl3pPr marL="1828709" algn="l" defTabSz="1828709" rtl="0" eaLnBrk="1" latinLnBrk="1" hangingPunct="1">
        <a:defRPr sz="3600" kern="1200">
          <a:solidFill>
            <a:schemeClr val="tx1"/>
          </a:solidFill>
          <a:latin typeface="+mn-lt"/>
          <a:ea typeface="+mn-ea"/>
          <a:cs typeface="+mn-cs"/>
        </a:defRPr>
      </a:lvl3pPr>
      <a:lvl4pPr marL="2743063" algn="l" defTabSz="1828709" rtl="0" eaLnBrk="1" latinLnBrk="1" hangingPunct="1">
        <a:defRPr sz="3600" kern="1200">
          <a:solidFill>
            <a:schemeClr val="tx1"/>
          </a:solidFill>
          <a:latin typeface="+mn-lt"/>
          <a:ea typeface="+mn-ea"/>
          <a:cs typeface="+mn-cs"/>
        </a:defRPr>
      </a:lvl4pPr>
      <a:lvl5pPr marL="3657417" algn="l" defTabSz="1828709" rtl="0" eaLnBrk="1" latinLnBrk="1" hangingPunct="1">
        <a:defRPr sz="3600" kern="1200">
          <a:solidFill>
            <a:schemeClr val="tx1"/>
          </a:solidFill>
          <a:latin typeface="+mn-lt"/>
          <a:ea typeface="+mn-ea"/>
          <a:cs typeface="+mn-cs"/>
        </a:defRPr>
      </a:lvl5pPr>
      <a:lvl6pPr marL="4571771" algn="l" defTabSz="1828709" rtl="0" eaLnBrk="1" latinLnBrk="1" hangingPunct="1">
        <a:defRPr sz="3600" kern="1200">
          <a:solidFill>
            <a:schemeClr val="tx1"/>
          </a:solidFill>
          <a:latin typeface="+mn-lt"/>
          <a:ea typeface="+mn-ea"/>
          <a:cs typeface="+mn-cs"/>
        </a:defRPr>
      </a:lvl6pPr>
      <a:lvl7pPr marL="5486126" algn="l" defTabSz="1828709" rtl="0" eaLnBrk="1" latinLnBrk="1" hangingPunct="1">
        <a:defRPr sz="3600" kern="1200">
          <a:solidFill>
            <a:schemeClr val="tx1"/>
          </a:solidFill>
          <a:latin typeface="+mn-lt"/>
          <a:ea typeface="+mn-ea"/>
          <a:cs typeface="+mn-cs"/>
        </a:defRPr>
      </a:lvl7pPr>
      <a:lvl8pPr marL="6400480" algn="l" defTabSz="1828709" rtl="0" eaLnBrk="1" latinLnBrk="1" hangingPunct="1">
        <a:defRPr sz="3600" kern="1200">
          <a:solidFill>
            <a:schemeClr val="tx1"/>
          </a:solidFill>
          <a:latin typeface="+mn-lt"/>
          <a:ea typeface="+mn-ea"/>
          <a:cs typeface="+mn-cs"/>
        </a:defRPr>
      </a:lvl8pPr>
      <a:lvl9pPr marL="7314834" algn="l" defTabSz="1828709" rtl="0" eaLnBrk="1" latinLnBrk="1"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gif"/><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130.png"/></Relationships>
</file>

<file path=ppt/slides/_rels/slide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gif"/><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00.png"/></Relationships>
</file>

<file path=ppt/slides/_rels/slide1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gif"/><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gif"/><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40.png"/></Relationships>
</file>

<file path=ppt/slides/_rels/slide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gif"/><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gif"/><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gif"/><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gi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gif"/><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gif"/><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13.png"/><Relationship Id="rId2" Type="http://schemas.openxmlformats.org/officeDocument/2006/relationships/image" Target="../media/image4.gif"/><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gif"/><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19.png"/><Relationship Id="rId2" Type="http://schemas.openxmlformats.org/officeDocument/2006/relationships/image" Target="../media/image4.gif"/><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gif"/><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gi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2413" cy="13715107"/>
          </a:xfrm>
          <a:prstGeom prst="rect">
            <a:avLst/>
          </a:prstGeom>
        </p:spPr>
      </p:pic>
      <p:pic>
        <p:nvPicPr>
          <p:cNvPr id="6" name="그림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0" y="1066800"/>
            <a:ext cx="2133600" cy="2133600"/>
          </a:xfrm>
          <a:prstGeom prst="rect">
            <a:avLst/>
          </a:prstGeom>
        </p:spPr>
      </p:pic>
      <p:sp>
        <p:nvSpPr>
          <p:cNvPr id="7" name="텍스트 상자 6"/>
          <p:cNvSpPr txBox="1"/>
          <p:nvPr/>
        </p:nvSpPr>
        <p:spPr>
          <a:xfrm>
            <a:off x="978227" y="5722826"/>
            <a:ext cx="3865161" cy="800219"/>
          </a:xfrm>
          <a:prstGeom prst="rect">
            <a:avLst/>
          </a:prstGeom>
          <a:noFill/>
        </p:spPr>
        <p:txBody>
          <a:bodyPr wrap="none" rtlCol="0">
            <a:spAutoFit/>
          </a:bodyPr>
          <a:lstStyle/>
          <a:p>
            <a:r>
              <a:rPr kumimoji="1" lang="en-US" altLang="ko-KR" sz="4600" b="1" dirty="0">
                <a:solidFill>
                  <a:srgbClr val="002856"/>
                </a:solidFill>
                <a:latin typeface="나눔고딕" panose="020D0604000000000000" pitchFamily="50" charset="-127"/>
                <a:ea typeface="나눔고딕" panose="020D0604000000000000" pitchFamily="50" charset="-127"/>
                <a:cs typeface="Nanum Gothic Bold" charset="-127"/>
              </a:rPr>
              <a:t>Status Report</a:t>
            </a:r>
            <a:endParaRPr kumimoji="1" lang="ko-KR" altLang="en-US" sz="4600" b="1" dirty="0">
              <a:solidFill>
                <a:srgbClr val="002856"/>
              </a:solidFill>
              <a:latin typeface="나눔고딕" panose="020D0604000000000000" pitchFamily="50" charset="-127"/>
              <a:ea typeface="나눔고딕" panose="020D0604000000000000" pitchFamily="50" charset="-127"/>
              <a:cs typeface="Nanum Gothic Bold" charset="-127"/>
            </a:endParaRPr>
          </a:p>
        </p:txBody>
      </p:sp>
      <p:sp>
        <p:nvSpPr>
          <p:cNvPr id="8" name="직사각형 7"/>
          <p:cNvSpPr/>
          <p:nvPr/>
        </p:nvSpPr>
        <p:spPr>
          <a:xfrm flipV="1">
            <a:off x="1079827" y="6573914"/>
            <a:ext cx="2568895" cy="58272"/>
          </a:xfrm>
          <a:prstGeom prst="rect">
            <a:avLst/>
          </a:prstGeom>
          <a:solidFill>
            <a:srgbClr val="43C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solidFill>
                <a:srgbClr val="002856"/>
              </a:solidFill>
            </a:endParaRPr>
          </a:p>
        </p:txBody>
      </p:sp>
      <p:sp>
        <p:nvSpPr>
          <p:cNvPr id="9" name="텍스트 상자 8"/>
          <p:cNvSpPr txBox="1"/>
          <p:nvPr/>
        </p:nvSpPr>
        <p:spPr>
          <a:xfrm>
            <a:off x="1028668" y="6733786"/>
            <a:ext cx="3252814" cy="553998"/>
          </a:xfrm>
          <a:prstGeom prst="rect">
            <a:avLst/>
          </a:prstGeom>
          <a:noFill/>
        </p:spPr>
        <p:txBody>
          <a:bodyPr wrap="none" rtlCol="0">
            <a:spAutoFit/>
          </a:bodyPr>
          <a:lstStyle/>
          <a:p>
            <a:r>
              <a:rPr kumimoji="1" lang="en-US" altLang="ko-KR" sz="3000" b="1" dirty="0">
                <a:solidFill>
                  <a:srgbClr val="43C0C2"/>
                </a:solidFill>
                <a:latin typeface="나눔고딕" panose="020D0604000000000000" pitchFamily="50" charset="-127"/>
                <a:ea typeface="나눔고딕" panose="020D0604000000000000" pitchFamily="50" charset="-127"/>
                <a:cs typeface="Nanum Gothic Bold" charset="-127"/>
              </a:rPr>
              <a:t>January 16, 2026</a:t>
            </a:r>
            <a:endParaRPr kumimoji="1" lang="ko-KR" altLang="en-US" sz="3000" b="1" dirty="0">
              <a:solidFill>
                <a:srgbClr val="43C0C2"/>
              </a:solidFill>
              <a:latin typeface="나눔고딕" panose="020D0604000000000000" pitchFamily="50" charset="-127"/>
              <a:ea typeface="나눔고딕" panose="020D0604000000000000" pitchFamily="50" charset="-127"/>
              <a:cs typeface="Nanum Gothic Bold" charset="-127"/>
            </a:endParaRPr>
          </a:p>
        </p:txBody>
      </p:sp>
      <p:pic>
        <p:nvPicPr>
          <p:cNvPr id="10" name="그림 9"/>
          <p:cNvPicPr>
            <a:picLocks noChangeAspect="1"/>
          </p:cNvPicPr>
          <p:nvPr/>
        </p:nvPicPr>
        <p:blipFill>
          <a:blip r:embed="rId4"/>
          <a:stretch>
            <a:fillRect/>
          </a:stretch>
        </p:blipFill>
        <p:spPr>
          <a:xfrm>
            <a:off x="1033752" y="12114746"/>
            <a:ext cx="5804164" cy="906404"/>
          </a:xfrm>
          <a:prstGeom prst="rect">
            <a:avLst/>
          </a:prstGeom>
        </p:spPr>
      </p:pic>
      <p:sp>
        <p:nvSpPr>
          <p:cNvPr id="11" name="텍스트 상자 10"/>
          <p:cNvSpPr txBox="1"/>
          <p:nvPr/>
        </p:nvSpPr>
        <p:spPr>
          <a:xfrm>
            <a:off x="935197" y="11234769"/>
            <a:ext cx="1827616" cy="523220"/>
          </a:xfrm>
          <a:prstGeom prst="rect">
            <a:avLst/>
          </a:prstGeom>
          <a:noFill/>
        </p:spPr>
        <p:txBody>
          <a:bodyPr wrap="none" rtlCol="0">
            <a:spAutoFit/>
          </a:bodyPr>
          <a:lstStyle/>
          <a:p>
            <a:r>
              <a:rPr kumimoji="1" lang="en-US" altLang="ko-KR" sz="2800" b="1" dirty="0">
                <a:solidFill>
                  <a:srgbClr val="002856"/>
                </a:solidFill>
                <a:latin typeface="나눔고딕" panose="020D0604000000000000" pitchFamily="50" charset="-127"/>
                <a:ea typeface="나눔고딕" panose="020D0604000000000000" pitchFamily="50" charset="-127"/>
                <a:cs typeface="Nanum Gothic Bold" charset="-127"/>
              </a:rPr>
              <a:t>CONTACT</a:t>
            </a:r>
            <a:endParaRPr kumimoji="1" lang="ko-KR" altLang="en-US" sz="2300" b="1" dirty="0">
              <a:solidFill>
                <a:srgbClr val="002856"/>
              </a:solidFill>
              <a:latin typeface="나눔고딕" panose="020D0604000000000000" pitchFamily="50" charset="-127"/>
              <a:ea typeface="나눔고딕" panose="020D0604000000000000" pitchFamily="50" charset="-127"/>
              <a:cs typeface="Nanum Gothic Bold" charset="-127"/>
            </a:endParaRPr>
          </a:p>
        </p:txBody>
      </p:sp>
      <p:sp>
        <p:nvSpPr>
          <p:cNvPr id="12" name="직사각형 11"/>
          <p:cNvSpPr/>
          <p:nvPr/>
        </p:nvSpPr>
        <p:spPr>
          <a:xfrm flipV="1">
            <a:off x="1033752" y="11864669"/>
            <a:ext cx="13325074" cy="45719"/>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a:solidFill>
                <a:srgbClr val="002856"/>
              </a:solidFill>
            </a:endParaRPr>
          </a:p>
        </p:txBody>
      </p:sp>
      <p:sp>
        <p:nvSpPr>
          <p:cNvPr id="13" name="직사각형 12"/>
          <p:cNvSpPr/>
          <p:nvPr/>
        </p:nvSpPr>
        <p:spPr>
          <a:xfrm>
            <a:off x="7827444" y="11990311"/>
            <a:ext cx="6531382" cy="1097545"/>
          </a:xfrm>
          <a:prstGeom prst="rect">
            <a:avLst/>
          </a:prstGeom>
        </p:spPr>
        <p:txBody>
          <a:bodyPr wrap="square">
            <a:spAutoFit/>
          </a:bodyPr>
          <a:lstStyle/>
          <a:p>
            <a:pPr>
              <a:lnSpc>
                <a:spcPct val="110000"/>
              </a:lnSpc>
            </a:pPr>
            <a:r>
              <a:rPr lang="en-US" altLang="ko-KR" sz="2200" b="1" dirty="0">
                <a:solidFill>
                  <a:srgbClr val="002856"/>
                </a:solidFill>
                <a:latin typeface="나눔고딕" panose="020D0604000000000000" pitchFamily="50" charset="-127"/>
                <a:ea typeface="나눔고딕" panose="020D0604000000000000" pitchFamily="50" charset="-127"/>
                <a:cs typeface="Nanum Gothic ExtraBold" charset="-127"/>
              </a:rPr>
              <a:t>Department</a:t>
            </a:r>
            <a:r>
              <a:rPr lang="ko-KR" altLang="en-US" sz="2200" b="1" dirty="0">
                <a:solidFill>
                  <a:srgbClr val="002856"/>
                </a:solidFill>
                <a:latin typeface="나눔고딕" panose="020D0604000000000000" pitchFamily="50" charset="-127"/>
                <a:ea typeface="나눔고딕" panose="020D0604000000000000" pitchFamily="50" charset="-127"/>
                <a:cs typeface="Nanum Gothic ExtraBold" charset="-127"/>
              </a:rPr>
              <a:t> </a:t>
            </a:r>
            <a:r>
              <a:rPr lang="en-US" altLang="ko-KR" sz="2200" b="1" dirty="0">
                <a:solidFill>
                  <a:srgbClr val="002856"/>
                </a:solidFill>
                <a:latin typeface="나눔고딕" panose="020D0604000000000000" pitchFamily="50" charset="-127"/>
                <a:ea typeface="나눔고딕" panose="020D0604000000000000" pitchFamily="50" charset="-127"/>
                <a:cs typeface="Nanum Gothic ExtraBold" charset="-127"/>
              </a:rPr>
              <a:t>of</a:t>
            </a:r>
            <a:r>
              <a:rPr lang="ko-KR" altLang="en-US" sz="2200" b="1" dirty="0">
                <a:solidFill>
                  <a:srgbClr val="002856"/>
                </a:solidFill>
                <a:latin typeface="나눔고딕" panose="020D0604000000000000" pitchFamily="50" charset="-127"/>
                <a:ea typeface="나눔고딕" panose="020D0604000000000000" pitchFamily="50" charset="-127"/>
                <a:cs typeface="Nanum Gothic ExtraBold" charset="-127"/>
              </a:rPr>
              <a:t> </a:t>
            </a:r>
            <a:r>
              <a:rPr lang="en-US" altLang="ko-KR" sz="2200" b="1" dirty="0">
                <a:solidFill>
                  <a:srgbClr val="002856"/>
                </a:solidFill>
                <a:latin typeface="나눔고딕" panose="020D0604000000000000" pitchFamily="50" charset="-127"/>
                <a:ea typeface="나눔고딕" panose="020D0604000000000000" pitchFamily="50" charset="-127"/>
                <a:cs typeface="Nanum Gothic ExtraBold" charset="-127"/>
              </a:rPr>
              <a:t>Physics</a:t>
            </a:r>
          </a:p>
          <a:p>
            <a:pPr>
              <a:lnSpc>
                <a:spcPct val="110000"/>
              </a:lnSpc>
            </a:pPr>
            <a:r>
              <a:rPr lang="en-US" altLang="ko-KR" sz="2200" dirty="0">
                <a:solidFill>
                  <a:srgbClr val="002856"/>
                </a:solidFill>
                <a:latin typeface="Geomanist Light" charset="0"/>
                <a:ea typeface="Geomanist Light" charset="0"/>
                <a:cs typeface="Geomanist Light" charset="0"/>
              </a:rPr>
              <a:t>4</a:t>
            </a:r>
            <a:r>
              <a:rPr lang="en-US" altLang="ko-KR" sz="2200" baseline="30000" dirty="0">
                <a:solidFill>
                  <a:srgbClr val="002856"/>
                </a:solidFill>
                <a:latin typeface="Geomanist Light" charset="0"/>
                <a:ea typeface="Geomanist Light" charset="0"/>
                <a:cs typeface="Geomanist Light" charset="0"/>
              </a:rPr>
              <a:t>th</a:t>
            </a:r>
            <a:r>
              <a:rPr lang="ko-KR" altLang="en-US" sz="2200" dirty="0">
                <a:solidFill>
                  <a:srgbClr val="002856"/>
                </a:solidFill>
                <a:latin typeface="Geomanist Light" charset="0"/>
                <a:ea typeface="Geomanist Light" charset="0"/>
                <a:cs typeface="Geomanist Light" charset="0"/>
              </a:rPr>
              <a:t> </a:t>
            </a:r>
            <a:r>
              <a:rPr lang="en-US" altLang="ko-KR" sz="2200" dirty="0">
                <a:solidFill>
                  <a:srgbClr val="002856"/>
                </a:solidFill>
                <a:latin typeface="Geomanist Light" charset="0"/>
                <a:ea typeface="Geomanist Light" charset="0"/>
                <a:cs typeface="Geomanist Light" charset="0"/>
              </a:rPr>
              <a:t>Natural</a:t>
            </a:r>
            <a:r>
              <a:rPr lang="ko-KR" altLang="en-US" sz="2200" dirty="0">
                <a:solidFill>
                  <a:srgbClr val="002856"/>
                </a:solidFill>
                <a:latin typeface="Geomanist Light" charset="0"/>
                <a:ea typeface="Geomanist Light" charset="0"/>
                <a:cs typeface="Geomanist Light" charset="0"/>
              </a:rPr>
              <a:t> </a:t>
            </a:r>
            <a:r>
              <a:rPr lang="en-US" altLang="ko-KR" sz="2200" dirty="0">
                <a:solidFill>
                  <a:srgbClr val="002856"/>
                </a:solidFill>
                <a:latin typeface="Geomanist Light" charset="0"/>
                <a:ea typeface="Geomanist Light" charset="0"/>
                <a:cs typeface="Geomanist Light" charset="0"/>
              </a:rPr>
              <a:t>Science</a:t>
            </a:r>
            <a:r>
              <a:rPr lang="ko-KR" altLang="en-US" sz="2200" dirty="0">
                <a:solidFill>
                  <a:srgbClr val="002856"/>
                </a:solidFill>
                <a:latin typeface="Geomanist Light" charset="0"/>
                <a:ea typeface="Geomanist Light" charset="0"/>
                <a:cs typeface="Geomanist Light" charset="0"/>
              </a:rPr>
              <a:t> </a:t>
            </a:r>
            <a:r>
              <a:rPr lang="ko-KR" altLang="en-US" sz="2200" dirty="0" err="1">
                <a:solidFill>
                  <a:srgbClr val="002856"/>
                </a:solidFill>
                <a:latin typeface="Geomanist Light" charset="0"/>
                <a:ea typeface="Geomanist Light" charset="0"/>
                <a:cs typeface="Geomanist Light" charset="0"/>
              </a:rPr>
              <a:t>Building</a:t>
            </a:r>
            <a:r>
              <a:rPr lang="ko-KR" altLang="en-US" sz="2200" dirty="0">
                <a:solidFill>
                  <a:srgbClr val="002856"/>
                </a:solidFill>
                <a:latin typeface="Geomanist Light" charset="0"/>
                <a:ea typeface="Geomanist Light" charset="0"/>
                <a:cs typeface="Geomanist Light" charset="0"/>
              </a:rPr>
              <a:t> </a:t>
            </a:r>
            <a:r>
              <a:rPr lang="en-US" altLang="ko-KR" sz="2200" dirty="0">
                <a:solidFill>
                  <a:srgbClr val="002856"/>
                </a:solidFill>
                <a:latin typeface="Geomanist Light" charset="0"/>
                <a:ea typeface="Geomanist Light" charset="0"/>
                <a:cs typeface="Geomanist Light" charset="0"/>
              </a:rPr>
              <a:t>108</a:t>
            </a:r>
          </a:p>
          <a:p>
            <a:pPr>
              <a:lnSpc>
                <a:spcPct val="110000"/>
              </a:lnSpc>
            </a:pPr>
            <a:r>
              <a:rPr lang="en-US" altLang="ko-KR" sz="1800" dirty="0">
                <a:solidFill>
                  <a:srgbClr val="002856"/>
                </a:solidFill>
                <a:latin typeface="나눔고딕" panose="020D0604000000000000" pitchFamily="50" charset="-127"/>
                <a:ea typeface="나눔고딕" panose="020D0604000000000000" pitchFamily="50" charset="-127"/>
                <a:cs typeface="NanumGothic Regular" charset="-127"/>
              </a:rPr>
              <a:t>https://physics.unist.ac.kr/</a:t>
            </a:r>
            <a:endParaRPr lang="ko-KR" altLang="en-US" sz="1800" dirty="0">
              <a:solidFill>
                <a:srgbClr val="002856"/>
              </a:solidFill>
              <a:latin typeface="나눔고딕" panose="020D0604000000000000" pitchFamily="50" charset="-127"/>
              <a:ea typeface="나눔고딕" panose="020D0604000000000000" pitchFamily="50" charset="-127"/>
              <a:cs typeface="NanumGothic Regular" charset="-127"/>
            </a:endParaRPr>
          </a:p>
        </p:txBody>
      </p:sp>
      <p:sp>
        <p:nvSpPr>
          <p:cNvPr id="2" name="TextBox 1">
            <a:extLst>
              <a:ext uri="{FF2B5EF4-FFF2-40B4-BE49-F238E27FC236}">
                <a16:creationId xmlns:a16="http://schemas.microsoft.com/office/drawing/2014/main" id="{06E7891C-3921-AF1F-7CD1-DC58A239C7A9}"/>
              </a:ext>
            </a:extLst>
          </p:cNvPr>
          <p:cNvSpPr txBox="1"/>
          <p:nvPr/>
        </p:nvSpPr>
        <p:spPr>
          <a:xfrm>
            <a:off x="980805" y="7500286"/>
            <a:ext cx="1949444" cy="553998"/>
          </a:xfrm>
          <a:prstGeom prst="rect">
            <a:avLst/>
          </a:prstGeom>
          <a:noFill/>
        </p:spPr>
        <p:txBody>
          <a:bodyPr wrap="none" rtlCol="0">
            <a:spAutoFit/>
          </a:bodyPr>
          <a:lstStyle/>
          <a:p>
            <a:r>
              <a:rPr lang="en-US" altLang="ko-KR" sz="3000" b="1" dirty="0">
                <a:solidFill>
                  <a:srgbClr val="002856"/>
                </a:solidFill>
                <a:latin typeface="+mj-lt"/>
              </a:rPr>
              <a:t>Soyeon</a:t>
            </a:r>
            <a:r>
              <a:rPr lang="ko-KR" altLang="en-US" sz="3000" b="1" dirty="0">
                <a:solidFill>
                  <a:srgbClr val="002856"/>
                </a:solidFill>
                <a:latin typeface="+mj-lt"/>
              </a:rPr>
              <a:t> </a:t>
            </a:r>
            <a:r>
              <a:rPr lang="en-US" altLang="ko-KR" sz="3000" b="1" dirty="0">
                <a:solidFill>
                  <a:srgbClr val="002856"/>
                </a:solidFill>
                <a:latin typeface="+mj-lt"/>
              </a:rPr>
              <a:t>Kim</a:t>
            </a:r>
            <a:endParaRPr lang="ko-KR" altLang="en-US" sz="3000" b="1" dirty="0">
              <a:solidFill>
                <a:srgbClr val="002856"/>
              </a:solidFill>
              <a:latin typeface="+mj-lt"/>
            </a:endParaRPr>
          </a:p>
        </p:txBody>
      </p:sp>
    </p:spTree>
    <p:extLst>
      <p:ext uri="{BB962C8B-B14F-4D97-AF65-F5344CB8AC3E}">
        <p14:creationId xmlns:p14="http://schemas.microsoft.com/office/powerpoint/2010/main" val="7430325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11605-B11D-FF41-D600-09E454CBC76C}"/>
            </a:ext>
          </a:extLst>
        </p:cNvPr>
        <p:cNvGrpSpPr/>
        <p:nvPr/>
      </p:nvGrpSpPr>
      <p:grpSpPr>
        <a:xfrm>
          <a:off x="0" y="0"/>
          <a:ext cx="0" cy="0"/>
          <a:chOff x="0" y="0"/>
          <a:chExt cx="0" cy="0"/>
        </a:xfrm>
      </p:grpSpPr>
      <p:sp>
        <p:nvSpPr>
          <p:cNvPr id="16" name="직사각형 15">
            <a:extLst>
              <a:ext uri="{FF2B5EF4-FFF2-40B4-BE49-F238E27FC236}">
                <a16:creationId xmlns:a16="http://schemas.microsoft.com/office/drawing/2014/main" id="{AB28ABE9-05DB-D8D1-6AF5-0926C6C9EEEF}"/>
              </a:ext>
            </a:extLst>
          </p:cNvPr>
          <p:cNvSpPr/>
          <p:nvPr/>
        </p:nvSpPr>
        <p:spPr>
          <a:xfrm>
            <a:off x="1119188" y="1125455"/>
            <a:ext cx="16638460" cy="784830"/>
          </a:xfrm>
          <a:prstGeom prst="rect">
            <a:avLst/>
          </a:prstGeom>
        </p:spPr>
        <p:txBody>
          <a:bodyPr wrap="square">
            <a:spAutoFit/>
          </a:bodyPr>
          <a:lstStyle/>
          <a:p>
            <a:pPr>
              <a:defRPr/>
            </a:pPr>
            <a:r>
              <a:rPr lang="en-US" altLang="ko-KR" sz="4500" b="1" dirty="0">
                <a:solidFill>
                  <a:srgbClr val="002856"/>
                </a:solidFill>
                <a:latin typeface="나눔고딕" panose="020D0604000000000000" pitchFamily="50" charset="-127"/>
                <a:ea typeface="나눔고딕" panose="020D0604000000000000" pitchFamily="50" charset="-127"/>
                <a:cs typeface="Nanum Gothic ExtraBold" charset="-127"/>
              </a:rPr>
              <a:t>Active energy compression of a laser-plasma electron beam</a:t>
            </a:r>
            <a:endParaRPr lang="ko-KR" altLang="en-US" sz="4500" b="1" dirty="0">
              <a:solidFill>
                <a:srgbClr val="002856"/>
              </a:solidFill>
              <a:latin typeface="나눔고딕" panose="020D0604000000000000" pitchFamily="50" charset="-127"/>
              <a:ea typeface="나눔고딕" panose="020D0604000000000000" pitchFamily="50" charset="-127"/>
              <a:cs typeface="Nanum Gothic ExtraBold" charset="-127"/>
            </a:endParaRPr>
          </a:p>
        </p:txBody>
      </p:sp>
      <p:cxnSp>
        <p:nvCxnSpPr>
          <p:cNvPr id="21" name="직선 연결선 41">
            <a:extLst>
              <a:ext uri="{FF2B5EF4-FFF2-40B4-BE49-F238E27FC236}">
                <a16:creationId xmlns:a16="http://schemas.microsoft.com/office/drawing/2014/main" id="{4D031561-D4DE-BDC5-1C5A-331BB3978556}"/>
              </a:ext>
            </a:extLst>
          </p:cNvPr>
          <p:cNvCxnSpPr>
            <a:cxnSpLocks/>
          </p:cNvCxnSpPr>
          <p:nvPr/>
        </p:nvCxnSpPr>
        <p:spPr>
          <a:xfrm flipV="1">
            <a:off x="1187768" y="1910285"/>
            <a:ext cx="15801784" cy="69850"/>
          </a:xfrm>
          <a:prstGeom prst="line">
            <a:avLst/>
          </a:prstGeom>
          <a:ln w="57150">
            <a:solidFill>
              <a:srgbClr val="43C0C2"/>
            </a:solidFill>
          </a:ln>
        </p:spPr>
        <p:style>
          <a:lnRef idx="1">
            <a:schemeClr val="accent1"/>
          </a:lnRef>
          <a:fillRef idx="0">
            <a:schemeClr val="accent1"/>
          </a:fillRef>
          <a:effectRef idx="0">
            <a:schemeClr val="accent1"/>
          </a:effectRef>
          <a:fontRef idx="minor">
            <a:schemeClr val="tx1"/>
          </a:fontRef>
        </p:style>
      </p:cxnSp>
      <p:cxnSp>
        <p:nvCxnSpPr>
          <p:cNvPr id="11" name="직선 연결선[R] 10">
            <a:extLst>
              <a:ext uri="{FF2B5EF4-FFF2-40B4-BE49-F238E27FC236}">
                <a16:creationId xmlns:a16="http://schemas.microsoft.com/office/drawing/2014/main" id="{602D40C3-C965-F0B3-390B-F5B31D322FF8}"/>
              </a:ext>
            </a:extLst>
          </p:cNvPr>
          <p:cNvCxnSpPr/>
          <p:nvPr/>
        </p:nvCxnSpPr>
        <p:spPr>
          <a:xfrm>
            <a:off x="1119188" y="12595860"/>
            <a:ext cx="22391413" cy="0"/>
          </a:xfrm>
          <a:prstGeom prst="line">
            <a:avLst/>
          </a:prstGeom>
          <a:ln>
            <a:solidFill>
              <a:srgbClr val="43C0C2"/>
            </a:solidFill>
          </a:ln>
        </p:spPr>
        <p:style>
          <a:lnRef idx="1">
            <a:schemeClr val="accent1"/>
          </a:lnRef>
          <a:fillRef idx="0">
            <a:schemeClr val="accent1"/>
          </a:fillRef>
          <a:effectRef idx="0">
            <a:schemeClr val="accent1"/>
          </a:effectRef>
          <a:fontRef idx="minor">
            <a:schemeClr val="tx1"/>
          </a:fontRef>
        </p:style>
      </p:cxnSp>
      <p:pic>
        <p:nvPicPr>
          <p:cNvPr id="12" name="그림 11">
            <a:extLst>
              <a:ext uri="{FF2B5EF4-FFF2-40B4-BE49-F238E27FC236}">
                <a16:creationId xmlns:a16="http://schemas.microsoft.com/office/drawing/2014/main" id="{0396C6D1-808D-8945-46D2-5A1F746CD7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7859" y="12845944"/>
            <a:ext cx="1641416" cy="282172"/>
          </a:xfrm>
          <a:prstGeom prst="rect">
            <a:avLst/>
          </a:prstGeom>
        </p:spPr>
      </p:pic>
      <p:grpSp>
        <p:nvGrpSpPr>
          <p:cNvPr id="9" name="그룹 8">
            <a:extLst>
              <a:ext uri="{FF2B5EF4-FFF2-40B4-BE49-F238E27FC236}">
                <a16:creationId xmlns:a16="http://schemas.microsoft.com/office/drawing/2014/main" id="{131C58AA-6870-85E4-7EE0-23048A2A8418}"/>
              </a:ext>
            </a:extLst>
          </p:cNvPr>
          <p:cNvGrpSpPr/>
          <p:nvPr/>
        </p:nvGrpSpPr>
        <p:grpSpPr>
          <a:xfrm>
            <a:off x="-1" y="-1"/>
            <a:ext cx="24382413" cy="1855429"/>
            <a:chOff x="-1" y="-1"/>
            <a:chExt cx="24382413" cy="1855429"/>
          </a:xfrm>
        </p:grpSpPr>
        <p:sp>
          <p:nvSpPr>
            <p:cNvPr id="10" name="직사각형 9">
              <a:extLst>
                <a:ext uri="{FF2B5EF4-FFF2-40B4-BE49-F238E27FC236}">
                  <a16:creationId xmlns:a16="http://schemas.microsoft.com/office/drawing/2014/main" id="{2EEE6F28-700E-57C9-AB62-4A532DCF51AC}"/>
                </a:ext>
              </a:extLst>
            </p:cNvPr>
            <p:cNvSpPr/>
            <p:nvPr/>
          </p:nvSpPr>
          <p:spPr>
            <a:xfrm>
              <a:off x="-1" y="-1"/>
              <a:ext cx="24382413" cy="448617"/>
            </a:xfrm>
            <a:prstGeom prst="rect">
              <a:avLst/>
            </a:prstGeom>
            <a:gradFill>
              <a:gsLst>
                <a:gs pos="49000">
                  <a:srgbClr val="002856"/>
                </a:gs>
                <a:gs pos="85000">
                  <a:srgbClr val="1CCFC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cxnSp>
          <p:nvCxnSpPr>
            <p:cNvPr id="13" name="직선 연결선 70">
              <a:extLst>
                <a:ext uri="{FF2B5EF4-FFF2-40B4-BE49-F238E27FC236}">
                  <a16:creationId xmlns:a16="http://schemas.microsoft.com/office/drawing/2014/main" id="{6629DD9B-37CF-8D7E-87DF-9331420D95E8}"/>
                </a:ext>
              </a:extLst>
            </p:cNvPr>
            <p:cNvCxnSpPr/>
            <p:nvPr/>
          </p:nvCxnSpPr>
          <p:spPr>
            <a:xfrm>
              <a:off x="23119760" y="0"/>
              <a:ext cx="0" cy="1460291"/>
            </a:xfrm>
            <a:prstGeom prst="line">
              <a:avLst/>
            </a:prstGeom>
            <a:ln w="41275">
              <a:solidFill>
                <a:srgbClr val="1CCFC9"/>
              </a:solidFill>
            </a:ln>
          </p:spPr>
          <p:style>
            <a:lnRef idx="1">
              <a:schemeClr val="accent1"/>
            </a:lnRef>
            <a:fillRef idx="0">
              <a:schemeClr val="accent1"/>
            </a:fillRef>
            <a:effectRef idx="0">
              <a:schemeClr val="accent1"/>
            </a:effectRef>
            <a:fontRef idx="minor">
              <a:schemeClr val="tx1"/>
            </a:fontRef>
          </p:style>
        </p:cxnSp>
        <p:sp>
          <p:nvSpPr>
            <p:cNvPr id="14" name="타원 13">
              <a:extLst>
                <a:ext uri="{FF2B5EF4-FFF2-40B4-BE49-F238E27FC236}">
                  <a16:creationId xmlns:a16="http://schemas.microsoft.com/office/drawing/2014/main" id="{55694EBA-56F0-3467-929C-0671C64A441E}"/>
                </a:ext>
              </a:extLst>
            </p:cNvPr>
            <p:cNvSpPr/>
            <p:nvPr/>
          </p:nvSpPr>
          <p:spPr>
            <a:xfrm>
              <a:off x="22728916" y="1078039"/>
              <a:ext cx="781685" cy="777389"/>
            </a:xfrm>
            <a:prstGeom prst="ellipse">
              <a:avLst/>
            </a:prstGeom>
            <a:solidFill>
              <a:srgbClr val="1CCF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sz="2300" b="1" dirty="0">
                  <a:latin typeface="나눔고딕" panose="020D0604000000000000" pitchFamily="50" charset="-127"/>
                  <a:ea typeface="나눔고딕" panose="020D0604000000000000" pitchFamily="50" charset="-127"/>
                  <a:cs typeface="Nanum Gothic ExtraBold" charset="-127"/>
                </a:rPr>
                <a:t>11</a:t>
              </a:r>
              <a:endParaRPr lang="ko-KR" altLang="en-US" sz="2300" b="1" dirty="0">
                <a:latin typeface="나눔고딕" panose="020D0604000000000000" pitchFamily="50" charset="-127"/>
                <a:ea typeface="나눔고딕" panose="020D0604000000000000" pitchFamily="50" charset="-127"/>
                <a:cs typeface="Nanum Gothic ExtraBold" charset="-127"/>
              </a:endParaRPr>
            </a:p>
          </p:txBody>
        </p:sp>
      </p:grpSp>
      <p:pic>
        <p:nvPicPr>
          <p:cNvPr id="15" name="그림 14">
            <a:extLst>
              <a:ext uri="{FF2B5EF4-FFF2-40B4-BE49-F238E27FC236}">
                <a16:creationId xmlns:a16="http://schemas.microsoft.com/office/drawing/2014/main" id="{4E391A95-470A-52C9-4A74-84BB8D22B803}"/>
              </a:ext>
            </a:extLst>
          </p:cNvPr>
          <p:cNvPicPr>
            <a:picLocks noChangeAspect="1"/>
          </p:cNvPicPr>
          <p:nvPr/>
        </p:nvPicPr>
        <p:blipFill>
          <a:blip r:embed="rId3"/>
          <a:stretch>
            <a:fillRect/>
          </a:stretch>
        </p:blipFill>
        <p:spPr>
          <a:xfrm>
            <a:off x="21059690" y="12869565"/>
            <a:ext cx="2222311" cy="234930"/>
          </a:xfrm>
          <a:prstGeom prst="rect">
            <a:avLst/>
          </a:prstGeom>
        </p:spPr>
      </p:pic>
      <mc:AlternateContent xmlns:mc="http://schemas.openxmlformats.org/markup-compatibility/2006" xmlns:a14="http://schemas.microsoft.com/office/drawing/2010/main">
        <mc:Choice Requires="a14">
          <p:sp>
            <p:nvSpPr>
              <p:cNvPr id="2" name="직사각형 1">
                <a:extLst>
                  <a:ext uri="{FF2B5EF4-FFF2-40B4-BE49-F238E27FC236}">
                    <a16:creationId xmlns:a16="http://schemas.microsoft.com/office/drawing/2014/main" id="{EC206039-F4A3-9FE5-9643-82DB838D72BE}"/>
                  </a:ext>
                </a:extLst>
              </p:cNvPr>
              <p:cNvSpPr/>
              <p:nvPr/>
            </p:nvSpPr>
            <p:spPr>
              <a:xfrm>
                <a:off x="1119188" y="2344171"/>
                <a:ext cx="5013388" cy="2785378"/>
              </a:xfrm>
              <a:prstGeom prst="rect">
                <a:avLst/>
              </a:prstGeom>
            </p:spPr>
            <p:txBody>
              <a:bodyPr wrap="square" lIns="180000" rIns="108000">
                <a:spAutoFit/>
              </a:bodyPr>
              <a:lstStyle/>
              <a:p>
                <a:pPr algn="just"/>
                <a:r>
                  <a:rPr lang="en-US" altLang="ko-KR" sz="3500" b="1" dirty="0">
                    <a:ea typeface="나눔고딕" panose="020D0604000000000000" pitchFamily="50" charset="-127"/>
                    <a:cs typeface="NanumGothic Regular" charset="-127"/>
                  </a:rPr>
                  <a:t>Initial Beam State</a:t>
                </a:r>
              </a:p>
              <a:p>
                <a:pPr algn="just"/>
                <a:endParaRPr lang="en-US" altLang="ko-KR" sz="3500" dirty="0">
                  <a:ea typeface="나눔고딕" panose="020D0604000000000000" pitchFamily="50" charset="-127"/>
                  <a:cs typeface="NanumGothic Regular" charset="-127"/>
                </a:endParaRPr>
              </a:p>
              <a:p>
                <a:pPr algn="just"/>
                <a:r>
                  <a:rPr lang="en-US" altLang="ko-KR" sz="3500" dirty="0">
                    <a:ea typeface="나눔고딕" panose="020D0604000000000000" pitchFamily="50" charset="-127"/>
                    <a:cs typeface="NanumGothic Regular" charset="-127"/>
                  </a:rPr>
                  <a:t>Median energy: 257 MeV </a:t>
                </a:r>
              </a:p>
              <a:p>
                <a:pPr algn="just"/>
                <a:r>
                  <a:rPr lang="en-US" altLang="ko-KR" sz="3500" dirty="0">
                    <a:ea typeface="나눔고딕" panose="020D0604000000000000" pitchFamily="50" charset="-127"/>
                    <a:cs typeface="NanumGothic Regular" charset="-127"/>
                  </a:rPr>
                  <a:t>Energy spread: 1.8%</a:t>
                </a:r>
              </a:p>
              <a:p>
                <a:pPr algn="just"/>
                <a:r>
                  <a:rPr lang="en-US" altLang="ko-KR" sz="3500" dirty="0">
                    <a:ea typeface="나눔고딕" panose="020D0604000000000000" pitchFamily="50" charset="-127"/>
                    <a:cs typeface="NanumGothic Regular" charset="-127"/>
                  </a:rPr>
                  <a:t>The length of bunch: </a:t>
                </a:r>
                <a14:m>
                  <m:oMath xmlns:m="http://schemas.openxmlformats.org/officeDocument/2006/math">
                    <m:r>
                      <a:rPr lang="en-US" altLang="ko-KR" sz="3500" b="0" i="1" smtClean="0">
                        <a:latin typeface="Cambria Math" panose="02040503050406030204" pitchFamily="18" charset="0"/>
                        <a:ea typeface="나눔고딕" panose="020D0604000000000000" pitchFamily="50" charset="-127"/>
                        <a:cs typeface="NanumGothic Regular" charset="-127"/>
                      </a:rPr>
                      <m:t>2</m:t>
                    </m:r>
                    <m:r>
                      <a:rPr lang="ko-KR" altLang="en-US" sz="3500" b="0" i="1" smtClean="0">
                        <a:latin typeface="Cambria Math" panose="02040503050406030204" pitchFamily="18" charset="0"/>
                        <a:ea typeface="나눔고딕" panose="020D0604000000000000" pitchFamily="50" charset="-127"/>
                        <a:cs typeface="NanumGothic Regular" charset="-127"/>
                      </a:rPr>
                      <m:t>𝜇</m:t>
                    </m:r>
                    <m:r>
                      <a:rPr lang="en-US" altLang="ko-KR" sz="3500" b="0" i="1" smtClean="0">
                        <a:latin typeface="Cambria Math" panose="02040503050406030204" pitchFamily="18" charset="0"/>
                        <a:ea typeface="나눔고딕" panose="020D0604000000000000" pitchFamily="50" charset="-127"/>
                        <a:cs typeface="NanumGothic Regular" charset="-127"/>
                      </a:rPr>
                      <m:t>𝑚</m:t>
                    </m:r>
                  </m:oMath>
                </a14:m>
                <a:endParaRPr lang="en-US" altLang="ko-KR" sz="3500" b="0" dirty="0">
                  <a:ea typeface="나눔고딕" panose="020D0604000000000000" pitchFamily="50" charset="-127"/>
                  <a:cs typeface="NanumGothic Regular" charset="-127"/>
                </a:endParaRPr>
              </a:p>
            </p:txBody>
          </p:sp>
        </mc:Choice>
        <mc:Fallback xmlns="">
          <p:sp>
            <p:nvSpPr>
              <p:cNvPr id="2" name="직사각형 1">
                <a:extLst>
                  <a:ext uri="{FF2B5EF4-FFF2-40B4-BE49-F238E27FC236}">
                    <a16:creationId xmlns:a16="http://schemas.microsoft.com/office/drawing/2014/main" id="{EC206039-F4A3-9FE5-9643-82DB838D72BE}"/>
                  </a:ext>
                </a:extLst>
              </p:cNvPr>
              <p:cNvSpPr>
                <a:spLocks noRot="1" noChangeAspect="1" noMove="1" noResize="1" noEditPoints="1" noAdjustHandles="1" noChangeArrowheads="1" noChangeShapeType="1" noTextEdit="1"/>
              </p:cNvSpPr>
              <p:nvPr/>
            </p:nvSpPr>
            <p:spPr>
              <a:xfrm>
                <a:off x="1119188" y="2344171"/>
                <a:ext cx="5013388" cy="2785378"/>
              </a:xfrm>
              <a:prstGeom prst="rect">
                <a:avLst/>
              </a:prstGeom>
              <a:blipFill>
                <a:blip r:embed="rId4"/>
                <a:stretch>
                  <a:fillRect l="-1825" t="-3289" b="-7456"/>
                </a:stretch>
              </a:blipFill>
            </p:spPr>
            <p:txBody>
              <a:bodyPr/>
              <a:lstStyle/>
              <a:p>
                <a:r>
                  <a:rPr lang="ko-KR" altLang="en-US">
                    <a:noFill/>
                  </a:rPr>
                  <a:t> </a:t>
                </a:r>
              </a:p>
            </p:txBody>
          </p:sp>
        </mc:Fallback>
      </mc:AlternateContent>
      <p:sp>
        <p:nvSpPr>
          <p:cNvPr id="3" name="직사각형 2">
            <a:extLst>
              <a:ext uri="{FF2B5EF4-FFF2-40B4-BE49-F238E27FC236}">
                <a16:creationId xmlns:a16="http://schemas.microsoft.com/office/drawing/2014/main" id="{451ACF4F-EE5B-9B58-1EC1-7CFAFDE56DA6}"/>
              </a:ext>
            </a:extLst>
          </p:cNvPr>
          <p:cNvSpPr/>
          <p:nvPr/>
        </p:nvSpPr>
        <p:spPr>
          <a:xfrm>
            <a:off x="1187768" y="7936993"/>
            <a:ext cx="3042701"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dirty="0"/>
              <a:t>LPA</a:t>
            </a:r>
            <a:endParaRPr lang="ko-KR" altLang="en-US" dirty="0"/>
          </a:p>
        </p:txBody>
      </p:sp>
      <p:sp>
        <p:nvSpPr>
          <p:cNvPr id="4" name="직사각형 3">
            <a:extLst>
              <a:ext uri="{FF2B5EF4-FFF2-40B4-BE49-F238E27FC236}">
                <a16:creationId xmlns:a16="http://schemas.microsoft.com/office/drawing/2014/main" id="{90ED9E5D-BCC1-FEFA-2FDF-647C3E2DE5CF}"/>
              </a:ext>
            </a:extLst>
          </p:cNvPr>
          <p:cNvSpPr/>
          <p:nvPr/>
        </p:nvSpPr>
        <p:spPr>
          <a:xfrm>
            <a:off x="4992624" y="7936993"/>
            <a:ext cx="493776" cy="130220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a:extLst>
              <a:ext uri="{FF2B5EF4-FFF2-40B4-BE49-F238E27FC236}">
                <a16:creationId xmlns:a16="http://schemas.microsoft.com/office/drawing/2014/main" id="{AAABE5B6-DD8A-9E43-9E39-9B6DCB705C58}"/>
              </a:ext>
            </a:extLst>
          </p:cNvPr>
          <p:cNvSpPr/>
          <p:nvPr/>
        </p:nvSpPr>
        <p:spPr>
          <a:xfrm>
            <a:off x="5638800" y="7936993"/>
            <a:ext cx="493776" cy="130220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a:extLst>
              <a:ext uri="{FF2B5EF4-FFF2-40B4-BE49-F238E27FC236}">
                <a16:creationId xmlns:a16="http://schemas.microsoft.com/office/drawing/2014/main" id="{AD66C165-CD8F-2875-C96B-3FAEE0323E64}"/>
              </a:ext>
            </a:extLst>
          </p:cNvPr>
          <p:cNvSpPr txBox="1"/>
          <p:nvPr/>
        </p:nvSpPr>
        <p:spPr>
          <a:xfrm>
            <a:off x="3568810" y="9408686"/>
            <a:ext cx="3709092" cy="584775"/>
          </a:xfrm>
          <a:prstGeom prst="rect">
            <a:avLst/>
          </a:prstGeom>
          <a:noFill/>
        </p:spPr>
        <p:txBody>
          <a:bodyPr wrap="none" rtlCol="0">
            <a:spAutoFit/>
          </a:bodyPr>
          <a:lstStyle/>
          <a:p>
            <a:r>
              <a:rPr lang="en-US" altLang="ko-KR" sz="3200" dirty="0"/>
              <a:t>Quadrupole magnets</a:t>
            </a:r>
            <a:endParaRPr lang="ko-KR" altLang="en-US" sz="3200" dirty="0"/>
          </a:p>
        </p:txBody>
      </p:sp>
      <p:sp>
        <p:nvSpPr>
          <p:cNvPr id="7" name="직사각형 6">
            <a:extLst>
              <a:ext uri="{FF2B5EF4-FFF2-40B4-BE49-F238E27FC236}">
                <a16:creationId xmlns:a16="http://schemas.microsoft.com/office/drawing/2014/main" id="{70705B6F-FCE2-EE41-FDD2-FFEE60DE2AB2}"/>
              </a:ext>
            </a:extLst>
          </p:cNvPr>
          <p:cNvSpPr/>
          <p:nvPr/>
        </p:nvSpPr>
        <p:spPr>
          <a:xfrm>
            <a:off x="6791096" y="6849898"/>
            <a:ext cx="904859" cy="130220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직사각형 7">
            <a:extLst>
              <a:ext uri="{FF2B5EF4-FFF2-40B4-BE49-F238E27FC236}">
                <a16:creationId xmlns:a16="http://schemas.microsoft.com/office/drawing/2014/main" id="{E7DE3C0C-540C-DF28-6FB0-31B12BCF930C}"/>
              </a:ext>
            </a:extLst>
          </p:cNvPr>
          <p:cNvSpPr/>
          <p:nvPr/>
        </p:nvSpPr>
        <p:spPr>
          <a:xfrm>
            <a:off x="11310089" y="6849898"/>
            <a:ext cx="904859" cy="130220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직사각형 16">
            <a:extLst>
              <a:ext uri="{FF2B5EF4-FFF2-40B4-BE49-F238E27FC236}">
                <a16:creationId xmlns:a16="http://schemas.microsoft.com/office/drawing/2014/main" id="{D9227BC7-FD78-C928-0E4B-2AB1CB2C27B5}"/>
              </a:ext>
            </a:extLst>
          </p:cNvPr>
          <p:cNvSpPr/>
          <p:nvPr/>
        </p:nvSpPr>
        <p:spPr>
          <a:xfrm>
            <a:off x="9881767" y="5700092"/>
            <a:ext cx="904859" cy="130220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직사각형 17">
            <a:extLst>
              <a:ext uri="{FF2B5EF4-FFF2-40B4-BE49-F238E27FC236}">
                <a16:creationId xmlns:a16="http://schemas.microsoft.com/office/drawing/2014/main" id="{D8662162-B9B6-22EF-5FCD-80CB06AA7F4C}"/>
              </a:ext>
            </a:extLst>
          </p:cNvPr>
          <p:cNvSpPr/>
          <p:nvPr/>
        </p:nvSpPr>
        <p:spPr>
          <a:xfrm>
            <a:off x="8207544" y="5700092"/>
            <a:ext cx="904859" cy="130220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직사각형 18">
            <a:extLst>
              <a:ext uri="{FF2B5EF4-FFF2-40B4-BE49-F238E27FC236}">
                <a16:creationId xmlns:a16="http://schemas.microsoft.com/office/drawing/2014/main" id="{C641E9C5-86C0-BEFB-7713-5E90C0B2954F}"/>
              </a:ext>
            </a:extLst>
          </p:cNvPr>
          <p:cNvSpPr/>
          <p:nvPr/>
        </p:nvSpPr>
        <p:spPr>
          <a:xfrm>
            <a:off x="12674069" y="8245520"/>
            <a:ext cx="3042701"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dirty="0"/>
              <a:t>RF Cavity</a:t>
            </a:r>
            <a:endParaRPr lang="ko-KR" altLang="en-US" dirty="0"/>
          </a:p>
        </p:txBody>
      </p:sp>
      <p:sp>
        <p:nvSpPr>
          <p:cNvPr id="22" name="직사각형 21">
            <a:extLst>
              <a:ext uri="{FF2B5EF4-FFF2-40B4-BE49-F238E27FC236}">
                <a16:creationId xmlns:a16="http://schemas.microsoft.com/office/drawing/2014/main" id="{FE8CADE8-F81A-2B14-D270-CB2C1ADECF02}"/>
              </a:ext>
            </a:extLst>
          </p:cNvPr>
          <p:cNvSpPr/>
          <p:nvPr/>
        </p:nvSpPr>
        <p:spPr>
          <a:xfrm>
            <a:off x="16351550" y="8075565"/>
            <a:ext cx="493776" cy="130220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직사각형 22">
            <a:extLst>
              <a:ext uri="{FF2B5EF4-FFF2-40B4-BE49-F238E27FC236}">
                <a16:creationId xmlns:a16="http://schemas.microsoft.com/office/drawing/2014/main" id="{83684DCF-ADF4-59B3-0149-A20E565D6D3A}"/>
              </a:ext>
            </a:extLst>
          </p:cNvPr>
          <p:cNvSpPr/>
          <p:nvPr/>
        </p:nvSpPr>
        <p:spPr>
          <a:xfrm>
            <a:off x="16997726" y="8075565"/>
            <a:ext cx="493776" cy="130220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4" name="직사각형 23">
            <a:extLst>
              <a:ext uri="{FF2B5EF4-FFF2-40B4-BE49-F238E27FC236}">
                <a16:creationId xmlns:a16="http://schemas.microsoft.com/office/drawing/2014/main" id="{AB42ABD5-023E-BC36-2622-0BF5643B6A78}"/>
              </a:ext>
            </a:extLst>
          </p:cNvPr>
          <p:cNvSpPr/>
          <p:nvPr/>
        </p:nvSpPr>
        <p:spPr>
          <a:xfrm>
            <a:off x="18203483" y="8324799"/>
            <a:ext cx="3042701"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dirty="0"/>
              <a:t>Spectrometer</a:t>
            </a:r>
            <a:endParaRPr lang="ko-KR" altLang="en-US" dirty="0"/>
          </a:p>
        </p:txBody>
      </p:sp>
      <p:sp>
        <p:nvSpPr>
          <p:cNvPr id="25" name="TextBox 24">
            <a:extLst>
              <a:ext uri="{FF2B5EF4-FFF2-40B4-BE49-F238E27FC236}">
                <a16:creationId xmlns:a16="http://schemas.microsoft.com/office/drawing/2014/main" id="{E3E991D0-5079-B514-3288-6B8DE21683B7}"/>
              </a:ext>
            </a:extLst>
          </p:cNvPr>
          <p:cNvSpPr txBox="1"/>
          <p:nvPr/>
        </p:nvSpPr>
        <p:spPr>
          <a:xfrm>
            <a:off x="7698326" y="8311567"/>
            <a:ext cx="4264950" cy="1077218"/>
          </a:xfrm>
          <a:prstGeom prst="rect">
            <a:avLst/>
          </a:prstGeom>
          <a:noFill/>
        </p:spPr>
        <p:txBody>
          <a:bodyPr wrap="none" rtlCol="0">
            <a:spAutoFit/>
          </a:bodyPr>
          <a:lstStyle/>
          <a:p>
            <a:pPr algn="ctr"/>
            <a:r>
              <a:rPr lang="en-US" altLang="ko-KR" sz="3200" dirty="0"/>
              <a:t>Decompression Chicane </a:t>
            </a:r>
          </a:p>
          <a:p>
            <a:pPr algn="ctr"/>
            <a:r>
              <a:rPr lang="en-US" altLang="ko-KR" sz="3200" dirty="0"/>
              <a:t>(Dipole magnets)</a:t>
            </a:r>
            <a:endParaRPr lang="ko-KR" altLang="en-US" sz="3200" dirty="0"/>
          </a:p>
        </p:txBody>
      </p:sp>
      <p:sp>
        <p:nvSpPr>
          <p:cNvPr id="26" name="TextBox 25">
            <a:extLst>
              <a:ext uri="{FF2B5EF4-FFF2-40B4-BE49-F238E27FC236}">
                <a16:creationId xmlns:a16="http://schemas.microsoft.com/office/drawing/2014/main" id="{6214499F-5635-DA64-D5F5-26A274DE7D80}"/>
              </a:ext>
            </a:extLst>
          </p:cNvPr>
          <p:cNvSpPr txBox="1"/>
          <p:nvPr/>
        </p:nvSpPr>
        <p:spPr>
          <a:xfrm>
            <a:off x="6952019" y="6352595"/>
            <a:ext cx="521297" cy="477054"/>
          </a:xfrm>
          <a:prstGeom prst="rect">
            <a:avLst/>
          </a:prstGeom>
          <a:noFill/>
        </p:spPr>
        <p:txBody>
          <a:bodyPr wrap="none" rtlCol="0">
            <a:spAutoFit/>
          </a:bodyPr>
          <a:lstStyle/>
          <a:p>
            <a:r>
              <a:rPr lang="en-US" altLang="ko-KR" sz="2500" dirty="0"/>
              <a:t>B1</a:t>
            </a:r>
            <a:endParaRPr lang="ko-KR" altLang="en-US" sz="2500" dirty="0"/>
          </a:p>
        </p:txBody>
      </p:sp>
      <p:sp>
        <p:nvSpPr>
          <p:cNvPr id="27" name="TextBox 26">
            <a:extLst>
              <a:ext uri="{FF2B5EF4-FFF2-40B4-BE49-F238E27FC236}">
                <a16:creationId xmlns:a16="http://schemas.microsoft.com/office/drawing/2014/main" id="{147785D0-B85D-B5A2-7D62-E042D6B4CBFD}"/>
              </a:ext>
            </a:extLst>
          </p:cNvPr>
          <p:cNvSpPr txBox="1"/>
          <p:nvPr/>
        </p:nvSpPr>
        <p:spPr>
          <a:xfrm>
            <a:off x="8399324" y="5168812"/>
            <a:ext cx="521297" cy="477054"/>
          </a:xfrm>
          <a:prstGeom prst="rect">
            <a:avLst/>
          </a:prstGeom>
          <a:noFill/>
        </p:spPr>
        <p:txBody>
          <a:bodyPr wrap="none" rtlCol="0">
            <a:spAutoFit/>
          </a:bodyPr>
          <a:lstStyle/>
          <a:p>
            <a:r>
              <a:rPr lang="en-US" altLang="ko-KR" sz="2500" dirty="0"/>
              <a:t>B2</a:t>
            </a:r>
            <a:endParaRPr lang="ko-KR" altLang="en-US" sz="2500" dirty="0"/>
          </a:p>
        </p:txBody>
      </p:sp>
      <p:sp>
        <p:nvSpPr>
          <p:cNvPr id="28" name="TextBox 27">
            <a:extLst>
              <a:ext uri="{FF2B5EF4-FFF2-40B4-BE49-F238E27FC236}">
                <a16:creationId xmlns:a16="http://schemas.microsoft.com/office/drawing/2014/main" id="{471530B9-C5F2-ABA7-1D67-EE0BCF4D435D}"/>
              </a:ext>
            </a:extLst>
          </p:cNvPr>
          <p:cNvSpPr txBox="1"/>
          <p:nvPr/>
        </p:nvSpPr>
        <p:spPr>
          <a:xfrm>
            <a:off x="10073547" y="5239193"/>
            <a:ext cx="521297" cy="477054"/>
          </a:xfrm>
          <a:prstGeom prst="rect">
            <a:avLst/>
          </a:prstGeom>
          <a:noFill/>
        </p:spPr>
        <p:txBody>
          <a:bodyPr wrap="none" rtlCol="0">
            <a:spAutoFit/>
          </a:bodyPr>
          <a:lstStyle/>
          <a:p>
            <a:r>
              <a:rPr lang="en-US" altLang="ko-KR" sz="2500" dirty="0"/>
              <a:t>B3</a:t>
            </a:r>
            <a:endParaRPr lang="ko-KR" altLang="en-US" sz="2500" dirty="0"/>
          </a:p>
        </p:txBody>
      </p:sp>
      <p:sp>
        <p:nvSpPr>
          <p:cNvPr id="29" name="TextBox 28">
            <a:extLst>
              <a:ext uri="{FF2B5EF4-FFF2-40B4-BE49-F238E27FC236}">
                <a16:creationId xmlns:a16="http://schemas.microsoft.com/office/drawing/2014/main" id="{F9CC4652-8F3A-8B9E-DD2E-B373B9458BAC}"/>
              </a:ext>
            </a:extLst>
          </p:cNvPr>
          <p:cNvSpPr txBox="1"/>
          <p:nvPr/>
        </p:nvSpPr>
        <p:spPr>
          <a:xfrm>
            <a:off x="11501869" y="6338296"/>
            <a:ext cx="521297" cy="477054"/>
          </a:xfrm>
          <a:prstGeom prst="rect">
            <a:avLst/>
          </a:prstGeom>
          <a:noFill/>
        </p:spPr>
        <p:txBody>
          <a:bodyPr wrap="none" rtlCol="0">
            <a:spAutoFit/>
          </a:bodyPr>
          <a:lstStyle/>
          <a:p>
            <a:r>
              <a:rPr lang="en-US" altLang="ko-KR" sz="2500" dirty="0"/>
              <a:t>B4</a:t>
            </a:r>
            <a:endParaRPr lang="ko-KR" altLang="en-US" sz="2500" dirty="0"/>
          </a:p>
        </p:txBody>
      </p:sp>
      <p:sp>
        <p:nvSpPr>
          <p:cNvPr id="30" name="TextBox 29">
            <a:extLst>
              <a:ext uri="{FF2B5EF4-FFF2-40B4-BE49-F238E27FC236}">
                <a16:creationId xmlns:a16="http://schemas.microsoft.com/office/drawing/2014/main" id="{C280614C-3384-3E55-2DBF-4C1258486453}"/>
              </a:ext>
            </a:extLst>
          </p:cNvPr>
          <p:cNvSpPr txBox="1"/>
          <p:nvPr/>
        </p:nvSpPr>
        <p:spPr>
          <a:xfrm>
            <a:off x="4955761" y="7495346"/>
            <a:ext cx="606256" cy="400110"/>
          </a:xfrm>
          <a:prstGeom prst="rect">
            <a:avLst/>
          </a:prstGeom>
          <a:noFill/>
        </p:spPr>
        <p:txBody>
          <a:bodyPr wrap="none" rtlCol="0">
            <a:spAutoFit/>
          </a:bodyPr>
          <a:lstStyle/>
          <a:p>
            <a:r>
              <a:rPr lang="en-US" altLang="ko-KR" sz="2000" dirty="0"/>
              <a:t>QF1</a:t>
            </a:r>
            <a:endParaRPr lang="ko-KR" altLang="en-US" sz="2000" dirty="0"/>
          </a:p>
        </p:txBody>
      </p:sp>
      <p:sp>
        <p:nvSpPr>
          <p:cNvPr id="31" name="TextBox 30">
            <a:extLst>
              <a:ext uri="{FF2B5EF4-FFF2-40B4-BE49-F238E27FC236}">
                <a16:creationId xmlns:a16="http://schemas.microsoft.com/office/drawing/2014/main" id="{0AE4A0D3-B970-F204-E2B0-359D751B315F}"/>
              </a:ext>
            </a:extLst>
          </p:cNvPr>
          <p:cNvSpPr txBox="1"/>
          <p:nvPr/>
        </p:nvSpPr>
        <p:spPr>
          <a:xfrm>
            <a:off x="5543080" y="7463234"/>
            <a:ext cx="644728" cy="400110"/>
          </a:xfrm>
          <a:prstGeom prst="rect">
            <a:avLst/>
          </a:prstGeom>
          <a:noFill/>
        </p:spPr>
        <p:txBody>
          <a:bodyPr wrap="none" rtlCol="0">
            <a:spAutoFit/>
          </a:bodyPr>
          <a:lstStyle/>
          <a:p>
            <a:r>
              <a:rPr lang="en-US" altLang="ko-KR" sz="2000" dirty="0"/>
              <a:t>QD1</a:t>
            </a:r>
            <a:endParaRPr lang="ko-KR" altLang="en-US" sz="2000" dirty="0"/>
          </a:p>
        </p:txBody>
      </p:sp>
      <p:sp>
        <p:nvSpPr>
          <p:cNvPr id="32" name="TextBox 31">
            <a:extLst>
              <a:ext uri="{FF2B5EF4-FFF2-40B4-BE49-F238E27FC236}">
                <a16:creationId xmlns:a16="http://schemas.microsoft.com/office/drawing/2014/main" id="{579E8DA4-B6B6-5BEC-C052-F4A8149DA944}"/>
              </a:ext>
            </a:extLst>
          </p:cNvPr>
          <p:cNvSpPr txBox="1"/>
          <p:nvPr/>
        </p:nvSpPr>
        <p:spPr>
          <a:xfrm>
            <a:off x="16283190" y="7659831"/>
            <a:ext cx="606256" cy="400110"/>
          </a:xfrm>
          <a:prstGeom prst="rect">
            <a:avLst/>
          </a:prstGeom>
          <a:noFill/>
        </p:spPr>
        <p:txBody>
          <a:bodyPr wrap="none" rtlCol="0">
            <a:spAutoFit/>
          </a:bodyPr>
          <a:lstStyle/>
          <a:p>
            <a:r>
              <a:rPr lang="en-US" altLang="ko-KR" sz="2000" dirty="0"/>
              <a:t>QF2</a:t>
            </a:r>
            <a:endParaRPr lang="ko-KR" altLang="en-US" sz="2000" dirty="0"/>
          </a:p>
        </p:txBody>
      </p:sp>
      <p:sp>
        <p:nvSpPr>
          <p:cNvPr id="33" name="TextBox 32">
            <a:extLst>
              <a:ext uri="{FF2B5EF4-FFF2-40B4-BE49-F238E27FC236}">
                <a16:creationId xmlns:a16="http://schemas.microsoft.com/office/drawing/2014/main" id="{0BF34EAB-166E-33F2-BC9E-DEA2EE462A1B}"/>
              </a:ext>
            </a:extLst>
          </p:cNvPr>
          <p:cNvSpPr txBox="1"/>
          <p:nvPr/>
        </p:nvSpPr>
        <p:spPr>
          <a:xfrm>
            <a:off x="16956895" y="7675455"/>
            <a:ext cx="644728" cy="400110"/>
          </a:xfrm>
          <a:prstGeom prst="rect">
            <a:avLst/>
          </a:prstGeom>
          <a:noFill/>
        </p:spPr>
        <p:txBody>
          <a:bodyPr wrap="none" rtlCol="0">
            <a:spAutoFit/>
          </a:bodyPr>
          <a:lstStyle/>
          <a:p>
            <a:r>
              <a:rPr lang="en-US" altLang="ko-KR" sz="2000" dirty="0"/>
              <a:t>QD2</a:t>
            </a:r>
            <a:endParaRPr lang="ko-KR" altLang="en-US" sz="2000" dirty="0"/>
          </a:p>
        </p:txBody>
      </p:sp>
      <p:cxnSp>
        <p:nvCxnSpPr>
          <p:cNvPr id="35" name="직선 연결선 34">
            <a:extLst>
              <a:ext uri="{FF2B5EF4-FFF2-40B4-BE49-F238E27FC236}">
                <a16:creationId xmlns:a16="http://schemas.microsoft.com/office/drawing/2014/main" id="{2516FF12-268E-C841-63C3-F94FE0ABC09D}"/>
              </a:ext>
            </a:extLst>
          </p:cNvPr>
          <p:cNvCxnSpPr/>
          <p:nvPr/>
        </p:nvCxnSpPr>
        <p:spPr>
          <a:xfrm flipV="1">
            <a:off x="7698326" y="6513323"/>
            <a:ext cx="509218" cy="646099"/>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6" name="직선 연결선 35">
            <a:extLst>
              <a:ext uri="{FF2B5EF4-FFF2-40B4-BE49-F238E27FC236}">
                <a16:creationId xmlns:a16="http://schemas.microsoft.com/office/drawing/2014/main" id="{1FB693E8-455B-25F7-759E-5BB20654C41A}"/>
              </a:ext>
            </a:extLst>
          </p:cNvPr>
          <p:cNvCxnSpPr>
            <a:cxnSpLocks/>
          </p:cNvCxnSpPr>
          <p:nvPr/>
        </p:nvCxnSpPr>
        <p:spPr>
          <a:xfrm flipV="1">
            <a:off x="9082300" y="6389493"/>
            <a:ext cx="829570" cy="1041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8" name="직선 연결선 37">
            <a:extLst>
              <a:ext uri="{FF2B5EF4-FFF2-40B4-BE49-F238E27FC236}">
                <a16:creationId xmlns:a16="http://schemas.microsoft.com/office/drawing/2014/main" id="{12A7FEC1-6724-57A8-748A-CBC12CA189AA}"/>
              </a:ext>
            </a:extLst>
          </p:cNvPr>
          <p:cNvCxnSpPr>
            <a:cxnSpLocks/>
          </p:cNvCxnSpPr>
          <p:nvPr/>
        </p:nvCxnSpPr>
        <p:spPr>
          <a:xfrm flipH="1" flipV="1">
            <a:off x="10779632" y="6435080"/>
            <a:ext cx="520808" cy="54893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4" name="직사각형 43">
            <a:extLst>
              <a:ext uri="{FF2B5EF4-FFF2-40B4-BE49-F238E27FC236}">
                <a16:creationId xmlns:a16="http://schemas.microsoft.com/office/drawing/2014/main" id="{2AEE1CFD-EABE-524A-FAA7-761B22A24F61}"/>
              </a:ext>
            </a:extLst>
          </p:cNvPr>
          <p:cNvSpPr/>
          <p:nvPr/>
        </p:nvSpPr>
        <p:spPr>
          <a:xfrm>
            <a:off x="22002500" y="7566461"/>
            <a:ext cx="493776" cy="28054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5" name="TextBox 44">
            <a:extLst>
              <a:ext uri="{FF2B5EF4-FFF2-40B4-BE49-F238E27FC236}">
                <a16:creationId xmlns:a16="http://schemas.microsoft.com/office/drawing/2014/main" id="{6AF4A112-EAB6-F51F-D954-EDF96D9F8213}"/>
              </a:ext>
            </a:extLst>
          </p:cNvPr>
          <p:cNvSpPr txBox="1"/>
          <p:nvPr/>
        </p:nvSpPr>
        <p:spPr>
          <a:xfrm>
            <a:off x="21804490" y="7163406"/>
            <a:ext cx="889795" cy="400110"/>
          </a:xfrm>
          <a:prstGeom prst="rect">
            <a:avLst/>
          </a:prstGeom>
          <a:noFill/>
        </p:spPr>
        <p:txBody>
          <a:bodyPr wrap="none" rtlCol="0">
            <a:spAutoFit/>
          </a:bodyPr>
          <a:lstStyle/>
          <a:p>
            <a:r>
              <a:rPr lang="en-US" altLang="ko-KR" sz="2000" dirty="0"/>
              <a:t>Screen</a:t>
            </a:r>
            <a:endParaRPr lang="ko-KR" altLang="en-US" sz="2000" dirty="0"/>
          </a:p>
        </p:txBody>
      </p:sp>
      <p:cxnSp>
        <p:nvCxnSpPr>
          <p:cNvPr id="46" name="직선 연결선 45">
            <a:extLst>
              <a:ext uri="{FF2B5EF4-FFF2-40B4-BE49-F238E27FC236}">
                <a16:creationId xmlns:a16="http://schemas.microsoft.com/office/drawing/2014/main" id="{67450CB4-37BD-9F17-C715-FD4A702375F5}"/>
              </a:ext>
            </a:extLst>
          </p:cNvPr>
          <p:cNvCxnSpPr>
            <a:cxnSpLocks/>
          </p:cNvCxnSpPr>
          <p:nvPr/>
        </p:nvCxnSpPr>
        <p:spPr>
          <a:xfrm flipV="1">
            <a:off x="21241231" y="8805947"/>
            <a:ext cx="829570" cy="1041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48" name="그림 47" descr="도표, 스크린샷, 라인, 텍스트이(가) 표시된 사진&#10;&#10;AI 생성 콘텐츠는 정확하지 않을 수 있습니다.">
            <a:extLst>
              <a:ext uri="{FF2B5EF4-FFF2-40B4-BE49-F238E27FC236}">
                <a16:creationId xmlns:a16="http://schemas.microsoft.com/office/drawing/2014/main" id="{345F6BAE-537D-17CC-28A9-300C2616BB21}"/>
              </a:ext>
            </a:extLst>
          </p:cNvPr>
          <p:cNvPicPr>
            <a:picLocks noChangeAspect="1"/>
          </p:cNvPicPr>
          <p:nvPr/>
        </p:nvPicPr>
        <p:blipFill>
          <a:blip r:embed="rId5"/>
          <a:stretch>
            <a:fillRect/>
          </a:stretch>
        </p:blipFill>
        <p:spPr>
          <a:xfrm>
            <a:off x="11667741" y="2017912"/>
            <a:ext cx="12102323" cy="4241616"/>
          </a:xfrm>
          <a:prstGeom prst="rect">
            <a:avLst/>
          </a:prstGeom>
        </p:spPr>
      </p:pic>
      <p:sp>
        <p:nvSpPr>
          <p:cNvPr id="20" name="TextBox 19">
            <a:extLst>
              <a:ext uri="{FF2B5EF4-FFF2-40B4-BE49-F238E27FC236}">
                <a16:creationId xmlns:a16="http://schemas.microsoft.com/office/drawing/2014/main" id="{3534BFE2-B11E-907A-3068-EFD3D2D5FFF3}"/>
              </a:ext>
            </a:extLst>
          </p:cNvPr>
          <p:cNvSpPr txBox="1"/>
          <p:nvPr/>
        </p:nvSpPr>
        <p:spPr>
          <a:xfrm>
            <a:off x="7695955" y="6863385"/>
            <a:ext cx="845103" cy="477054"/>
          </a:xfrm>
          <a:prstGeom prst="rect">
            <a:avLst/>
          </a:prstGeom>
          <a:noFill/>
        </p:spPr>
        <p:txBody>
          <a:bodyPr wrap="none" rtlCol="0">
            <a:spAutoFit/>
          </a:bodyPr>
          <a:lstStyle/>
          <a:p>
            <a:r>
              <a:rPr lang="en-US" altLang="ko-KR" sz="2500" dirty="0"/>
              <a:t>0.4m</a:t>
            </a:r>
            <a:endParaRPr lang="ko-KR" altLang="en-US" sz="2500" dirty="0"/>
          </a:p>
        </p:txBody>
      </p:sp>
      <p:sp>
        <p:nvSpPr>
          <p:cNvPr id="34" name="TextBox 33">
            <a:extLst>
              <a:ext uri="{FF2B5EF4-FFF2-40B4-BE49-F238E27FC236}">
                <a16:creationId xmlns:a16="http://schemas.microsoft.com/office/drawing/2014/main" id="{6F7B9084-B9AD-7295-4DF5-37A8430DEBA4}"/>
              </a:ext>
            </a:extLst>
          </p:cNvPr>
          <p:cNvSpPr txBox="1"/>
          <p:nvPr/>
        </p:nvSpPr>
        <p:spPr>
          <a:xfrm>
            <a:off x="9112403" y="5865475"/>
            <a:ext cx="845103" cy="477054"/>
          </a:xfrm>
          <a:prstGeom prst="rect">
            <a:avLst/>
          </a:prstGeom>
          <a:noFill/>
        </p:spPr>
        <p:txBody>
          <a:bodyPr wrap="none" rtlCol="0">
            <a:spAutoFit/>
          </a:bodyPr>
          <a:lstStyle/>
          <a:p>
            <a:r>
              <a:rPr lang="en-US" altLang="ko-KR" sz="2500" dirty="0"/>
              <a:t>1.2m</a:t>
            </a:r>
            <a:endParaRPr lang="ko-KR" altLang="en-US" sz="2500" dirty="0"/>
          </a:p>
        </p:txBody>
      </p:sp>
      <p:sp>
        <p:nvSpPr>
          <p:cNvPr id="37" name="TextBox 36">
            <a:extLst>
              <a:ext uri="{FF2B5EF4-FFF2-40B4-BE49-F238E27FC236}">
                <a16:creationId xmlns:a16="http://schemas.microsoft.com/office/drawing/2014/main" id="{2E4A673B-08F9-3FBC-2D81-10E927333FE0}"/>
              </a:ext>
            </a:extLst>
          </p:cNvPr>
          <p:cNvSpPr txBox="1"/>
          <p:nvPr/>
        </p:nvSpPr>
        <p:spPr>
          <a:xfrm>
            <a:off x="10646902" y="6797462"/>
            <a:ext cx="845103" cy="477054"/>
          </a:xfrm>
          <a:prstGeom prst="rect">
            <a:avLst/>
          </a:prstGeom>
          <a:noFill/>
        </p:spPr>
        <p:txBody>
          <a:bodyPr wrap="none" rtlCol="0">
            <a:spAutoFit/>
          </a:bodyPr>
          <a:lstStyle/>
          <a:p>
            <a:r>
              <a:rPr lang="en-US" altLang="ko-KR" sz="2500" dirty="0"/>
              <a:t>0.4m</a:t>
            </a:r>
            <a:endParaRPr lang="ko-KR" altLang="en-US" sz="2500" dirty="0"/>
          </a:p>
        </p:txBody>
      </p:sp>
      <p:sp>
        <p:nvSpPr>
          <p:cNvPr id="40" name="TextBox 39">
            <a:extLst>
              <a:ext uri="{FF2B5EF4-FFF2-40B4-BE49-F238E27FC236}">
                <a16:creationId xmlns:a16="http://schemas.microsoft.com/office/drawing/2014/main" id="{EAE85525-2ABC-7781-699A-99179352D5B7}"/>
              </a:ext>
            </a:extLst>
          </p:cNvPr>
          <p:cNvSpPr txBox="1"/>
          <p:nvPr/>
        </p:nvSpPr>
        <p:spPr>
          <a:xfrm>
            <a:off x="21264183" y="8849179"/>
            <a:ext cx="845103" cy="477054"/>
          </a:xfrm>
          <a:prstGeom prst="rect">
            <a:avLst/>
          </a:prstGeom>
          <a:noFill/>
        </p:spPr>
        <p:txBody>
          <a:bodyPr wrap="none" rtlCol="0">
            <a:spAutoFit/>
          </a:bodyPr>
          <a:lstStyle/>
          <a:p>
            <a:r>
              <a:rPr lang="en-US" altLang="ko-KR" sz="2500" dirty="0"/>
              <a:t>1.0m</a:t>
            </a:r>
            <a:endParaRPr lang="ko-KR" altLang="en-US" sz="2500" dirty="0"/>
          </a:p>
        </p:txBody>
      </p:sp>
      <p:sp>
        <p:nvSpPr>
          <p:cNvPr id="41" name="TextBox 40">
            <a:extLst>
              <a:ext uri="{FF2B5EF4-FFF2-40B4-BE49-F238E27FC236}">
                <a16:creationId xmlns:a16="http://schemas.microsoft.com/office/drawing/2014/main" id="{3D1D33BE-67D6-1E2C-ED86-8DF26307B30C}"/>
              </a:ext>
            </a:extLst>
          </p:cNvPr>
          <p:cNvSpPr txBox="1"/>
          <p:nvPr/>
        </p:nvSpPr>
        <p:spPr>
          <a:xfrm>
            <a:off x="1187768" y="6133695"/>
            <a:ext cx="1592103" cy="477054"/>
          </a:xfrm>
          <a:prstGeom prst="rect">
            <a:avLst/>
          </a:prstGeom>
          <a:noFill/>
        </p:spPr>
        <p:txBody>
          <a:bodyPr wrap="none" rtlCol="0">
            <a:spAutoFit/>
          </a:bodyPr>
          <a:lstStyle/>
          <a:p>
            <a:r>
              <a:rPr lang="en-US" altLang="ko-KR" sz="2500" dirty="0"/>
              <a:t>Drift: 0.5m</a:t>
            </a:r>
            <a:endParaRPr lang="ko-KR" altLang="en-US" sz="2500" dirty="0"/>
          </a:p>
        </p:txBody>
      </p:sp>
      <p:cxnSp>
        <p:nvCxnSpPr>
          <p:cNvPr id="42" name="직선 연결선 41">
            <a:extLst>
              <a:ext uri="{FF2B5EF4-FFF2-40B4-BE49-F238E27FC236}">
                <a16:creationId xmlns:a16="http://schemas.microsoft.com/office/drawing/2014/main" id="{ADC7E05B-A6FD-4CFE-D937-6405DB3F295C}"/>
              </a:ext>
            </a:extLst>
          </p:cNvPr>
          <p:cNvCxnSpPr>
            <a:cxnSpLocks/>
          </p:cNvCxnSpPr>
          <p:nvPr/>
        </p:nvCxnSpPr>
        <p:spPr>
          <a:xfrm flipV="1">
            <a:off x="15619375" y="8697515"/>
            <a:ext cx="829570" cy="1041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94DC138F-5DA4-1C7C-4B6F-5C777BF4CAC1}"/>
              </a:ext>
            </a:extLst>
          </p:cNvPr>
          <p:cNvSpPr txBox="1"/>
          <p:nvPr/>
        </p:nvSpPr>
        <p:spPr>
          <a:xfrm>
            <a:off x="15643381" y="8668441"/>
            <a:ext cx="845103" cy="477054"/>
          </a:xfrm>
          <a:prstGeom prst="rect">
            <a:avLst/>
          </a:prstGeom>
          <a:noFill/>
        </p:spPr>
        <p:txBody>
          <a:bodyPr wrap="none" rtlCol="0">
            <a:spAutoFit/>
          </a:bodyPr>
          <a:lstStyle/>
          <a:p>
            <a:r>
              <a:rPr lang="en-US" altLang="ko-KR" sz="2500" dirty="0"/>
              <a:t>1.0m</a:t>
            </a:r>
            <a:endParaRPr lang="ko-KR" altLang="en-US" sz="2500" dirty="0"/>
          </a:p>
        </p:txBody>
      </p:sp>
      <p:sp>
        <p:nvSpPr>
          <p:cNvPr id="49" name="TextBox 48">
            <a:extLst>
              <a:ext uri="{FF2B5EF4-FFF2-40B4-BE49-F238E27FC236}">
                <a16:creationId xmlns:a16="http://schemas.microsoft.com/office/drawing/2014/main" id="{64EE10C0-C0F5-B4B1-9A11-E1AE7CEA0BC0}"/>
              </a:ext>
            </a:extLst>
          </p:cNvPr>
          <p:cNvSpPr txBox="1"/>
          <p:nvPr/>
        </p:nvSpPr>
        <p:spPr>
          <a:xfrm>
            <a:off x="17457032" y="8787013"/>
            <a:ext cx="845103" cy="477054"/>
          </a:xfrm>
          <a:prstGeom prst="rect">
            <a:avLst/>
          </a:prstGeom>
          <a:noFill/>
        </p:spPr>
        <p:txBody>
          <a:bodyPr wrap="none" rtlCol="0">
            <a:spAutoFit/>
          </a:bodyPr>
          <a:lstStyle/>
          <a:p>
            <a:r>
              <a:rPr lang="en-US" altLang="ko-KR" sz="2500" dirty="0"/>
              <a:t>1.5m</a:t>
            </a:r>
            <a:endParaRPr lang="ko-KR" altLang="en-US" sz="2500" dirty="0"/>
          </a:p>
        </p:txBody>
      </p:sp>
      <p:cxnSp>
        <p:nvCxnSpPr>
          <p:cNvPr id="50" name="직선 연결선 49">
            <a:extLst>
              <a:ext uri="{FF2B5EF4-FFF2-40B4-BE49-F238E27FC236}">
                <a16:creationId xmlns:a16="http://schemas.microsoft.com/office/drawing/2014/main" id="{E70ACC2E-ED2A-CA39-135F-A8551ED93A5A}"/>
              </a:ext>
            </a:extLst>
          </p:cNvPr>
          <p:cNvCxnSpPr>
            <a:cxnSpLocks/>
          </p:cNvCxnSpPr>
          <p:nvPr/>
        </p:nvCxnSpPr>
        <p:spPr>
          <a:xfrm flipV="1">
            <a:off x="17355914" y="8702720"/>
            <a:ext cx="829570" cy="1041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6A39E968-4FB4-96BD-3899-AEB9A46F35AD}"/>
              </a:ext>
            </a:extLst>
          </p:cNvPr>
          <p:cNvSpPr txBox="1"/>
          <p:nvPr/>
        </p:nvSpPr>
        <p:spPr>
          <a:xfrm>
            <a:off x="2006069" y="10526654"/>
            <a:ext cx="19914414" cy="1615827"/>
          </a:xfrm>
          <a:prstGeom prst="rect">
            <a:avLst/>
          </a:prstGeom>
          <a:noFill/>
        </p:spPr>
        <p:txBody>
          <a:bodyPr wrap="square" rtlCol="0">
            <a:spAutoFit/>
          </a:bodyPr>
          <a:lstStyle/>
          <a:p>
            <a:r>
              <a:rPr lang="en-US" altLang="ko-KR" sz="3300" dirty="0"/>
              <a:t>Reproduce the experimental setup </a:t>
            </a:r>
            <a:r>
              <a:rPr lang="en-US" altLang="ko-KR" sz="3300"/>
              <a:t>→ Determine </a:t>
            </a:r>
            <a:r>
              <a:rPr lang="en-US" altLang="ko-KR" sz="3300" dirty="0"/>
              <a:t>the RF phase at which the energy spread is minimized → Generate z–E phase space plots after the LPA, after the decompression chicane, and after the </a:t>
            </a:r>
            <a:r>
              <a:rPr lang="en-US" altLang="ko-KR" sz="3300" dirty="0" err="1"/>
              <a:t>dechirper</a:t>
            </a:r>
            <a:r>
              <a:rPr lang="en-US" altLang="ko-KR" sz="3300" dirty="0"/>
              <a:t> cavity, and obtain the energy spectra recorded at the spectrometer for both RF OFF and RF ON conditions.</a:t>
            </a:r>
            <a:endParaRPr lang="ko-KR" altLang="en-US" sz="3300" dirty="0"/>
          </a:p>
        </p:txBody>
      </p:sp>
    </p:spTree>
    <p:extLst>
      <p:ext uri="{BB962C8B-B14F-4D97-AF65-F5344CB8AC3E}">
        <p14:creationId xmlns:p14="http://schemas.microsoft.com/office/powerpoint/2010/main" val="8937837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3129B-9EA3-F37A-E7D6-19EA3F3F1248}"/>
            </a:ext>
          </a:extLst>
        </p:cNvPr>
        <p:cNvGrpSpPr/>
        <p:nvPr/>
      </p:nvGrpSpPr>
      <p:grpSpPr>
        <a:xfrm>
          <a:off x="0" y="0"/>
          <a:ext cx="0" cy="0"/>
          <a:chOff x="0" y="0"/>
          <a:chExt cx="0" cy="0"/>
        </a:xfrm>
      </p:grpSpPr>
      <p:sp>
        <p:nvSpPr>
          <p:cNvPr id="16" name="직사각형 15">
            <a:extLst>
              <a:ext uri="{FF2B5EF4-FFF2-40B4-BE49-F238E27FC236}">
                <a16:creationId xmlns:a16="http://schemas.microsoft.com/office/drawing/2014/main" id="{509FB907-23B4-29B7-737C-7F20CD851B95}"/>
              </a:ext>
            </a:extLst>
          </p:cNvPr>
          <p:cNvSpPr/>
          <p:nvPr/>
        </p:nvSpPr>
        <p:spPr>
          <a:xfrm>
            <a:off x="1119188" y="1125455"/>
            <a:ext cx="16638460" cy="784830"/>
          </a:xfrm>
          <a:prstGeom prst="rect">
            <a:avLst/>
          </a:prstGeom>
        </p:spPr>
        <p:txBody>
          <a:bodyPr wrap="square">
            <a:spAutoFit/>
          </a:bodyPr>
          <a:lstStyle/>
          <a:p>
            <a:pPr>
              <a:defRPr/>
            </a:pPr>
            <a:r>
              <a:rPr lang="en-US" altLang="ko-KR" sz="4500" b="1" dirty="0">
                <a:solidFill>
                  <a:srgbClr val="002856"/>
                </a:solidFill>
                <a:latin typeface="나눔고딕" panose="020D0604000000000000" pitchFamily="50" charset="-127"/>
                <a:ea typeface="나눔고딕" panose="020D0604000000000000" pitchFamily="50" charset="-127"/>
                <a:cs typeface="Nanum Gothic ExtraBold" charset="-127"/>
              </a:rPr>
              <a:t>Active energy compression of a laser-plasma electron beam</a:t>
            </a:r>
            <a:endParaRPr lang="ko-KR" altLang="en-US" sz="4500" b="1" dirty="0">
              <a:solidFill>
                <a:srgbClr val="002856"/>
              </a:solidFill>
              <a:latin typeface="나눔고딕" panose="020D0604000000000000" pitchFamily="50" charset="-127"/>
              <a:ea typeface="나눔고딕" panose="020D0604000000000000" pitchFamily="50" charset="-127"/>
              <a:cs typeface="Nanum Gothic ExtraBold" charset="-127"/>
            </a:endParaRPr>
          </a:p>
        </p:txBody>
      </p:sp>
      <p:cxnSp>
        <p:nvCxnSpPr>
          <p:cNvPr id="21" name="직선 연결선 41">
            <a:extLst>
              <a:ext uri="{FF2B5EF4-FFF2-40B4-BE49-F238E27FC236}">
                <a16:creationId xmlns:a16="http://schemas.microsoft.com/office/drawing/2014/main" id="{0D662A57-7198-3232-6AFC-F584CD893716}"/>
              </a:ext>
            </a:extLst>
          </p:cNvPr>
          <p:cNvCxnSpPr>
            <a:cxnSpLocks/>
          </p:cNvCxnSpPr>
          <p:nvPr/>
        </p:nvCxnSpPr>
        <p:spPr>
          <a:xfrm flipV="1">
            <a:off x="1187768" y="1910285"/>
            <a:ext cx="15801784" cy="69850"/>
          </a:xfrm>
          <a:prstGeom prst="line">
            <a:avLst/>
          </a:prstGeom>
          <a:ln w="57150">
            <a:solidFill>
              <a:srgbClr val="43C0C2"/>
            </a:solidFill>
          </a:ln>
        </p:spPr>
        <p:style>
          <a:lnRef idx="1">
            <a:schemeClr val="accent1"/>
          </a:lnRef>
          <a:fillRef idx="0">
            <a:schemeClr val="accent1"/>
          </a:fillRef>
          <a:effectRef idx="0">
            <a:schemeClr val="accent1"/>
          </a:effectRef>
          <a:fontRef idx="minor">
            <a:schemeClr val="tx1"/>
          </a:fontRef>
        </p:style>
      </p:cxnSp>
      <p:cxnSp>
        <p:nvCxnSpPr>
          <p:cNvPr id="11" name="직선 연결선[R] 10">
            <a:extLst>
              <a:ext uri="{FF2B5EF4-FFF2-40B4-BE49-F238E27FC236}">
                <a16:creationId xmlns:a16="http://schemas.microsoft.com/office/drawing/2014/main" id="{5C0A0F72-C115-C312-CB79-34BE2705E415}"/>
              </a:ext>
            </a:extLst>
          </p:cNvPr>
          <p:cNvCxnSpPr/>
          <p:nvPr/>
        </p:nvCxnSpPr>
        <p:spPr>
          <a:xfrm>
            <a:off x="1119188" y="12595860"/>
            <a:ext cx="22391413" cy="0"/>
          </a:xfrm>
          <a:prstGeom prst="line">
            <a:avLst/>
          </a:prstGeom>
          <a:ln>
            <a:solidFill>
              <a:srgbClr val="43C0C2"/>
            </a:solidFill>
          </a:ln>
        </p:spPr>
        <p:style>
          <a:lnRef idx="1">
            <a:schemeClr val="accent1"/>
          </a:lnRef>
          <a:fillRef idx="0">
            <a:schemeClr val="accent1"/>
          </a:fillRef>
          <a:effectRef idx="0">
            <a:schemeClr val="accent1"/>
          </a:effectRef>
          <a:fontRef idx="minor">
            <a:schemeClr val="tx1"/>
          </a:fontRef>
        </p:style>
      </p:cxnSp>
      <p:pic>
        <p:nvPicPr>
          <p:cNvPr id="12" name="그림 11">
            <a:extLst>
              <a:ext uri="{FF2B5EF4-FFF2-40B4-BE49-F238E27FC236}">
                <a16:creationId xmlns:a16="http://schemas.microsoft.com/office/drawing/2014/main" id="{BF59CE78-23D2-5AE1-5706-59695F7B1E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7859" y="12845944"/>
            <a:ext cx="1641416" cy="282172"/>
          </a:xfrm>
          <a:prstGeom prst="rect">
            <a:avLst/>
          </a:prstGeom>
        </p:spPr>
      </p:pic>
      <p:grpSp>
        <p:nvGrpSpPr>
          <p:cNvPr id="9" name="그룹 8">
            <a:extLst>
              <a:ext uri="{FF2B5EF4-FFF2-40B4-BE49-F238E27FC236}">
                <a16:creationId xmlns:a16="http://schemas.microsoft.com/office/drawing/2014/main" id="{84011423-3AFE-8B02-2F8F-C7F415CCCA95}"/>
              </a:ext>
            </a:extLst>
          </p:cNvPr>
          <p:cNvGrpSpPr/>
          <p:nvPr/>
        </p:nvGrpSpPr>
        <p:grpSpPr>
          <a:xfrm>
            <a:off x="-1" y="-1"/>
            <a:ext cx="24382413" cy="1855429"/>
            <a:chOff x="-1" y="-1"/>
            <a:chExt cx="24382413" cy="1855429"/>
          </a:xfrm>
        </p:grpSpPr>
        <p:sp>
          <p:nvSpPr>
            <p:cNvPr id="10" name="직사각형 9">
              <a:extLst>
                <a:ext uri="{FF2B5EF4-FFF2-40B4-BE49-F238E27FC236}">
                  <a16:creationId xmlns:a16="http://schemas.microsoft.com/office/drawing/2014/main" id="{C82C151A-11AD-4E3A-C39B-5158A0B3AAD5}"/>
                </a:ext>
              </a:extLst>
            </p:cNvPr>
            <p:cNvSpPr/>
            <p:nvPr/>
          </p:nvSpPr>
          <p:spPr>
            <a:xfrm>
              <a:off x="-1" y="-1"/>
              <a:ext cx="24382413" cy="448617"/>
            </a:xfrm>
            <a:prstGeom prst="rect">
              <a:avLst/>
            </a:prstGeom>
            <a:gradFill>
              <a:gsLst>
                <a:gs pos="49000">
                  <a:srgbClr val="002856"/>
                </a:gs>
                <a:gs pos="85000">
                  <a:srgbClr val="1CCFC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cxnSp>
          <p:nvCxnSpPr>
            <p:cNvPr id="13" name="직선 연결선 70">
              <a:extLst>
                <a:ext uri="{FF2B5EF4-FFF2-40B4-BE49-F238E27FC236}">
                  <a16:creationId xmlns:a16="http://schemas.microsoft.com/office/drawing/2014/main" id="{6B911EEF-C6BA-4E94-20BA-A89884F21213}"/>
                </a:ext>
              </a:extLst>
            </p:cNvPr>
            <p:cNvCxnSpPr/>
            <p:nvPr/>
          </p:nvCxnSpPr>
          <p:spPr>
            <a:xfrm>
              <a:off x="23119760" y="0"/>
              <a:ext cx="0" cy="1460291"/>
            </a:xfrm>
            <a:prstGeom prst="line">
              <a:avLst/>
            </a:prstGeom>
            <a:ln w="41275">
              <a:solidFill>
                <a:srgbClr val="1CCFC9"/>
              </a:solidFill>
            </a:ln>
          </p:spPr>
          <p:style>
            <a:lnRef idx="1">
              <a:schemeClr val="accent1"/>
            </a:lnRef>
            <a:fillRef idx="0">
              <a:schemeClr val="accent1"/>
            </a:fillRef>
            <a:effectRef idx="0">
              <a:schemeClr val="accent1"/>
            </a:effectRef>
            <a:fontRef idx="minor">
              <a:schemeClr val="tx1"/>
            </a:fontRef>
          </p:style>
        </p:cxnSp>
        <p:sp>
          <p:nvSpPr>
            <p:cNvPr id="14" name="타원 13">
              <a:extLst>
                <a:ext uri="{FF2B5EF4-FFF2-40B4-BE49-F238E27FC236}">
                  <a16:creationId xmlns:a16="http://schemas.microsoft.com/office/drawing/2014/main" id="{C56847A2-6889-1C19-1381-DE75C11E2CA0}"/>
                </a:ext>
              </a:extLst>
            </p:cNvPr>
            <p:cNvSpPr/>
            <p:nvPr/>
          </p:nvSpPr>
          <p:spPr>
            <a:xfrm>
              <a:off x="22728916" y="1078039"/>
              <a:ext cx="781685" cy="777389"/>
            </a:xfrm>
            <a:prstGeom prst="ellipse">
              <a:avLst/>
            </a:prstGeom>
            <a:solidFill>
              <a:srgbClr val="1CCF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sz="2300" b="1" dirty="0">
                  <a:latin typeface="나눔고딕" panose="020D0604000000000000" pitchFamily="50" charset="-127"/>
                  <a:ea typeface="나눔고딕" panose="020D0604000000000000" pitchFamily="50" charset="-127"/>
                  <a:cs typeface="Nanum Gothic ExtraBold" charset="-127"/>
                </a:rPr>
                <a:t>12</a:t>
              </a:r>
              <a:endParaRPr lang="ko-KR" altLang="en-US" sz="2300" b="1" dirty="0">
                <a:latin typeface="나눔고딕" panose="020D0604000000000000" pitchFamily="50" charset="-127"/>
                <a:ea typeface="나눔고딕" panose="020D0604000000000000" pitchFamily="50" charset="-127"/>
                <a:cs typeface="Nanum Gothic ExtraBold" charset="-127"/>
              </a:endParaRPr>
            </a:p>
          </p:txBody>
        </p:sp>
      </p:grpSp>
      <p:pic>
        <p:nvPicPr>
          <p:cNvPr id="15" name="그림 14">
            <a:extLst>
              <a:ext uri="{FF2B5EF4-FFF2-40B4-BE49-F238E27FC236}">
                <a16:creationId xmlns:a16="http://schemas.microsoft.com/office/drawing/2014/main" id="{A7CEA7FE-909A-35DF-B208-28F9FEE58197}"/>
              </a:ext>
            </a:extLst>
          </p:cNvPr>
          <p:cNvPicPr>
            <a:picLocks noChangeAspect="1"/>
          </p:cNvPicPr>
          <p:nvPr/>
        </p:nvPicPr>
        <p:blipFill>
          <a:blip r:embed="rId3"/>
          <a:stretch>
            <a:fillRect/>
          </a:stretch>
        </p:blipFill>
        <p:spPr>
          <a:xfrm>
            <a:off x="21059690" y="12869565"/>
            <a:ext cx="2222311" cy="234930"/>
          </a:xfrm>
          <a:prstGeom prst="rect">
            <a:avLst/>
          </a:prstGeom>
        </p:spPr>
      </p:pic>
      <mc:AlternateContent xmlns:mc="http://schemas.openxmlformats.org/markup-compatibility/2006" xmlns:a14="http://schemas.microsoft.com/office/drawing/2010/main">
        <mc:Choice Requires="a14">
          <p:sp>
            <p:nvSpPr>
              <p:cNvPr id="2" name="직사각형 1">
                <a:extLst>
                  <a:ext uri="{FF2B5EF4-FFF2-40B4-BE49-F238E27FC236}">
                    <a16:creationId xmlns:a16="http://schemas.microsoft.com/office/drawing/2014/main" id="{19FD613E-1D61-E883-97E8-F5A52362215F}"/>
                  </a:ext>
                </a:extLst>
              </p:cNvPr>
              <p:cNvSpPr/>
              <p:nvPr/>
            </p:nvSpPr>
            <p:spPr>
              <a:xfrm>
                <a:off x="1119188" y="2344171"/>
                <a:ext cx="6726364" cy="2262158"/>
              </a:xfrm>
              <a:prstGeom prst="rect">
                <a:avLst/>
              </a:prstGeom>
            </p:spPr>
            <p:txBody>
              <a:bodyPr wrap="square" lIns="180000" rIns="108000">
                <a:spAutoFit/>
              </a:bodyPr>
              <a:lstStyle/>
              <a:p>
                <a:pPr algn="just"/>
                <a:r>
                  <a:rPr lang="en-US" altLang="ko-KR" sz="3500" b="1" dirty="0">
                    <a:ea typeface="나눔고딕" panose="020D0604000000000000" pitchFamily="50" charset="-127"/>
                    <a:cs typeface="NanumGothic Regular" charset="-127"/>
                  </a:rPr>
                  <a:t>Optimal Phase Scan</a:t>
                </a:r>
              </a:p>
              <a:p>
                <a:pPr algn="just"/>
                <a:endParaRPr lang="en-US" altLang="ko-KR" sz="3500" b="1" dirty="0">
                  <a:ea typeface="나눔고딕" panose="020D0604000000000000" pitchFamily="50" charset="-127"/>
                  <a:cs typeface="NanumGothic Regular" charset="-127"/>
                </a:endParaRPr>
              </a:p>
              <a:p>
                <a:pPr algn="just"/>
                <a:r>
                  <a:rPr lang="en-US" altLang="ko-KR" sz="3500" dirty="0">
                    <a:ea typeface="나눔고딕" panose="020D0604000000000000" pitchFamily="50" charset="-127"/>
                    <a:cs typeface="NanumGothic Regular" charset="-127"/>
                  </a:rPr>
                  <a:t>RF phase: 11.7177</a:t>
                </a:r>
                <a:r>
                  <a:rPr lang="en-US" altLang="ko-KR" dirty="0">
                    <a:ea typeface="Cambria Math" panose="02040503050406030204" pitchFamily="18" charset="0"/>
                    <a:cs typeface="Calibri" panose="020F0502020204030204" pitchFamily="34" charset="0"/>
                  </a:rPr>
                  <a:t> </a:t>
                </a:r>
                <a14:m>
                  <m:oMath xmlns:m="http://schemas.openxmlformats.org/officeDocument/2006/math">
                    <m:r>
                      <a:rPr lang="en-US" altLang="ko-KR" i="1">
                        <a:latin typeface="Cambria Math" panose="02040503050406030204" pitchFamily="18" charset="0"/>
                        <a:ea typeface="Cambria Math" panose="02040503050406030204" pitchFamily="18" charset="0"/>
                        <a:cs typeface="Calibri" panose="020F0502020204030204" pitchFamily="34" charset="0"/>
                      </a:rPr>
                      <m:t>°</m:t>
                    </m:r>
                  </m:oMath>
                </a14:m>
                <a:endParaRPr lang="en-US" altLang="ko-KR" dirty="0">
                  <a:ea typeface="Cambria Math" panose="02040503050406030204" pitchFamily="18" charset="0"/>
                  <a:cs typeface="Calibri" panose="020F0502020204030204" pitchFamily="34" charset="0"/>
                </a:endParaRPr>
              </a:p>
              <a:p>
                <a:pPr algn="just"/>
                <a:r>
                  <a:rPr lang="en-US" altLang="ko-KR" sz="3500" dirty="0">
                    <a:ea typeface="나눔고딕" panose="020D0604000000000000" pitchFamily="50" charset="-127"/>
                    <a:cs typeface="NanumGothic Regular" charset="-127"/>
                  </a:rPr>
                  <a:t>Energy spread: 0.8539693338 %</a:t>
                </a:r>
              </a:p>
            </p:txBody>
          </p:sp>
        </mc:Choice>
        <mc:Fallback xmlns="">
          <p:sp>
            <p:nvSpPr>
              <p:cNvPr id="2" name="직사각형 1">
                <a:extLst>
                  <a:ext uri="{FF2B5EF4-FFF2-40B4-BE49-F238E27FC236}">
                    <a16:creationId xmlns:a16="http://schemas.microsoft.com/office/drawing/2014/main" id="{19FD613E-1D61-E883-97E8-F5A52362215F}"/>
                  </a:ext>
                </a:extLst>
              </p:cNvPr>
              <p:cNvSpPr>
                <a:spLocks noRot="1" noChangeAspect="1" noMove="1" noResize="1" noEditPoints="1" noAdjustHandles="1" noChangeArrowheads="1" noChangeShapeType="1" noTextEdit="1"/>
              </p:cNvSpPr>
              <p:nvPr/>
            </p:nvSpPr>
            <p:spPr>
              <a:xfrm>
                <a:off x="1119188" y="2344171"/>
                <a:ext cx="6726364" cy="2262158"/>
              </a:xfrm>
              <a:prstGeom prst="rect">
                <a:avLst/>
              </a:prstGeom>
              <a:blipFill>
                <a:blip r:embed="rId4"/>
                <a:stretch>
                  <a:fillRect l="-1360" t="-4043" b="-9164"/>
                </a:stretch>
              </a:blipFill>
            </p:spPr>
            <p:txBody>
              <a:bodyPr/>
              <a:lstStyle/>
              <a:p>
                <a:r>
                  <a:rPr lang="ko-KR" altLang="en-US">
                    <a:noFill/>
                  </a:rPr>
                  <a:t> </a:t>
                </a:r>
              </a:p>
            </p:txBody>
          </p:sp>
        </mc:Fallback>
      </mc:AlternateContent>
      <p:pic>
        <p:nvPicPr>
          <p:cNvPr id="4" name="그림 3" descr="라인, 그래프, 도표, 텍스트이(가) 표시된 사진&#10;&#10;AI 생성 콘텐츠는 정확하지 않을 수 있습니다.">
            <a:extLst>
              <a:ext uri="{FF2B5EF4-FFF2-40B4-BE49-F238E27FC236}">
                <a16:creationId xmlns:a16="http://schemas.microsoft.com/office/drawing/2014/main" id="{82399024-D806-C955-E0F4-0E388CD52F07}"/>
              </a:ext>
            </a:extLst>
          </p:cNvPr>
          <p:cNvPicPr>
            <a:picLocks noChangeAspect="1"/>
          </p:cNvPicPr>
          <p:nvPr/>
        </p:nvPicPr>
        <p:blipFill>
          <a:blip r:embed="rId5"/>
          <a:stretch>
            <a:fillRect/>
          </a:stretch>
        </p:blipFill>
        <p:spPr>
          <a:xfrm>
            <a:off x="9438418" y="3227634"/>
            <a:ext cx="12818078" cy="8011298"/>
          </a:xfrm>
          <a:prstGeom prst="rect">
            <a:avLst/>
          </a:prstGeom>
        </p:spPr>
      </p:pic>
    </p:spTree>
    <p:extLst>
      <p:ext uri="{BB962C8B-B14F-4D97-AF65-F5344CB8AC3E}">
        <p14:creationId xmlns:p14="http://schemas.microsoft.com/office/powerpoint/2010/main" val="5511401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FBAA9-2D99-79CA-55C8-707330FD8108}"/>
            </a:ext>
          </a:extLst>
        </p:cNvPr>
        <p:cNvGrpSpPr/>
        <p:nvPr/>
      </p:nvGrpSpPr>
      <p:grpSpPr>
        <a:xfrm>
          <a:off x="0" y="0"/>
          <a:ext cx="0" cy="0"/>
          <a:chOff x="0" y="0"/>
          <a:chExt cx="0" cy="0"/>
        </a:xfrm>
      </p:grpSpPr>
      <p:sp>
        <p:nvSpPr>
          <p:cNvPr id="16" name="직사각형 15">
            <a:extLst>
              <a:ext uri="{FF2B5EF4-FFF2-40B4-BE49-F238E27FC236}">
                <a16:creationId xmlns:a16="http://schemas.microsoft.com/office/drawing/2014/main" id="{41DC81BA-E56F-ECAE-3BCC-7A10AC6962BF}"/>
              </a:ext>
            </a:extLst>
          </p:cNvPr>
          <p:cNvSpPr/>
          <p:nvPr/>
        </p:nvSpPr>
        <p:spPr>
          <a:xfrm>
            <a:off x="1119188" y="1125455"/>
            <a:ext cx="16638460" cy="784830"/>
          </a:xfrm>
          <a:prstGeom prst="rect">
            <a:avLst/>
          </a:prstGeom>
        </p:spPr>
        <p:txBody>
          <a:bodyPr wrap="square">
            <a:spAutoFit/>
          </a:bodyPr>
          <a:lstStyle/>
          <a:p>
            <a:pPr>
              <a:defRPr/>
            </a:pPr>
            <a:r>
              <a:rPr lang="en-US" altLang="ko-KR" sz="4500" b="1" dirty="0">
                <a:solidFill>
                  <a:srgbClr val="002856"/>
                </a:solidFill>
                <a:latin typeface="나눔고딕" panose="020D0604000000000000" pitchFamily="50" charset="-127"/>
                <a:ea typeface="나눔고딕" panose="020D0604000000000000" pitchFamily="50" charset="-127"/>
                <a:cs typeface="Nanum Gothic ExtraBold" charset="-127"/>
              </a:rPr>
              <a:t>Active energy compression of a laser-plasma electron beam</a:t>
            </a:r>
            <a:endParaRPr lang="ko-KR" altLang="en-US" sz="4500" b="1" dirty="0">
              <a:solidFill>
                <a:srgbClr val="002856"/>
              </a:solidFill>
              <a:latin typeface="나눔고딕" panose="020D0604000000000000" pitchFamily="50" charset="-127"/>
              <a:ea typeface="나눔고딕" panose="020D0604000000000000" pitchFamily="50" charset="-127"/>
              <a:cs typeface="Nanum Gothic ExtraBold" charset="-127"/>
            </a:endParaRPr>
          </a:p>
        </p:txBody>
      </p:sp>
      <p:cxnSp>
        <p:nvCxnSpPr>
          <p:cNvPr id="21" name="직선 연결선 41">
            <a:extLst>
              <a:ext uri="{FF2B5EF4-FFF2-40B4-BE49-F238E27FC236}">
                <a16:creationId xmlns:a16="http://schemas.microsoft.com/office/drawing/2014/main" id="{69D84425-0BBF-E8BA-29C6-760B9C6D4618}"/>
              </a:ext>
            </a:extLst>
          </p:cNvPr>
          <p:cNvCxnSpPr>
            <a:cxnSpLocks/>
          </p:cNvCxnSpPr>
          <p:nvPr/>
        </p:nvCxnSpPr>
        <p:spPr>
          <a:xfrm flipV="1">
            <a:off x="1187768" y="1910285"/>
            <a:ext cx="15801784" cy="69850"/>
          </a:xfrm>
          <a:prstGeom prst="line">
            <a:avLst/>
          </a:prstGeom>
          <a:ln w="57150">
            <a:solidFill>
              <a:srgbClr val="43C0C2"/>
            </a:solidFill>
          </a:ln>
        </p:spPr>
        <p:style>
          <a:lnRef idx="1">
            <a:schemeClr val="accent1"/>
          </a:lnRef>
          <a:fillRef idx="0">
            <a:schemeClr val="accent1"/>
          </a:fillRef>
          <a:effectRef idx="0">
            <a:schemeClr val="accent1"/>
          </a:effectRef>
          <a:fontRef idx="minor">
            <a:schemeClr val="tx1"/>
          </a:fontRef>
        </p:style>
      </p:cxnSp>
      <p:cxnSp>
        <p:nvCxnSpPr>
          <p:cNvPr id="11" name="직선 연결선[R] 10">
            <a:extLst>
              <a:ext uri="{FF2B5EF4-FFF2-40B4-BE49-F238E27FC236}">
                <a16:creationId xmlns:a16="http://schemas.microsoft.com/office/drawing/2014/main" id="{255BAE64-3C96-912C-9E92-FF771DBC4543}"/>
              </a:ext>
            </a:extLst>
          </p:cNvPr>
          <p:cNvCxnSpPr/>
          <p:nvPr/>
        </p:nvCxnSpPr>
        <p:spPr>
          <a:xfrm>
            <a:off x="1119188" y="12595860"/>
            <a:ext cx="22391413" cy="0"/>
          </a:xfrm>
          <a:prstGeom prst="line">
            <a:avLst/>
          </a:prstGeom>
          <a:ln>
            <a:solidFill>
              <a:srgbClr val="43C0C2"/>
            </a:solidFill>
          </a:ln>
        </p:spPr>
        <p:style>
          <a:lnRef idx="1">
            <a:schemeClr val="accent1"/>
          </a:lnRef>
          <a:fillRef idx="0">
            <a:schemeClr val="accent1"/>
          </a:fillRef>
          <a:effectRef idx="0">
            <a:schemeClr val="accent1"/>
          </a:effectRef>
          <a:fontRef idx="minor">
            <a:schemeClr val="tx1"/>
          </a:fontRef>
        </p:style>
      </p:cxnSp>
      <p:pic>
        <p:nvPicPr>
          <p:cNvPr id="12" name="그림 11">
            <a:extLst>
              <a:ext uri="{FF2B5EF4-FFF2-40B4-BE49-F238E27FC236}">
                <a16:creationId xmlns:a16="http://schemas.microsoft.com/office/drawing/2014/main" id="{3DEAFD24-F2C5-418C-0117-9F0DCA204C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7859" y="12845944"/>
            <a:ext cx="1641416" cy="282172"/>
          </a:xfrm>
          <a:prstGeom prst="rect">
            <a:avLst/>
          </a:prstGeom>
        </p:spPr>
      </p:pic>
      <p:grpSp>
        <p:nvGrpSpPr>
          <p:cNvPr id="9" name="그룹 8">
            <a:extLst>
              <a:ext uri="{FF2B5EF4-FFF2-40B4-BE49-F238E27FC236}">
                <a16:creationId xmlns:a16="http://schemas.microsoft.com/office/drawing/2014/main" id="{1D7FB1F1-CB52-A9C1-36A1-18558A3AA2F7}"/>
              </a:ext>
            </a:extLst>
          </p:cNvPr>
          <p:cNvGrpSpPr/>
          <p:nvPr/>
        </p:nvGrpSpPr>
        <p:grpSpPr>
          <a:xfrm>
            <a:off x="-1" y="-1"/>
            <a:ext cx="24382413" cy="1855429"/>
            <a:chOff x="-1" y="-1"/>
            <a:chExt cx="24382413" cy="1855429"/>
          </a:xfrm>
        </p:grpSpPr>
        <p:sp>
          <p:nvSpPr>
            <p:cNvPr id="10" name="직사각형 9">
              <a:extLst>
                <a:ext uri="{FF2B5EF4-FFF2-40B4-BE49-F238E27FC236}">
                  <a16:creationId xmlns:a16="http://schemas.microsoft.com/office/drawing/2014/main" id="{F3664DAB-C896-EC72-CBF4-5AC9B85377A0}"/>
                </a:ext>
              </a:extLst>
            </p:cNvPr>
            <p:cNvSpPr/>
            <p:nvPr/>
          </p:nvSpPr>
          <p:spPr>
            <a:xfrm>
              <a:off x="-1" y="-1"/>
              <a:ext cx="24382413" cy="448617"/>
            </a:xfrm>
            <a:prstGeom prst="rect">
              <a:avLst/>
            </a:prstGeom>
            <a:gradFill>
              <a:gsLst>
                <a:gs pos="49000">
                  <a:srgbClr val="002856"/>
                </a:gs>
                <a:gs pos="85000">
                  <a:srgbClr val="1CCFC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cxnSp>
          <p:nvCxnSpPr>
            <p:cNvPr id="13" name="직선 연결선 70">
              <a:extLst>
                <a:ext uri="{FF2B5EF4-FFF2-40B4-BE49-F238E27FC236}">
                  <a16:creationId xmlns:a16="http://schemas.microsoft.com/office/drawing/2014/main" id="{C4F69490-67D0-D2C8-9A17-E1C15438B758}"/>
                </a:ext>
              </a:extLst>
            </p:cNvPr>
            <p:cNvCxnSpPr/>
            <p:nvPr/>
          </p:nvCxnSpPr>
          <p:spPr>
            <a:xfrm>
              <a:off x="23119760" y="0"/>
              <a:ext cx="0" cy="1460291"/>
            </a:xfrm>
            <a:prstGeom prst="line">
              <a:avLst/>
            </a:prstGeom>
            <a:ln w="41275">
              <a:solidFill>
                <a:srgbClr val="1CCFC9"/>
              </a:solidFill>
            </a:ln>
          </p:spPr>
          <p:style>
            <a:lnRef idx="1">
              <a:schemeClr val="accent1"/>
            </a:lnRef>
            <a:fillRef idx="0">
              <a:schemeClr val="accent1"/>
            </a:fillRef>
            <a:effectRef idx="0">
              <a:schemeClr val="accent1"/>
            </a:effectRef>
            <a:fontRef idx="minor">
              <a:schemeClr val="tx1"/>
            </a:fontRef>
          </p:style>
        </p:cxnSp>
        <p:sp>
          <p:nvSpPr>
            <p:cNvPr id="14" name="타원 13">
              <a:extLst>
                <a:ext uri="{FF2B5EF4-FFF2-40B4-BE49-F238E27FC236}">
                  <a16:creationId xmlns:a16="http://schemas.microsoft.com/office/drawing/2014/main" id="{4ACC2B74-9EFA-2F9F-3288-5D025069C590}"/>
                </a:ext>
              </a:extLst>
            </p:cNvPr>
            <p:cNvSpPr/>
            <p:nvPr/>
          </p:nvSpPr>
          <p:spPr>
            <a:xfrm>
              <a:off x="22728916" y="1078039"/>
              <a:ext cx="781685" cy="777389"/>
            </a:xfrm>
            <a:prstGeom prst="ellipse">
              <a:avLst/>
            </a:prstGeom>
            <a:solidFill>
              <a:srgbClr val="1CCF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sz="2300" b="1" dirty="0">
                  <a:latin typeface="나눔고딕" panose="020D0604000000000000" pitchFamily="50" charset="-127"/>
                  <a:ea typeface="나눔고딕" panose="020D0604000000000000" pitchFamily="50" charset="-127"/>
                  <a:cs typeface="Nanum Gothic ExtraBold" charset="-127"/>
                </a:rPr>
                <a:t>13</a:t>
              </a:r>
              <a:endParaRPr lang="ko-KR" altLang="en-US" sz="2300" b="1" dirty="0">
                <a:latin typeface="나눔고딕" panose="020D0604000000000000" pitchFamily="50" charset="-127"/>
                <a:ea typeface="나눔고딕" panose="020D0604000000000000" pitchFamily="50" charset="-127"/>
                <a:cs typeface="Nanum Gothic ExtraBold" charset="-127"/>
              </a:endParaRPr>
            </a:p>
          </p:txBody>
        </p:sp>
      </p:grpSp>
      <p:pic>
        <p:nvPicPr>
          <p:cNvPr id="15" name="그림 14">
            <a:extLst>
              <a:ext uri="{FF2B5EF4-FFF2-40B4-BE49-F238E27FC236}">
                <a16:creationId xmlns:a16="http://schemas.microsoft.com/office/drawing/2014/main" id="{6D217996-84D6-8052-D257-CF25C046E81F}"/>
              </a:ext>
            </a:extLst>
          </p:cNvPr>
          <p:cNvPicPr>
            <a:picLocks noChangeAspect="1"/>
          </p:cNvPicPr>
          <p:nvPr/>
        </p:nvPicPr>
        <p:blipFill>
          <a:blip r:embed="rId3"/>
          <a:stretch>
            <a:fillRect/>
          </a:stretch>
        </p:blipFill>
        <p:spPr>
          <a:xfrm>
            <a:off x="21059690" y="12869565"/>
            <a:ext cx="2222311" cy="234930"/>
          </a:xfrm>
          <a:prstGeom prst="rect">
            <a:avLst/>
          </a:prstGeom>
        </p:spPr>
      </p:pic>
      <mc:AlternateContent xmlns:mc="http://schemas.openxmlformats.org/markup-compatibility/2006" xmlns:a14="http://schemas.microsoft.com/office/drawing/2010/main">
        <mc:Choice Requires="a14">
          <p:sp>
            <p:nvSpPr>
              <p:cNvPr id="6" name="직사각형 5">
                <a:extLst>
                  <a:ext uri="{FF2B5EF4-FFF2-40B4-BE49-F238E27FC236}">
                    <a16:creationId xmlns:a16="http://schemas.microsoft.com/office/drawing/2014/main" id="{4321572C-4D5C-EB75-AC37-64D95DF9716E}"/>
                  </a:ext>
                </a:extLst>
              </p:cNvPr>
              <p:cNvSpPr/>
              <p:nvPr/>
            </p:nvSpPr>
            <p:spPr>
              <a:xfrm>
                <a:off x="15083293" y="2884645"/>
                <a:ext cx="8198707" cy="8669489"/>
              </a:xfrm>
              <a:prstGeom prst="rect">
                <a:avLst/>
              </a:prstGeom>
            </p:spPr>
            <p:txBody>
              <a:bodyPr wrap="square" lIns="180000" rIns="108000">
                <a:spAutoFit/>
              </a:bodyPr>
              <a:lstStyle/>
              <a:p>
                <a:pPr algn="just"/>
                <a:r>
                  <a:rPr lang="en-US" altLang="ko-KR" sz="3500" b="1" dirty="0">
                    <a:ea typeface="나눔고딕" panose="020D0604000000000000" pitchFamily="50" charset="-127"/>
                    <a:cs typeface="NanumGothic Regular" charset="-127"/>
                  </a:rPr>
                  <a:t>(a) LPA output</a:t>
                </a:r>
              </a:p>
              <a:p>
                <a:pPr algn="just"/>
                <a:r>
                  <a:rPr lang="en-US" altLang="ko-KR" sz="3500" dirty="0">
                    <a:ea typeface="나눔고딕" panose="020D0604000000000000" pitchFamily="50" charset="-127"/>
                    <a:cs typeface="NanumGothic Regular" charset="-127"/>
                  </a:rPr>
                  <a:t>Electron bunch: </a:t>
                </a:r>
                <a14:m>
                  <m:oMath xmlns:m="http://schemas.openxmlformats.org/officeDocument/2006/math">
                    <m:r>
                      <a:rPr lang="en-US" altLang="ko-KR" sz="3500" i="1">
                        <a:latin typeface="Cambria Math" panose="02040503050406030204" pitchFamily="18" charset="0"/>
                        <a:ea typeface="나눔고딕" panose="020D0604000000000000" pitchFamily="50" charset="-127"/>
                        <a:cs typeface="NanumGothic Regular" charset="-127"/>
                      </a:rPr>
                      <m:t>2</m:t>
                    </m:r>
                    <m:r>
                      <a:rPr lang="ko-KR" altLang="en-US" sz="3500" i="1">
                        <a:latin typeface="Cambria Math" panose="02040503050406030204" pitchFamily="18" charset="0"/>
                        <a:ea typeface="나눔고딕" panose="020D0604000000000000" pitchFamily="50" charset="-127"/>
                        <a:cs typeface="NanumGothic Regular" charset="-127"/>
                      </a:rPr>
                      <m:t>𝜇</m:t>
                    </m:r>
                    <m:r>
                      <a:rPr lang="en-US" altLang="ko-KR" sz="3500" i="1">
                        <a:latin typeface="Cambria Math" panose="02040503050406030204" pitchFamily="18" charset="0"/>
                        <a:ea typeface="나눔고딕" panose="020D0604000000000000" pitchFamily="50" charset="-127"/>
                        <a:cs typeface="NanumGothic Regular" charset="-127"/>
                      </a:rPr>
                      <m:t>𝑚</m:t>
                    </m:r>
                  </m:oMath>
                </a14:m>
                <a:endParaRPr lang="en-US" altLang="ko-KR" sz="3500" dirty="0">
                  <a:ea typeface="나눔고딕" panose="020D0604000000000000" pitchFamily="50" charset="-127"/>
                  <a:cs typeface="NanumGothic Regular" charset="-127"/>
                </a:endParaRPr>
              </a:p>
              <a:p>
                <a:pPr algn="just"/>
                <a:endParaRPr lang="en-US" altLang="ko-KR" sz="3500" dirty="0">
                  <a:ea typeface="나눔고딕" panose="020D0604000000000000" pitchFamily="50" charset="-127"/>
                  <a:cs typeface="NanumGothic Regular" charset="-127"/>
                </a:endParaRPr>
              </a:p>
              <a:p>
                <a:pPr algn="just"/>
                <a:r>
                  <a:rPr lang="en-US" altLang="ko-KR" sz="3500" b="1" dirty="0">
                    <a:ea typeface="나눔고딕" panose="020D0604000000000000" pitchFamily="50" charset="-127"/>
                    <a:cs typeface="NanumGothic Regular" charset="-127"/>
                  </a:rPr>
                  <a:t>(b) After</a:t>
                </a:r>
                <a:r>
                  <a:rPr lang="ko-KR" altLang="en-US" sz="3500" b="1" dirty="0">
                    <a:ea typeface="나눔고딕" panose="020D0604000000000000" pitchFamily="50" charset="-127"/>
                    <a:cs typeface="NanumGothic Regular" charset="-127"/>
                  </a:rPr>
                  <a:t> </a:t>
                </a:r>
                <a:r>
                  <a:rPr lang="en-US" altLang="ko-KR" sz="3500" b="1" dirty="0">
                    <a:ea typeface="나눔고딕" panose="020D0604000000000000" pitchFamily="50" charset="-127"/>
                    <a:cs typeface="NanumGothic Regular" charset="-127"/>
                  </a:rPr>
                  <a:t>Chicane</a:t>
                </a:r>
              </a:p>
              <a:p>
                <a:pPr algn="just"/>
                <a:r>
                  <a:rPr lang="en-US" altLang="ko-KR" sz="3500" dirty="0">
                    <a:ea typeface="나눔고딕" panose="020D0604000000000000" pitchFamily="50" charset="-127"/>
                    <a:cs typeface="NanumGothic Regular" charset="-127"/>
                  </a:rPr>
                  <a:t>Electron bunch: 0.6458mm</a:t>
                </a:r>
              </a:p>
              <a:p>
                <a:pPr algn="just"/>
                <a:endParaRPr lang="en-US" altLang="ko-KR" sz="3500" dirty="0">
                  <a:ea typeface="나눔고딕" panose="020D0604000000000000" pitchFamily="50" charset="-127"/>
                  <a:cs typeface="NanumGothic Regular" charset="-127"/>
                </a:endParaRPr>
              </a:p>
              <a:p>
                <a:pPr algn="just"/>
                <a:r>
                  <a:rPr lang="en-US" altLang="ko-KR" sz="3500" b="1" dirty="0">
                    <a:ea typeface="나눔고딕" panose="020D0604000000000000" pitchFamily="50" charset="-127"/>
                    <a:cs typeface="NanumGothic Regular" charset="-127"/>
                  </a:rPr>
                  <a:t>(c) After RF </a:t>
                </a:r>
                <a:r>
                  <a:rPr lang="en-US" altLang="ko-KR" sz="3500" b="1" dirty="0" err="1">
                    <a:ea typeface="나눔고딕" panose="020D0604000000000000" pitchFamily="50" charset="-127"/>
                    <a:cs typeface="NanumGothic Regular" charset="-127"/>
                  </a:rPr>
                  <a:t>Dechirper</a:t>
                </a:r>
                <a:endParaRPr lang="en-US" altLang="ko-KR" sz="3500" b="1" dirty="0">
                  <a:ea typeface="나눔고딕" panose="020D0604000000000000" pitchFamily="50" charset="-127"/>
                  <a:cs typeface="NanumGothic Regular" charset="-127"/>
                </a:endParaRPr>
              </a:p>
              <a:p>
                <a:pPr algn="just"/>
                <a:r>
                  <a:rPr lang="en-US" altLang="ko-KR" sz="3500" dirty="0">
                    <a:ea typeface="나눔고딕" panose="020D0604000000000000" pitchFamily="50" charset="-127"/>
                  </a:rPr>
                  <a:t>Bunch length: </a:t>
                </a:r>
                <a14:m>
                  <m:oMath xmlns:m="http://schemas.openxmlformats.org/officeDocument/2006/math">
                    <m:sSub>
                      <m:sSubPr>
                        <m:ctrlPr>
                          <a:rPr lang="en-US" altLang="ko-KR" sz="3500" i="1" smtClean="0">
                            <a:latin typeface="Cambria Math" panose="02040503050406030204" pitchFamily="18" charset="0"/>
                            <a:ea typeface="나눔고딕" panose="020D0604000000000000" pitchFamily="50" charset="-127"/>
                          </a:rPr>
                        </m:ctrlPr>
                      </m:sSubPr>
                      <m:e>
                        <m:r>
                          <a:rPr lang="ko-KR" altLang="en-US" sz="3500" i="1" smtClean="0">
                            <a:latin typeface="Cambria Math" panose="02040503050406030204" pitchFamily="18" charset="0"/>
                            <a:ea typeface="나눔고딕" panose="020D0604000000000000" pitchFamily="50" charset="-127"/>
                          </a:rPr>
                          <m:t>𝜎</m:t>
                        </m:r>
                      </m:e>
                      <m:sub>
                        <m:r>
                          <a:rPr lang="en-US" altLang="ko-KR" sz="3500" b="0" i="1" smtClean="0">
                            <a:latin typeface="Cambria Math" panose="02040503050406030204" pitchFamily="18" charset="0"/>
                            <a:ea typeface="나눔고딕" panose="020D0604000000000000" pitchFamily="50" charset="-127"/>
                          </a:rPr>
                          <m:t>𝑧</m:t>
                        </m:r>
                      </m:sub>
                    </m:sSub>
                    <m:r>
                      <a:rPr lang="en-US" altLang="ko-KR" sz="3500" b="0" i="1" smtClean="0">
                        <a:latin typeface="Cambria Math" panose="02040503050406030204" pitchFamily="18" charset="0"/>
                        <a:ea typeface="나눔고딕" panose="020D0604000000000000" pitchFamily="50" charset="-127"/>
                      </a:rPr>
                      <m:t>=</m:t>
                    </m:r>
                    <m:rad>
                      <m:radPr>
                        <m:degHide m:val="on"/>
                        <m:ctrlPr>
                          <a:rPr lang="en-US" altLang="ko-KR" sz="3500" b="0" i="1" smtClean="0">
                            <a:latin typeface="Cambria Math" panose="02040503050406030204" pitchFamily="18" charset="0"/>
                            <a:ea typeface="나눔고딕" panose="020D0604000000000000" pitchFamily="50" charset="-127"/>
                          </a:rPr>
                        </m:ctrlPr>
                      </m:radPr>
                      <m:deg/>
                      <m:e>
                        <m:sSup>
                          <m:sSupPr>
                            <m:ctrlPr>
                              <a:rPr lang="en-US" altLang="ko-KR" sz="3500" b="0" i="1" smtClean="0">
                                <a:latin typeface="Cambria Math" panose="02040503050406030204" pitchFamily="18" charset="0"/>
                                <a:ea typeface="나눔고딕" panose="020D0604000000000000" pitchFamily="50" charset="-127"/>
                              </a:rPr>
                            </m:ctrlPr>
                          </m:sSupPr>
                          <m:e>
                            <m:r>
                              <a:rPr lang="en-US" altLang="ko-KR" sz="3500" i="1">
                                <a:latin typeface="Cambria Math" panose="02040503050406030204" pitchFamily="18" charset="0"/>
                                <a:ea typeface="나눔고딕" panose="020D0604000000000000" pitchFamily="50" charset="-127"/>
                              </a:rPr>
                              <m:t>(</m:t>
                            </m:r>
                            <m:r>
                              <a:rPr lang="en-US" altLang="ko-KR" sz="3500" i="1">
                                <a:latin typeface="Cambria Math" panose="02040503050406030204" pitchFamily="18" charset="0"/>
                                <a:ea typeface="나눔고딕" panose="020D0604000000000000" pitchFamily="50" charset="-127"/>
                              </a:rPr>
                              <m:t>𝑧</m:t>
                            </m:r>
                            <m:r>
                              <a:rPr lang="en-US" altLang="ko-KR" sz="3500" i="1">
                                <a:latin typeface="Cambria Math" panose="02040503050406030204" pitchFamily="18" charset="0"/>
                                <a:ea typeface="나눔고딕" panose="020D0604000000000000" pitchFamily="50" charset="-127"/>
                              </a:rPr>
                              <m:t>− &lt;</m:t>
                            </m:r>
                            <m:r>
                              <a:rPr lang="en-US" altLang="ko-KR" sz="3500" i="1">
                                <a:latin typeface="Cambria Math" panose="02040503050406030204" pitchFamily="18" charset="0"/>
                                <a:ea typeface="나눔고딕" panose="020D0604000000000000" pitchFamily="50" charset="-127"/>
                              </a:rPr>
                              <m:t>𝑧</m:t>
                            </m:r>
                            <m:r>
                              <a:rPr lang="en-US" altLang="ko-KR" sz="3500" i="1">
                                <a:latin typeface="Cambria Math" panose="02040503050406030204" pitchFamily="18" charset="0"/>
                                <a:ea typeface="나눔고딕" panose="020D0604000000000000" pitchFamily="50" charset="-127"/>
                              </a:rPr>
                              <m:t>&gt;)</m:t>
                            </m:r>
                          </m:e>
                          <m:sup>
                            <m:r>
                              <a:rPr lang="en-US" altLang="ko-KR" sz="3500" b="0" i="1" smtClean="0">
                                <a:latin typeface="Cambria Math" panose="02040503050406030204" pitchFamily="18" charset="0"/>
                                <a:ea typeface="나눔고딕" panose="020D0604000000000000" pitchFamily="50" charset="-127"/>
                              </a:rPr>
                              <m:t>2</m:t>
                            </m:r>
                          </m:sup>
                        </m:sSup>
                        <m:r>
                          <a:rPr lang="en-US" altLang="ko-KR" sz="3500" b="0" i="1" smtClean="0">
                            <a:latin typeface="Cambria Math" panose="02040503050406030204" pitchFamily="18" charset="0"/>
                            <a:ea typeface="나눔고딕" panose="020D0604000000000000" pitchFamily="50" charset="-127"/>
                          </a:rPr>
                          <m:t> </m:t>
                        </m:r>
                      </m:e>
                    </m:rad>
                  </m:oMath>
                </a14:m>
                <a:r>
                  <a:rPr lang="en-US" altLang="ko-KR" sz="3500" dirty="0">
                    <a:ea typeface="나눔고딕" panose="020D0604000000000000" pitchFamily="50" charset="-127"/>
                    <a:cs typeface="NanumGothic Regular" charset="-127"/>
                  </a:rPr>
                  <a:t> [mm]</a:t>
                </a:r>
              </a:p>
              <a:p>
                <a:pPr algn="just"/>
                <a:r>
                  <a:rPr lang="en-US" altLang="ko-KR" sz="3500" dirty="0">
                    <a:ea typeface="나눔고딕" panose="020D0604000000000000" pitchFamily="50" charset="-127"/>
                    <a:cs typeface="NanumGothic Regular" charset="-127"/>
                  </a:rPr>
                  <a:t>Energy: </a:t>
                </a:r>
                <a14:m>
                  <m:oMath xmlns:m="http://schemas.openxmlformats.org/officeDocument/2006/math">
                    <m:sSub>
                      <m:sSubPr>
                        <m:ctrlPr>
                          <a:rPr lang="en-US" altLang="ko-KR" sz="3500" i="1">
                            <a:latin typeface="Cambria Math" panose="02040503050406030204" pitchFamily="18" charset="0"/>
                            <a:ea typeface="나눔고딕" panose="020D0604000000000000" pitchFamily="50" charset="-127"/>
                          </a:rPr>
                        </m:ctrlPr>
                      </m:sSubPr>
                      <m:e>
                        <m:r>
                          <a:rPr lang="ko-KR" altLang="en-US" sz="3500" i="1" smtClean="0">
                            <a:latin typeface="Cambria Math" panose="02040503050406030204" pitchFamily="18" charset="0"/>
                            <a:ea typeface="나눔고딕" panose="020D0604000000000000" pitchFamily="50" charset="-127"/>
                          </a:rPr>
                          <m:t>𝜎</m:t>
                        </m:r>
                      </m:e>
                      <m:sub>
                        <m:r>
                          <a:rPr lang="en-US" altLang="ko-KR" sz="3500" b="0" i="1" smtClean="0">
                            <a:latin typeface="Cambria Math" panose="02040503050406030204" pitchFamily="18" charset="0"/>
                            <a:ea typeface="나눔고딕" panose="020D0604000000000000" pitchFamily="50" charset="-127"/>
                          </a:rPr>
                          <m:t>𝐸</m:t>
                        </m:r>
                      </m:sub>
                    </m:sSub>
                    <m:r>
                      <a:rPr lang="en-US" altLang="ko-KR" sz="3500" i="1">
                        <a:latin typeface="Cambria Math" panose="02040503050406030204" pitchFamily="18" charset="0"/>
                        <a:ea typeface="나눔고딕" panose="020D0604000000000000" pitchFamily="50" charset="-127"/>
                      </a:rPr>
                      <m:t>=</m:t>
                    </m:r>
                    <m:rad>
                      <m:radPr>
                        <m:degHide m:val="on"/>
                        <m:ctrlPr>
                          <a:rPr lang="en-US" altLang="ko-KR" sz="3500" i="1">
                            <a:latin typeface="Cambria Math" panose="02040503050406030204" pitchFamily="18" charset="0"/>
                            <a:ea typeface="나눔고딕" panose="020D0604000000000000" pitchFamily="50" charset="-127"/>
                          </a:rPr>
                        </m:ctrlPr>
                      </m:radPr>
                      <m:deg/>
                      <m:e>
                        <m:sSup>
                          <m:sSupPr>
                            <m:ctrlPr>
                              <a:rPr lang="en-US" altLang="ko-KR" sz="3500" i="1">
                                <a:latin typeface="Cambria Math" panose="02040503050406030204" pitchFamily="18" charset="0"/>
                                <a:ea typeface="나눔고딕" panose="020D0604000000000000" pitchFamily="50" charset="-127"/>
                              </a:rPr>
                            </m:ctrlPr>
                          </m:sSupPr>
                          <m:e>
                            <m:r>
                              <a:rPr lang="en-US" altLang="ko-KR" sz="3500" i="1">
                                <a:latin typeface="Cambria Math" panose="02040503050406030204" pitchFamily="18" charset="0"/>
                                <a:ea typeface="나눔고딕" panose="020D0604000000000000" pitchFamily="50" charset="-127"/>
                              </a:rPr>
                              <m:t>(</m:t>
                            </m:r>
                            <m:r>
                              <a:rPr lang="en-US" altLang="ko-KR" sz="3500" b="0" i="1" smtClean="0">
                                <a:latin typeface="Cambria Math" panose="02040503050406030204" pitchFamily="18" charset="0"/>
                                <a:ea typeface="나눔고딕" panose="020D0604000000000000" pitchFamily="50" charset="-127"/>
                              </a:rPr>
                              <m:t>𝐸</m:t>
                            </m:r>
                            <m:r>
                              <a:rPr lang="en-US" altLang="ko-KR" sz="3500" i="1">
                                <a:latin typeface="Cambria Math" panose="02040503050406030204" pitchFamily="18" charset="0"/>
                                <a:ea typeface="나눔고딕" panose="020D0604000000000000" pitchFamily="50" charset="-127"/>
                              </a:rPr>
                              <m:t>− &lt;</m:t>
                            </m:r>
                            <m:r>
                              <a:rPr lang="en-US" altLang="ko-KR" sz="3500" b="0" i="1" smtClean="0">
                                <a:latin typeface="Cambria Math" panose="02040503050406030204" pitchFamily="18" charset="0"/>
                                <a:ea typeface="나눔고딕" panose="020D0604000000000000" pitchFamily="50" charset="-127"/>
                              </a:rPr>
                              <m:t>𝐸</m:t>
                            </m:r>
                            <m:r>
                              <a:rPr lang="en-US" altLang="ko-KR" sz="3500" i="1">
                                <a:latin typeface="Cambria Math" panose="02040503050406030204" pitchFamily="18" charset="0"/>
                                <a:ea typeface="나눔고딕" panose="020D0604000000000000" pitchFamily="50" charset="-127"/>
                              </a:rPr>
                              <m:t>&gt;)</m:t>
                            </m:r>
                          </m:e>
                          <m:sup>
                            <m:r>
                              <a:rPr lang="en-US" altLang="ko-KR" sz="3500" i="1">
                                <a:latin typeface="Cambria Math" panose="02040503050406030204" pitchFamily="18" charset="0"/>
                                <a:ea typeface="나눔고딕" panose="020D0604000000000000" pitchFamily="50" charset="-127"/>
                              </a:rPr>
                              <m:t>2</m:t>
                            </m:r>
                          </m:sup>
                        </m:sSup>
                        <m:r>
                          <a:rPr lang="en-US" altLang="ko-KR" sz="3500" i="1">
                            <a:latin typeface="Cambria Math" panose="02040503050406030204" pitchFamily="18" charset="0"/>
                            <a:ea typeface="나눔고딕" panose="020D0604000000000000" pitchFamily="50" charset="-127"/>
                          </a:rPr>
                          <m:t> </m:t>
                        </m:r>
                      </m:e>
                    </m:rad>
                  </m:oMath>
                </a14:m>
                <a:r>
                  <a:rPr lang="en-US" altLang="ko-KR" sz="3500" dirty="0">
                    <a:ea typeface="나눔고딕" panose="020D0604000000000000" pitchFamily="50" charset="-127"/>
                    <a:cs typeface="NanumGothic Regular" charset="-127"/>
                  </a:rPr>
                  <a:t> [MeV]</a:t>
                </a:r>
              </a:p>
              <a:p>
                <a:pPr algn="just"/>
                <a:r>
                  <a:rPr lang="en-US" altLang="ko-KR" sz="3500" dirty="0">
                    <a:ea typeface="나눔고딕" panose="020D0604000000000000" pitchFamily="50" charset="-127"/>
                    <a:cs typeface="NanumGothic Regular" charset="-127"/>
                  </a:rPr>
                  <a:t>Spread [%] = </a:t>
                </a:r>
                <a14:m>
                  <m:oMath xmlns:m="http://schemas.openxmlformats.org/officeDocument/2006/math">
                    <m:f>
                      <m:fPr>
                        <m:ctrlPr>
                          <a:rPr lang="en-US" altLang="ko-KR" sz="3500" i="1" smtClean="0">
                            <a:latin typeface="Cambria Math" panose="02040503050406030204" pitchFamily="18" charset="0"/>
                            <a:ea typeface="나눔고딕" panose="020D0604000000000000" pitchFamily="50" charset="-127"/>
                          </a:rPr>
                        </m:ctrlPr>
                      </m:fPr>
                      <m:num>
                        <m:sSub>
                          <m:sSubPr>
                            <m:ctrlPr>
                              <a:rPr lang="en-US" altLang="ko-KR" sz="3500" i="1">
                                <a:latin typeface="Cambria Math" panose="02040503050406030204" pitchFamily="18" charset="0"/>
                                <a:ea typeface="나눔고딕" panose="020D0604000000000000" pitchFamily="50" charset="-127"/>
                              </a:rPr>
                            </m:ctrlPr>
                          </m:sSubPr>
                          <m:e>
                            <m:r>
                              <a:rPr lang="ko-KR" altLang="en-US" sz="3500" i="1">
                                <a:latin typeface="Cambria Math" panose="02040503050406030204" pitchFamily="18" charset="0"/>
                                <a:ea typeface="나눔고딕" panose="020D0604000000000000" pitchFamily="50" charset="-127"/>
                              </a:rPr>
                              <m:t>𝜎</m:t>
                            </m:r>
                          </m:e>
                          <m:sub>
                            <m:r>
                              <a:rPr lang="en-US" altLang="ko-KR" sz="3500" i="1">
                                <a:latin typeface="Cambria Math" panose="02040503050406030204" pitchFamily="18" charset="0"/>
                                <a:ea typeface="나눔고딕" panose="020D0604000000000000" pitchFamily="50" charset="-127"/>
                              </a:rPr>
                              <m:t>𝐸</m:t>
                            </m:r>
                          </m:sub>
                        </m:sSub>
                      </m:num>
                      <m:den>
                        <m:r>
                          <a:rPr lang="en-US" altLang="ko-KR" sz="3500" i="1">
                            <a:latin typeface="Cambria Math" panose="02040503050406030204" pitchFamily="18" charset="0"/>
                            <a:ea typeface="나눔고딕" panose="020D0604000000000000" pitchFamily="50" charset="-127"/>
                          </a:rPr>
                          <m:t>&lt;</m:t>
                        </m:r>
                        <m:r>
                          <a:rPr lang="en-US" altLang="ko-KR" sz="3500" i="1">
                            <a:latin typeface="Cambria Math" panose="02040503050406030204" pitchFamily="18" charset="0"/>
                            <a:ea typeface="나눔고딕" panose="020D0604000000000000" pitchFamily="50" charset="-127"/>
                          </a:rPr>
                          <m:t>𝐸</m:t>
                        </m:r>
                        <m:r>
                          <a:rPr lang="en-US" altLang="ko-KR" sz="3500" i="1">
                            <a:latin typeface="Cambria Math" panose="02040503050406030204" pitchFamily="18" charset="0"/>
                            <a:ea typeface="나눔고딕" panose="020D0604000000000000" pitchFamily="50" charset="-127"/>
                          </a:rPr>
                          <m:t>&gt;</m:t>
                        </m:r>
                      </m:den>
                    </m:f>
                    <m:r>
                      <a:rPr lang="en-US" altLang="ko-KR" sz="3500" i="1" smtClean="0">
                        <a:latin typeface="Cambria Math" panose="02040503050406030204" pitchFamily="18" charset="0"/>
                        <a:ea typeface="Cambria Math" panose="02040503050406030204" pitchFamily="18" charset="0"/>
                      </a:rPr>
                      <m:t>×</m:t>
                    </m:r>
                    <m:r>
                      <a:rPr lang="en-US" altLang="ko-KR" sz="3500" b="0" i="1" smtClean="0">
                        <a:latin typeface="Cambria Math" panose="02040503050406030204" pitchFamily="18" charset="0"/>
                        <a:ea typeface="Cambria Math" panose="02040503050406030204" pitchFamily="18" charset="0"/>
                      </a:rPr>
                      <m:t>100</m:t>
                    </m:r>
                  </m:oMath>
                </a14:m>
                <a:endParaRPr lang="en-US" altLang="ko-KR" sz="3500" dirty="0">
                  <a:ea typeface="나눔고딕" panose="020D0604000000000000" pitchFamily="50" charset="-127"/>
                  <a:cs typeface="NanumGothic Regular" charset="-127"/>
                </a:endParaRPr>
              </a:p>
              <a:p>
                <a:pPr algn="just"/>
                <a:r>
                  <a:rPr lang="en-US" altLang="ko-KR" sz="3500" dirty="0">
                    <a:ea typeface="나눔고딕" panose="020D0604000000000000" pitchFamily="50" charset="-127"/>
                    <a:cs typeface="NanumGothic Regular" charset="-127"/>
                  </a:rPr>
                  <a:t>RF ON Energy Spread: 0.8540 %</a:t>
                </a:r>
              </a:p>
              <a:p>
                <a:pPr algn="just"/>
                <a:endParaRPr lang="en-US" altLang="ko-KR" sz="3500" dirty="0">
                  <a:ea typeface="나눔고딕" panose="020D0604000000000000" pitchFamily="50" charset="-127"/>
                  <a:cs typeface="NanumGothic Regular" charset="-127"/>
                </a:endParaRPr>
              </a:p>
              <a:p>
                <a:pPr algn="just"/>
                <a:r>
                  <a:rPr lang="en-US" altLang="ko-KR" sz="3500" b="1" dirty="0">
                    <a:ea typeface="나눔고딕" panose="020D0604000000000000" pitchFamily="50" charset="-127"/>
                    <a:cs typeface="NanumGothic Regular" charset="-127"/>
                  </a:rPr>
                  <a:t>(d) Energy Spectrum</a:t>
                </a:r>
              </a:p>
              <a:p>
                <a:pPr algn="just"/>
                <a:r>
                  <a:rPr lang="en-US" altLang="ko-KR" sz="3500" dirty="0">
                    <a:ea typeface="나눔고딕" panose="020D0604000000000000" pitchFamily="50" charset="-127"/>
                    <a:cs typeface="NanumGothic Regular" charset="-127"/>
                  </a:rPr>
                  <a:t>Before RF: 257 MeV</a:t>
                </a:r>
              </a:p>
              <a:p>
                <a:pPr algn="just"/>
                <a:r>
                  <a:rPr lang="en-US" altLang="ko-KR" sz="3500" dirty="0">
                    <a:ea typeface="나눔고딕" panose="020D0604000000000000" pitchFamily="50" charset="-127"/>
                    <a:cs typeface="NanumGothic Regular" charset="-127"/>
                  </a:rPr>
                  <a:t>After RF: 266.1752 MeV</a:t>
                </a:r>
              </a:p>
            </p:txBody>
          </p:sp>
        </mc:Choice>
        <mc:Fallback xmlns="">
          <p:sp>
            <p:nvSpPr>
              <p:cNvPr id="6" name="직사각형 5">
                <a:extLst>
                  <a:ext uri="{FF2B5EF4-FFF2-40B4-BE49-F238E27FC236}">
                    <a16:creationId xmlns:a16="http://schemas.microsoft.com/office/drawing/2014/main" id="{4321572C-4D5C-EB75-AC37-64D95DF9716E}"/>
                  </a:ext>
                </a:extLst>
              </p:cNvPr>
              <p:cNvSpPr>
                <a:spLocks noRot="1" noChangeAspect="1" noMove="1" noResize="1" noEditPoints="1" noAdjustHandles="1" noChangeArrowheads="1" noChangeShapeType="1" noTextEdit="1"/>
              </p:cNvSpPr>
              <p:nvPr/>
            </p:nvSpPr>
            <p:spPr>
              <a:xfrm>
                <a:off x="15083293" y="2884645"/>
                <a:ext cx="8198707" cy="8669489"/>
              </a:xfrm>
              <a:prstGeom prst="rect">
                <a:avLst/>
              </a:prstGeom>
              <a:blipFill>
                <a:blip r:embed="rId4"/>
                <a:stretch>
                  <a:fillRect l="-1115" t="-1055" b="-703"/>
                </a:stretch>
              </a:blipFill>
            </p:spPr>
            <p:txBody>
              <a:bodyPr/>
              <a:lstStyle/>
              <a:p>
                <a:r>
                  <a:rPr lang="ko-KR" altLang="en-US">
                    <a:noFill/>
                  </a:rPr>
                  <a:t> </a:t>
                </a:r>
              </a:p>
            </p:txBody>
          </p:sp>
        </mc:Fallback>
      </mc:AlternateContent>
      <p:pic>
        <p:nvPicPr>
          <p:cNvPr id="5" name="그림 4" descr="텍스트, 도표, 라인, 그래프이(가) 표시된 사진&#10;&#10;AI 생성 콘텐츠는 정확하지 않을 수 있습니다.">
            <a:extLst>
              <a:ext uri="{FF2B5EF4-FFF2-40B4-BE49-F238E27FC236}">
                <a16:creationId xmlns:a16="http://schemas.microsoft.com/office/drawing/2014/main" id="{1A4A3947-E649-BBD4-41DF-E14707F24083}"/>
              </a:ext>
            </a:extLst>
          </p:cNvPr>
          <p:cNvPicPr>
            <a:picLocks noChangeAspect="1"/>
          </p:cNvPicPr>
          <p:nvPr/>
        </p:nvPicPr>
        <p:blipFill>
          <a:blip r:embed="rId5"/>
          <a:stretch>
            <a:fillRect/>
          </a:stretch>
        </p:blipFill>
        <p:spPr>
          <a:xfrm>
            <a:off x="1187767" y="2093646"/>
            <a:ext cx="13040453" cy="10432363"/>
          </a:xfrm>
          <a:prstGeom prst="rect">
            <a:avLst/>
          </a:prstGeom>
        </p:spPr>
      </p:pic>
    </p:spTree>
    <p:extLst>
      <p:ext uri="{BB962C8B-B14F-4D97-AF65-F5344CB8AC3E}">
        <p14:creationId xmlns:p14="http://schemas.microsoft.com/office/powerpoint/2010/main" val="35726148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6579EC-7158-FD86-3B81-061317906E2C}"/>
            </a:ext>
          </a:extLst>
        </p:cNvPr>
        <p:cNvGrpSpPr/>
        <p:nvPr/>
      </p:nvGrpSpPr>
      <p:grpSpPr>
        <a:xfrm>
          <a:off x="0" y="0"/>
          <a:ext cx="0" cy="0"/>
          <a:chOff x="0" y="0"/>
          <a:chExt cx="0" cy="0"/>
        </a:xfrm>
      </p:grpSpPr>
      <p:sp>
        <p:nvSpPr>
          <p:cNvPr id="16" name="직사각형 15">
            <a:extLst>
              <a:ext uri="{FF2B5EF4-FFF2-40B4-BE49-F238E27FC236}">
                <a16:creationId xmlns:a16="http://schemas.microsoft.com/office/drawing/2014/main" id="{A0AE53F0-B265-A9DE-C414-C6CC415857A7}"/>
              </a:ext>
            </a:extLst>
          </p:cNvPr>
          <p:cNvSpPr/>
          <p:nvPr/>
        </p:nvSpPr>
        <p:spPr>
          <a:xfrm>
            <a:off x="1119188" y="1125455"/>
            <a:ext cx="16638460" cy="784830"/>
          </a:xfrm>
          <a:prstGeom prst="rect">
            <a:avLst/>
          </a:prstGeom>
        </p:spPr>
        <p:txBody>
          <a:bodyPr wrap="square">
            <a:spAutoFit/>
          </a:bodyPr>
          <a:lstStyle/>
          <a:p>
            <a:pPr>
              <a:defRPr/>
            </a:pPr>
            <a:r>
              <a:rPr lang="en-US" altLang="ko-KR" sz="4500" b="1" dirty="0">
                <a:solidFill>
                  <a:srgbClr val="002856"/>
                </a:solidFill>
                <a:latin typeface="나눔고딕" panose="020D0604000000000000" pitchFamily="50" charset="-127"/>
                <a:ea typeface="나눔고딕" panose="020D0604000000000000" pitchFamily="50" charset="-127"/>
                <a:cs typeface="Nanum Gothic ExtraBold" charset="-127"/>
              </a:rPr>
              <a:t>Active energy compression of a laser-plasma electron beam</a:t>
            </a:r>
            <a:endParaRPr lang="ko-KR" altLang="en-US" sz="4500" b="1" dirty="0">
              <a:solidFill>
                <a:srgbClr val="002856"/>
              </a:solidFill>
              <a:latin typeface="나눔고딕" panose="020D0604000000000000" pitchFamily="50" charset="-127"/>
              <a:ea typeface="나눔고딕" panose="020D0604000000000000" pitchFamily="50" charset="-127"/>
              <a:cs typeface="Nanum Gothic ExtraBold" charset="-127"/>
            </a:endParaRPr>
          </a:p>
        </p:txBody>
      </p:sp>
      <p:cxnSp>
        <p:nvCxnSpPr>
          <p:cNvPr id="21" name="직선 연결선 41">
            <a:extLst>
              <a:ext uri="{FF2B5EF4-FFF2-40B4-BE49-F238E27FC236}">
                <a16:creationId xmlns:a16="http://schemas.microsoft.com/office/drawing/2014/main" id="{2A5E2378-E0ED-17C5-1061-5855406DB10B}"/>
              </a:ext>
            </a:extLst>
          </p:cNvPr>
          <p:cNvCxnSpPr>
            <a:cxnSpLocks/>
          </p:cNvCxnSpPr>
          <p:nvPr/>
        </p:nvCxnSpPr>
        <p:spPr>
          <a:xfrm flipV="1">
            <a:off x="1187768" y="1910285"/>
            <a:ext cx="15801784" cy="69850"/>
          </a:xfrm>
          <a:prstGeom prst="line">
            <a:avLst/>
          </a:prstGeom>
          <a:ln w="57150">
            <a:solidFill>
              <a:srgbClr val="43C0C2"/>
            </a:solidFill>
          </a:ln>
        </p:spPr>
        <p:style>
          <a:lnRef idx="1">
            <a:schemeClr val="accent1"/>
          </a:lnRef>
          <a:fillRef idx="0">
            <a:schemeClr val="accent1"/>
          </a:fillRef>
          <a:effectRef idx="0">
            <a:schemeClr val="accent1"/>
          </a:effectRef>
          <a:fontRef idx="minor">
            <a:schemeClr val="tx1"/>
          </a:fontRef>
        </p:style>
      </p:cxnSp>
      <p:cxnSp>
        <p:nvCxnSpPr>
          <p:cNvPr id="11" name="직선 연결선[R] 10">
            <a:extLst>
              <a:ext uri="{FF2B5EF4-FFF2-40B4-BE49-F238E27FC236}">
                <a16:creationId xmlns:a16="http://schemas.microsoft.com/office/drawing/2014/main" id="{86590085-17AE-FE82-646C-B0C8CCF7FA95}"/>
              </a:ext>
            </a:extLst>
          </p:cNvPr>
          <p:cNvCxnSpPr/>
          <p:nvPr/>
        </p:nvCxnSpPr>
        <p:spPr>
          <a:xfrm>
            <a:off x="1119188" y="12595860"/>
            <a:ext cx="22391413" cy="0"/>
          </a:xfrm>
          <a:prstGeom prst="line">
            <a:avLst/>
          </a:prstGeom>
          <a:ln>
            <a:solidFill>
              <a:srgbClr val="43C0C2"/>
            </a:solidFill>
          </a:ln>
        </p:spPr>
        <p:style>
          <a:lnRef idx="1">
            <a:schemeClr val="accent1"/>
          </a:lnRef>
          <a:fillRef idx="0">
            <a:schemeClr val="accent1"/>
          </a:fillRef>
          <a:effectRef idx="0">
            <a:schemeClr val="accent1"/>
          </a:effectRef>
          <a:fontRef idx="minor">
            <a:schemeClr val="tx1"/>
          </a:fontRef>
        </p:style>
      </p:cxnSp>
      <p:pic>
        <p:nvPicPr>
          <p:cNvPr id="12" name="그림 11">
            <a:extLst>
              <a:ext uri="{FF2B5EF4-FFF2-40B4-BE49-F238E27FC236}">
                <a16:creationId xmlns:a16="http://schemas.microsoft.com/office/drawing/2014/main" id="{9800737F-6A0C-1551-818A-7EC08E9140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7859" y="12845944"/>
            <a:ext cx="1641416" cy="282172"/>
          </a:xfrm>
          <a:prstGeom prst="rect">
            <a:avLst/>
          </a:prstGeom>
        </p:spPr>
      </p:pic>
      <p:grpSp>
        <p:nvGrpSpPr>
          <p:cNvPr id="9" name="그룹 8">
            <a:extLst>
              <a:ext uri="{FF2B5EF4-FFF2-40B4-BE49-F238E27FC236}">
                <a16:creationId xmlns:a16="http://schemas.microsoft.com/office/drawing/2014/main" id="{741041C5-35C9-EDB5-BDF0-9B8D70EAD62C}"/>
              </a:ext>
            </a:extLst>
          </p:cNvPr>
          <p:cNvGrpSpPr/>
          <p:nvPr/>
        </p:nvGrpSpPr>
        <p:grpSpPr>
          <a:xfrm>
            <a:off x="-1" y="-1"/>
            <a:ext cx="24382413" cy="1855429"/>
            <a:chOff x="-1" y="-1"/>
            <a:chExt cx="24382413" cy="1855429"/>
          </a:xfrm>
        </p:grpSpPr>
        <p:sp>
          <p:nvSpPr>
            <p:cNvPr id="10" name="직사각형 9">
              <a:extLst>
                <a:ext uri="{FF2B5EF4-FFF2-40B4-BE49-F238E27FC236}">
                  <a16:creationId xmlns:a16="http://schemas.microsoft.com/office/drawing/2014/main" id="{73FD3D96-EF04-15DE-02C8-713DBEADA2D8}"/>
                </a:ext>
              </a:extLst>
            </p:cNvPr>
            <p:cNvSpPr/>
            <p:nvPr/>
          </p:nvSpPr>
          <p:spPr>
            <a:xfrm>
              <a:off x="-1" y="-1"/>
              <a:ext cx="24382413" cy="448617"/>
            </a:xfrm>
            <a:prstGeom prst="rect">
              <a:avLst/>
            </a:prstGeom>
            <a:gradFill>
              <a:gsLst>
                <a:gs pos="49000">
                  <a:srgbClr val="002856"/>
                </a:gs>
                <a:gs pos="85000">
                  <a:srgbClr val="1CCFC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cxnSp>
          <p:nvCxnSpPr>
            <p:cNvPr id="13" name="직선 연결선 70">
              <a:extLst>
                <a:ext uri="{FF2B5EF4-FFF2-40B4-BE49-F238E27FC236}">
                  <a16:creationId xmlns:a16="http://schemas.microsoft.com/office/drawing/2014/main" id="{64DEA6DD-5AC0-ABEC-8B58-70E96672FC83}"/>
                </a:ext>
              </a:extLst>
            </p:cNvPr>
            <p:cNvCxnSpPr/>
            <p:nvPr/>
          </p:nvCxnSpPr>
          <p:spPr>
            <a:xfrm>
              <a:off x="23119760" y="0"/>
              <a:ext cx="0" cy="1460291"/>
            </a:xfrm>
            <a:prstGeom prst="line">
              <a:avLst/>
            </a:prstGeom>
            <a:ln w="41275">
              <a:solidFill>
                <a:srgbClr val="1CCFC9"/>
              </a:solidFill>
            </a:ln>
          </p:spPr>
          <p:style>
            <a:lnRef idx="1">
              <a:schemeClr val="accent1"/>
            </a:lnRef>
            <a:fillRef idx="0">
              <a:schemeClr val="accent1"/>
            </a:fillRef>
            <a:effectRef idx="0">
              <a:schemeClr val="accent1"/>
            </a:effectRef>
            <a:fontRef idx="minor">
              <a:schemeClr val="tx1"/>
            </a:fontRef>
          </p:style>
        </p:cxnSp>
        <p:sp>
          <p:nvSpPr>
            <p:cNvPr id="14" name="타원 13">
              <a:extLst>
                <a:ext uri="{FF2B5EF4-FFF2-40B4-BE49-F238E27FC236}">
                  <a16:creationId xmlns:a16="http://schemas.microsoft.com/office/drawing/2014/main" id="{18CDAECA-1D22-1DB2-1D99-580692FD7B4B}"/>
                </a:ext>
              </a:extLst>
            </p:cNvPr>
            <p:cNvSpPr/>
            <p:nvPr/>
          </p:nvSpPr>
          <p:spPr>
            <a:xfrm>
              <a:off x="22728916" y="1078039"/>
              <a:ext cx="781685" cy="777389"/>
            </a:xfrm>
            <a:prstGeom prst="ellipse">
              <a:avLst/>
            </a:prstGeom>
            <a:solidFill>
              <a:srgbClr val="1CCF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sz="2300" b="1" dirty="0">
                  <a:latin typeface="나눔고딕" panose="020D0604000000000000" pitchFamily="50" charset="-127"/>
                  <a:ea typeface="나눔고딕" panose="020D0604000000000000" pitchFamily="50" charset="-127"/>
                  <a:cs typeface="Nanum Gothic ExtraBold" charset="-127"/>
                </a:rPr>
                <a:t>14</a:t>
              </a:r>
              <a:endParaRPr lang="ko-KR" altLang="en-US" sz="2300" b="1" dirty="0">
                <a:latin typeface="나눔고딕" panose="020D0604000000000000" pitchFamily="50" charset="-127"/>
                <a:ea typeface="나눔고딕" panose="020D0604000000000000" pitchFamily="50" charset="-127"/>
                <a:cs typeface="Nanum Gothic ExtraBold" charset="-127"/>
              </a:endParaRPr>
            </a:p>
          </p:txBody>
        </p:sp>
      </p:grpSp>
      <p:pic>
        <p:nvPicPr>
          <p:cNvPr id="15" name="그림 14">
            <a:extLst>
              <a:ext uri="{FF2B5EF4-FFF2-40B4-BE49-F238E27FC236}">
                <a16:creationId xmlns:a16="http://schemas.microsoft.com/office/drawing/2014/main" id="{C8135C29-182F-07DD-B7A9-3142C44C379A}"/>
              </a:ext>
            </a:extLst>
          </p:cNvPr>
          <p:cNvPicPr>
            <a:picLocks noChangeAspect="1"/>
          </p:cNvPicPr>
          <p:nvPr/>
        </p:nvPicPr>
        <p:blipFill>
          <a:blip r:embed="rId3"/>
          <a:stretch>
            <a:fillRect/>
          </a:stretch>
        </p:blipFill>
        <p:spPr>
          <a:xfrm>
            <a:off x="21059690" y="12869565"/>
            <a:ext cx="2222311" cy="234930"/>
          </a:xfrm>
          <a:prstGeom prst="rect">
            <a:avLst/>
          </a:prstGeom>
        </p:spPr>
      </p:pic>
      <mc:AlternateContent xmlns:mc="http://schemas.openxmlformats.org/markup-compatibility/2006" xmlns:a14="http://schemas.microsoft.com/office/drawing/2010/main">
        <mc:Choice Requires="a14">
          <p:sp>
            <p:nvSpPr>
              <p:cNvPr id="2" name="직사각형 1">
                <a:extLst>
                  <a:ext uri="{FF2B5EF4-FFF2-40B4-BE49-F238E27FC236}">
                    <a16:creationId xmlns:a16="http://schemas.microsoft.com/office/drawing/2014/main" id="{BF32135B-2821-8ED7-FF0B-6F1A401DB2EA}"/>
                  </a:ext>
                </a:extLst>
              </p:cNvPr>
              <p:cNvSpPr/>
              <p:nvPr/>
            </p:nvSpPr>
            <p:spPr>
              <a:xfrm>
                <a:off x="1119188" y="2344171"/>
                <a:ext cx="6726364" cy="2262158"/>
              </a:xfrm>
              <a:prstGeom prst="rect">
                <a:avLst/>
              </a:prstGeom>
            </p:spPr>
            <p:txBody>
              <a:bodyPr wrap="square" lIns="180000" rIns="108000">
                <a:spAutoFit/>
              </a:bodyPr>
              <a:lstStyle/>
              <a:p>
                <a:pPr algn="just"/>
                <a:r>
                  <a:rPr lang="en-US" altLang="ko-KR" sz="3500" b="1" dirty="0">
                    <a:ea typeface="나눔고딕" panose="020D0604000000000000" pitchFamily="50" charset="-127"/>
                    <a:cs typeface="NanumGothic Regular" charset="-127"/>
                  </a:rPr>
                  <a:t>Optimal Phase Scan</a:t>
                </a:r>
              </a:p>
              <a:p>
                <a:pPr algn="just"/>
                <a:endParaRPr lang="en-US" altLang="ko-KR" sz="3500" b="1" dirty="0">
                  <a:ea typeface="나눔고딕" panose="020D0604000000000000" pitchFamily="50" charset="-127"/>
                  <a:cs typeface="NanumGothic Regular" charset="-127"/>
                </a:endParaRPr>
              </a:p>
              <a:p>
                <a:pPr algn="just"/>
                <a:r>
                  <a:rPr lang="en-US" altLang="ko-KR" sz="3500" dirty="0">
                    <a:ea typeface="나눔고딕" panose="020D0604000000000000" pitchFamily="50" charset="-127"/>
                    <a:cs typeface="NanumGothic Regular" charset="-127"/>
                  </a:rPr>
                  <a:t>RF phase: 1.9820</a:t>
                </a:r>
                <a:r>
                  <a:rPr lang="en-US" altLang="ko-KR" dirty="0">
                    <a:ea typeface="Cambria Math" panose="02040503050406030204" pitchFamily="18" charset="0"/>
                    <a:cs typeface="Calibri" panose="020F0502020204030204" pitchFamily="34" charset="0"/>
                  </a:rPr>
                  <a:t> </a:t>
                </a:r>
                <a14:m>
                  <m:oMath xmlns:m="http://schemas.openxmlformats.org/officeDocument/2006/math">
                    <m:r>
                      <a:rPr lang="en-US" altLang="ko-KR" i="1">
                        <a:latin typeface="Cambria Math" panose="02040503050406030204" pitchFamily="18" charset="0"/>
                        <a:ea typeface="Cambria Math" panose="02040503050406030204" pitchFamily="18" charset="0"/>
                        <a:cs typeface="Calibri" panose="020F0502020204030204" pitchFamily="34" charset="0"/>
                      </a:rPr>
                      <m:t>°</m:t>
                    </m:r>
                  </m:oMath>
                </a14:m>
                <a:endParaRPr lang="en-US" altLang="ko-KR" dirty="0">
                  <a:ea typeface="Cambria Math" panose="02040503050406030204" pitchFamily="18" charset="0"/>
                  <a:cs typeface="Calibri" panose="020F0502020204030204" pitchFamily="34" charset="0"/>
                </a:endParaRPr>
              </a:p>
              <a:p>
                <a:pPr algn="just"/>
                <a:r>
                  <a:rPr lang="en-US" altLang="ko-KR" sz="3500" dirty="0">
                    <a:ea typeface="나눔고딕" panose="020D0604000000000000" pitchFamily="50" charset="-127"/>
                    <a:cs typeface="NanumGothic Regular" charset="-127"/>
                  </a:rPr>
                  <a:t>Energy spread: 0.0971831846 %</a:t>
                </a:r>
              </a:p>
            </p:txBody>
          </p:sp>
        </mc:Choice>
        <mc:Fallback xmlns="">
          <p:sp>
            <p:nvSpPr>
              <p:cNvPr id="2" name="직사각형 1">
                <a:extLst>
                  <a:ext uri="{FF2B5EF4-FFF2-40B4-BE49-F238E27FC236}">
                    <a16:creationId xmlns:a16="http://schemas.microsoft.com/office/drawing/2014/main" id="{BF32135B-2821-8ED7-FF0B-6F1A401DB2EA}"/>
                  </a:ext>
                </a:extLst>
              </p:cNvPr>
              <p:cNvSpPr>
                <a:spLocks noRot="1" noChangeAspect="1" noMove="1" noResize="1" noEditPoints="1" noAdjustHandles="1" noChangeArrowheads="1" noChangeShapeType="1" noTextEdit="1"/>
              </p:cNvSpPr>
              <p:nvPr/>
            </p:nvSpPr>
            <p:spPr>
              <a:xfrm>
                <a:off x="1119188" y="2344171"/>
                <a:ext cx="6726364" cy="2262158"/>
              </a:xfrm>
              <a:prstGeom prst="rect">
                <a:avLst/>
              </a:prstGeom>
              <a:blipFill>
                <a:blip r:embed="rId4"/>
                <a:stretch>
                  <a:fillRect l="-1360" t="-4043" b="-9164"/>
                </a:stretch>
              </a:blipFill>
            </p:spPr>
            <p:txBody>
              <a:bodyPr/>
              <a:lstStyle/>
              <a:p>
                <a:r>
                  <a:rPr lang="ko-KR" altLang="en-US">
                    <a:noFill/>
                  </a:rPr>
                  <a:t> </a:t>
                </a:r>
              </a:p>
            </p:txBody>
          </p:sp>
        </mc:Fallback>
      </mc:AlternateContent>
      <p:pic>
        <p:nvPicPr>
          <p:cNvPr id="4" name="그림 3" descr="라인, 그래프, 도표, 텍스트이(가) 표시된 사진&#10;&#10;AI 생성 콘텐츠는 정확하지 않을 수 있습니다.">
            <a:extLst>
              <a:ext uri="{FF2B5EF4-FFF2-40B4-BE49-F238E27FC236}">
                <a16:creationId xmlns:a16="http://schemas.microsoft.com/office/drawing/2014/main" id="{C779AEC0-E7D3-631F-526E-36F0C90D1C84}"/>
              </a:ext>
            </a:extLst>
          </p:cNvPr>
          <p:cNvPicPr>
            <a:picLocks noChangeAspect="1"/>
          </p:cNvPicPr>
          <p:nvPr/>
        </p:nvPicPr>
        <p:blipFill>
          <a:blip r:embed="rId5"/>
          <a:stretch>
            <a:fillRect/>
          </a:stretch>
        </p:blipFill>
        <p:spPr>
          <a:xfrm>
            <a:off x="10349900" y="3475250"/>
            <a:ext cx="11820945" cy="7388090"/>
          </a:xfrm>
          <a:prstGeom prst="rect">
            <a:avLst/>
          </a:prstGeom>
        </p:spPr>
      </p:pic>
    </p:spTree>
    <p:extLst>
      <p:ext uri="{BB962C8B-B14F-4D97-AF65-F5344CB8AC3E}">
        <p14:creationId xmlns:p14="http://schemas.microsoft.com/office/powerpoint/2010/main" val="9352260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9B4AE-6CA3-603C-74F3-BC09B9ADF9DE}"/>
            </a:ext>
          </a:extLst>
        </p:cNvPr>
        <p:cNvGrpSpPr/>
        <p:nvPr/>
      </p:nvGrpSpPr>
      <p:grpSpPr>
        <a:xfrm>
          <a:off x="0" y="0"/>
          <a:ext cx="0" cy="0"/>
          <a:chOff x="0" y="0"/>
          <a:chExt cx="0" cy="0"/>
        </a:xfrm>
      </p:grpSpPr>
      <p:sp>
        <p:nvSpPr>
          <p:cNvPr id="16" name="직사각형 15">
            <a:extLst>
              <a:ext uri="{FF2B5EF4-FFF2-40B4-BE49-F238E27FC236}">
                <a16:creationId xmlns:a16="http://schemas.microsoft.com/office/drawing/2014/main" id="{33BF6BFB-3CB7-2DC0-E25C-DA5BC05C19FF}"/>
              </a:ext>
            </a:extLst>
          </p:cNvPr>
          <p:cNvSpPr/>
          <p:nvPr/>
        </p:nvSpPr>
        <p:spPr>
          <a:xfrm>
            <a:off x="1119188" y="1125455"/>
            <a:ext cx="16638460" cy="784830"/>
          </a:xfrm>
          <a:prstGeom prst="rect">
            <a:avLst/>
          </a:prstGeom>
        </p:spPr>
        <p:txBody>
          <a:bodyPr wrap="square">
            <a:spAutoFit/>
          </a:bodyPr>
          <a:lstStyle/>
          <a:p>
            <a:pPr>
              <a:defRPr/>
            </a:pPr>
            <a:r>
              <a:rPr lang="en-US" altLang="ko-KR" sz="4500" b="1" dirty="0">
                <a:solidFill>
                  <a:srgbClr val="002856"/>
                </a:solidFill>
                <a:latin typeface="나눔고딕" panose="020D0604000000000000" pitchFamily="50" charset="-127"/>
                <a:ea typeface="나눔고딕" panose="020D0604000000000000" pitchFamily="50" charset="-127"/>
                <a:cs typeface="Nanum Gothic ExtraBold" charset="-127"/>
              </a:rPr>
              <a:t>Active energy compression of a laser-plasma electron beam</a:t>
            </a:r>
            <a:endParaRPr lang="ko-KR" altLang="en-US" sz="4500" b="1" dirty="0">
              <a:solidFill>
                <a:srgbClr val="002856"/>
              </a:solidFill>
              <a:latin typeface="나눔고딕" panose="020D0604000000000000" pitchFamily="50" charset="-127"/>
              <a:ea typeface="나눔고딕" panose="020D0604000000000000" pitchFamily="50" charset="-127"/>
              <a:cs typeface="Nanum Gothic ExtraBold" charset="-127"/>
            </a:endParaRPr>
          </a:p>
        </p:txBody>
      </p:sp>
      <p:cxnSp>
        <p:nvCxnSpPr>
          <p:cNvPr id="21" name="직선 연결선 41">
            <a:extLst>
              <a:ext uri="{FF2B5EF4-FFF2-40B4-BE49-F238E27FC236}">
                <a16:creationId xmlns:a16="http://schemas.microsoft.com/office/drawing/2014/main" id="{C4164D8D-5F1F-7F0B-FA5F-AC5B53E76E5C}"/>
              </a:ext>
            </a:extLst>
          </p:cNvPr>
          <p:cNvCxnSpPr>
            <a:cxnSpLocks/>
          </p:cNvCxnSpPr>
          <p:nvPr/>
        </p:nvCxnSpPr>
        <p:spPr>
          <a:xfrm flipV="1">
            <a:off x="1187768" y="1910285"/>
            <a:ext cx="15801784" cy="69850"/>
          </a:xfrm>
          <a:prstGeom prst="line">
            <a:avLst/>
          </a:prstGeom>
          <a:ln w="57150">
            <a:solidFill>
              <a:srgbClr val="43C0C2"/>
            </a:solidFill>
          </a:ln>
        </p:spPr>
        <p:style>
          <a:lnRef idx="1">
            <a:schemeClr val="accent1"/>
          </a:lnRef>
          <a:fillRef idx="0">
            <a:schemeClr val="accent1"/>
          </a:fillRef>
          <a:effectRef idx="0">
            <a:schemeClr val="accent1"/>
          </a:effectRef>
          <a:fontRef idx="minor">
            <a:schemeClr val="tx1"/>
          </a:fontRef>
        </p:style>
      </p:cxnSp>
      <p:cxnSp>
        <p:nvCxnSpPr>
          <p:cNvPr id="11" name="직선 연결선[R] 10">
            <a:extLst>
              <a:ext uri="{FF2B5EF4-FFF2-40B4-BE49-F238E27FC236}">
                <a16:creationId xmlns:a16="http://schemas.microsoft.com/office/drawing/2014/main" id="{4F848A57-F52C-932E-8DD7-3FD2C5C555B6}"/>
              </a:ext>
            </a:extLst>
          </p:cNvPr>
          <p:cNvCxnSpPr/>
          <p:nvPr/>
        </p:nvCxnSpPr>
        <p:spPr>
          <a:xfrm>
            <a:off x="1119188" y="12595860"/>
            <a:ext cx="22391413" cy="0"/>
          </a:xfrm>
          <a:prstGeom prst="line">
            <a:avLst/>
          </a:prstGeom>
          <a:ln>
            <a:solidFill>
              <a:srgbClr val="43C0C2"/>
            </a:solidFill>
          </a:ln>
        </p:spPr>
        <p:style>
          <a:lnRef idx="1">
            <a:schemeClr val="accent1"/>
          </a:lnRef>
          <a:fillRef idx="0">
            <a:schemeClr val="accent1"/>
          </a:fillRef>
          <a:effectRef idx="0">
            <a:schemeClr val="accent1"/>
          </a:effectRef>
          <a:fontRef idx="minor">
            <a:schemeClr val="tx1"/>
          </a:fontRef>
        </p:style>
      </p:cxnSp>
      <p:pic>
        <p:nvPicPr>
          <p:cNvPr id="12" name="그림 11">
            <a:extLst>
              <a:ext uri="{FF2B5EF4-FFF2-40B4-BE49-F238E27FC236}">
                <a16:creationId xmlns:a16="http://schemas.microsoft.com/office/drawing/2014/main" id="{743A83A6-C4B6-C857-A0F5-574BC6D1A0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7859" y="12845944"/>
            <a:ext cx="1641416" cy="282172"/>
          </a:xfrm>
          <a:prstGeom prst="rect">
            <a:avLst/>
          </a:prstGeom>
        </p:spPr>
      </p:pic>
      <p:grpSp>
        <p:nvGrpSpPr>
          <p:cNvPr id="9" name="그룹 8">
            <a:extLst>
              <a:ext uri="{FF2B5EF4-FFF2-40B4-BE49-F238E27FC236}">
                <a16:creationId xmlns:a16="http://schemas.microsoft.com/office/drawing/2014/main" id="{BD21E226-178E-89BA-EFA2-92E252F1EF45}"/>
              </a:ext>
            </a:extLst>
          </p:cNvPr>
          <p:cNvGrpSpPr/>
          <p:nvPr/>
        </p:nvGrpSpPr>
        <p:grpSpPr>
          <a:xfrm>
            <a:off x="-1" y="-1"/>
            <a:ext cx="24382413" cy="1855429"/>
            <a:chOff x="-1" y="-1"/>
            <a:chExt cx="24382413" cy="1855429"/>
          </a:xfrm>
        </p:grpSpPr>
        <p:sp>
          <p:nvSpPr>
            <p:cNvPr id="10" name="직사각형 9">
              <a:extLst>
                <a:ext uri="{FF2B5EF4-FFF2-40B4-BE49-F238E27FC236}">
                  <a16:creationId xmlns:a16="http://schemas.microsoft.com/office/drawing/2014/main" id="{0A6082C2-74AD-9A07-CB0B-ABC18195536D}"/>
                </a:ext>
              </a:extLst>
            </p:cNvPr>
            <p:cNvSpPr/>
            <p:nvPr/>
          </p:nvSpPr>
          <p:spPr>
            <a:xfrm>
              <a:off x="-1" y="-1"/>
              <a:ext cx="24382413" cy="448617"/>
            </a:xfrm>
            <a:prstGeom prst="rect">
              <a:avLst/>
            </a:prstGeom>
            <a:gradFill>
              <a:gsLst>
                <a:gs pos="49000">
                  <a:srgbClr val="002856"/>
                </a:gs>
                <a:gs pos="85000">
                  <a:srgbClr val="1CCFC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cxnSp>
          <p:nvCxnSpPr>
            <p:cNvPr id="13" name="직선 연결선 70">
              <a:extLst>
                <a:ext uri="{FF2B5EF4-FFF2-40B4-BE49-F238E27FC236}">
                  <a16:creationId xmlns:a16="http://schemas.microsoft.com/office/drawing/2014/main" id="{A70577B7-A106-7934-39F4-1CE9BF809086}"/>
                </a:ext>
              </a:extLst>
            </p:cNvPr>
            <p:cNvCxnSpPr/>
            <p:nvPr/>
          </p:nvCxnSpPr>
          <p:spPr>
            <a:xfrm>
              <a:off x="23119760" y="0"/>
              <a:ext cx="0" cy="1460291"/>
            </a:xfrm>
            <a:prstGeom prst="line">
              <a:avLst/>
            </a:prstGeom>
            <a:ln w="41275">
              <a:solidFill>
                <a:srgbClr val="1CCFC9"/>
              </a:solidFill>
            </a:ln>
          </p:spPr>
          <p:style>
            <a:lnRef idx="1">
              <a:schemeClr val="accent1"/>
            </a:lnRef>
            <a:fillRef idx="0">
              <a:schemeClr val="accent1"/>
            </a:fillRef>
            <a:effectRef idx="0">
              <a:schemeClr val="accent1"/>
            </a:effectRef>
            <a:fontRef idx="minor">
              <a:schemeClr val="tx1"/>
            </a:fontRef>
          </p:style>
        </p:cxnSp>
        <p:sp>
          <p:nvSpPr>
            <p:cNvPr id="14" name="타원 13">
              <a:extLst>
                <a:ext uri="{FF2B5EF4-FFF2-40B4-BE49-F238E27FC236}">
                  <a16:creationId xmlns:a16="http://schemas.microsoft.com/office/drawing/2014/main" id="{D6708C9E-B143-F521-4E5E-427E544A6F73}"/>
                </a:ext>
              </a:extLst>
            </p:cNvPr>
            <p:cNvSpPr/>
            <p:nvPr/>
          </p:nvSpPr>
          <p:spPr>
            <a:xfrm>
              <a:off x="22728916" y="1078039"/>
              <a:ext cx="781685" cy="777389"/>
            </a:xfrm>
            <a:prstGeom prst="ellipse">
              <a:avLst/>
            </a:prstGeom>
            <a:solidFill>
              <a:srgbClr val="1CCF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sz="2300" b="1" dirty="0">
                  <a:latin typeface="나눔고딕" panose="020D0604000000000000" pitchFamily="50" charset="-127"/>
                  <a:ea typeface="나눔고딕" panose="020D0604000000000000" pitchFamily="50" charset="-127"/>
                  <a:cs typeface="Nanum Gothic ExtraBold" charset="-127"/>
                </a:rPr>
                <a:t>15</a:t>
              </a:r>
              <a:endParaRPr lang="ko-KR" altLang="en-US" sz="2300" b="1" dirty="0">
                <a:latin typeface="나눔고딕" panose="020D0604000000000000" pitchFamily="50" charset="-127"/>
                <a:ea typeface="나눔고딕" panose="020D0604000000000000" pitchFamily="50" charset="-127"/>
                <a:cs typeface="Nanum Gothic ExtraBold" charset="-127"/>
              </a:endParaRPr>
            </a:p>
          </p:txBody>
        </p:sp>
      </p:grpSp>
      <p:pic>
        <p:nvPicPr>
          <p:cNvPr id="15" name="그림 14">
            <a:extLst>
              <a:ext uri="{FF2B5EF4-FFF2-40B4-BE49-F238E27FC236}">
                <a16:creationId xmlns:a16="http://schemas.microsoft.com/office/drawing/2014/main" id="{A8BE805E-70A7-47DB-2305-A869E8B5DD23}"/>
              </a:ext>
            </a:extLst>
          </p:cNvPr>
          <p:cNvPicPr>
            <a:picLocks noChangeAspect="1"/>
          </p:cNvPicPr>
          <p:nvPr/>
        </p:nvPicPr>
        <p:blipFill>
          <a:blip r:embed="rId3"/>
          <a:stretch>
            <a:fillRect/>
          </a:stretch>
        </p:blipFill>
        <p:spPr>
          <a:xfrm>
            <a:off x="21059690" y="12869565"/>
            <a:ext cx="2222311" cy="234930"/>
          </a:xfrm>
          <a:prstGeom prst="rect">
            <a:avLst/>
          </a:prstGeom>
        </p:spPr>
      </p:pic>
      <mc:AlternateContent xmlns:mc="http://schemas.openxmlformats.org/markup-compatibility/2006" xmlns:a14="http://schemas.microsoft.com/office/drawing/2010/main">
        <mc:Choice Requires="a14">
          <p:sp>
            <p:nvSpPr>
              <p:cNvPr id="6" name="직사각형 5">
                <a:extLst>
                  <a:ext uri="{FF2B5EF4-FFF2-40B4-BE49-F238E27FC236}">
                    <a16:creationId xmlns:a16="http://schemas.microsoft.com/office/drawing/2014/main" id="{EF4A671B-C85C-3C4F-B4D2-2F037A89E3CC}"/>
                  </a:ext>
                </a:extLst>
              </p:cNvPr>
              <p:cNvSpPr/>
              <p:nvPr/>
            </p:nvSpPr>
            <p:spPr>
              <a:xfrm>
                <a:off x="15083293" y="2884645"/>
                <a:ext cx="8198707" cy="8579528"/>
              </a:xfrm>
              <a:prstGeom prst="rect">
                <a:avLst/>
              </a:prstGeom>
            </p:spPr>
            <p:txBody>
              <a:bodyPr wrap="square" lIns="180000" rIns="108000">
                <a:spAutoFit/>
              </a:bodyPr>
              <a:lstStyle/>
              <a:p>
                <a:pPr algn="just"/>
                <a:r>
                  <a:rPr lang="en-US" altLang="ko-KR" sz="3500" b="1" dirty="0">
                    <a:ea typeface="나눔고딕" panose="020D0604000000000000" pitchFamily="50" charset="-127"/>
                    <a:cs typeface="NanumGothic Regular" charset="-127"/>
                  </a:rPr>
                  <a:t>(a) LPA output</a:t>
                </a:r>
              </a:p>
              <a:p>
                <a:pPr algn="just"/>
                <a:r>
                  <a:rPr lang="en-US" altLang="ko-KR" sz="3500" dirty="0">
                    <a:ea typeface="나눔고딕" panose="020D0604000000000000" pitchFamily="50" charset="-127"/>
                    <a:cs typeface="NanumGothic Regular" charset="-127"/>
                  </a:rPr>
                  <a:t>Electron bunch: </a:t>
                </a:r>
                <a14:m>
                  <m:oMath xmlns:m="http://schemas.openxmlformats.org/officeDocument/2006/math">
                    <m:r>
                      <a:rPr lang="en-US" altLang="ko-KR" sz="3500" i="1">
                        <a:latin typeface="Cambria Math" panose="02040503050406030204" pitchFamily="18" charset="0"/>
                        <a:ea typeface="나눔고딕" panose="020D0604000000000000" pitchFamily="50" charset="-127"/>
                        <a:cs typeface="NanumGothic Regular" charset="-127"/>
                      </a:rPr>
                      <m:t>2</m:t>
                    </m:r>
                    <m:r>
                      <a:rPr lang="ko-KR" altLang="en-US" sz="3500" i="1">
                        <a:latin typeface="Cambria Math" panose="02040503050406030204" pitchFamily="18" charset="0"/>
                        <a:ea typeface="나눔고딕" panose="020D0604000000000000" pitchFamily="50" charset="-127"/>
                        <a:cs typeface="NanumGothic Regular" charset="-127"/>
                      </a:rPr>
                      <m:t>𝜇</m:t>
                    </m:r>
                    <m:r>
                      <a:rPr lang="en-US" altLang="ko-KR" sz="3500" i="1">
                        <a:latin typeface="Cambria Math" panose="02040503050406030204" pitchFamily="18" charset="0"/>
                        <a:ea typeface="나눔고딕" panose="020D0604000000000000" pitchFamily="50" charset="-127"/>
                        <a:cs typeface="NanumGothic Regular" charset="-127"/>
                      </a:rPr>
                      <m:t>𝑚</m:t>
                    </m:r>
                  </m:oMath>
                </a14:m>
                <a:endParaRPr lang="en-US" altLang="ko-KR" sz="3500" dirty="0">
                  <a:ea typeface="나눔고딕" panose="020D0604000000000000" pitchFamily="50" charset="-127"/>
                  <a:cs typeface="NanumGothic Regular" charset="-127"/>
                </a:endParaRPr>
              </a:p>
              <a:p>
                <a:pPr algn="just"/>
                <a:endParaRPr lang="en-US" altLang="ko-KR" sz="3500" dirty="0">
                  <a:ea typeface="나눔고딕" panose="020D0604000000000000" pitchFamily="50" charset="-127"/>
                  <a:cs typeface="NanumGothic Regular" charset="-127"/>
                </a:endParaRPr>
              </a:p>
              <a:p>
                <a:pPr algn="just"/>
                <a:r>
                  <a:rPr lang="en-US" altLang="ko-KR" sz="3500" b="1" dirty="0">
                    <a:ea typeface="나눔고딕" panose="020D0604000000000000" pitchFamily="50" charset="-127"/>
                    <a:cs typeface="NanumGothic Regular" charset="-127"/>
                  </a:rPr>
                  <a:t>(b) After</a:t>
                </a:r>
                <a:r>
                  <a:rPr lang="ko-KR" altLang="en-US" sz="3500" b="1" dirty="0">
                    <a:ea typeface="나눔고딕" panose="020D0604000000000000" pitchFamily="50" charset="-127"/>
                    <a:cs typeface="NanumGothic Regular" charset="-127"/>
                  </a:rPr>
                  <a:t> </a:t>
                </a:r>
                <a:r>
                  <a:rPr lang="en-US" altLang="ko-KR" sz="3500" b="1" dirty="0">
                    <a:ea typeface="나눔고딕" panose="020D0604000000000000" pitchFamily="50" charset="-127"/>
                    <a:cs typeface="NanumGothic Regular" charset="-127"/>
                  </a:rPr>
                  <a:t>Chicane</a:t>
                </a:r>
              </a:p>
              <a:p>
                <a:pPr algn="just"/>
                <a:r>
                  <a:rPr lang="en-US" altLang="ko-KR" sz="3500" dirty="0">
                    <a:ea typeface="나눔고딕" panose="020D0604000000000000" pitchFamily="50" charset="-127"/>
                    <a:cs typeface="NanumGothic Regular" charset="-127"/>
                  </a:rPr>
                  <a:t>Electron bunch: 1.3582 mm</a:t>
                </a:r>
              </a:p>
              <a:p>
                <a:pPr algn="just"/>
                <a:endParaRPr lang="en-US" altLang="ko-KR" sz="3500" dirty="0">
                  <a:ea typeface="나눔고딕" panose="020D0604000000000000" pitchFamily="50" charset="-127"/>
                  <a:cs typeface="NanumGothic Regular" charset="-127"/>
                </a:endParaRPr>
              </a:p>
              <a:p>
                <a:pPr algn="just"/>
                <a:r>
                  <a:rPr lang="en-US" altLang="ko-KR" sz="3500" b="1" dirty="0">
                    <a:ea typeface="나눔고딕" panose="020D0604000000000000" pitchFamily="50" charset="-127"/>
                    <a:cs typeface="NanumGothic Regular" charset="-127"/>
                  </a:rPr>
                  <a:t>(c) After RF </a:t>
                </a:r>
                <a:r>
                  <a:rPr lang="en-US" altLang="ko-KR" sz="3500" b="1" dirty="0" err="1">
                    <a:ea typeface="나눔고딕" panose="020D0604000000000000" pitchFamily="50" charset="-127"/>
                    <a:cs typeface="NanumGothic Regular" charset="-127"/>
                  </a:rPr>
                  <a:t>Dechirper</a:t>
                </a:r>
                <a:endParaRPr lang="en-US" altLang="ko-KR" sz="3500" b="1" dirty="0">
                  <a:ea typeface="나눔고딕" panose="020D0604000000000000" pitchFamily="50" charset="-127"/>
                  <a:cs typeface="NanumGothic Regular" charset="-127"/>
                </a:endParaRPr>
              </a:p>
              <a:p>
                <a:pPr algn="just"/>
                <a:r>
                  <a:rPr lang="en-US" altLang="ko-KR" sz="3500" dirty="0">
                    <a:ea typeface="나눔고딕" panose="020D0604000000000000" pitchFamily="50" charset="-127"/>
                  </a:rPr>
                  <a:t>Bunch length: </a:t>
                </a:r>
                <a14:m>
                  <m:oMath xmlns:m="http://schemas.openxmlformats.org/officeDocument/2006/math">
                    <m:sSub>
                      <m:sSubPr>
                        <m:ctrlPr>
                          <a:rPr lang="en-US" altLang="ko-KR" sz="3500" i="1" smtClean="0">
                            <a:latin typeface="Cambria Math" panose="02040503050406030204" pitchFamily="18" charset="0"/>
                            <a:ea typeface="나눔고딕" panose="020D0604000000000000" pitchFamily="50" charset="-127"/>
                          </a:rPr>
                        </m:ctrlPr>
                      </m:sSubPr>
                      <m:e>
                        <m:r>
                          <a:rPr lang="ko-KR" altLang="en-US" sz="3500" i="1" smtClean="0">
                            <a:latin typeface="Cambria Math" panose="02040503050406030204" pitchFamily="18" charset="0"/>
                            <a:ea typeface="나눔고딕" panose="020D0604000000000000" pitchFamily="50" charset="-127"/>
                          </a:rPr>
                          <m:t>𝜎</m:t>
                        </m:r>
                      </m:e>
                      <m:sub>
                        <m:r>
                          <a:rPr lang="en-US" altLang="ko-KR" sz="3500" b="0" i="1" smtClean="0">
                            <a:latin typeface="Cambria Math" panose="02040503050406030204" pitchFamily="18" charset="0"/>
                            <a:ea typeface="나눔고딕" panose="020D0604000000000000" pitchFamily="50" charset="-127"/>
                          </a:rPr>
                          <m:t>𝑧</m:t>
                        </m:r>
                      </m:sub>
                    </m:sSub>
                    <m:r>
                      <a:rPr lang="en-US" altLang="ko-KR" sz="3500" b="0" i="1" smtClean="0">
                        <a:latin typeface="Cambria Math" panose="02040503050406030204" pitchFamily="18" charset="0"/>
                        <a:ea typeface="나눔고딕" panose="020D0604000000000000" pitchFamily="50" charset="-127"/>
                      </a:rPr>
                      <m:t>=</m:t>
                    </m:r>
                    <m:rad>
                      <m:radPr>
                        <m:degHide m:val="on"/>
                        <m:ctrlPr>
                          <a:rPr lang="en-US" altLang="ko-KR" sz="3500" b="0" i="1" smtClean="0">
                            <a:latin typeface="Cambria Math" panose="02040503050406030204" pitchFamily="18" charset="0"/>
                            <a:ea typeface="나눔고딕" panose="020D0604000000000000" pitchFamily="50" charset="-127"/>
                          </a:rPr>
                        </m:ctrlPr>
                      </m:radPr>
                      <m:deg/>
                      <m:e>
                        <m:sSup>
                          <m:sSupPr>
                            <m:ctrlPr>
                              <a:rPr lang="en-US" altLang="ko-KR" sz="3500" b="0" i="1" smtClean="0">
                                <a:latin typeface="Cambria Math" panose="02040503050406030204" pitchFamily="18" charset="0"/>
                                <a:ea typeface="나눔고딕" panose="020D0604000000000000" pitchFamily="50" charset="-127"/>
                              </a:rPr>
                            </m:ctrlPr>
                          </m:sSupPr>
                          <m:e>
                            <m:r>
                              <a:rPr lang="en-US" altLang="ko-KR" sz="3500" i="1">
                                <a:latin typeface="Cambria Math" panose="02040503050406030204" pitchFamily="18" charset="0"/>
                                <a:ea typeface="나눔고딕" panose="020D0604000000000000" pitchFamily="50" charset="-127"/>
                              </a:rPr>
                              <m:t>(</m:t>
                            </m:r>
                            <m:r>
                              <a:rPr lang="en-US" altLang="ko-KR" sz="3500" i="1">
                                <a:latin typeface="Cambria Math" panose="02040503050406030204" pitchFamily="18" charset="0"/>
                                <a:ea typeface="나눔고딕" panose="020D0604000000000000" pitchFamily="50" charset="-127"/>
                              </a:rPr>
                              <m:t>𝑧</m:t>
                            </m:r>
                            <m:r>
                              <a:rPr lang="en-US" altLang="ko-KR" sz="3500" i="1">
                                <a:latin typeface="Cambria Math" panose="02040503050406030204" pitchFamily="18" charset="0"/>
                                <a:ea typeface="나눔고딕" panose="020D0604000000000000" pitchFamily="50" charset="-127"/>
                              </a:rPr>
                              <m:t>− &lt;</m:t>
                            </m:r>
                            <m:r>
                              <a:rPr lang="en-US" altLang="ko-KR" sz="3500" i="1">
                                <a:latin typeface="Cambria Math" panose="02040503050406030204" pitchFamily="18" charset="0"/>
                                <a:ea typeface="나눔고딕" panose="020D0604000000000000" pitchFamily="50" charset="-127"/>
                              </a:rPr>
                              <m:t>𝑧</m:t>
                            </m:r>
                            <m:r>
                              <a:rPr lang="en-US" altLang="ko-KR" sz="3500" i="1">
                                <a:latin typeface="Cambria Math" panose="02040503050406030204" pitchFamily="18" charset="0"/>
                                <a:ea typeface="나눔고딕" panose="020D0604000000000000" pitchFamily="50" charset="-127"/>
                              </a:rPr>
                              <m:t>&gt;)</m:t>
                            </m:r>
                          </m:e>
                          <m:sup>
                            <m:r>
                              <a:rPr lang="en-US" altLang="ko-KR" sz="3500" b="0" i="1" smtClean="0">
                                <a:latin typeface="Cambria Math" panose="02040503050406030204" pitchFamily="18" charset="0"/>
                                <a:ea typeface="나눔고딕" panose="020D0604000000000000" pitchFamily="50" charset="-127"/>
                              </a:rPr>
                              <m:t>2</m:t>
                            </m:r>
                          </m:sup>
                        </m:sSup>
                        <m:r>
                          <a:rPr lang="en-US" altLang="ko-KR" sz="3500" b="0" i="1" smtClean="0">
                            <a:latin typeface="Cambria Math" panose="02040503050406030204" pitchFamily="18" charset="0"/>
                            <a:ea typeface="나눔고딕" panose="020D0604000000000000" pitchFamily="50" charset="-127"/>
                          </a:rPr>
                          <m:t> </m:t>
                        </m:r>
                      </m:e>
                    </m:rad>
                  </m:oMath>
                </a14:m>
                <a:r>
                  <a:rPr lang="en-US" altLang="ko-KR" sz="3500" dirty="0">
                    <a:ea typeface="나눔고딕" panose="020D0604000000000000" pitchFamily="50" charset="-127"/>
                    <a:cs typeface="NanumGothic Regular" charset="-127"/>
                  </a:rPr>
                  <a:t> [mm]</a:t>
                </a:r>
              </a:p>
              <a:p>
                <a:pPr algn="just"/>
                <a:r>
                  <a:rPr lang="en-US" altLang="ko-KR" sz="3500" dirty="0">
                    <a:ea typeface="나눔고딕" panose="020D0604000000000000" pitchFamily="50" charset="-127"/>
                    <a:cs typeface="NanumGothic Regular" charset="-127"/>
                  </a:rPr>
                  <a:t>Energy: </a:t>
                </a:r>
                <a14:m>
                  <m:oMath xmlns:m="http://schemas.openxmlformats.org/officeDocument/2006/math">
                    <m:sSub>
                      <m:sSubPr>
                        <m:ctrlPr>
                          <a:rPr lang="en-US" altLang="ko-KR" sz="3500" i="1">
                            <a:latin typeface="Cambria Math" panose="02040503050406030204" pitchFamily="18" charset="0"/>
                            <a:ea typeface="나눔고딕" panose="020D0604000000000000" pitchFamily="50" charset="-127"/>
                          </a:rPr>
                        </m:ctrlPr>
                      </m:sSubPr>
                      <m:e>
                        <m:r>
                          <a:rPr lang="ko-KR" altLang="en-US" sz="3500" i="1" smtClean="0">
                            <a:latin typeface="Cambria Math" panose="02040503050406030204" pitchFamily="18" charset="0"/>
                            <a:ea typeface="나눔고딕" panose="020D0604000000000000" pitchFamily="50" charset="-127"/>
                          </a:rPr>
                          <m:t>𝜎</m:t>
                        </m:r>
                      </m:e>
                      <m:sub>
                        <m:r>
                          <a:rPr lang="en-US" altLang="ko-KR" sz="3500" b="0" i="1" smtClean="0">
                            <a:latin typeface="Cambria Math" panose="02040503050406030204" pitchFamily="18" charset="0"/>
                            <a:ea typeface="나눔고딕" panose="020D0604000000000000" pitchFamily="50" charset="-127"/>
                          </a:rPr>
                          <m:t>𝐸</m:t>
                        </m:r>
                      </m:sub>
                    </m:sSub>
                    <m:r>
                      <a:rPr lang="en-US" altLang="ko-KR" sz="3500" i="1">
                        <a:latin typeface="Cambria Math" panose="02040503050406030204" pitchFamily="18" charset="0"/>
                        <a:ea typeface="나눔고딕" panose="020D0604000000000000" pitchFamily="50" charset="-127"/>
                      </a:rPr>
                      <m:t>=</m:t>
                    </m:r>
                    <m:rad>
                      <m:radPr>
                        <m:degHide m:val="on"/>
                        <m:ctrlPr>
                          <a:rPr lang="en-US" altLang="ko-KR" sz="3500" i="1">
                            <a:latin typeface="Cambria Math" panose="02040503050406030204" pitchFamily="18" charset="0"/>
                            <a:ea typeface="나눔고딕" panose="020D0604000000000000" pitchFamily="50" charset="-127"/>
                          </a:rPr>
                        </m:ctrlPr>
                      </m:radPr>
                      <m:deg/>
                      <m:e>
                        <m:sSup>
                          <m:sSupPr>
                            <m:ctrlPr>
                              <a:rPr lang="en-US" altLang="ko-KR" sz="3500" i="1">
                                <a:latin typeface="Cambria Math" panose="02040503050406030204" pitchFamily="18" charset="0"/>
                                <a:ea typeface="나눔고딕" panose="020D0604000000000000" pitchFamily="50" charset="-127"/>
                              </a:rPr>
                            </m:ctrlPr>
                          </m:sSupPr>
                          <m:e>
                            <m:r>
                              <a:rPr lang="en-US" altLang="ko-KR" sz="3500" i="1">
                                <a:latin typeface="Cambria Math" panose="02040503050406030204" pitchFamily="18" charset="0"/>
                                <a:ea typeface="나눔고딕" panose="020D0604000000000000" pitchFamily="50" charset="-127"/>
                              </a:rPr>
                              <m:t>(</m:t>
                            </m:r>
                            <m:r>
                              <a:rPr lang="en-US" altLang="ko-KR" sz="3500" b="0" i="1" smtClean="0">
                                <a:latin typeface="Cambria Math" panose="02040503050406030204" pitchFamily="18" charset="0"/>
                                <a:ea typeface="나눔고딕" panose="020D0604000000000000" pitchFamily="50" charset="-127"/>
                              </a:rPr>
                              <m:t>𝐸</m:t>
                            </m:r>
                            <m:r>
                              <a:rPr lang="en-US" altLang="ko-KR" sz="3500" i="1">
                                <a:latin typeface="Cambria Math" panose="02040503050406030204" pitchFamily="18" charset="0"/>
                                <a:ea typeface="나눔고딕" panose="020D0604000000000000" pitchFamily="50" charset="-127"/>
                              </a:rPr>
                              <m:t>− &lt;</m:t>
                            </m:r>
                            <m:r>
                              <a:rPr lang="en-US" altLang="ko-KR" sz="3500" b="0" i="1" smtClean="0">
                                <a:latin typeface="Cambria Math" panose="02040503050406030204" pitchFamily="18" charset="0"/>
                                <a:ea typeface="나눔고딕" panose="020D0604000000000000" pitchFamily="50" charset="-127"/>
                              </a:rPr>
                              <m:t>𝐸</m:t>
                            </m:r>
                            <m:r>
                              <a:rPr lang="en-US" altLang="ko-KR" sz="3500" i="1">
                                <a:latin typeface="Cambria Math" panose="02040503050406030204" pitchFamily="18" charset="0"/>
                                <a:ea typeface="나눔고딕" panose="020D0604000000000000" pitchFamily="50" charset="-127"/>
                              </a:rPr>
                              <m:t>&gt;)</m:t>
                            </m:r>
                          </m:e>
                          <m:sup>
                            <m:r>
                              <a:rPr lang="en-US" altLang="ko-KR" sz="3500" i="1">
                                <a:latin typeface="Cambria Math" panose="02040503050406030204" pitchFamily="18" charset="0"/>
                                <a:ea typeface="나눔고딕" panose="020D0604000000000000" pitchFamily="50" charset="-127"/>
                              </a:rPr>
                              <m:t>2</m:t>
                            </m:r>
                          </m:sup>
                        </m:sSup>
                        <m:r>
                          <a:rPr lang="en-US" altLang="ko-KR" sz="3500" i="1">
                            <a:latin typeface="Cambria Math" panose="02040503050406030204" pitchFamily="18" charset="0"/>
                            <a:ea typeface="나눔고딕" panose="020D0604000000000000" pitchFamily="50" charset="-127"/>
                          </a:rPr>
                          <m:t> </m:t>
                        </m:r>
                      </m:e>
                    </m:rad>
                  </m:oMath>
                </a14:m>
                <a:r>
                  <a:rPr lang="en-US" altLang="ko-KR" sz="3500" dirty="0">
                    <a:ea typeface="나눔고딕" panose="020D0604000000000000" pitchFamily="50" charset="-127"/>
                    <a:cs typeface="NanumGothic Regular" charset="-127"/>
                  </a:rPr>
                  <a:t> [MeV]</a:t>
                </a:r>
              </a:p>
              <a:p>
                <a:pPr algn="just"/>
                <a:r>
                  <a:rPr lang="en-US" altLang="ko-KR" sz="3500" dirty="0">
                    <a:ea typeface="나눔고딕" panose="020D0604000000000000" pitchFamily="50" charset="-127"/>
                    <a:cs typeface="NanumGothic Regular" charset="-127"/>
                  </a:rPr>
                  <a:t>Spread [%] = </a:t>
                </a:r>
                <a14:m>
                  <m:oMath xmlns:m="http://schemas.openxmlformats.org/officeDocument/2006/math">
                    <m:f>
                      <m:fPr>
                        <m:ctrlPr>
                          <a:rPr lang="en-US" altLang="ko-KR" sz="3500" i="1" smtClean="0">
                            <a:latin typeface="Cambria Math" panose="02040503050406030204" pitchFamily="18" charset="0"/>
                            <a:ea typeface="나눔고딕" panose="020D0604000000000000" pitchFamily="50" charset="-127"/>
                          </a:rPr>
                        </m:ctrlPr>
                      </m:fPr>
                      <m:num>
                        <m:sSub>
                          <m:sSubPr>
                            <m:ctrlPr>
                              <a:rPr lang="en-US" altLang="ko-KR" sz="3500" i="1">
                                <a:latin typeface="Cambria Math" panose="02040503050406030204" pitchFamily="18" charset="0"/>
                                <a:ea typeface="나눔고딕" panose="020D0604000000000000" pitchFamily="50" charset="-127"/>
                              </a:rPr>
                            </m:ctrlPr>
                          </m:sSubPr>
                          <m:e>
                            <m:r>
                              <a:rPr lang="ko-KR" altLang="en-US" sz="3500" i="1">
                                <a:latin typeface="Cambria Math" panose="02040503050406030204" pitchFamily="18" charset="0"/>
                                <a:ea typeface="나눔고딕" panose="020D0604000000000000" pitchFamily="50" charset="-127"/>
                              </a:rPr>
                              <m:t>𝜎</m:t>
                            </m:r>
                          </m:e>
                          <m:sub>
                            <m:r>
                              <a:rPr lang="en-US" altLang="ko-KR" sz="3500" i="1">
                                <a:latin typeface="Cambria Math" panose="02040503050406030204" pitchFamily="18" charset="0"/>
                                <a:ea typeface="나눔고딕" panose="020D0604000000000000" pitchFamily="50" charset="-127"/>
                              </a:rPr>
                              <m:t>𝐸</m:t>
                            </m:r>
                          </m:sub>
                        </m:sSub>
                      </m:num>
                      <m:den>
                        <m:r>
                          <a:rPr lang="en-US" altLang="ko-KR" sz="3500" i="1">
                            <a:latin typeface="Cambria Math" panose="02040503050406030204" pitchFamily="18" charset="0"/>
                            <a:ea typeface="나눔고딕" panose="020D0604000000000000" pitchFamily="50" charset="-127"/>
                          </a:rPr>
                          <m:t>&lt;</m:t>
                        </m:r>
                        <m:r>
                          <a:rPr lang="en-US" altLang="ko-KR" sz="3500" i="1">
                            <a:latin typeface="Cambria Math" panose="02040503050406030204" pitchFamily="18" charset="0"/>
                            <a:ea typeface="나눔고딕" panose="020D0604000000000000" pitchFamily="50" charset="-127"/>
                          </a:rPr>
                          <m:t>𝐸</m:t>
                        </m:r>
                        <m:r>
                          <a:rPr lang="en-US" altLang="ko-KR" sz="3500" i="1">
                            <a:latin typeface="Cambria Math" panose="02040503050406030204" pitchFamily="18" charset="0"/>
                            <a:ea typeface="나눔고딕" panose="020D0604000000000000" pitchFamily="50" charset="-127"/>
                          </a:rPr>
                          <m:t>&gt;</m:t>
                        </m:r>
                      </m:den>
                    </m:f>
                    <m:r>
                      <a:rPr lang="en-US" altLang="ko-KR" sz="3500" i="1" smtClean="0">
                        <a:latin typeface="Cambria Math" panose="02040503050406030204" pitchFamily="18" charset="0"/>
                        <a:ea typeface="Cambria Math" panose="02040503050406030204" pitchFamily="18" charset="0"/>
                      </a:rPr>
                      <m:t>×</m:t>
                    </m:r>
                    <m:r>
                      <a:rPr lang="en-US" altLang="ko-KR" sz="3500" b="0" i="1" smtClean="0">
                        <a:latin typeface="Cambria Math" panose="02040503050406030204" pitchFamily="18" charset="0"/>
                        <a:ea typeface="Cambria Math" panose="02040503050406030204" pitchFamily="18" charset="0"/>
                      </a:rPr>
                      <m:t>100</m:t>
                    </m:r>
                  </m:oMath>
                </a14:m>
                <a:endParaRPr lang="en-US" altLang="ko-KR" sz="3500" dirty="0">
                  <a:ea typeface="나눔고딕" panose="020D0604000000000000" pitchFamily="50" charset="-127"/>
                  <a:cs typeface="NanumGothic Regular" charset="-127"/>
                </a:endParaRPr>
              </a:p>
              <a:p>
                <a:pPr algn="just"/>
                <a:r>
                  <a:rPr lang="en-US" altLang="ko-KR" sz="3500" dirty="0">
                    <a:ea typeface="나눔고딕" panose="020D0604000000000000" pitchFamily="50" charset="-127"/>
                    <a:cs typeface="NanumGothic Regular" charset="-127"/>
                  </a:rPr>
                  <a:t>RF ON Energy Spread: 0.0972 %</a:t>
                </a:r>
              </a:p>
              <a:p>
                <a:pPr algn="just"/>
                <a:endParaRPr lang="en-US" altLang="ko-KR" sz="3500" dirty="0">
                  <a:ea typeface="나눔고딕" panose="020D0604000000000000" pitchFamily="50" charset="-127"/>
                  <a:cs typeface="NanumGothic Regular" charset="-127"/>
                </a:endParaRPr>
              </a:p>
              <a:p>
                <a:pPr algn="just"/>
                <a:r>
                  <a:rPr lang="en-US" altLang="ko-KR" sz="3500" b="1" dirty="0">
                    <a:ea typeface="나눔고딕" panose="020D0604000000000000" pitchFamily="50" charset="-127"/>
                    <a:cs typeface="NanumGothic Regular" charset="-127"/>
                  </a:rPr>
                  <a:t>(d) Energy Spectrum</a:t>
                </a:r>
              </a:p>
              <a:p>
                <a:pPr algn="just"/>
                <a:r>
                  <a:rPr lang="en-US" altLang="ko-KR" sz="3500" dirty="0">
                    <a:ea typeface="나눔고딕" panose="020D0604000000000000" pitchFamily="50" charset="-127"/>
                    <a:cs typeface="NanumGothic Regular" charset="-127"/>
                  </a:rPr>
                  <a:t>Before RF: 257 MeV</a:t>
                </a:r>
              </a:p>
              <a:p>
                <a:pPr algn="just"/>
                <a:r>
                  <a:rPr lang="en-US" altLang="ko-KR" sz="3500" dirty="0">
                    <a:ea typeface="나눔고딕" panose="020D0604000000000000" pitchFamily="50" charset="-127"/>
                    <a:cs typeface="NanumGothic Regular" charset="-127"/>
                  </a:rPr>
                  <a:t>After RF:  258.5660 MeV</a:t>
                </a:r>
              </a:p>
            </p:txBody>
          </p:sp>
        </mc:Choice>
        <mc:Fallback xmlns="">
          <p:sp>
            <p:nvSpPr>
              <p:cNvPr id="6" name="직사각형 5">
                <a:extLst>
                  <a:ext uri="{FF2B5EF4-FFF2-40B4-BE49-F238E27FC236}">
                    <a16:creationId xmlns:a16="http://schemas.microsoft.com/office/drawing/2014/main" id="{EF4A671B-C85C-3C4F-B4D2-2F037A89E3CC}"/>
                  </a:ext>
                </a:extLst>
              </p:cNvPr>
              <p:cNvSpPr>
                <a:spLocks noRot="1" noChangeAspect="1" noMove="1" noResize="1" noEditPoints="1" noAdjustHandles="1" noChangeArrowheads="1" noChangeShapeType="1" noTextEdit="1"/>
              </p:cNvSpPr>
              <p:nvPr/>
            </p:nvSpPr>
            <p:spPr>
              <a:xfrm>
                <a:off x="15083293" y="2884645"/>
                <a:ext cx="8198707" cy="8579528"/>
              </a:xfrm>
              <a:prstGeom prst="rect">
                <a:avLst/>
              </a:prstGeom>
              <a:blipFill>
                <a:blip r:embed="rId4"/>
                <a:stretch>
                  <a:fillRect l="-1115" t="-1065" b="-1705"/>
                </a:stretch>
              </a:blipFill>
            </p:spPr>
            <p:txBody>
              <a:bodyPr/>
              <a:lstStyle/>
              <a:p>
                <a:r>
                  <a:rPr lang="ko-KR" altLang="en-US">
                    <a:noFill/>
                  </a:rPr>
                  <a:t> </a:t>
                </a:r>
              </a:p>
            </p:txBody>
          </p:sp>
        </mc:Fallback>
      </mc:AlternateContent>
      <p:pic>
        <p:nvPicPr>
          <p:cNvPr id="4" name="그림 3" descr="텍스트, 도표, 그래프, 라인이(가) 표시된 사진&#10;&#10;AI 생성 콘텐츠는 정확하지 않을 수 있습니다.">
            <a:extLst>
              <a:ext uri="{FF2B5EF4-FFF2-40B4-BE49-F238E27FC236}">
                <a16:creationId xmlns:a16="http://schemas.microsoft.com/office/drawing/2014/main" id="{66EE5441-94CF-CB26-0CBA-A20427B1AADC}"/>
              </a:ext>
            </a:extLst>
          </p:cNvPr>
          <p:cNvPicPr>
            <a:picLocks noChangeAspect="1"/>
          </p:cNvPicPr>
          <p:nvPr/>
        </p:nvPicPr>
        <p:blipFill>
          <a:blip r:embed="rId5"/>
          <a:stretch>
            <a:fillRect/>
          </a:stretch>
        </p:blipFill>
        <p:spPr>
          <a:xfrm>
            <a:off x="1401283" y="2050508"/>
            <a:ext cx="13082813" cy="10466252"/>
          </a:xfrm>
          <a:prstGeom prst="rect">
            <a:avLst/>
          </a:prstGeom>
        </p:spPr>
      </p:pic>
    </p:spTree>
    <p:extLst>
      <p:ext uri="{BB962C8B-B14F-4D97-AF65-F5344CB8AC3E}">
        <p14:creationId xmlns:p14="http://schemas.microsoft.com/office/powerpoint/2010/main" val="34720170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D9DFE5-18FC-5D17-D234-D0FA6DD074B3}"/>
            </a:ext>
          </a:extLst>
        </p:cNvPr>
        <p:cNvGrpSpPr/>
        <p:nvPr/>
      </p:nvGrpSpPr>
      <p:grpSpPr>
        <a:xfrm>
          <a:off x="0" y="0"/>
          <a:ext cx="0" cy="0"/>
          <a:chOff x="0" y="0"/>
          <a:chExt cx="0" cy="0"/>
        </a:xfrm>
      </p:grpSpPr>
      <p:sp>
        <p:nvSpPr>
          <p:cNvPr id="16" name="직사각형 15">
            <a:extLst>
              <a:ext uri="{FF2B5EF4-FFF2-40B4-BE49-F238E27FC236}">
                <a16:creationId xmlns:a16="http://schemas.microsoft.com/office/drawing/2014/main" id="{16A984EE-A2FF-8D88-5E16-B4A85C193BAE}"/>
              </a:ext>
            </a:extLst>
          </p:cNvPr>
          <p:cNvSpPr/>
          <p:nvPr/>
        </p:nvSpPr>
        <p:spPr>
          <a:xfrm>
            <a:off x="1119188" y="1125455"/>
            <a:ext cx="16638460" cy="784830"/>
          </a:xfrm>
          <a:prstGeom prst="rect">
            <a:avLst/>
          </a:prstGeom>
        </p:spPr>
        <p:txBody>
          <a:bodyPr wrap="square">
            <a:spAutoFit/>
          </a:bodyPr>
          <a:lstStyle/>
          <a:p>
            <a:pPr>
              <a:defRPr/>
            </a:pPr>
            <a:r>
              <a:rPr lang="en-US" altLang="ko-KR" sz="4500" b="1" dirty="0">
                <a:solidFill>
                  <a:srgbClr val="002856"/>
                </a:solidFill>
                <a:latin typeface="나눔고딕" panose="020D0604000000000000" pitchFamily="50" charset="-127"/>
                <a:ea typeface="나눔고딕" panose="020D0604000000000000" pitchFamily="50" charset="-127"/>
                <a:cs typeface="Nanum Gothic ExtraBold" charset="-127"/>
              </a:rPr>
              <a:t>Classification Optical Equipment</a:t>
            </a:r>
            <a:endParaRPr lang="ko-KR" altLang="en-US" sz="4500" b="1" dirty="0">
              <a:solidFill>
                <a:srgbClr val="002856"/>
              </a:solidFill>
              <a:latin typeface="나눔고딕" panose="020D0604000000000000" pitchFamily="50" charset="-127"/>
              <a:ea typeface="나눔고딕" panose="020D0604000000000000" pitchFamily="50" charset="-127"/>
              <a:cs typeface="Nanum Gothic ExtraBold" charset="-127"/>
            </a:endParaRPr>
          </a:p>
        </p:txBody>
      </p:sp>
      <p:cxnSp>
        <p:nvCxnSpPr>
          <p:cNvPr id="21" name="직선 연결선 41">
            <a:extLst>
              <a:ext uri="{FF2B5EF4-FFF2-40B4-BE49-F238E27FC236}">
                <a16:creationId xmlns:a16="http://schemas.microsoft.com/office/drawing/2014/main" id="{54376F81-EFA4-7307-AEA7-286049A5BD66}"/>
              </a:ext>
            </a:extLst>
          </p:cNvPr>
          <p:cNvCxnSpPr>
            <a:cxnSpLocks/>
          </p:cNvCxnSpPr>
          <p:nvPr/>
        </p:nvCxnSpPr>
        <p:spPr>
          <a:xfrm flipV="1">
            <a:off x="1187768" y="1910285"/>
            <a:ext cx="8614600" cy="69850"/>
          </a:xfrm>
          <a:prstGeom prst="line">
            <a:avLst/>
          </a:prstGeom>
          <a:ln w="57150">
            <a:solidFill>
              <a:srgbClr val="43C0C2"/>
            </a:solidFill>
          </a:ln>
        </p:spPr>
        <p:style>
          <a:lnRef idx="1">
            <a:schemeClr val="accent1"/>
          </a:lnRef>
          <a:fillRef idx="0">
            <a:schemeClr val="accent1"/>
          </a:fillRef>
          <a:effectRef idx="0">
            <a:schemeClr val="accent1"/>
          </a:effectRef>
          <a:fontRef idx="minor">
            <a:schemeClr val="tx1"/>
          </a:fontRef>
        </p:style>
      </p:cxnSp>
      <p:cxnSp>
        <p:nvCxnSpPr>
          <p:cNvPr id="11" name="직선 연결선[R] 10">
            <a:extLst>
              <a:ext uri="{FF2B5EF4-FFF2-40B4-BE49-F238E27FC236}">
                <a16:creationId xmlns:a16="http://schemas.microsoft.com/office/drawing/2014/main" id="{97CF5CC0-AF62-280E-F7D6-3119FC48EB0C}"/>
              </a:ext>
            </a:extLst>
          </p:cNvPr>
          <p:cNvCxnSpPr/>
          <p:nvPr/>
        </p:nvCxnSpPr>
        <p:spPr>
          <a:xfrm>
            <a:off x="1119188" y="12595860"/>
            <a:ext cx="22391413" cy="0"/>
          </a:xfrm>
          <a:prstGeom prst="line">
            <a:avLst/>
          </a:prstGeom>
          <a:ln>
            <a:solidFill>
              <a:srgbClr val="43C0C2"/>
            </a:solidFill>
          </a:ln>
        </p:spPr>
        <p:style>
          <a:lnRef idx="1">
            <a:schemeClr val="accent1"/>
          </a:lnRef>
          <a:fillRef idx="0">
            <a:schemeClr val="accent1"/>
          </a:fillRef>
          <a:effectRef idx="0">
            <a:schemeClr val="accent1"/>
          </a:effectRef>
          <a:fontRef idx="minor">
            <a:schemeClr val="tx1"/>
          </a:fontRef>
        </p:style>
      </p:cxnSp>
      <p:pic>
        <p:nvPicPr>
          <p:cNvPr id="12" name="그림 11">
            <a:extLst>
              <a:ext uri="{FF2B5EF4-FFF2-40B4-BE49-F238E27FC236}">
                <a16:creationId xmlns:a16="http://schemas.microsoft.com/office/drawing/2014/main" id="{A0BAEDD3-F3F2-0B74-5928-E7F6405CF1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7859" y="12845944"/>
            <a:ext cx="1641416" cy="282172"/>
          </a:xfrm>
          <a:prstGeom prst="rect">
            <a:avLst/>
          </a:prstGeom>
        </p:spPr>
      </p:pic>
      <p:grpSp>
        <p:nvGrpSpPr>
          <p:cNvPr id="9" name="그룹 8">
            <a:extLst>
              <a:ext uri="{FF2B5EF4-FFF2-40B4-BE49-F238E27FC236}">
                <a16:creationId xmlns:a16="http://schemas.microsoft.com/office/drawing/2014/main" id="{556A6346-C811-F0FE-A9DB-8A3708AAA8E8}"/>
              </a:ext>
            </a:extLst>
          </p:cNvPr>
          <p:cNvGrpSpPr/>
          <p:nvPr/>
        </p:nvGrpSpPr>
        <p:grpSpPr>
          <a:xfrm>
            <a:off x="-1" y="-1"/>
            <a:ext cx="24382413" cy="1855429"/>
            <a:chOff x="-1" y="-1"/>
            <a:chExt cx="24382413" cy="1855429"/>
          </a:xfrm>
        </p:grpSpPr>
        <p:sp>
          <p:nvSpPr>
            <p:cNvPr id="10" name="직사각형 9">
              <a:extLst>
                <a:ext uri="{FF2B5EF4-FFF2-40B4-BE49-F238E27FC236}">
                  <a16:creationId xmlns:a16="http://schemas.microsoft.com/office/drawing/2014/main" id="{45CDFBA9-4DD6-B3C4-DA5B-D3E0C9272E58}"/>
                </a:ext>
              </a:extLst>
            </p:cNvPr>
            <p:cNvSpPr/>
            <p:nvPr/>
          </p:nvSpPr>
          <p:spPr>
            <a:xfrm>
              <a:off x="-1" y="-1"/>
              <a:ext cx="24382413" cy="448617"/>
            </a:xfrm>
            <a:prstGeom prst="rect">
              <a:avLst/>
            </a:prstGeom>
            <a:gradFill>
              <a:gsLst>
                <a:gs pos="49000">
                  <a:srgbClr val="002856"/>
                </a:gs>
                <a:gs pos="85000">
                  <a:srgbClr val="1CCFC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cxnSp>
          <p:nvCxnSpPr>
            <p:cNvPr id="13" name="직선 연결선 70">
              <a:extLst>
                <a:ext uri="{FF2B5EF4-FFF2-40B4-BE49-F238E27FC236}">
                  <a16:creationId xmlns:a16="http://schemas.microsoft.com/office/drawing/2014/main" id="{1F6787AE-FB2C-8405-4B8B-DDDD8AD2F02E}"/>
                </a:ext>
              </a:extLst>
            </p:cNvPr>
            <p:cNvCxnSpPr/>
            <p:nvPr/>
          </p:nvCxnSpPr>
          <p:spPr>
            <a:xfrm>
              <a:off x="23119760" y="0"/>
              <a:ext cx="0" cy="1460291"/>
            </a:xfrm>
            <a:prstGeom prst="line">
              <a:avLst/>
            </a:prstGeom>
            <a:ln w="41275">
              <a:solidFill>
                <a:srgbClr val="1CCFC9"/>
              </a:solidFill>
            </a:ln>
          </p:spPr>
          <p:style>
            <a:lnRef idx="1">
              <a:schemeClr val="accent1"/>
            </a:lnRef>
            <a:fillRef idx="0">
              <a:schemeClr val="accent1"/>
            </a:fillRef>
            <a:effectRef idx="0">
              <a:schemeClr val="accent1"/>
            </a:effectRef>
            <a:fontRef idx="minor">
              <a:schemeClr val="tx1"/>
            </a:fontRef>
          </p:style>
        </p:cxnSp>
        <p:sp>
          <p:nvSpPr>
            <p:cNvPr id="14" name="타원 13">
              <a:extLst>
                <a:ext uri="{FF2B5EF4-FFF2-40B4-BE49-F238E27FC236}">
                  <a16:creationId xmlns:a16="http://schemas.microsoft.com/office/drawing/2014/main" id="{46FF88B7-C05F-3272-D796-736779E5E4B0}"/>
                </a:ext>
              </a:extLst>
            </p:cNvPr>
            <p:cNvSpPr/>
            <p:nvPr/>
          </p:nvSpPr>
          <p:spPr>
            <a:xfrm>
              <a:off x="22728916" y="1078039"/>
              <a:ext cx="781685" cy="777389"/>
            </a:xfrm>
            <a:prstGeom prst="ellipse">
              <a:avLst/>
            </a:prstGeom>
            <a:solidFill>
              <a:srgbClr val="1CCF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sz="2300" b="1" dirty="0">
                  <a:latin typeface="나눔고딕" panose="020D0604000000000000" pitchFamily="50" charset="-127"/>
                  <a:ea typeface="나눔고딕" panose="020D0604000000000000" pitchFamily="50" charset="-127"/>
                  <a:cs typeface="Nanum Gothic ExtraBold" charset="-127"/>
                </a:rPr>
                <a:t>16</a:t>
              </a:r>
              <a:endParaRPr lang="ko-KR" altLang="en-US" sz="2300" b="1" dirty="0">
                <a:latin typeface="나눔고딕" panose="020D0604000000000000" pitchFamily="50" charset="-127"/>
                <a:ea typeface="나눔고딕" panose="020D0604000000000000" pitchFamily="50" charset="-127"/>
                <a:cs typeface="Nanum Gothic ExtraBold" charset="-127"/>
              </a:endParaRPr>
            </a:p>
          </p:txBody>
        </p:sp>
      </p:grpSp>
      <p:pic>
        <p:nvPicPr>
          <p:cNvPr id="15" name="그림 14">
            <a:extLst>
              <a:ext uri="{FF2B5EF4-FFF2-40B4-BE49-F238E27FC236}">
                <a16:creationId xmlns:a16="http://schemas.microsoft.com/office/drawing/2014/main" id="{6E65C3C7-6B85-D16B-560C-1811350AB99F}"/>
              </a:ext>
            </a:extLst>
          </p:cNvPr>
          <p:cNvPicPr>
            <a:picLocks noChangeAspect="1"/>
          </p:cNvPicPr>
          <p:nvPr/>
        </p:nvPicPr>
        <p:blipFill>
          <a:blip r:embed="rId3"/>
          <a:stretch>
            <a:fillRect/>
          </a:stretch>
        </p:blipFill>
        <p:spPr>
          <a:xfrm>
            <a:off x="21059690" y="12869565"/>
            <a:ext cx="2222311" cy="234930"/>
          </a:xfrm>
          <a:prstGeom prst="rect">
            <a:avLst/>
          </a:prstGeom>
        </p:spPr>
      </p:pic>
      <p:pic>
        <p:nvPicPr>
          <p:cNvPr id="5" name="그림 4">
            <a:extLst>
              <a:ext uri="{FF2B5EF4-FFF2-40B4-BE49-F238E27FC236}">
                <a16:creationId xmlns:a16="http://schemas.microsoft.com/office/drawing/2014/main" id="{9DF0EC53-8507-63EC-5602-10C5899FD75C}"/>
              </a:ext>
            </a:extLst>
          </p:cNvPr>
          <p:cNvPicPr>
            <a:picLocks noChangeAspect="1"/>
          </p:cNvPicPr>
          <p:nvPr/>
        </p:nvPicPr>
        <p:blipFill>
          <a:blip r:embed="rId4"/>
          <a:srcRect t="29003" r="4084" b="17801"/>
          <a:stretch>
            <a:fillRect/>
          </a:stretch>
        </p:blipFill>
        <p:spPr>
          <a:xfrm>
            <a:off x="2499983" y="2952630"/>
            <a:ext cx="4693270" cy="4623387"/>
          </a:xfrm>
          <a:prstGeom prst="rect">
            <a:avLst/>
          </a:prstGeom>
        </p:spPr>
      </p:pic>
      <p:pic>
        <p:nvPicPr>
          <p:cNvPr id="7" name="그림 6">
            <a:extLst>
              <a:ext uri="{FF2B5EF4-FFF2-40B4-BE49-F238E27FC236}">
                <a16:creationId xmlns:a16="http://schemas.microsoft.com/office/drawing/2014/main" id="{32682F89-7905-B51F-58F7-D3E1ACE65C4B}"/>
              </a:ext>
            </a:extLst>
          </p:cNvPr>
          <p:cNvPicPr>
            <a:picLocks noChangeAspect="1"/>
          </p:cNvPicPr>
          <p:nvPr/>
        </p:nvPicPr>
        <p:blipFill>
          <a:blip r:embed="rId5"/>
          <a:srcRect t="24925"/>
          <a:stretch>
            <a:fillRect/>
          </a:stretch>
        </p:blipFill>
        <p:spPr>
          <a:xfrm>
            <a:off x="8660910" y="2952630"/>
            <a:ext cx="5039655" cy="6720437"/>
          </a:xfrm>
          <a:prstGeom prst="rect">
            <a:avLst/>
          </a:prstGeom>
        </p:spPr>
      </p:pic>
      <p:pic>
        <p:nvPicPr>
          <p:cNvPr id="18" name="그림 17">
            <a:extLst>
              <a:ext uri="{FF2B5EF4-FFF2-40B4-BE49-F238E27FC236}">
                <a16:creationId xmlns:a16="http://schemas.microsoft.com/office/drawing/2014/main" id="{9A3F3DD2-3C55-B6BE-3A38-FD607EEA3BD6}"/>
              </a:ext>
            </a:extLst>
          </p:cNvPr>
          <p:cNvPicPr>
            <a:picLocks noChangeAspect="1"/>
          </p:cNvPicPr>
          <p:nvPr/>
        </p:nvPicPr>
        <p:blipFill>
          <a:blip r:embed="rId6"/>
          <a:srcRect t="15090"/>
          <a:stretch>
            <a:fillRect/>
          </a:stretch>
        </p:blipFill>
        <p:spPr>
          <a:xfrm>
            <a:off x="15168222" y="2952630"/>
            <a:ext cx="5178852" cy="7810740"/>
          </a:xfrm>
          <a:prstGeom prst="rect">
            <a:avLst/>
          </a:prstGeom>
        </p:spPr>
      </p:pic>
    </p:spTree>
    <p:extLst>
      <p:ext uri="{BB962C8B-B14F-4D97-AF65-F5344CB8AC3E}">
        <p14:creationId xmlns:p14="http://schemas.microsoft.com/office/powerpoint/2010/main" val="30171468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7B212-2EF2-19A8-6DB0-8D7FA4B302F2}"/>
            </a:ext>
          </a:extLst>
        </p:cNvPr>
        <p:cNvGrpSpPr/>
        <p:nvPr/>
      </p:nvGrpSpPr>
      <p:grpSpPr>
        <a:xfrm>
          <a:off x="0" y="0"/>
          <a:ext cx="0" cy="0"/>
          <a:chOff x="0" y="0"/>
          <a:chExt cx="0" cy="0"/>
        </a:xfrm>
      </p:grpSpPr>
      <p:sp>
        <p:nvSpPr>
          <p:cNvPr id="16" name="직사각형 15">
            <a:extLst>
              <a:ext uri="{FF2B5EF4-FFF2-40B4-BE49-F238E27FC236}">
                <a16:creationId xmlns:a16="http://schemas.microsoft.com/office/drawing/2014/main" id="{27D01EA8-8FFD-A8C7-801E-B4B9E58530F3}"/>
              </a:ext>
            </a:extLst>
          </p:cNvPr>
          <p:cNvSpPr/>
          <p:nvPr/>
        </p:nvSpPr>
        <p:spPr>
          <a:xfrm>
            <a:off x="1119188" y="1125455"/>
            <a:ext cx="16638460" cy="784830"/>
          </a:xfrm>
          <a:prstGeom prst="rect">
            <a:avLst/>
          </a:prstGeom>
        </p:spPr>
        <p:txBody>
          <a:bodyPr wrap="square">
            <a:spAutoFit/>
          </a:bodyPr>
          <a:lstStyle/>
          <a:p>
            <a:pPr>
              <a:defRPr/>
            </a:pPr>
            <a:r>
              <a:rPr lang="en-US" altLang="ko-KR" sz="4500" b="1" dirty="0">
                <a:solidFill>
                  <a:srgbClr val="002856"/>
                </a:solidFill>
                <a:latin typeface="나눔고딕" panose="020D0604000000000000" pitchFamily="50" charset="-127"/>
                <a:ea typeface="나눔고딕" panose="020D0604000000000000" pitchFamily="50" charset="-127"/>
                <a:cs typeface="Nanum Gothic ExtraBold" charset="-127"/>
              </a:rPr>
              <a:t>Future Plan</a:t>
            </a:r>
            <a:endParaRPr lang="ko-KR" altLang="en-US" sz="4500" b="1" dirty="0">
              <a:solidFill>
                <a:srgbClr val="002856"/>
              </a:solidFill>
              <a:latin typeface="나눔고딕" panose="020D0604000000000000" pitchFamily="50" charset="-127"/>
              <a:ea typeface="나눔고딕" panose="020D0604000000000000" pitchFamily="50" charset="-127"/>
              <a:cs typeface="Nanum Gothic ExtraBold" charset="-127"/>
            </a:endParaRPr>
          </a:p>
        </p:txBody>
      </p:sp>
      <p:cxnSp>
        <p:nvCxnSpPr>
          <p:cNvPr id="21" name="직선 연결선 41">
            <a:extLst>
              <a:ext uri="{FF2B5EF4-FFF2-40B4-BE49-F238E27FC236}">
                <a16:creationId xmlns:a16="http://schemas.microsoft.com/office/drawing/2014/main" id="{CE1A4722-27A2-16AD-9BA7-C4C739F0C062}"/>
              </a:ext>
            </a:extLst>
          </p:cNvPr>
          <p:cNvCxnSpPr>
            <a:cxnSpLocks/>
          </p:cNvCxnSpPr>
          <p:nvPr/>
        </p:nvCxnSpPr>
        <p:spPr>
          <a:xfrm>
            <a:off x="1187768" y="1980135"/>
            <a:ext cx="2981896" cy="0"/>
          </a:xfrm>
          <a:prstGeom prst="line">
            <a:avLst/>
          </a:prstGeom>
          <a:ln w="57150">
            <a:solidFill>
              <a:srgbClr val="43C0C2"/>
            </a:solidFill>
          </a:ln>
        </p:spPr>
        <p:style>
          <a:lnRef idx="1">
            <a:schemeClr val="accent1"/>
          </a:lnRef>
          <a:fillRef idx="0">
            <a:schemeClr val="accent1"/>
          </a:fillRef>
          <a:effectRef idx="0">
            <a:schemeClr val="accent1"/>
          </a:effectRef>
          <a:fontRef idx="minor">
            <a:schemeClr val="tx1"/>
          </a:fontRef>
        </p:style>
      </p:cxnSp>
      <p:cxnSp>
        <p:nvCxnSpPr>
          <p:cNvPr id="11" name="직선 연결선[R] 10">
            <a:extLst>
              <a:ext uri="{FF2B5EF4-FFF2-40B4-BE49-F238E27FC236}">
                <a16:creationId xmlns:a16="http://schemas.microsoft.com/office/drawing/2014/main" id="{EE70A31B-DD26-823A-B0E0-A837C8C12115}"/>
              </a:ext>
            </a:extLst>
          </p:cNvPr>
          <p:cNvCxnSpPr/>
          <p:nvPr/>
        </p:nvCxnSpPr>
        <p:spPr>
          <a:xfrm>
            <a:off x="1119188" y="12595860"/>
            <a:ext cx="22391413" cy="0"/>
          </a:xfrm>
          <a:prstGeom prst="line">
            <a:avLst/>
          </a:prstGeom>
          <a:ln>
            <a:solidFill>
              <a:srgbClr val="43C0C2"/>
            </a:solidFill>
          </a:ln>
        </p:spPr>
        <p:style>
          <a:lnRef idx="1">
            <a:schemeClr val="accent1"/>
          </a:lnRef>
          <a:fillRef idx="0">
            <a:schemeClr val="accent1"/>
          </a:fillRef>
          <a:effectRef idx="0">
            <a:schemeClr val="accent1"/>
          </a:effectRef>
          <a:fontRef idx="minor">
            <a:schemeClr val="tx1"/>
          </a:fontRef>
        </p:style>
      </p:cxnSp>
      <p:pic>
        <p:nvPicPr>
          <p:cNvPr id="12" name="그림 11">
            <a:extLst>
              <a:ext uri="{FF2B5EF4-FFF2-40B4-BE49-F238E27FC236}">
                <a16:creationId xmlns:a16="http://schemas.microsoft.com/office/drawing/2014/main" id="{DCEF716A-2127-4609-AD60-DC0F2AD66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7859" y="12845944"/>
            <a:ext cx="1641416" cy="282172"/>
          </a:xfrm>
          <a:prstGeom prst="rect">
            <a:avLst/>
          </a:prstGeom>
        </p:spPr>
      </p:pic>
      <p:grpSp>
        <p:nvGrpSpPr>
          <p:cNvPr id="9" name="그룹 8">
            <a:extLst>
              <a:ext uri="{FF2B5EF4-FFF2-40B4-BE49-F238E27FC236}">
                <a16:creationId xmlns:a16="http://schemas.microsoft.com/office/drawing/2014/main" id="{9EEA1818-4F09-12CC-0D32-3F4D6CBDD0CA}"/>
              </a:ext>
            </a:extLst>
          </p:cNvPr>
          <p:cNvGrpSpPr/>
          <p:nvPr/>
        </p:nvGrpSpPr>
        <p:grpSpPr>
          <a:xfrm>
            <a:off x="-1" y="-1"/>
            <a:ext cx="24382413" cy="1855429"/>
            <a:chOff x="-1" y="-1"/>
            <a:chExt cx="24382413" cy="1855429"/>
          </a:xfrm>
        </p:grpSpPr>
        <p:sp>
          <p:nvSpPr>
            <p:cNvPr id="10" name="직사각형 9">
              <a:extLst>
                <a:ext uri="{FF2B5EF4-FFF2-40B4-BE49-F238E27FC236}">
                  <a16:creationId xmlns:a16="http://schemas.microsoft.com/office/drawing/2014/main" id="{843CD06D-CD8B-DE42-CCAD-33D785F49733}"/>
                </a:ext>
              </a:extLst>
            </p:cNvPr>
            <p:cNvSpPr/>
            <p:nvPr/>
          </p:nvSpPr>
          <p:spPr>
            <a:xfrm>
              <a:off x="-1" y="-1"/>
              <a:ext cx="24382413" cy="448617"/>
            </a:xfrm>
            <a:prstGeom prst="rect">
              <a:avLst/>
            </a:prstGeom>
            <a:gradFill>
              <a:gsLst>
                <a:gs pos="49000">
                  <a:srgbClr val="002856"/>
                </a:gs>
                <a:gs pos="85000">
                  <a:srgbClr val="1CCFC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cxnSp>
          <p:nvCxnSpPr>
            <p:cNvPr id="13" name="직선 연결선 70">
              <a:extLst>
                <a:ext uri="{FF2B5EF4-FFF2-40B4-BE49-F238E27FC236}">
                  <a16:creationId xmlns:a16="http://schemas.microsoft.com/office/drawing/2014/main" id="{4FDC8136-22CD-0F02-6556-6865F77590C8}"/>
                </a:ext>
              </a:extLst>
            </p:cNvPr>
            <p:cNvCxnSpPr/>
            <p:nvPr/>
          </p:nvCxnSpPr>
          <p:spPr>
            <a:xfrm>
              <a:off x="23119760" y="0"/>
              <a:ext cx="0" cy="1460291"/>
            </a:xfrm>
            <a:prstGeom prst="line">
              <a:avLst/>
            </a:prstGeom>
            <a:ln w="41275">
              <a:solidFill>
                <a:srgbClr val="1CCFC9"/>
              </a:solidFill>
            </a:ln>
          </p:spPr>
          <p:style>
            <a:lnRef idx="1">
              <a:schemeClr val="accent1"/>
            </a:lnRef>
            <a:fillRef idx="0">
              <a:schemeClr val="accent1"/>
            </a:fillRef>
            <a:effectRef idx="0">
              <a:schemeClr val="accent1"/>
            </a:effectRef>
            <a:fontRef idx="minor">
              <a:schemeClr val="tx1"/>
            </a:fontRef>
          </p:style>
        </p:cxnSp>
        <p:sp>
          <p:nvSpPr>
            <p:cNvPr id="14" name="타원 13">
              <a:extLst>
                <a:ext uri="{FF2B5EF4-FFF2-40B4-BE49-F238E27FC236}">
                  <a16:creationId xmlns:a16="http://schemas.microsoft.com/office/drawing/2014/main" id="{6749130B-735A-0F60-4D46-C805D42D2B52}"/>
                </a:ext>
              </a:extLst>
            </p:cNvPr>
            <p:cNvSpPr/>
            <p:nvPr/>
          </p:nvSpPr>
          <p:spPr>
            <a:xfrm>
              <a:off x="22728916" y="1078039"/>
              <a:ext cx="781685" cy="777389"/>
            </a:xfrm>
            <a:prstGeom prst="ellipse">
              <a:avLst/>
            </a:prstGeom>
            <a:solidFill>
              <a:srgbClr val="1CCF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sz="2300" b="1" dirty="0">
                  <a:latin typeface="나눔고딕" panose="020D0604000000000000" pitchFamily="50" charset="-127"/>
                  <a:ea typeface="나눔고딕" panose="020D0604000000000000" pitchFamily="50" charset="-127"/>
                  <a:cs typeface="Nanum Gothic ExtraBold" charset="-127"/>
                </a:rPr>
                <a:t>17</a:t>
              </a:r>
              <a:endParaRPr lang="ko-KR" altLang="en-US" sz="2300" b="1" dirty="0">
                <a:latin typeface="나눔고딕" panose="020D0604000000000000" pitchFamily="50" charset="-127"/>
                <a:ea typeface="나눔고딕" panose="020D0604000000000000" pitchFamily="50" charset="-127"/>
                <a:cs typeface="Nanum Gothic ExtraBold" charset="-127"/>
              </a:endParaRPr>
            </a:p>
          </p:txBody>
        </p:sp>
      </p:grpSp>
      <p:pic>
        <p:nvPicPr>
          <p:cNvPr id="15" name="그림 14">
            <a:extLst>
              <a:ext uri="{FF2B5EF4-FFF2-40B4-BE49-F238E27FC236}">
                <a16:creationId xmlns:a16="http://schemas.microsoft.com/office/drawing/2014/main" id="{AD864A12-6C74-A2A4-5832-F12E7318AC3A}"/>
              </a:ext>
            </a:extLst>
          </p:cNvPr>
          <p:cNvPicPr>
            <a:picLocks noChangeAspect="1"/>
          </p:cNvPicPr>
          <p:nvPr/>
        </p:nvPicPr>
        <p:blipFill>
          <a:blip r:embed="rId3"/>
          <a:stretch>
            <a:fillRect/>
          </a:stretch>
        </p:blipFill>
        <p:spPr>
          <a:xfrm>
            <a:off x="21059690" y="12869565"/>
            <a:ext cx="2222311" cy="234930"/>
          </a:xfrm>
          <a:prstGeom prst="rect">
            <a:avLst/>
          </a:prstGeom>
        </p:spPr>
      </p:pic>
      <p:sp>
        <p:nvSpPr>
          <p:cNvPr id="4" name="TextBox 3">
            <a:extLst>
              <a:ext uri="{FF2B5EF4-FFF2-40B4-BE49-F238E27FC236}">
                <a16:creationId xmlns:a16="http://schemas.microsoft.com/office/drawing/2014/main" id="{AAFD5C6F-0B21-7D3C-7781-5FCA59F984A1}"/>
              </a:ext>
            </a:extLst>
          </p:cNvPr>
          <p:cNvSpPr txBox="1"/>
          <p:nvPr/>
        </p:nvSpPr>
        <p:spPr>
          <a:xfrm>
            <a:off x="1119188" y="2559131"/>
            <a:ext cx="13657516" cy="5632311"/>
          </a:xfrm>
          <a:prstGeom prst="rect">
            <a:avLst/>
          </a:prstGeom>
          <a:noFill/>
        </p:spPr>
        <p:txBody>
          <a:bodyPr wrap="square" rtlCol="0">
            <a:spAutoFit/>
          </a:bodyPr>
          <a:lstStyle/>
          <a:p>
            <a:r>
              <a:rPr lang="en-US" altLang="ko-KR" dirty="0"/>
              <a:t>▪ The current setup uses a 257 MeV electron beam, but it is necessary to determine the RF cavity voltage for a more realistic 3 GeV beam.</a:t>
            </a:r>
          </a:p>
          <a:p>
            <a:endParaRPr lang="en-US" altLang="ko-KR" dirty="0"/>
          </a:p>
          <a:p>
            <a:r>
              <a:rPr lang="en-US" altLang="ko-KR" dirty="0"/>
              <a:t>▪ Jitter Analysis</a:t>
            </a:r>
          </a:p>
          <a:p>
            <a:endParaRPr lang="en-US" altLang="ko-KR" dirty="0"/>
          </a:p>
          <a:p>
            <a:r>
              <a:rPr lang="en-US" altLang="ko-KR" dirty="0"/>
              <a:t>▪ It will be verified whether increasing the electron bunch length reduces the required RF amplitude, as suggested in the literature.</a:t>
            </a:r>
          </a:p>
          <a:p>
            <a:endParaRPr lang="en-US" altLang="ko-KR" dirty="0"/>
          </a:p>
          <a:p>
            <a:r>
              <a:rPr lang="en-US" altLang="ko-KR" dirty="0"/>
              <a:t>▪ Interferometer</a:t>
            </a:r>
            <a:r>
              <a:rPr lang="ko-KR" altLang="en-US" dirty="0"/>
              <a:t> 스터디 준비</a:t>
            </a:r>
            <a:r>
              <a:rPr lang="en-US" altLang="ko-KR" dirty="0"/>
              <a:t> (</a:t>
            </a:r>
            <a:r>
              <a:rPr lang="ko-KR" altLang="en-US" dirty="0"/>
              <a:t>다음주 수요일까지</a:t>
            </a:r>
            <a:r>
              <a:rPr lang="en-US" altLang="ko-KR" dirty="0"/>
              <a:t>)/ </a:t>
            </a:r>
            <a:r>
              <a:rPr lang="ko-KR" altLang="en-US" dirty="0"/>
              <a:t>광학 장치 리뷰</a:t>
            </a:r>
            <a:r>
              <a:rPr lang="en-US" altLang="ko-KR" dirty="0"/>
              <a:t>, </a:t>
            </a:r>
            <a:r>
              <a:rPr lang="en-US" altLang="ko-KR" dirty="0">
                <a:sym typeface="Wingdings" panose="05000000000000000000" pitchFamily="2" charset="2"/>
              </a:rPr>
              <a:t>VISA, EPICS </a:t>
            </a:r>
            <a:r>
              <a:rPr lang="ko-KR" altLang="en-US" dirty="0">
                <a:sym typeface="Wingdings" panose="05000000000000000000" pitchFamily="2" charset="2"/>
              </a:rPr>
              <a:t>연습 </a:t>
            </a:r>
            <a:r>
              <a:rPr lang="en-US" altLang="ko-KR" dirty="0">
                <a:sym typeface="Wingdings" panose="05000000000000000000" pitchFamily="2" charset="2"/>
              </a:rPr>
              <a:t>(~2</a:t>
            </a:r>
            <a:r>
              <a:rPr lang="ko-KR" altLang="en-US" dirty="0">
                <a:sym typeface="Wingdings" panose="05000000000000000000" pitchFamily="2" charset="2"/>
              </a:rPr>
              <a:t>월</a:t>
            </a:r>
            <a:r>
              <a:rPr lang="en-US" altLang="ko-KR" dirty="0">
                <a:sym typeface="Wingdings" panose="05000000000000000000" pitchFamily="2" charset="2"/>
              </a:rPr>
              <a:t>) with </a:t>
            </a:r>
            <a:r>
              <a:rPr lang="ko-KR" altLang="en-US" dirty="0">
                <a:sym typeface="Wingdings" panose="05000000000000000000" pitchFamily="2" charset="2"/>
              </a:rPr>
              <a:t>송우진 박사님</a:t>
            </a:r>
            <a:endParaRPr lang="ko-KR" altLang="en-US" dirty="0"/>
          </a:p>
        </p:txBody>
      </p:sp>
      <p:pic>
        <p:nvPicPr>
          <p:cNvPr id="8" name="그림 7" descr="텍스트, 스크린샷, 폰트, 편지이(가) 표시된 사진&#10;&#10;AI 생성 콘텐츠는 정확하지 않을 수 있습니다.">
            <a:extLst>
              <a:ext uri="{FF2B5EF4-FFF2-40B4-BE49-F238E27FC236}">
                <a16:creationId xmlns:a16="http://schemas.microsoft.com/office/drawing/2014/main" id="{1A0962DE-5B8E-879E-9633-3F77BE865EA9}"/>
              </a:ext>
            </a:extLst>
          </p:cNvPr>
          <p:cNvPicPr>
            <a:picLocks noChangeAspect="1"/>
          </p:cNvPicPr>
          <p:nvPr/>
        </p:nvPicPr>
        <p:blipFill>
          <a:blip r:embed="rId4"/>
          <a:stretch>
            <a:fillRect/>
          </a:stretch>
        </p:blipFill>
        <p:spPr>
          <a:xfrm>
            <a:off x="15093362" y="3144474"/>
            <a:ext cx="8417239" cy="7582709"/>
          </a:xfrm>
          <a:prstGeom prst="rect">
            <a:avLst/>
          </a:prstGeom>
        </p:spPr>
      </p:pic>
    </p:spTree>
    <p:extLst>
      <p:ext uri="{BB962C8B-B14F-4D97-AF65-F5344CB8AC3E}">
        <p14:creationId xmlns:p14="http://schemas.microsoft.com/office/powerpoint/2010/main" val="39838714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직사각형 5"/>
          <p:cNvSpPr/>
          <p:nvPr/>
        </p:nvSpPr>
        <p:spPr>
          <a:xfrm>
            <a:off x="-1" y="12595860"/>
            <a:ext cx="24382413" cy="1120139"/>
          </a:xfrm>
          <a:prstGeom prst="rect">
            <a:avLst/>
          </a:prstGeom>
          <a:gradFill>
            <a:gsLst>
              <a:gs pos="49000">
                <a:srgbClr val="002856"/>
              </a:gs>
              <a:gs pos="85000">
                <a:srgbClr val="1CCFC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sp>
        <p:nvSpPr>
          <p:cNvPr id="101" name="직사각형 19"/>
          <p:cNvSpPr>
            <a:spLocks noChangeArrowheads="1"/>
          </p:cNvSpPr>
          <p:nvPr/>
        </p:nvSpPr>
        <p:spPr bwMode="auto">
          <a:xfrm>
            <a:off x="9772340" y="7834222"/>
            <a:ext cx="4837736"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굴림" charset="-127"/>
                <a:ea typeface="굴림" charset="-127"/>
              </a:defRPr>
            </a:lvl1pPr>
            <a:lvl2pPr marL="742950" indent="-285750" eaLnBrk="0" hangingPunct="0">
              <a:defRPr kumimoji="1">
                <a:solidFill>
                  <a:schemeClr val="tx1"/>
                </a:solidFill>
                <a:latin typeface="굴림" charset="-127"/>
                <a:ea typeface="굴림" charset="-127"/>
              </a:defRPr>
            </a:lvl2pPr>
            <a:lvl3pPr marL="1143000" indent="-228600" eaLnBrk="0" hangingPunct="0">
              <a:defRPr kumimoji="1">
                <a:solidFill>
                  <a:schemeClr val="tx1"/>
                </a:solidFill>
                <a:latin typeface="굴림" charset="-127"/>
                <a:ea typeface="굴림" charset="-127"/>
              </a:defRPr>
            </a:lvl3pPr>
            <a:lvl4pPr marL="1600200" indent="-228600" eaLnBrk="0" hangingPunct="0">
              <a:defRPr kumimoji="1">
                <a:solidFill>
                  <a:schemeClr val="tx1"/>
                </a:solidFill>
                <a:latin typeface="굴림" charset="-127"/>
                <a:ea typeface="굴림" charset="-127"/>
              </a:defRPr>
            </a:lvl4pPr>
            <a:lvl5pPr marL="2057400" indent="-228600" eaLnBrk="0" hangingPunct="0">
              <a:defRPr kumimoji="1">
                <a:solidFill>
                  <a:schemeClr val="tx1"/>
                </a:solidFill>
                <a:latin typeface="굴림" charset="-127"/>
                <a:ea typeface="굴림" charset="-127"/>
              </a:defRPr>
            </a:lvl5pPr>
            <a:lvl6pPr marL="2514600" indent="-228600" defTabSz="1139825" eaLnBrk="0" fontAlgn="base" hangingPunct="0">
              <a:spcBef>
                <a:spcPct val="0"/>
              </a:spcBef>
              <a:spcAft>
                <a:spcPct val="0"/>
              </a:spcAft>
              <a:defRPr kumimoji="1">
                <a:solidFill>
                  <a:schemeClr val="tx1"/>
                </a:solidFill>
                <a:latin typeface="굴림" charset="-127"/>
                <a:ea typeface="굴림" charset="-127"/>
              </a:defRPr>
            </a:lvl6pPr>
            <a:lvl7pPr marL="2971800" indent="-228600" defTabSz="1139825" eaLnBrk="0" fontAlgn="base" hangingPunct="0">
              <a:spcBef>
                <a:spcPct val="0"/>
              </a:spcBef>
              <a:spcAft>
                <a:spcPct val="0"/>
              </a:spcAft>
              <a:defRPr kumimoji="1">
                <a:solidFill>
                  <a:schemeClr val="tx1"/>
                </a:solidFill>
                <a:latin typeface="굴림" charset="-127"/>
                <a:ea typeface="굴림" charset="-127"/>
              </a:defRPr>
            </a:lvl7pPr>
            <a:lvl8pPr marL="3429000" indent="-228600" defTabSz="1139825" eaLnBrk="0" fontAlgn="base" hangingPunct="0">
              <a:spcBef>
                <a:spcPct val="0"/>
              </a:spcBef>
              <a:spcAft>
                <a:spcPct val="0"/>
              </a:spcAft>
              <a:defRPr kumimoji="1">
                <a:solidFill>
                  <a:schemeClr val="tx1"/>
                </a:solidFill>
                <a:latin typeface="굴림" charset="-127"/>
                <a:ea typeface="굴림" charset="-127"/>
              </a:defRPr>
            </a:lvl8pPr>
            <a:lvl9pPr marL="3886200" indent="-228600" defTabSz="1139825" eaLnBrk="0" fontAlgn="base" hangingPunct="0">
              <a:spcBef>
                <a:spcPct val="0"/>
              </a:spcBef>
              <a:spcAft>
                <a:spcPct val="0"/>
              </a:spcAft>
              <a:defRPr kumimoji="1">
                <a:solidFill>
                  <a:schemeClr val="tx1"/>
                </a:solidFill>
                <a:latin typeface="굴림" charset="-127"/>
                <a:ea typeface="굴림" charset="-127"/>
              </a:defRPr>
            </a:lvl9pPr>
          </a:lstStyle>
          <a:p>
            <a:pPr algn="ctr" eaLnBrk="1" hangingPunct="1"/>
            <a:r>
              <a:rPr lang="en-US" altLang="ko-KR" sz="6300" b="1" dirty="0">
                <a:solidFill>
                  <a:srgbClr val="002856"/>
                </a:solidFill>
                <a:latin typeface="나눔고딕" panose="020D0604000000000000" pitchFamily="50" charset="-127"/>
                <a:ea typeface="나눔고딕" panose="020D0604000000000000" pitchFamily="50" charset="-127"/>
                <a:cs typeface="Nanum Gothic ExtraBold" charset="-127"/>
              </a:rPr>
              <a:t>THANK YOU</a:t>
            </a:r>
            <a:endParaRPr lang="ko-KR" altLang="en-US" sz="6300" b="1" dirty="0">
              <a:solidFill>
                <a:srgbClr val="002856"/>
              </a:solidFill>
              <a:latin typeface="나눔고딕" panose="020D0604000000000000" pitchFamily="50" charset="-127"/>
              <a:ea typeface="나눔고딕" panose="020D0604000000000000" pitchFamily="50" charset="-127"/>
              <a:cs typeface="Nanum Gothic ExtraBold" charset="-127"/>
            </a:endParaRPr>
          </a:p>
        </p:txBody>
      </p:sp>
      <p:pic>
        <p:nvPicPr>
          <p:cNvPr id="106" name="그림 105"/>
          <p:cNvPicPr>
            <a:picLocks noChangeAspect="1"/>
          </p:cNvPicPr>
          <p:nvPr/>
        </p:nvPicPr>
        <p:blipFill>
          <a:blip r:embed="rId2"/>
          <a:stretch>
            <a:fillRect/>
          </a:stretch>
        </p:blipFill>
        <p:spPr>
          <a:xfrm>
            <a:off x="9950924" y="12918877"/>
            <a:ext cx="4480562" cy="473660"/>
          </a:xfrm>
          <a:prstGeom prst="rect">
            <a:avLst/>
          </a:prstGeom>
        </p:spPr>
      </p:pic>
      <p:pic>
        <p:nvPicPr>
          <p:cNvPr id="7" name="그림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0924" y="2824905"/>
            <a:ext cx="4471124" cy="4471124"/>
          </a:xfrm>
          <a:prstGeom prst="rect">
            <a:avLst/>
          </a:prstGeom>
        </p:spPr>
      </p:pic>
    </p:spTree>
    <p:extLst>
      <p:ext uri="{BB962C8B-B14F-4D97-AF65-F5344CB8AC3E}">
        <p14:creationId xmlns:p14="http://schemas.microsoft.com/office/powerpoint/2010/main" val="16262046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직선 연결선[R] 10"/>
          <p:cNvCxnSpPr/>
          <p:nvPr/>
        </p:nvCxnSpPr>
        <p:spPr>
          <a:xfrm>
            <a:off x="1119188" y="12595860"/>
            <a:ext cx="22391413" cy="0"/>
          </a:xfrm>
          <a:prstGeom prst="line">
            <a:avLst/>
          </a:prstGeom>
          <a:ln>
            <a:solidFill>
              <a:srgbClr val="43C0C2"/>
            </a:solidFill>
          </a:ln>
        </p:spPr>
        <p:style>
          <a:lnRef idx="1">
            <a:schemeClr val="accent1"/>
          </a:lnRef>
          <a:fillRef idx="0">
            <a:schemeClr val="accent1"/>
          </a:fillRef>
          <a:effectRef idx="0">
            <a:schemeClr val="accent1"/>
          </a:effectRef>
          <a:fontRef idx="minor">
            <a:schemeClr val="tx1"/>
          </a:fontRef>
        </p:style>
      </p:cxnSp>
      <p:sp>
        <p:nvSpPr>
          <p:cNvPr id="2" name="직사각형 1"/>
          <p:cNvSpPr/>
          <p:nvPr/>
        </p:nvSpPr>
        <p:spPr>
          <a:xfrm>
            <a:off x="9348570" y="1767487"/>
            <a:ext cx="5932651" cy="1446550"/>
          </a:xfrm>
          <a:prstGeom prst="rect">
            <a:avLst/>
          </a:prstGeom>
          <a:effectLst>
            <a:reflection blurRad="6350" stA="45000" endPos="38500" dist="50800" dir="5400000" sy="-100000" algn="bl" rotWithShape="0"/>
          </a:effectLst>
        </p:spPr>
        <p:txBody>
          <a:bodyPr wrap="none">
            <a:spAutoFit/>
          </a:bodyPr>
          <a:lstStyle/>
          <a:p>
            <a:pPr algn="ctr"/>
            <a:r>
              <a:rPr lang="en-US" altLang="ko-KR" sz="8800" b="1" dirty="0">
                <a:solidFill>
                  <a:srgbClr val="002856"/>
                </a:solidFill>
                <a:effectLst>
                  <a:reflection blurRad="6350" stA="45000" endPos="50000" dist="12700" dir="5400000" sy="-100000" algn="bl" rotWithShape="0"/>
                </a:effectLst>
                <a:latin typeface="나눔고딕" panose="020D0604000000000000" pitchFamily="50" charset="-127"/>
                <a:ea typeface="나눔고딕" panose="020D0604000000000000" pitchFamily="50" charset="-127"/>
                <a:cs typeface="Nanum Gothic Bold" charset="-127"/>
              </a:rPr>
              <a:t>CONTENTS</a:t>
            </a:r>
            <a:endParaRPr lang="en-US" altLang="ko-KR" sz="4400" b="1" dirty="0">
              <a:solidFill>
                <a:srgbClr val="002856"/>
              </a:solidFill>
              <a:effectLst>
                <a:reflection blurRad="6350" stA="45000" endPos="50000" dist="12700" dir="5400000" sy="-100000" algn="bl" rotWithShape="0"/>
              </a:effectLst>
              <a:latin typeface="나눔고딕" panose="020D0604000000000000" pitchFamily="50" charset="-127"/>
              <a:ea typeface="나눔고딕" panose="020D0604000000000000" pitchFamily="50" charset="-127"/>
              <a:cs typeface="Nanum Gothic Bold" charset="-127"/>
            </a:endParaRPr>
          </a:p>
        </p:txBody>
      </p:sp>
      <p:sp>
        <p:nvSpPr>
          <p:cNvPr id="101" name="직사각형 100"/>
          <p:cNvSpPr/>
          <p:nvPr/>
        </p:nvSpPr>
        <p:spPr>
          <a:xfrm>
            <a:off x="3079275" y="4810361"/>
            <a:ext cx="18975066" cy="784830"/>
          </a:xfrm>
          <a:prstGeom prst="rect">
            <a:avLst/>
          </a:prstGeom>
        </p:spPr>
        <p:txBody>
          <a:bodyPr wrap="none">
            <a:spAutoFit/>
          </a:bodyPr>
          <a:lstStyle/>
          <a:p>
            <a:r>
              <a:rPr lang="en-US" altLang="ko-KR" sz="4500" b="1" spc="300" dirty="0">
                <a:solidFill>
                  <a:srgbClr val="002856"/>
                </a:solidFill>
                <a:latin typeface="나눔고딕" panose="020D0604000000000000" pitchFamily="50" charset="-127"/>
                <a:ea typeface="나눔고딕" panose="020D0604000000000000" pitchFamily="50" charset="-127"/>
                <a:cs typeface="Nanum Gothic Bold" charset="-127"/>
              </a:rPr>
              <a:t>1. Active energy compression of a laser-plasma electron beam</a:t>
            </a:r>
            <a:endParaRPr lang="en-US" altLang="ko-KR" sz="4500" b="1" dirty="0">
              <a:solidFill>
                <a:srgbClr val="002856"/>
              </a:solidFill>
              <a:latin typeface="나눔고딕" panose="020D0604000000000000" pitchFamily="50" charset="-127"/>
              <a:ea typeface="나눔고딕" panose="020D0604000000000000" pitchFamily="50" charset="-127"/>
              <a:cs typeface="Nanum Gothic Bold" charset="-127"/>
            </a:endParaRPr>
          </a:p>
        </p:txBody>
      </p:sp>
      <p:sp>
        <p:nvSpPr>
          <p:cNvPr id="104" name="직사각형 103"/>
          <p:cNvSpPr/>
          <p:nvPr/>
        </p:nvSpPr>
        <p:spPr>
          <a:xfrm>
            <a:off x="4170266" y="6017346"/>
            <a:ext cx="6521337" cy="2785378"/>
          </a:xfrm>
          <a:prstGeom prst="rect">
            <a:avLst/>
          </a:prstGeom>
        </p:spPr>
        <p:txBody>
          <a:bodyPr wrap="none">
            <a:spAutoFit/>
          </a:bodyPr>
          <a:lstStyle/>
          <a:p>
            <a:pPr marL="571500" indent="-571500">
              <a:buFontTx/>
              <a:buChar char="-"/>
            </a:pPr>
            <a:r>
              <a:rPr lang="en-US" altLang="ko-KR" sz="3500" b="1" dirty="0">
                <a:solidFill>
                  <a:schemeClr val="bg1">
                    <a:lumMod val="65000"/>
                  </a:schemeClr>
                </a:solidFill>
                <a:latin typeface="나눔고딕" panose="020D0604000000000000" pitchFamily="50" charset="-127"/>
                <a:ea typeface="나눔고딕" panose="020D0604000000000000" pitchFamily="50" charset="-127"/>
                <a:cs typeface="Nanum Gothic Bold" charset="-127"/>
              </a:rPr>
              <a:t>Equipment Description   04</a:t>
            </a:r>
          </a:p>
          <a:p>
            <a:endParaRPr lang="en-US" altLang="ko-KR" sz="3500" b="1" dirty="0">
              <a:solidFill>
                <a:schemeClr val="bg1">
                  <a:lumMod val="65000"/>
                </a:schemeClr>
              </a:solidFill>
              <a:latin typeface="나눔고딕" panose="020D0604000000000000" pitchFamily="50" charset="-127"/>
              <a:ea typeface="나눔고딕" panose="020D0604000000000000" pitchFamily="50" charset="-127"/>
              <a:cs typeface="Nanum Gothic Bold" charset="-127"/>
            </a:endParaRPr>
          </a:p>
          <a:p>
            <a:pPr marL="571500" indent="-571500">
              <a:buFontTx/>
              <a:buChar char="-"/>
            </a:pPr>
            <a:r>
              <a:rPr lang="en-US" altLang="ko-KR" sz="3500" b="1" dirty="0">
                <a:solidFill>
                  <a:schemeClr val="bg1">
                    <a:lumMod val="65000"/>
                  </a:schemeClr>
                </a:solidFill>
                <a:latin typeface="나눔고딕" panose="020D0604000000000000" pitchFamily="50" charset="-127"/>
                <a:ea typeface="나눔고딕" panose="020D0604000000000000" pitchFamily="50" charset="-127"/>
                <a:cs typeface="Nanum Gothic Bold" charset="-127"/>
              </a:rPr>
              <a:t>Paper Analysis                 09</a:t>
            </a:r>
          </a:p>
          <a:p>
            <a:endParaRPr lang="en-US" altLang="ko-KR" sz="3500" b="1" dirty="0">
              <a:solidFill>
                <a:schemeClr val="bg1">
                  <a:lumMod val="65000"/>
                </a:schemeClr>
              </a:solidFill>
              <a:latin typeface="나눔고딕" panose="020D0604000000000000" pitchFamily="50" charset="-127"/>
              <a:ea typeface="나눔고딕" panose="020D0604000000000000" pitchFamily="50" charset="-127"/>
              <a:cs typeface="Nanum Gothic Bold" charset="-127"/>
            </a:endParaRPr>
          </a:p>
          <a:p>
            <a:pPr marL="571500" indent="-571500">
              <a:buFontTx/>
              <a:buChar char="-"/>
            </a:pPr>
            <a:r>
              <a:rPr lang="en-US" altLang="ko-KR" sz="3500" b="1" dirty="0">
                <a:solidFill>
                  <a:schemeClr val="bg1">
                    <a:lumMod val="65000"/>
                  </a:schemeClr>
                </a:solidFill>
                <a:latin typeface="나눔고딕" panose="020D0604000000000000" pitchFamily="50" charset="-127"/>
                <a:ea typeface="나눔고딕" panose="020D0604000000000000" pitchFamily="50" charset="-127"/>
                <a:cs typeface="Nanum Gothic Bold" charset="-127"/>
              </a:rPr>
              <a:t>Simulation Results           11</a:t>
            </a:r>
          </a:p>
        </p:txBody>
      </p:sp>
      <p:sp>
        <p:nvSpPr>
          <p:cNvPr id="108" name="직사각형 107"/>
          <p:cNvSpPr/>
          <p:nvPr/>
        </p:nvSpPr>
        <p:spPr>
          <a:xfrm>
            <a:off x="3079275" y="9802365"/>
            <a:ext cx="3892412" cy="784830"/>
          </a:xfrm>
          <a:prstGeom prst="rect">
            <a:avLst/>
          </a:prstGeom>
        </p:spPr>
        <p:txBody>
          <a:bodyPr wrap="none">
            <a:spAutoFit/>
          </a:bodyPr>
          <a:lstStyle/>
          <a:p>
            <a:r>
              <a:rPr lang="en-US" altLang="ko-KR" sz="4500" b="1" dirty="0">
                <a:solidFill>
                  <a:srgbClr val="002856"/>
                </a:solidFill>
                <a:latin typeface="나눔고딕" panose="020D0604000000000000" pitchFamily="50" charset="-127"/>
                <a:ea typeface="나눔고딕" panose="020D0604000000000000" pitchFamily="50" charset="-127"/>
                <a:cs typeface="Nanum Gothic Bold" charset="-127"/>
              </a:rPr>
              <a:t>2. Future Plan</a:t>
            </a:r>
          </a:p>
        </p:txBody>
      </p:sp>
      <p:sp>
        <p:nvSpPr>
          <p:cNvPr id="139" name="직사각형 138"/>
          <p:cNvSpPr/>
          <p:nvPr/>
        </p:nvSpPr>
        <p:spPr>
          <a:xfrm>
            <a:off x="9826004" y="9910087"/>
            <a:ext cx="806632" cy="707886"/>
          </a:xfrm>
          <a:prstGeom prst="rect">
            <a:avLst/>
          </a:prstGeom>
        </p:spPr>
        <p:txBody>
          <a:bodyPr wrap="none">
            <a:spAutoFit/>
          </a:bodyPr>
          <a:lstStyle/>
          <a:p>
            <a:pPr algn="ctr"/>
            <a:r>
              <a:rPr lang="en-US" altLang="ko-KR" sz="4000" b="1" dirty="0">
                <a:solidFill>
                  <a:srgbClr val="43C0C2"/>
                </a:solidFill>
                <a:latin typeface="나눔고딕" panose="020D0604000000000000" pitchFamily="50" charset="-127"/>
                <a:ea typeface="나눔고딕" panose="020D0604000000000000" pitchFamily="50" charset="-127"/>
                <a:cs typeface="Nanum Gothic Bold" charset="-127"/>
              </a:rPr>
              <a:t>17</a:t>
            </a:r>
            <a:endParaRPr lang="en-US" altLang="ko-KR" sz="2000" b="1" dirty="0">
              <a:solidFill>
                <a:srgbClr val="43C0C2"/>
              </a:solidFill>
              <a:latin typeface="나눔고딕" panose="020D0604000000000000" pitchFamily="50" charset="-127"/>
              <a:ea typeface="나눔고딕" panose="020D0604000000000000" pitchFamily="50" charset="-127"/>
              <a:cs typeface="Nanum Gothic Bold" charset="-127"/>
            </a:endParaRPr>
          </a:p>
        </p:txBody>
      </p:sp>
      <p:sp>
        <p:nvSpPr>
          <p:cNvPr id="147" name="직사각형 146"/>
          <p:cNvSpPr/>
          <p:nvPr/>
        </p:nvSpPr>
        <p:spPr>
          <a:xfrm>
            <a:off x="22047112" y="4884722"/>
            <a:ext cx="806632" cy="707886"/>
          </a:xfrm>
          <a:prstGeom prst="rect">
            <a:avLst/>
          </a:prstGeom>
        </p:spPr>
        <p:txBody>
          <a:bodyPr wrap="none">
            <a:spAutoFit/>
          </a:bodyPr>
          <a:lstStyle/>
          <a:p>
            <a:pPr algn="ctr"/>
            <a:r>
              <a:rPr lang="en-US" altLang="ko-KR" sz="4000" b="1" dirty="0">
                <a:solidFill>
                  <a:srgbClr val="43C0C2"/>
                </a:solidFill>
                <a:latin typeface="나눔고딕" panose="020D0604000000000000" pitchFamily="50" charset="-127"/>
                <a:ea typeface="나눔고딕" panose="020D0604000000000000" pitchFamily="50" charset="-127"/>
                <a:cs typeface="Nanum Gothic Bold" charset="-127"/>
              </a:rPr>
              <a:t>03</a:t>
            </a:r>
            <a:endParaRPr lang="en-US" altLang="ko-KR" sz="2000" b="1" dirty="0">
              <a:solidFill>
                <a:srgbClr val="43C0C2"/>
              </a:solidFill>
              <a:latin typeface="나눔고딕" panose="020D0604000000000000" pitchFamily="50" charset="-127"/>
              <a:ea typeface="나눔고딕" panose="020D0604000000000000" pitchFamily="50" charset="-127"/>
              <a:cs typeface="Nanum Gothic Bold" charset="-127"/>
            </a:endParaRPr>
          </a:p>
        </p:txBody>
      </p:sp>
      <p:grpSp>
        <p:nvGrpSpPr>
          <p:cNvPr id="4" name="그룹 3"/>
          <p:cNvGrpSpPr/>
          <p:nvPr/>
        </p:nvGrpSpPr>
        <p:grpSpPr>
          <a:xfrm>
            <a:off x="-1" y="-1"/>
            <a:ext cx="24382413" cy="1855429"/>
            <a:chOff x="-1" y="-1"/>
            <a:chExt cx="24382413" cy="1855429"/>
          </a:xfrm>
        </p:grpSpPr>
        <p:sp>
          <p:nvSpPr>
            <p:cNvPr id="26" name="직사각형 25"/>
            <p:cNvSpPr/>
            <p:nvPr/>
          </p:nvSpPr>
          <p:spPr>
            <a:xfrm>
              <a:off x="-1" y="-1"/>
              <a:ext cx="24382413" cy="448617"/>
            </a:xfrm>
            <a:prstGeom prst="rect">
              <a:avLst/>
            </a:prstGeom>
            <a:gradFill>
              <a:gsLst>
                <a:gs pos="49000">
                  <a:srgbClr val="002856"/>
                </a:gs>
                <a:gs pos="85000">
                  <a:srgbClr val="1CCFC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cxnSp>
          <p:nvCxnSpPr>
            <p:cNvPr id="27" name="직선 연결선 70"/>
            <p:cNvCxnSpPr/>
            <p:nvPr/>
          </p:nvCxnSpPr>
          <p:spPr>
            <a:xfrm>
              <a:off x="23119760" y="0"/>
              <a:ext cx="0" cy="1460291"/>
            </a:xfrm>
            <a:prstGeom prst="line">
              <a:avLst/>
            </a:prstGeom>
            <a:ln w="41275">
              <a:solidFill>
                <a:srgbClr val="1CCFC9"/>
              </a:solidFill>
            </a:ln>
          </p:spPr>
          <p:style>
            <a:lnRef idx="1">
              <a:schemeClr val="accent1"/>
            </a:lnRef>
            <a:fillRef idx="0">
              <a:schemeClr val="accent1"/>
            </a:fillRef>
            <a:effectRef idx="0">
              <a:schemeClr val="accent1"/>
            </a:effectRef>
            <a:fontRef idx="minor">
              <a:schemeClr val="tx1"/>
            </a:fontRef>
          </p:style>
        </p:cxnSp>
        <p:sp>
          <p:nvSpPr>
            <p:cNvPr id="28" name="타원 27"/>
            <p:cNvSpPr/>
            <p:nvPr/>
          </p:nvSpPr>
          <p:spPr>
            <a:xfrm>
              <a:off x="22728916" y="1078039"/>
              <a:ext cx="781685" cy="777389"/>
            </a:xfrm>
            <a:prstGeom prst="ellipse">
              <a:avLst/>
            </a:prstGeom>
            <a:solidFill>
              <a:srgbClr val="1CCF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sz="3200" b="1" dirty="0">
                  <a:latin typeface="나눔고딕" panose="020D0604000000000000" pitchFamily="50" charset="-127"/>
                  <a:ea typeface="나눔고딕" panose="020D0604000000000000" pitchFamily="50" charset="-127"/>
                  <a:cs typeface="Nanum Gothic ExtraBold" charset="-127"/>
                </a:rPr>
                <a:t>2</a:t>
              </a:r>
              <a:endParaRPr lang="ko-KR" altLang="en-US" b="1" dirty="0">
                <a:latin typeface="나눔고딕" panose="020D0604000000000000" pitchFamily="50" charset="-127"/>
                <a:ea typeface="나눔고딕" panose="020D0604000000000000" pitchFamily="50" charset="-127"/>
                <a:cs typeface="Nanum Gothic ExtraBold" charset="-127"/>
              </a:endParaRPr>
            </a:p>
          </p:txBody>
        </p:sp>
      </p:grpSp>
      <p:pic>
        <p:nvPicPr>
          <p:cNvPr id="30" name="그림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7859" y="12845944"/>
            <a:ext cx="1641416" cy="282172"/>
          </a:xfrm>
          <a:prstGeom prst="rect">
            <a:avLst/>
          </a:prstGeom>
        </p:spPr>
      </p:pic>
      <p:pic>
        <p:nvPicPr>
          <p:cNvPr id="31" name="그림 30"/>
          <p:cNvPicPr>
            <a:picLocks noChangeAspect="1"/>
          </p:cNvPicPr>
          <p:nvPr/>
        </p:nvPicPr>
        <p:blipFill>
          <a:blip r:embed="rId3"/>
          <a:stretch>
            <a:fillRect/>
          </a:stretch>
        </p:blipFill>
        <p:spPr>
          <a:xfrm>
            <a:off x="21059690" y="12869565"/>
            <a:ext cx="2222311" cy="234930"/>
          </a:xfrm>
          <a:prstGeom prst="rect">
            <a:avLst/>
          </a:prstGeom>
        </p:spPr>
      </p:pic>
    </p:spTree>
    <p:extLst>
      <p:ext uri="{BB962C8B-B14F-4D97-AF65-F5344CB8AC3E}">
        <p14:creationId xmlns:p14="http://schemas.microsoft.com/office/powerpoint/2010/main" val="8030339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직사각형 15"/>
          <p:cNvSpPr/>
          <p:nvPr/>
        </p:nvSpPr>
        <p:spPr>
          <a:xfrm>
            <a:off x="1119188" y="1125455"/>
            <a:ext cx="16638460" cy="784830"/>
          </a:xfrm>
          <a:prstGeom prst="rect">
            <a:avLst/>
          </a:prstGeom>
        </p:spPr>
        <p:txBody>
          <a:bodyPr wrap="square">
            <a:spAutoFit/>
          </a:bodyPr>
          <a:lstStyle/>
          <a:p>
            <a:pPr>
              <a:defRPr/>
            </a:pPr>
            <a:r>
              <a:rPr lang="en-US" altLang="ko-KR" sz="4500" b="1" dirty="0">
                <a:solidFill>
                  <a:srgbClr val="002856"/>
                </a:solidFill>
                <a:latin typeface="나눔고딕" panose="020D0604000000000000" pitchFamily="50" charset="-127"/>
                <a:ea typeface="나눔고딕" panose="020D0604000000000000" pitchFamily="50" charset="-127"/>
                <a:cs typeface="Nanum Gothic ExtraBold" charset="-127"/>
              </a:rPr>
              <a:t>Active energy compression of a laser-plasma electron beam</a:t>
            </a:r>
            <a:endParaRPr lang="ko-KR" altLang="en-US" sz="4500" b="1" dirty="0">
              <a:solidFill>
                <a:srgbClr val="002856"/>
              </a:solidFill>
              <a:latin typeface="나눔고딕" panose="020D0604000000000000" pitchFamily="50" charset="-127"/>
              <a:ea typeface="나눔고딕" panose="020D0604000000000000" pitchFamily="50" charset="-127"/>
              <a:cs typeface="Nanum Gothic ExtraBold" charset="-127"/>
            </a:endParaRPr>
          </a:p>
        </p:txBody>
      </p:sp>
      <p:sp>
        <p:nvSpPr>
          <p:cNvPr id="19" name="직사각형 18"/>
          <p:cNvSpPr/>
          <p:nvPr/>
        </p:nvSpPr>
        <p:spPr>
          <a:xfrm>
            <a:off x="1119188" y="2062822"/>
            <a:ext cx="20428648" cy="3877985"/>
          </a:xfrm>
          <a:prstGeom prst="rect">
            <a:avLst/>
          </a:prstGeom>
        </p:spPr>
        <p:txBody>
          <a:bodyPr wrap="square" lIns="180000" rIns="108000">
            <a:spAutoFit/>
          </a:bodyPr>
          <a:lstStyle/>
          <a:p>
            <a:pPr algn="just"/>
            <a:r>
              <a:rPr lang="en-US" altLang="ko-KR" b="1" dirty="0"/>
              <a:t>Objectives</a:t>
            </a:r>
          </a:p>
          <a:p>
            <a:pPr algn="just"/>
            <a:r>
              <a:rPr lang="en-US" altLang="ko-KR" sz="3000" dirty="0"/>
              <a:t>▪ Overcoming the limitations of plasma accelerators: While laser-plasma accelerators (LPAs) offer the advantage of compact size, they have faced practical challenges in industrial and research applications due to their large energy spread and significant energy jitter compared to conventional RF accelerators.</a:t>
            </a:r>
          </a:p>
          <a:p>
            <a:pPr algn="just"/>
            <a:endParaRPr lang="en-US" altLang="ko-KR" sz="3000" dirty="0">
              <a:ea typeface="나눔고딕" panose="020D0604000000000000" pitchFamily="50" charset="-127"/>
              <a:cs typeface="NanumGothic Regular" charset="-127"/>
            </a:endParaRPr>
          </a:p>
          <a:p>
            <a:pPr algn="just"/>
            <a:r>
              <a:rPr lang="en-US" altLang="ko-KR" sz="3000" dirty="0"/>
              <a:t>▪ Generating high-quality electron beams: The goal of this study was to demonstrate that the energy spread and jitter of LPA-generated beams can be reduced to the permille level (less than 0.1%), matching the performance of modern RF accelerators. This would enable their use in real-world applications such as synchrotron injectors and free-electron lasers (FELs).</a:t>
            </a:r>
            <a:endParaRPr lang="ko-KR" altLang="en-US" sz="3000" dirty="0">
              <a:ea typeface="나눔고딕" panose="020D0604000000000000" pitchFamily="50" charset="-127"/>
              <a:cs typeface="NanumGothic Regular" charset="-127"/>
            </a:endParaRPr>
          </a:p>
        </p:txBody>
      </p:sp>
      <p:cxnSp>
        <p:nvCxnSpPr>
          <p:cNvPr id="21" name="직선 연결선 41"/>
          <p:cNvCxnSpPr>
            <a:cxnSpLocks/>
          </p:cNvCxnSpPr>
          <p:nvPr/>
        </p:nvCxnSpPr>
        <p:spPr>
          <a:xfrm flipV="1">
            <a:off x="1187768" y="1910285"/>
            <a:ext cx="15801784" cy="69850"/>
          </a:xfrm>
          <a:prstGeom prst="line">
            <a:avLst/>
          </a:prstGeom>
          <a:ln w="57150">
            <a:solidFill>
              <a:srgbClr val="43C0C2"/>
            </a:solidFill>
          </a:ln>
        </p:spPr>
        <p:style>
          <a:lnRef idx="1">
            <a:schemeClr val="accent1"/>
          </a:lnRef>
          <a:fillRef idx="0">
            <a:schemeClr val="accent1"/>
          </a:fillRef>
          <a:effectRef idx="0">
            <a:schemeClr val="accent1"/>
          </a:effectRef>
          <a:fontRef idx="minor">
            <a:schemeClr val="tx1"/>
          </a:fontRef>
        </p:style>
      </p:cxnSp>
      <p:cxnSp>
        <p:nvCxnSpPr>
          <p:cNvPr id="11" name="직선 연결선[R] 10"/>
          <p:cNvCxnSpPr/>
          <p:nvPr/>
        </p:nvCxnSpPr>
        <p:spPr>
          <a:xfrm>
            <a:off x="1119188" y="12595860"/>
            <a:ext cx="22391413" cy="0"/>
          </a:xfrm>
          <a:prstGeom prst="line">
            <a:avLst/>
          </a:prstGeom>
          <a:ln>
            <a:solidFill>
              <a:srgbClr val="43C0C2"/>
            </a:solidFill>
          </a:ln>
        </p:spPr>
        <p:style>
          <a:lnRef idx="1">
            <a:schemeClr val="accent1"/>
          </a:lnRef>
          <a:fillRef idx="0">
            <a:schemeClr val="accent1"/>
          </a:fillRef>
          <a:effectRef idx="0">
            <a:schemeClr val="accent1"/>
          </a:effectRef>
          <a:fontRef idx="minor">
            <a:schemeClr val="tx1"/>
          </a:fontRef>
        </p:style>
      </p:cxnSp>
      <p:pic>
        <p:nvPicPr>
          <p:cNvPr id="12" name="그림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7859" y="12845944"/>
            <a:ext cx="1641416" cy="282172"/>
          </a:xfrm>
          <a:prstGeom prst="rect">
            <a:avLst/>
          </a:prstGeom>
        </p:spPr>
      </p:pic>
      <p:grpSp>
        <p:nvGrpSpPr>
          <p:cNvPr id="9" name="그룹 8"/>
          <p:cNvGrpSpPr/>
          <p:nvPr/>
        </p:nvGrpSpPr>
        <p:grpSpPr>
          <a:xfrm>
            <a:off x="-1" y="-1"/>
            <a:ext cx="24382413" cy="1855429"/>
            <a:chOff x="-1" y="-1"/>
            <a:chExt cx="24382413" cy="1855429"/>
          </a:xfrm>
        </p:grpSpPr>
        <p:sp>
          <p:nvSpPr>
            <p:cNvPr id="10" name="직사각형 9"/>
            <p:cNvSpPr/>
            <p:nvPr/>
          </p:nvSpPr>
          <p:spPr>
            <a:xfrm>
              <a:off x="-1" y="-1"/>
              <a:ext cx="24382413" cy="448617"/>
            </a:xfrm>
            <a:prstGeom prst="rect">
              <a:avLst/>
            </a:prstGeom>
            <a:gradFill>
              <a:gsLst>
                <a:gs pos="49000">
                  <a:srgbClr val="002856"/>
                </a:gs>
                <a:gs pos="85000">
                  <a:srgbClr val="1CCFC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cxnSp>
          <p:nvCxnSpPr>
            <p:cNvPr id="13" name="직선 연결선 70"/>
            <p:cNvCxnSpPr/>
            <p:nvPr/>
          </p:nvCxnSpPr>
          <p:spPr>
            <a:xfrm>
              <a:off x="23119760" y="0"/>
              <a:ext cx="0" cy="1460291"/>
            </a:xfrm>
            <a:prstGeom prst="line">
              <a:avLst/>
            </a:prstGeom>
            <a:ln w="41275">
              <a:solidFill>
                <a:srgbClr val="1CCFC9"/>
              </a:solidFill>
            </a:ln>
          </p:spPr>
          <p:style>
            <a:lnRef idx="1">
              <a:schemeClr val="accent1"/>
            </a:lnRef>
            <a:fillRef idx="0">
              <a:schemeClr val="accent1"/>
            </a:fillRef>
            <a:effectRef idx="0">
              <a:schemeClr val="accent1"/>
            </a:effectRef>
            <a:fontRef idx="minor">
              <a:schemeClr val="tx1"/>
            </a:fontRef>
          </p:style>
        </p:cxnSp>
        <p:sp>
          <p:nvSpPr>
            <p:cNvPr id="14" name="타원 13"/>
            <p:cNvSpPr/>
            <p:nvPr/>
          </p:nvSpPr>
          <p:spPr>
            <a:xfrm>
              <a:off x="22728916" y="1078039"/>
              <a:ext cx="781685" cy="777389"/>
            </a:xfrm>
            <a:prstGeom prst="ellipse">
              <a:avLst/>
            </a:prstGeom>
            <a:solidFill>
              <a:srgbClr val="1CCF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b="1" dirty="0">
                  <a:latin typeface="나눔고딕" panose="020D0604000000000000" pitchFamily="50" charset="-127"/>
                  <a:ea typeface="나눔고딕" panose="020D0604000000000000" pitchFamily="50" charset="-127"/>
                  <a:cs typeface="Nanum Gothic ExtraBold" charset="-127"/>
                </a:rPr>
                <a:t>3</a:t>
              </a:r>
              <a:endParaRPr lang="ko-KR" altLang="en-US" b="1" dirty="0">
                <a:latin typeface="나눔고딕" panose="020D0604000000000000" pitchFamily="50" charset="-127"/>
                <a:ea typeface="나눔고딕" panose="020D0604000000000000" pitchFamily="50" charset="-127"/>
                <a:cs typeface="Nanum Gothic ExtraBold" charset="-127"/>
              </a:endParaRPr>
            </a:p>
          </p:txBody>
        </p:sp>
      </p:grpSp>
      <p:pic>
        <p:nvPicPr>
          <p:cNvPr id="15" name="그림 14"/>
          <p:cNvPicPr>
            <a:picLocks noChangeAspect="1"/>
          </p:cNvPicPr>
          <p:nvPr/>
        </p:nvPicPr>
        <p:blipFill>
          <a:blip r:embed="rId3"/>
          <a:stretch>
            <a:fillRect/>
          </a:stretch>
        </p:blipFill>
        <p:spPr>
          <a:xfrm>
            <a:off x="21059690" y="12869565"/>
            <a:ext cx="2222311" cy="234930"/>
          </a:xfrm>
          <a:prstGeom prst="rect">
            <a:avLst/>
          </a:prstGeom>
        </p:spPr>
      </p:pic>
      <p:pic>
        <p:nvPicPr>
          <p:cNvPr id="5" name="그림 4" descr="도표, 스크린샷, 라인, 텍스트이(가) 표시된 사진&#10;&#10;AI 생성 콘텐츠는 정확하지 않을 수 있습니다.">
            <a:extLst>
              <a:ext uri="{FF2B5EF4-FFF2-40B4-BE49-F238E27FC236}">
                <a16:creationId xmlns:a16="http://schemas.microsoft.com/office/drawing/2014/main" id="{E80A23EE-E0C2-A798-2647-113753572F0C}"/>
              </a:ext>
            </a:extLst>
          </p:cNvPr>
          <p:cNvPicPr>
            <a:picLocks noChangeAspect="1"/>
          </p:cNvPicPr>
          <p:nvPr/>
        </p:nvPicPr>
        <p:blipFill>
          <a:blip r:embed="rId4"/>
          <a:stretch>
            <a:fillRect/>
          </a:stretch>
        </p:blipFill>
        <p:spPr>
          <a:xfrm>
            <a:off x="2676939" y="6075241"/>
            <a:ext cx="17823909" cy="6246915"/>
          </a:xfrm>
          <a:prstGeom prst="rect">
            <a:avLst/>
          </a:prstGeom>
        </p:spPr>
      </p:pic>
    </p:spTree>
    <p:extLst>
      <p:ext uri="{BB962C8B-B14F-4D97-AF65-F5344CB8AC3E}">
        <p14:creationId xmlns:p14="http://schemas.microsoft.com/office/powerpoint/2010/main" val="19565470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A5734-6CC8-B0AD-8465-787D14BA5E33}"/>
            </a:ext>
          </a:extLst>
        </p:cNvPr>
        <p:cNvGrpSpPr/>
        <p:nvPr/>
      </p:nvGrpSpPr>
      <p:grpSpPr>
        <a:xfrm>
          <a:off x="0" y="0"/>
          <a:ext cx="0" cy="0"/>
          <a:chOff x="0" y="0"/>
          <a:chExt cx="0" cy="0"/>
        </a:xfrm>
      </p:grpSpPr>
      <p:sp>
        <p:nvSpPr>
          <p:cNvPr id="16" name="직사각형 15">
            <a:extLst>
              <a:ext uri="{FF2B5EF4-FFF2-40B4-BE49-F238E27FC236}">
                <a16:creationId xmlns:a16="http://schemas.microsoft.com/office/drawing/2014/main" id="{573EB0A6-A523-927D-233C-89FFEDDF8A3A}"/>
              </a:ext>
            </a:extLst>
          </p:cNvPr>
          <p:cNvSpPr/>
          <p:nvPr/>
        </p:nvSpPr>
        <p:spPr>
          <a:xfrm>
            <a:off x="1119188" y="1125455"/>
            <a:ext cx="16638460" cy="784830"/>
          </a:xfrm>
          <a:prstGeom prst="rect">
            <a:avLst/>
          </a:prstGeom>
        </p:spPr>
        <p:txBody>
          <a:bodyPr wrap="square">
            <a:spAutoFit/>
          </a:bodyPr>
          <a:lstStyle/>
          <a:p>
            <a:pPr>
              <a:defRPr/>
            </a:pPr>
            <a:r>
              <a:rPr lang="en-US" altLang="ko-KR" sz="4500" b="1" dirty="0">
                <a:solidFill>
                  <a:srgbClr val="002856"/>
                </a:solidFill>
                <a:latin typeface="나눔고딕" panose="020D0604000000000000" pitchFamily="50" charset="-127"/>
                <a:ea typeface="나눔고딕" panose="020D0604000000000000" pitchFamily="50" charset="-127"/>
                <a:cs typeface="Nanum Gothic ExtraBold" charset="-127"/>
              </a:rPr>
              <a:t>Quadrupole Magnets</a:t>
            </a:r>
            <a:endParaRPr lang="ko-KR" altLang="en-US" sz="4500" b="1" dirty="0">
              <a:solidFill>
                <a:srgbClr val="002856"/>
              </a:solidFill>
              <a:latin typeface="나눔고딕" panose="020D0604000000000000" pitchFamily="50" charset="-127"/>
              <a:ea typeface="나눔고딕" panose="020D0604000000000000" pitchFamily="50" charset="-127"/>
              <a:cs typeface="Nanum Gothic ExtraBold" charset="-127"/>
            </a:endParaRPr>
          </a:p>
        </p:txBody>
      </p:sp>
      <p:cxnSp>
        <p:nvCxnSpPr>
          <p:cNvPr id="21" name="직선 연결선 41">
            <a:extLst>
              <a:ext uri="{FF2B5EF4-FFF2-40B4-BE49-F238E27FC236}">
                <a16:creationId xmlns:a16="http://schemas.microsoft.com/office/drawing/2014/main" id="{41062D60-FFAB-B6D0-0358-E6DD5C852184}"/>
              </a:ext>
            </a:extLst>
          </p:cNvPr>
          <p:cNvCxnSpPr>
            <a:cxnSpLocks/>
          </p:cNvCxnSpPr>
          <p:nvPr/>
        </p:nvCxnSpPr>
        <p:spPr>
          <a:xfrm>
            <a:off x="1187768" y="1980135"/>
            <a:ext cx="5670232" cy="0"/>
          </a:xfrm>
          <a:prstGeom prst="line">
            <a:avLst/>
          </a:prstGeom>
          <a:ln w="57150">
            <a:solidFill>
              <a:srgbClr val="43C0C2"/>
            </a:solidFill>
          </a:ln>
        </p:spPr>
        <p:style>
          <a:lnRef idx="1">
            <a:schemeClr val="accent1"/>
          </a:lnRef>
          <a:fillRef idx="0">
            <a:schemeClr val="accent1"/>
          </a:fillRef>
          <a:effectRef idx="0">
            <a:schemeClr val="accent1"/>
          </a:effectRef>
          <a:fontRef idx="minor">
            <a:schemeClr val="tx1"/>
          </a:fontRef>
        </p:style>
      </p:cxnSp>
      <p:cxnSp>
        <p:nvCxnSpPr>
          <p:cNvPr id="11" name="직선 연결선[R] 10">
            <a:extLst>
              <a:ext uri="{FF2B5EF4-FFF2-40B4-BE49-F238E27FC236}">
                <a16:creationId xmlns:a16="http://schemas.microsoft.com/office/drawing/2014/main" id="{9904092A-80E8-85D5-27B2-C16EC55D8BDE}"/>
              </a:ext>
            </a:extLst>
          </p:cNvPr>
          <p:cNvCxnSpPr/>
          <p:nvPr/>
        </p:nvCxnSpPr>
        <p:spPr>
          <a:xfrm>
            <a:off x="1119188" y="12595860"/>
            <a:ext cx="22391413" cy="0"/>
          </a:xfrm>
          <a:prstGeom prst="line">
            <a:avLst/>
          </a:prstGeom>
          <a:ln>
            <a:solidFill>
              <a:srgbClr val="43C0C2"/>
            </a:solidFill>
          </a:ln>
        </p:spPr>
        <p:style>
          <a:lnRef idx="1">
            <a:schemeClr val="accent1"/>
          </a:lnRef>
          <a:fillRef idx="0">
            <a:schemeClr val="accent1"/>
          </a:fillRef>
          <a:effectRef idx="0">
            <a:schemeClr val="accent1"/>
          </a:effectRef>
          <a:fontRef idx="minor">
            <a:schemeClr val="tx1"/>
          </a:fontRef>
        </p:style>
      </p:cxnSp>
      <p:pic>
        <p:nvPicPr>
          <p:cNvPr id="12" name="그림 11">
            <a:extLst>
              <a:ext uri="{FF2B5EF4-FFF2-40B4-BE49-F238E27FC236}">
                <a16:creationId xmlns:a16="http://schemas.microsoft.com/office/drawing/2014/main" id="{4FC76B61-BA6B-5241-7EDD-819095FF12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7859" y="12845944"/>
            <a:ext cx="1641416" cy="282172"/>
          </a:xfrm>
          <a:prstGeom prst="rect">
            <a:avLst/>
          </a:prstGeom>
        </p:spPr>
      </p:pic>
      <p:grpSp>
        <p:nvGrpSpPr>
          <p:cNvPr id="9" name="그룹 8">
            <a:extLst>
              <a:ext uri="{FF2B5EF4-FFF2-40B4-BE49-F238E27FC236}">
                <a16:creationId xmlns:a16="http://schemas.microsoft.com/office/drawing/2014/main" id="{96C18763-8921-36BC-0813-2B88E7E2DB2C}"/>
              </a:ext>
            </a:extLst>
          </p:cNvPr>
          <p:cNvGrpSpPr/>
          <p:nvPr/>
        </p:nvGrpSpPr>
        <p:grpSpPr>
          <a:xfrm>
            <a:off x="-1" y="-1"/>
            <a:ext cx="24382413" cy="1855429"/>
            <a:chOff x="-1" y="-1"/>
            <a:chExt cx="24382413" cy="1855429"/>
          </a:xfrm>
        </p:grpSpPr>
        <p:sp>
          <p:nvSpPr>
            <p:cNvPr id="10" name="직사각형 9">
              <a:extLst>
                <a:ext uri="{FF2B5EF4-FFF2-40B4-BE49-F238E27FC236}">
                  <a16:creationId xmlns:a16="http://schemas.microsoft.com/office/drawing/2014/main" id="{EF2E93DE-D82B-21DB-E9E3-741A8CE9FB00}"/>
                </a:ext>
              </a:extLst>
            </p:cNvPr>
            <p:cNvSpPr/>
            <p:nvPr/>
          </p:nvSpPr>
          <p:spPr>
            <a:xfrm>
              <a:off x="-1" y="-1"/>
              <a:ext cx="24382413" cy="448617"/>
            </a:xfrm>
            <a:prstGeom prst="rect">
              <a:avLst/>
            </a:prstGeom>
            <a:gradFill>
              <a:gsLst>
                <a:gs pos="49000">
                  <a:srgbClr val="002856"/>
                </a:gs>
                <a:gs pos="85000">
                  <a:srgbClr val="1CCFC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cxnSp>
          <p:nvCxnSpPr>
            <p:cNvPr id="13" name="직선 연결선 70">
              <a:extLst>
                <a:ext uri="{FF2B5EF4-FFF2-40B4-BE49-F238E27FC236}">
                  <a16:creationId xmlns:a16="http://schemas.microsoft.com/office/drawing/2014/main" id="{284A2B44-DC98-DC94-0229-5A2119684CD1}"/>
                </a:ext>
              </a:extLst>
            </p:cNvPr>
            <p:cNvCxnSpPr/>
            <p:nvPr/>
          </p:nvCxnSpPr>
          <p:spPr>
            <a:xfrm>
              <a:off x="23119760" y="0"/>
              <a:ext cx="0" cy="1460291"/>
            </a:xfrm>
            <a:prstGeom prst="line">
              <a:avLst/>
            </a:prstGeom>
            <a:ln w="41275">
              <a:solidFill>
                <a:srgbClr val="1CCFC9"/>
              </a:solidFill>
            </a:ln>
          </p:spPr>
          <p:style>
            <a:lnRef idx="1">
              <a:schemeClr val="accent1"/>
            </a:lnRef>
            <a:fillRef idx="0">
              <a:schemeClr val="accent1"/>
            </a:fillRef>
            <a:effectRef idx="0">
              <a:schemeClr val="accent1"/>
            </a:effectRef>
            <a:fontRef idx="minor">
              <a:schemeClr val="tx1"/>
            </a:fontRef>
          </p:style>
        </p:cxnSp>
        <p:sp>
          <p:nvSpPr>
            <p:cNvPr id="14" name="타원 13">
              <a:extLst>
                <a:ext uri="{FF2B5EF4-FFF2-40B4-BE49-F238E27FC236}">
                  <a16:creationId xmlns:a16="http://schemas.microsoft.com/office/drawing/2014/main" id="{D847A9AF-71C2-1A0E-18CB-7B5366E5A3BC}"/>
                </a:ext>
              </a:extLst>
            </p:cNvPr>
            <p:cNvSpPr/>
            <p:nvPr/>
          </p:nvSpPr>
          <p:spPr>
            <a:xfrm>
              <a:off x="22728916" y="1078039"/>
              <a:ext cx="781685" cy="777389"/>
            </a:xfrm>
            <a:prstGeom prst="ellipse">
              <a:avLst/>
            </a:prstGeom>
            <a:solidFill>
              <a:srgbClr val="1CCF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b="1" dirty="0">
                  <a:latin typeface="나눔고딕" panose="020D0604000000000000" pitchFamily="50" charset="-127"/>
                  <a:ea typeface="나눔고딕" panose="020D0604000000000000" pitchFamily="50" charset="-127"/>
                  <a:cs typeface="Nanum Gothic ExtraBold" charset="-127"/>
                </a:rPr>
                <a:t>4</a:t>
              </a:r>
              <a:endParaRPr lang="ko-KR" altLang="en-US" b="1" dirty="0">
                <a:latin typeface="나눔고딕" panose="020D0604000000000000" pitchFamily="50" charset="-127"/>
                <a:ea typeface="나눔고딕" panose="020D0604000000000000" pitchFamily="50" charset="-127"/>
                <a:cs typeface="Nanum Gothic ExtraBold" charset="-127"/>
              </a:endParaRPr>
            </a:p>
          </p:txBody>
        </p:sp>
      </p:grpSp>
      <p:pic>
        <p:nvPicPr>
          <p:cNvPr id="15" name="그림 14">
            <a:extLst>
              <a:ext uri="{FF2B5EF4-FFF2-40B4-BE49-F238E27FC236}">
                <a16:creationId xmlns:a16="http://schemas.microsoft.com/office/drawing/2014/main" id="{4BE2AF94-67F2-DC33-038A-1FEC2EF21500}"/>
              </a:ext>
            </a:extLst>
          </p:cNvPr>
          <p:cNvPicPr>
            <a:picLocks noChangeAspect="1"/>
          </p:cNvPicPr>
          <p:nvPr/>
        </p:nvPicPr>
        <p:blipFill>
          <a:blip r:embed="rId3"/>
          <a:stretch>
            <a:fillRect/>
          </a:stretch>
        </p:blipFill>
        <p:spPr>
          <a:xfrm>
            <a:off x="21059690" y="12869565"/>
            <a:ext cx="2222311" cy="234930"/>
          </a:xfrm>
          <a:prstGeom prst="rect">
            <a:avLst/>
          </a:prstGeom>
        </p:spPr>
      </p:pic>
      <p:pic>
        <p:nvPicPr>
          <p:cNvPr id="2050" name="Picture 2">
            <a:extLst>
              <a:ext uri="{FF2B5EF4-FFF2-40B4-BE49-F238E27FC236}">
                <a16:creationId xmlns:a16="http://schemas.microsoft.com/office/drawing/2014/main" id="{C53DB4B7-CF28-845E-2785-1AEFBEBDF9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350" y="3597251"/>
            <a:ext cx="6938844" cy="693884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D686449B-C186-AE5F-5325-DCA3E5F8F007}"/>
                  </a:ext>
                </a:extLst>
              </p:cNvPr>
              <p:cNvSpPr txBox="1"/>
              <p:nvPr/>
            </p:nvSpPr>
            <p:spPr>
              <a:xfrm flipH="1">
                <a:off x="7364507" y="1855428"/>
                <a:ext cx="8541445" cy="10310002"/>
              </a:xfrm>
              <a:prstGeom prst="rect">
                <a:avLst/>
              </a:prstGeom>
              <a:noFill/>
            </p:spPr>
            <p:txBody>
              <a:bodyPr wrap="square" rtlCol="0">
                <a:spAutoFit/>
              </a:bodyPr>
              <a:lstStyle/>
              <a:p>
                <a:r>
                  <a:rPr lang="en-US" altLang="ko-KR" dirty="0"/>
                  <a:t>▪ Beam Focusing</a:t>
                </a:r>
              </a:p>
              <a:p>
                <a:r>
                  <a:rPr lang="en-US" altLang="ko-KR" dirty="0"/>
                  <a:t>: Beams diverge due to magnetic fields and space charge repulsion. Therefore, quadrupole magnets are required to focus the beam.</a:t>
                </a:r>
              </a:p>
              <a:p>
                <a:endParaRPr lang="en-US" altLang="ko-KR" dirty="0"/>
              </a:p>
              <a:p>
                <a:r>
                  <a:rPr lang="en-US" altLang="ko-KR" dirty="0"/>
                  <a:t>▪ By arranging four poles in an alternating N-S-N-S configuration and applying current, the magnetic field increases linearly with the distance from the center.</a:t>
                </a:r>
              </a:p>
              <a:p>
                <a:endParaRPr lang="en-US" altLang="ko-KR" dirty="0"/>
              </a:p>
              <a:p>
                <a:pPr/>
                <a14:m>
                  <m:oMathPara xmlns:m="http://schemas.openxmlformats.org/officeDocument/2006/math">
                    <m:oMathParaPr>
                      <m:jc m:val="centerGroup"/>
                    </m:oMathParaPr>
                    <m:oMath xmlns:m="http://schemas.openxmlformats.org/officeDocument/2006/math">
                      <m:r>
                        <m:rPr>
                          <m:sty m:val="p"/>
                        </m:rPr>
                        <a:rPr lang="en-US" altLang="ko-KR" i="1" smtClean="0">
                          <a:latin typeface="Cambria Math" panose="02040503050406030204" pitchFamily="18" charset="0"/>
                          <a:ea typeface="Cambria Math" panose="02040503050406030204" pitchFamily="18" charset="0"/>
                        </a:rPr>
                        <m:t>∇</m:t>
                      </m:r>
                      <m:r>
                        <a:rPr lang="en-US" altLang="ko-KR" i="1" smtClean="0">
                          <a:latin typeface="Cambria Math" panose="02040503050406030204" pitchFamily="18" charset="0"/>
                          <a:ea typeface="Cambria Math" panose="02040503050406030204" pitchFamily="18" charset="0"/>
                        </a:rPr>
                        <m:t>∙</m:t>
                      </m:r>
                      <m:acc>
                        <m:accPr>
                          <m:chr m:val="⃗"/>
                          <m:ctrlPr>
                            <a:rPr lang="en-US" altLang="ko-KR" i="1" smtClean="0">
                              <a:latin typeface="Cambria Math" panose="02040503050406030204" pitchFamily="18" charset="0"/>
                            </a:rPr>
                          </m:ctrlPr>
                        </m:accPr>
                        <m:e>
                          <m:r>
                            <a:rPr lang="en-US" altLang="ko-KR" b="0" i="1" smtClean="0">
                              <a:latin typeface="Cambria Math" panose="02040503050406030204" pitchFamily="18" charset="0"/>
                            </a:rPr>
                            <m:t>𝐵</m:t>
                          </m:r>
                        </m:e>
                      </m:acc>
                      <m:r>
                        <a:rPr lang="en-US" altLang="ko-KR" b="0" i="1" smtClean="0">
                          <a:latin typeface="Cambria Math" panose="02040503050406030204" pitchFamily="18" charset="0"/>
                        </a:rPr>
                        <m:t>=0</m:t>
                      </m:r>
                    </m:oMath>
                  </m:oMathPara>
                </a14:m>
                <a:endParaRPr lang="en-US" altLang="ko-KR" b="0" dirty="0"/>
              </a:p>
              <a:p>
                <a:pPr/>
                <a14:m>
                  <m:oMathPara xmlns:m="http://schemas.openxmlformats.org/officeDocument/2006/math">
                    <m:oMathParaPr>
                      <m:jc m:val="centerGroup"/>
                    </m:oMathParaPr>
                    <m:oMath xmlns:m="http://schemas.openxmlformats.org/officeDocument/2006/math">
                      <m:r>
                        <m:rPr>
                          <m:sty m:val="p"/>
                        </m:rPr>
                        <a:rPr lang="en-US" altLang="ko-KR" i="1" smtClean="0">
                          <a:latin typeface="Cambria Math" panose="02040503050406030204" pitchFamily="18" charset="0"/>
                          <a:ea typeface="Cambria Math" panose="02040503050406030204" pitchFamily="18" charset="0"/>
                        </a:rPr>
                        <m:t>∇</m:t>
                      </m:r>
                      <m:r>
                        <a:rPr lang="en-US" altLang="ko-KR" i="1" smtClean="0">
                          <a:latin typeface="Cambria Math" panose="02040503050406030204" pitchFamily="18" charset="0"/>
                          <a:ea typeface="Cambria Math" panose="02040503050406030204" pitchFamily="18" charset="0"/>
                        </a:rPr>
                        <m:t>×</m:t>
                      </m:r>
                      <m:acc>
                        <m:accPr>
                          <m:chr m:val="⃗"/>
                          <m:ctrlPr>
                            <a:rPr lang="en-US" altLang="ko-KR" i="1">
                              <a:latin typeface="Cambria Math" panose="02040503050406030204" pitchFamily="18" charset="0"/>
                            </a:rPr>
                          </m:ctrlPr>
                        </m:accPr>
                        <m:e>
                          <m:r>
                            <a:rPr lang="en-US" altLang="ko-KR" i="1">
                              <a:latin typeface="Cambria Math" panose="02040503050406030204" pitchFamily="18" charset="0"/>
                            </a:rPr>
                            <m:t>𝐵</m:t>
                          </m:r>
                        </m:e>
                      </m:acc>
                      <m:r>
                        <a:rPr lang="en-US" altLang="ko-KR" b="0" i="1" smtClean="0">
                          <a:latin typeface="Cambria Math" panose="02040503050406030204" pitchFamily="18" charset="0"/>
                        </a:rPr>
                        <m:t>=</m:t>
                      </m:r>
                      <m:sSub>
                        <m:sSubPr>
                          <m:ctrlPr>
                            <a:rPr lang="en-US" altLang="ko-KR" b="0" i="1" smtClean="0">
                              <a:latin typeface="Cambria Math" panose="02040503050406030204" pitchFamily="18" charset="0"/>
                            </a:rPr>
                          </m:ctrlPr>
                        </m:sSubPr>
                        <m:e>
                          <m:r>
                            <a:rPr lang="ko-KR" altLang="en-US" b="0" i="1" smtClean="0">
                              <a:latin typeface="Cambria Math" panose="02040503050406030204" pitchFamily="18" charset="0"/>
                            </a:rPr>
                            <m:t>𝜇</m:t>
                          </m:r>
                        </m:e>
                        <m:sub>
                          <m:r>
                            <a:rPr lang="en-US" altLang="ko-KR" b="0" i="1" smtClean="0">
                              <a:latin typeface="Cambria Math" panose="02040503050406030204" pitchFamily="18" charset="0"/>
                            </a:rPr>
                            <m:t>0</m:t>
                          </m:r>
                        </m:sub>
                      </m:sSub>
                      <m:acc>
                        <m:accPr>
                          <m:chr m:val="⃗"/>
                          <m:ctrlPr>
                            <a:rPr lang="en-US" altLang="ko-KR" i="1">
                              <a:latin typeface="Cambria Math" panose="02040503050406030204" pitchFamily="18" charset="0"/>
                            </a:rPr>
                          </m:ctrlPr>
                        </m:accPr>
                        <m:e>
                          <m:r>
                            <a:rPr lang="en-US" altLang="ko-KR" b="0" i="1" smtClean="0">
                              <a:latin typeface="Cambria Math" panose="02040503050406030204" pitchFamily="18" charset="0"/>
                            </a:rPr>
                            <m:t>𝐽</m:t>
                          </m:r>
                        </m:e>
                      </m:acc>
                      <m:r>
                        <a:rPr lang="en-US" altLang="ko-KR" b="0" i="1" smtClean="0">
                          <a:latin typeface="Cambria Math" panose="02040503050406030204" pitchFamily="18" charset="0"/>
                        </a:rPr>
                        <m:t>=0</m:t>
                      </m:r>
                    </m:oMath>
                  </m:oMathPara>
                </a14:m>
                <a:endParaRPr lang="en-US" altLang="ko-KR" dirty="0"/>
              </a:p>
              <a:p>
                <a:pPr/>
                <a14:m>
                  <m:oMathPara xmlns:m="http://schemas.openxmlformats.org/officeDocument/2006/math">
                    <m:oMathParaPr>
                      <m:jc m:val="centerGroup"/>
                    </m:oMathParaPr>
                    <m:oMath xmlns:m="http://schemas.openxmlformats.org/officeDocument/2006/math">
                      <m:acc>
                        <m:accPr>
                          <m:chr m:val="⃗"/>
                          <m:ctrlPr>
                            <a:rPr lang="en-US" altLang="ko-KR" i="1">
                              <a:latin typeface="Cambria Math" panose="02040503050406030204" pitchFamily="18" charset="0"/>
                            </a:rPr>
                          </m:ctrlPr>
                        </m:accPr>
                        <m:e>
                          <m:r>
                            <a:rPr lang="en-US" altLang="ko-KR" i="1">
                              <a:latin typeface="Cambria Math" panose="02040503050406030204" pitchFamily="18" charset="0"/>
                            </a:rPr>
                            <m:t>𝐵</m:t>
                          </m:r>
                        </m:e>
                      </m:acc>
                      <m:r>
                        <a:rPr lang="en-US" altLang="ko-KR" b="0" i="1" smtClean="0">
                          <a:latin typeface="Cambria Math" panose="02040503050406030204" pitchFamily="18" charset="0"/>
                        </a:rPr>
                        <m:t>=−</m:t>
                      </m:r>
                      <m:r>
                        <m:rPr>
                          <m:sty m:val="p"/>
                        </m:rPr>
                        <a:rPr lang="en-US" altLang="ko-KR" b="0" i="1" smtClean="0">
                          <a:latin typeface="Cambria Math" panose="02040503050406030204" pitchFamily="18" charset="0"/>
                          <a:ea typeface="Cambria Math" panose="02040503050406030204" pitchFamily="18" charset="0"/>
                        </a:rPr>
                        <m:t>∇</m:t>
                      </m:r>
                      <m:r>
                        <a:rPr lang="ko-KR" altLang="en-US" b="0" i="1" smtClean="0">
                          <a:latin typeface="Cambria Math" panose="02040503050406030204" pitchFamily="18" charset="0"/>
                          <a:ea typeface="Cambria Math" panose="02040503050406030204" pitchFamily="18" charset="0"/>
                        </a:rPr>
                        <m:t>𝜑</m:t>
                      </m:r>
                    </m:oMath>
                  </m:oMathPara>
                </a14:m>
                <a:endParaRPr lang="en-US" altLang="ko-KR" b="0" dirty="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p>
                        <m:sSupPr>
                          <m:ctrlPr>
                            <a:rPr lang="en-US" altLang="ko-KR" i="1" smtClean="0">
                              <a:latin typeface="Cambria Math" panose="02040503050406030204" pitchFamily="18" charset="0"/>
                            </a:rPr>
                          </m:ctrlPr>
                        </m:sSupPr>
                        <m:e>
                          <m:r>
                            <m:rPr>
                              <m:sty m:val="p"/>
                            </m:rPr>
                            <a:rPr lang="en-US" altLang="ko-KR" i="1" smtClean="0">
                              <a:latin typeface="Cambria Math" panose="02040503050406030204" pitchFamily="18" charset="0"/>
                              <a:ea typeface="Cambria Math" panose="02040503050406030204" pitchFamily="18" charset="0"/>
                            </a:rPr>
                            <m:t>∇</m:t>
                          </m:r>
                        </m:e>
                        <m:sup>
                          <m:r>
                            <a:rPr lang="en-US" altLang="ko-KR" b="0" i="1" smtClean="0">
                              <a:latin typeface="Cambria Math" panose="02040503050406030204" pitchFamily="18" charset="0"/>
                            </a:rPr>
                            <m:t>2</m:t>
                          </m:r>
                        </m:sup>
                      </m:sSup>
                      <m:r>
                        <a:rPr lang="ko-KR" altLang="en-US" i="1">
                          <a:latin typeface="Cambria Math" panose="02040503050406030204" pitchFamily="18" charset="0"/>
                          <a:ea typeface="Cambria Math" panose="02040503050406030204" pitchFamily="18" charset="0"/>
                        </a:rPr>
                        <m:t>𝜑</m:t>
                      </m:r>
                      <m:r>
                        <a:rPr lang="en-US" altLang="ko-KR" b="0" i="1" smtClean="0">
                          <a:latin typeface="Cambria Math" panose="02040503050406030204" pitchFamily="18" charset="0"/>
                          <a:ea typeface="Cambria Math" panose="02040503050406030204" pitchFamily="18" charset="0"/>
                        </a:rPr>
                        <m:t>=0</m:t>
                      </m:r>
                    </m:oMath>
                  </m:oMathPara>
                </a14:m>
                <a:endParaRPr lang="en-US" altLang="ko-KR" dirty="0"/>
              </a:p>
              <a:p>
                <a:pPr algn="ctr"/>
                <a:r>
                  <a:rPr lang="en-US" altLang="ko-KR" dirty="0"/>
                  <a:t>In 2D space, </a:t>
                </a:r>
                <a14:m>
                  <m:oMath xmlns:m="http://schemas.openxmlformats.org/officeDocument/2006/math">
                    <m:r>
                      <a:rPr lang="ko-KR" altLang="en-US" i="1" smtClean="0">
                        <a:latin typeface="Cambria Math" panose="02040503050406030204" pitchFamily="18" charset="0"/>
                      </a:rPr>
                      <m:t>𝜑</m:t>
                    </m:r>
                    <m:d>
                      <m:dPr>
                        <m:ctrlPr>
                          <a:rPr lang="en-US" altLang="ko-KR" b="0" i="1" smtClean="0">
                            <a:latin typeface="Cambria Math" panose="02040503050406030204" pitchFamily="18" charset="0"/>
                          </a:rPr>
                        </m:ctrlPr>
                      </m:dPr>
                      <m:e>
                        <m:r>
                          <a:rPr lang="en-US" altLang="ko-KR" b="0" i="1" smtClean="0">
                            <a:latin typeface="Cambria Math" panose="02040503050406030204" pitchFamily="18" charset="0"/>
                          </a:rPr>
                          <m:t>𝑥</m:t>
                        </m:r>
                        <m:r>
                          <a:rPr lang="en-US" altLang="ko-KR" b="0" i="1" smtClean="0">
                            <a:latin typeface="Cambria Math" panose="02040503050406030204" pitchFamily="18" charset="0"/>
                          </a:rPr>
                          <m:t>, </m:t>
                        </m:r>
                        <m:r>
                          <a:rPr lang="en-US" altLang="ko-KR" b="0" i="1" smtClean="0">
                            <a:latin typeface="Cambria Math" panose="02040503050406030204" pitchFamily="18" charset="0"/>
                          </a:rPr>
                          <m:t>𝑦</m:t>
                        </m:r>
                      </m:e>
                    </m:d>
                    <m:r>
                      <a:rPr lang="en-US" altLang="ko-KR" b="0" i="1" smtClean="0">
                        <a:latin typeface="Cambria Math" panose="02040503050406030204" pitchFamily="18" charset="0"/>
                      </a:rPr>
                      <m:t>=</m:t>
                    </m:r>
                    <m:r>
                      <a:rPr lang="en-US" altLang="ko-KR" b="0" i="1" smtClean="0">
                        <a:latin typeface="Cambria Math" panose="02040503050406030204" pitchFamily="18" charset="0"/>
                      </a:rPr>
                      <m:t>𝐴𝑥𝑦</m:t>
                    </m:r>
                  </m:oMath>
                </a14:m>
                <a:endParaRPr lang="en-US" altLang="ko-KR" b="0" dirty="0"/>
              </a:p>
              <a:p>
                <a:pPr/>
                <a14:m>
                  <m:oMathPara xmlns:m="http://schemas.openxmlformats.org/officeDocument/2006/math">
                    <m:oMathParaPr>
                      <m:jc m:val="centerGroup"/>
                    </m:oMathParaPr>
                    <m:oMath xmlns:m="http://schemas.openxmlformats.org/officeDocument/2006/math">
                      <m:sSub>
                        <m:sSubPr>
                          <m:ctrlPr>
                            <a:rPr lang="en-US" altLang="ko-KR" i="1" smtClean="0">
                              <a:latin typeface="Cambria Math" panose="02040503050406030204" pitchFamily="18" charset="0"/>
                            </a:rPr>
                          </m:ctrlPr>
                        </m:sSubPr>
                        <m:e>
                          <m:r>
                            <a:rPr lang="en-US" altLang="ko-KR" b="0" i="1" smtClean="0">
                              <a:latin typeface="Cambria Math" panose="02040503050406030204" pitchFamily="18" charset="0"/>
                            </a:rPr>
                            <m:t>𝐵</m:t>
                          </m:r>
                        </m:e>
                        <m:sub>
                          <m:r>
                            <a:rPr lang="en-US" altLang="ko-KR" b="0" i="1" smtClean="0">
                              <a:latin typeface="Cambria Math" panose="02040503050406030204" pitchFamily="18" charset="0"/>
                            </a:rPr>
                            <m:t>𝑥</m:t>
                          </m:r>
                        </m:sub>
                      </m:sSub>
                      <m:r>
                        <a:rPr lang="en-US" altLang="ko-KR" b="0" i="1" smtClean="0">
                          <a:latin typeface="Cambria Math" panose="02040503050406030204" pitchFamily="18" charset="0"/>
                        </a:rPr>
                        <m:t>=</m:t>
                      </m:r>
                      <m:r>
                        <a:rPr lang="en-US" altLang="ko-KR" b="0" i="1" smtClean="0">
                          <a:latin typeface="Cambria Math" panose="02040503050406030204" pitchFamily="18" charset="0"/>
                        </a:rPr>
                        <m:t>𝐺𝑦</m:t>
                      </m:r>
                    </m:oMath>
                  </m:oMathPara>
                </a14:m>
                <a:endParaRPr lang="en-US" altLang="ko-KR" b="0" dirty="0"/>
              </a:p>
              <a:p>
                <a:pPr/>
                <a14:m>
                  <m:oMathPara xmlns:m="http://schemas.openxmlformats.org/officeDocument/2006/math">
                    <m:oMathParaPr>
                      <m:jc m:val="centerGroup"/>
                    </m:oMathParaPr>
                    <m:oMath xmlns:m="http://schemas.openxmlformats.org/officeDocument/2006/math">
                      <m:sSub>
                        <m:sSubPr>
                          <m:ctrlPr>
                            <a:rPr lang="en-US" altLang="ko-KR" i="1">
                              <a:latin typeface="Cambria Math" panose="02040503050406030204" pitchFamily="18" charset="0"/>
                            </a:rPr>
                          </m:ctrlPr>
                        </m:sSubPr>
                        <m:e>
                          <m:r>
                            <a:rPr lang="en-US" altLang="ko-KR" i="1">
                              <a:latin typeface="Cambria Math" panose="02040503050406030204" pitchFamily="18" charset="0"/>
                            </a:rPr>
                            <m:t>𝐵</m:t>
                          </m:r>
                        </m:e>
                        <m:sub>
                          <m:r>
                            <a:rPr lang="en-US" altLang="ko-KR" b="0" i="1" smtClean="0">
                              <a:latin typeface="Cambria Math" panose="02040503050406030204" pitchFamily="18" charset="0"/>
                            </a:rPr>
                            <m:t>𝑦</m:t>
                          </m:r>
                        </m:sub>
                      </m:sSub>
                      <m:r>
                        <a:rPr lang="en-US" altLang="ko-KR" i="1">
                          <a:latin typeface="Cambria Math" panose="02040503050406030204" pitchFamily="18" charset="0"/>
                        </a:rPr>
                        <m:t>=</m:t>
                      </m:r>
                      <m:r>
                        <a:rPr lang="en-US" altLang="ko-KR" i="1">
                          <a:latin typeface="Cambria Math" panose="02040503050406030204" pitchFamily="18" charset="0"/>
                        </a:rPr>
                        <m:t>𝐺𝑥</m:t>
                      </m:r>
                    </m:oMath>
                  </m:oMathPara>
                </a14:m>
                <a:endParaRPr lang="en-US" altLang="ko-KR" dirty="0"/>
              </a:p>
            </p:txBody>
          </p:sp>
        </mc:Choice>
        <mc:Fallback xmlns="">
          <p:sp>
            <p:nvSpPr>
              <p:cNvPr id="3" name="TextBox 2">
                <a:extLst>
                  <a:ext uri="{FF2B5EF4-FFF2-40B4-BE49-F238E27FC236}">
                    <a16:creationId xmlns:a16="http://schemas.microsoft.com/office/drawing/2014/main" id="{D686449B-C186-AE5F-5325-DCA3E5F8F007}"/>
                  </a:ext>
                </a:extLst>
              </p:cNvPr>
              <p:cNvSpPr txBox="1">
                <a:spLocks noRot="1" noChangeAspect="1" noMove="1" noResize="1" noEditPoints="1" noAdjustHandles="1" noChangeArrowheads="1" noChangeShapeType="1" noTextEdit="1"/>
              </p:cNvSpPr>
              <p:nvPr/>
            </p:nvSpPr>
            <p:spPr>
              <a:xfrm flipH="1">
                <a:off x="7364507" y="1855428"/>
                <a:ext cx="8541445" cy="10310002"/>
              </a:xfrm>
              <a:prstGeom prst="rect">
                <a:avLst/>
              </a:prstGeom>
              <a:blipFill>
                <a:blip r:embed="rId5"/>
                <a:stretch>
                  <a:fillRect l="-2141" t="-1064" r="-3212"/>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3DA99C15-070D-655D-9F22-E115179C5D41}"/>
                  </a:ext>
                </a:extLst>
              </p:cNvPr>
              <p:cNvSpPr txBox="1"/>
              <p:nvPr/>
            </p:nvSpPr>
            <p:spPr>
              <a:xfrm>
                <a:off x="16068265" y="3076571"/>
                <a:ext cx="7724421" cy="7406002"/>
              </a:xfrm>
              <a:prstGeom prst="rect">
                <a:avLst/>
              </a:prstGeom>
              <a:noFill/>
            </p:spPr>
            <p:txBody>
              <a:bodyPr wrap="square" rtlCol="0">
                <a:spAutoFit/>
              </a:bodyPr>
              <a:lstStyle/>
              <a:p>
                <a:r>
                  <a:rPr lang="en-US" altLang="ko-KR" dirty="0"/>
                  <a:t>▪ Lorentz Force</a:t>
                </a:r>
                <a:endParaRPr lang="en-US" altLang="ko-KR"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acc>
                        <m:accPr>
                          <m:chr m:val="⃗"/>
                          <m:ctrlPr>
                            <a:rPr lang="en-US" altLang="ko-KR" i="1" smtClean="0">
                              <a:latin typeface="Cambria Math" panose="02040503050406030204" pitchFamily="18" charset="0"/>
                            </a:rPr>
                          </m:ctrlPr>
                        </m:accPr>
                        <m:e>
                          <m:r>
                            <a:rPr lang="en-US" altLang="ko-KR" i="1">
                              <a:latin typeface="Cambria Math" panose="02040503050406030204" pitchFamily="18" charset="0"/>
                            </a:rPr>
                            <m:t>𝐹</m:t>
                          </m:r>
                        </m:e>
                      </m:acc>
                      <m:r>
                        <a:rPr lang="en-US" altLang="ko-KR" i="1">
                          <a:latin typeface="Cambria Math" panose="02040503050406030204" pitchFamily="18" charset="0"/>
                        </a:rPr>
                        <m:t>=</m:t>
                      </m:r>
                      <m:r>
                        <a:rPr lang="en-US" altLang="ko-KR" i="1">
                          <a:latin typeface="Cambria Math" panose="02040503050406030204" pitchFamily="18" charset="0"/>
                        </a:rPr>
                        <m:t>𝑞</m:t>
                      </m:r>
                      <m:d>
                        <m:dPr>
                          <m:ctrlPr>
                            <a:rPr lang="en-US" altLang="ko-KR" i="1">
                              <a:latin typeface="Cambria Math" panose="02040503050406030204" pitchFamily="18" charset="0"/>
                            </a:rPr>
                          </m:ctrlPr>
                        </m:dPr>
                        <m:e>
                          <m:acc>
                            <m:accPr>
                              <m:chr m:val="⃗"/>
                              <m:ctrlPr>
                                <a:rPr lang="en-US" altLang="ko-KR" i="1">
                                  <a:latin typeface="Cambria Math" panose="02040503050406030204" pitchFamily="18" charset="0"/>
                                </a:rPr>
                              </m:ctrlPr>
                            </m:accPr>
                            <m:e>
                              <m:r>
                                <a:rPr lang="en-US" altLang="ko-KR" i="1">
                                  <a:latin typeface="Cambria Math" panose="02040503050406030204" pitchFamily="18" charset="0"/>
                                </a:rPr>
                                <m:t>𝑣</m:t>
                              </m:r>
                            </m:e>
                          </m:acc>
                          <m:r>
                            <a:rPr lang="en-US" altLang="ko-KR" i="1">
                              <a:latin typeface="Cambria Math" panose="02040503050406030204" pitchFamily="18" charset="0"/>
                              <a:ea typeface="Cambria Math" panose="02040503050406030204" pitchFamily="18" charset="0"/>
                            </a:rPr>
                            <m:t>×</m:t>
                          </m:r>
                          <m:acc>
                            <m:accPr>
                              <m:chr m:val="⃗"/>
                              <m:ctrlPr>
                                <a:rPr lang="en-US" altLang="ko-KR" i="1">
                                  <a:latin typeface="Cambria Math" panose="02040503050406030204" pitchFamily="18" charset="0"/>
                                </a:rPr>
                              </m:ctrlPr>
                            </m:accPr>
                            <m:e>
                              <m:r>
                                <a:rPr lang="en-US" altLang="ko-KR" i="1">
                                  <a:latin typeface="Cambria Math" panose="02040503050406030204" pitchFamily="18" charset="0"/>
                                </a:rPr>
                                <m:t>𝐵</m:t>
                              </m:r>
                            </m:e>
                          </m:acc>
                        </m:e>
                      </m:d>
                    </m:oMath>
                  </m:oMathPara>
                </a14:m>
                <a:endParaRPr lang="en-US" altLang="ko-KR" dirty="0"/>
              </a:p>
              <a:p>
                <a:endParaRPr lang="en-US" altLang="ko-KR" dirty="0"/>
              </a:p>
              <a:p>
                <a:pPr marL="571500" indent="-571500">
                  <a:buFont typeface="Symbol" panose="05050102010706020507" pitchFamily="18" charset="2"/>
                  <a:buChar char="Þ"/>
                </a:pPr>
                <a:r>
                  <a:rPr lang="en-US" altLang="ko-KR" dirty="0"/>
                  <a:t>While the beam is focused along one axis, it is defocused along the other axis.</a:t>
                </a:r>
              </a:p>
              <a:p>
                <a:pPr marL="571500" indent="-571500">
                  <a:buFont typeface="Symbol" panose="05050102010706020507" pitchFamily="18" charset="2"/>
                  <a:buChar char="Þ"/>
                </a:pPr>
                <a:r>
                  <a:rPr lang="en-US" altLang="ko-KR" dirty="0"/>
                  <a:t>Since a single quadrupole cannot provide simultaneous 2D focusing by design, focusing and defocusing quadrupoles are arranged alternately to achieve overall net focusing, a configuration known as a FODO lattice.</a:t>
                </a:r>
              </a:p>
            </p:txBody>
          </p:sp>
        </mc:Choice>
        <mc:Fallback xmlns="">
          <p:sp>
            <p:nvSpPr>
              <p:cNvPr id="2" name="TextBox 1">
                <a:extLst>
                  <a:ext uri="{FF2B5EF4-FFF2-40B4-BE49-F238E27FC236}">
                    <a16:creationId xmlns:a16="http://schemas.microsoft.com/office/drawing/2014/main" id="{3DA99C15-070D-655D-9F22-E115179C5D41}"/>
                  </a:ext>
                </a:extLst>
              </p:cNvPr>
              <p:cNvSpPr txBox="1">
                <a:spLocks noRot="1" noChangeAspect="1" noMove="1" noResize="1" noEditPoints="1" noAdjustHandles="1" noChangeArrowheads="1" noChangeShapeType="1" noTextEdit="1"/>
              </p:cNvSpPr>
              <p:nvPr/>
            </p:nvSpPr>
            <p:spPr>
              <a:xfrm>
                <a:off x="16068265" y="3076571"/>
                <a:ext cx="7724421" cy="7406002"/>
              </a:xfrm>
              <a:prstGeom prst="rect">
                <a:avLst/>
              </a:prstGeom>
              <a:blipFill>
                <a:blip r:embed="rId6"/>
                <a:stretch>
                  <a:fillRect l="-2447" t="-1481" r="-2841" b="-2140"/>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16258661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72A765-4BC8-D08A-66D7-604CA3ACFCB4}"/>
            </a:ext>
          </a:extLst>
        </p:cNvPr>
        <p:cNvGrpSpPr/>
        <p:nvPr/>
      </p:nvGrpSpPr>
      <p:grpSpPr>
        <a:xfrm>
          <a:off x="0" y="0"/>
          <a:ext cx="0" cy="0"/>
          <a:chOff x="0" y="0"/>
          <a:chExt cx="0" cy="0"/>
        </a:xfrm>
      </p:grpSpPr>
      <p:sp>
        <p:nvSpPr>
          <p:cNvPr id="16" name="직사각형 15">
            <a:extLst>
              <a:ext uri="{FF2B5EF4-FFF2-40B4-BE49-F238E27FC236}">
                <a16:creationId xmlns:a16="http://schemas.microsoft.com/office/drawing/2014/main" id="{91749511-A2E5-D836-1F68-D1CCEC58D534}"/>
              </a:ext>
            </a:extLst>
          </p:cNvPr>
          <p:cNvSpPr/>
          <p:nvPr/>
        </p:nvSpPr>
        <p:spPr>
          <a:xfrm>
            <a:off x="1119188" y="1125455"/>
            <a:ext cx="16638460" cy="784830"/>
          </a:xfrm>
          <a:prstGeom prst="rect">
            <a:avLst/>
          </a:prstGeom>
        </p:spPr>
        <p:txBody>
          <a:bodyPr wrap="square">
            <a:spAutoFit/>
          </a:bodyPr>
          <a:lstStyle/>
          <a:p>
            <a:pPr>
              <a:defRPr/>
            </a:pPr>
            <a:r>
              <a:rPr lang="en-US" altLang="ko-KR" sz="4500" b="1" dirty="0">
                <a:solidFill>
                  <a:srgbClr val="002856"/>
                </a:solidFill>
                <a:latin typeface="나눔고딕" panose="020D0604000000000000" pitchFamily="50" charset="-127"/>
                <a:ea typeface="나눔고딕" panose="020D0604000000000000" pitchFamily="50" charset="-127"/>
                <a:cs typeface="Nanum Gothic ExtraBold" charset="-127"/>
              </a:rPr>
              <a:t>Dipole Magnets</a:t>
            </a:r>
            <a:endParaRPr lang="ko-KR" altLang="en-US" sz="4500" b="1" dirty="0">
              <a:solidFill>
                <a:srgbClr val="002856"/>
              </a:solidFill>
              <a:latin typeface="나눔고딕" panose="020D0604000000000000" pitchFamily="50" charset="-127"/>
              <a:ea typeface="나눔고딕" panose="020D0604000000000000" pitchFamily="50" charset="-127"/>
              <a:cs typeface="Nanum Gothic ExtraBold" charset="-127"/>
            </a:endParaRPr>
          </a:p>
        </p:txBody>
      </p:sp>
      <p:cxnSp>
        <p:nvCxnSpPr>
          <p:cNvPr id="21" name="직선 연결선 41">
            <a:extLst>
              <a:ext uri="{FF2B5EF4-FFF2-40B4-BE49-F238E27FC236}">
                <a16:creationId xmlns:a16="http://schemas.microsoft.com/office/drawing/2014/main" id="{ABAC32D7-3967-9B40-0AB4-322279CD578D}"/>
              </a:ext>
            </a:extLst>
          </p:cNvPr>
          <p:cNvCxnSpPr>
            <a:cxnSpLocks/>
          </p:cNvCxnSpPr>
          <p:nvPr/>
        </p:nvCxnSpPr>
        <p:spPr>
          <a:xfrm>
            <a:off x="1187768" y="1980135"/>
            <a:ext cx="4280344" cy="0"/>
          </a:xfrm>
          <a:prstGeom prst="line">
            <a:avLst/>
          </a:prstGeom>
          <a:ln w="57150">
            <a:solidFill>
              <a:srgbClr val="43C0C2"/>
            </a:solidFill>
          </a:ln>
        </p:spPr>
        <p:style>
          <a:lnRef idx="1">
            <a:schemeClr val="accent1"/>
          </a:lnRef>
          <a:fillRef idx="0">
            <a:schemeClr val="accent1"/>
          </a:fillRef>
          <a:effectRef idx="0">
            <a:schemeClr val="accent1"/>
          </a:effectRef>
          <a:fontRef idx="minor">
            <a:schemeClr val="tx1"/>
          </a:fontRef>
        </p:style>
      </p:cxnSp>
      <p:cxnSp>
        <p:nvCxnSpPr>
          <p:cNvPr id="11" name="직선 연결선[R] 10">
            <a:extLst>
              <a:ext uri="{FF2B5EF4-FFF2-40B4-BE49-F238E27FC236}">
                <a16:creationId xmlns:a16="http://schemas.microsoft.com/office/drawing/2014/main" id="{C7F6B1E3-B583-6EC7-4E1F-A326DB8248B0}"/>
              </a:ext>
            </a:extLst>
          </p:cNvPr>
          <p:cNvCxnSpPr/>
          <p:nvPr/>
        </p:nvCxnSpPr>
        <p:spPr>
          <a:xfrm>
            <a:off x="1119188" y="12595860"/>
            <a:ext cx="22391413" cy="0"/>
          </a:xfrm>
          <a:prstGeom prst="line">
            <a:avLst/>
          </a:prstGeom>
          <a:ln>
            <a:solidFill>
              <a:srgbClr val="43C0C2"/>
            </a:solidFill>
          </a:ln>
        </p:spPr>
        <p:style>
          <a:lnRef idx="1">
            <a:schemeClr val="accent1"/>
          </a:lnRef>
          <a:fillRef idx="0">
            <a:schemeClr val="accent1"/>
          </a:fillRef>
          <a:effectRef idx="0">
            <a:schemeClr val="accent1"/>
          </a:effectRef>
          <a:fontRef idx="minor">
            <a:schemeClr val="tx1"/>
          </a:fontRef>
        </p:style>
      </p:cxnSp>
      <p:pic>
        <p:nvPicPr>
          <p:cNvPr id="12" name="그림 11">
            <a:extLst>
              <a:ext uri="{FF2B5EF4-FFF2-40B4-BE49-F238E27FC236}">
                <a16:creationId xmlns:a16="http://schemas.microsoft.com/office/drawing/2014/main" id="{F133BB9D-8DC7-C0DF-711A-AFE12572CC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7859" y="12845944"/>
            <a:ext cx="1641416" cy="282172"/>
          </a:xfrm>
          <a:prstGeom prst="rect">
            <a:avLst/>
          </a:prstGeom>
        </p:spPr>
      </p:pic>
      <p:grpSp>
        <p:nvGrpSpPr>
          <p:cNvPr id="9" name="그룹 8">
            <a:extLst>
              <a:ext uri="{FF2B5EF4-FFF2-40B4-BE49-F238E27FC236}">
                <a16:creationId xmlns:a16="http://schemas.microsoft.com/office/drawing/2014/main" id="{E9E0EA5F-C12F-7C27-3F35-1CB244566ECD}"/>
              </a:ext>
            </a:extLst>
          </p:cNvPr>
          <p:cNvGrpSpPr/>
          <p:nvPr/>
        </p:nvGrpSpPr>
        <p:grpSpPr>
          <a:xfrm>
            <a:off x="-1" y="-1"/>
            <a:ext cx="24382413" cy="1855429"/>
            <a:chOff x="-1" y="-1"/>
            <a:chExt cx="24382413" cy="1855429"/>
          </a:xfrm>
        </p:grpSpPr>
        <p:sp>
          <p:nvSpPr>
            <p:cNvPr id="10" name="직사각형 9">
              <a:extLst>
                <a:ext uri="{FF2B5EF4-FFF2-40B4-BE49-F238E27FC236}">
                  <a16:creationId xmlns:a16="http://schemas.microsoft.com/office/drawing/2014/main" id="{B7707398-BBE1-C49B-300B-87941E563C9A}"/>
                </a:ext>
              </a:extLst>
            </p:cNvPr>
            <p:cNvSpPr/>
            <p:nvPr/>
          </p:nvSpPr>
          <p:spPr>
            <a:xfrm>
              <a:off x="-1" y="-1"/>
              <a:ext cx="24382413" cy="448617"/>
            </a:xfrm>
            <a:prstGeom prst="rect">
              <a:avLst/>
            </a:prstGeom>
            <a:gradFill>
              <a:gsLst>
                <a:gs pos="49000">
                  <a:srgbClr val="002856"/>
                </a:gs>
                <a:gs pos="85000">
                  <a:srgbClr val="1CCFC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cxnSp>
          <p:nvCxnSpPr>
            <p:cNvPr id="13" name="직선 연결선 70">
              <a:extLst>
                <a:ext uri="{FF2B5EF4-FFF2-40B4-BE49-F238E27FC236}">
                  <a16:creationId xmlns:a16="http://schemas.microsoft.com/office/drawing/2014/main" id="{58C60F98-6D10-3C88-3187-DC3B0130BC0E}"/>
                </a:ext>
              </a:extLst>
            </p:cNvPr>
            <p:cNvCxnSpPr/>
            <p:nvPr/>
          </p:nvCxnSpPr>
          <p:spPr>
            <a:xfrm>
              <a:off x="23119760" y="0"/>
              <a:ext cx="0" cy="1460291"/>
            </a:xfrm>
            <a:prstGeom prst="line">
              <a:avLst/>
            </a:prstGeom>
            <a:ln w="41275">
              <a:solidFill>
                <a:srgbClr val="1CCFC9"/>
              </a:solidFill>
            </a:ln>
          </p:spPr>
          <p:style>
            <a:lnRef idx="1">
              <a:schemeClr val="accent1"/>
            </a:lnRef>
            <a:fillRef idx="0">
              <a:schemeClr val="accent1"/>
            </a:fillRef>
            <a:effectRef idx="0">
              <a:schemeClr val="accent1"/>
            </a:effectRef>
            <a:fontRef idx="minor">
              <a:schemeClr val="tx1"/>
            </a:fontRef>
          </p:style>
        </p:cxnSp>
        <p:sp>
          <p:nvSpPr>
            <p:cNvPr id="14" name="타원 13">
              <a:extLst>
                <a:ext uri="{FF2B5EF4-FFF2-40B4-BE49-F238E27FC236}">
                  <a16:creationId xmlns:a16="http://schemas.microsoft.com/office/drawing/2014/main" id="{3F67FFAE-1D90-F3E9-4A7A-31CC1B4B8C78}"/>
                </a:ext>
              </a:extLst>
            </p:cNvPr>
            <p:cNvSpPr/>
            <p:nvPr/>
          </p:nvSpPr>
          <p:spPr>
            <a:xfrm>
              <a:off x="22728916" y="1078039"/>
              <a:ext cx="781685" cy="777389"/>
            </a:xfrm>
            <a:prstGeom prst="ellipse">
              <a:avLst/>
            </a:prstGeom>
            <a:solidFill>
              <a:srgbClr val="1CCF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b="1" dirty="0">
                  <a:latin typeface="나눔고딕" panose="020D0604000000000000" pitchFamily="50" charset="-127"/>
                  <a:ea typeface="나눔고딕" panose="020D0604000000000000" pitchFamily="50" charset="-127"/>
                  <a:cs typeface="Nanum Gothic ExtraBold" charset="-127"/>
                </a:rPr>
                <a:t>5</a:t>
              </a:r>
              <a:endParaRPr lang="ko-KR" altLang="en-US" b="1" dirty="0">
                <a:latin typeface="나눔고딕" panose="020D0604000000000000" pitchFamily="50" charset="-127"/>
                <a:ea typeface="나눔고딕" panose="020D0604000000000000" pitchFamily="50" charset="-127"/>
                <a:cs typeface="Nanum Gothic ExtraBold" charset="-127"/>
              </a:endParaRPr>
            </a:p>
          </p:txBody>
        </p:sp>
      </p:grpSp>
      <p:pic>
        <p:nvPicPr>
          <p:cNvPr id="15" name="그림 14">
            <a:extLst>
              <a:ext uri="{FF2B5EF4-FFF2-40B4-BE49-F238E27FC236}">
                <a16:creationId xmlns:a16="http://schemas.microsoft.com/office/drawing/2014/main" id="{07AD320E-E51D-12CA-9632-14285943B88D}"/>
              </a:ext>
            </a:extLst>
          </p:cNvPr>
          <p:cNvPicPr>
            <a:picLocks noChangeAspect="1"/>
          </p:cNvPicPr>
          <p:nvPr/>
        </p:nvPicPr>
        <p:blipFill>
          <a:blip r:embed="rId3"/>
          <a:stretch>
            <a:fillRect/>
          </a:stretch>
        </p:blipFill>
        <p:spPr>
          <a:xfrm>
            <a:off x="21059690" y="12869565"/>
            <a:ext cx="2222311" cy="234930"/>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B5157199-A011-2C7A-0510-9C003ADD9296}"/>
                  </a:ext>
                </a:extLst>
              </p:cNvPr>
              <p:cNvSpPr txBox="1"/>
              <p:nvPr/>
            </p:nvSpPr>
            <p:spPr>
              <a:xfrm flipH="1">
                <a:off x="12592413" y="1658421"/>
                <a:ext cx="9964709" cy="10804689"/>
              </a:xfrm>
              <a:prstGeom prst="rect">
                <a:avLst/>
              </a:prstGeom>
              <a:noFill/>
            </p:spPr>
            <p:txBody>
              <a:bodyPr wrap="square" rtlCol="0">
                <a:spAutoFit/>
              </a:bodyPr>
              <a:lstStyle/>
              <a:p>
                <a:r>
                  <a:rPr lang="en-US" altLang="ko-KR" dirty="0"/>
                  <a:t>▪ Bending the trajectory by changing the direction of the beam.</a:t>
                </a:r>
              </a:p>
              <a:p>
                <a:endParaRPr lang="en-US" altLang="ko-KR" dirty="0"/>
              </a:p>
              <a:p>
                <a:r>
                  <a:rPr lang="en-US" altLang="ko-KR" dirty="0"/>
                  <a:t>▪ Lorentz Force</a:t>
                </a:r>
                <a:endParaRPr lang="en-US" altLang="ko-KR"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acc>
                        <m:accPr>
                          <m:chr m:val="⃗"/>
                          <m:ctrlPr>
                            <a:rPr lang="en-US" altLang="ko-KR" i="1">
                              <a:latin typeface="Cambria Math" panose="02040503050406030204" pitchFamily="18" charset="0"/>
                            </a:rPr>
                          </m:ctrlPr>
                        </m:accPr>
                        <m:e>
                          <m:r>
                            <a:rPr lang="en-US" altLang="ko-KR" i="1">
                              <a:latin typeface="Cambria Math" panose="02040503050406030204" pitchFamily="18" charset="0"/>
                            </a:rPr>
                            <m:t>𝐹</m:t>
                          </m:r>
                        </m:e>
                      </m:acc>
                      <m:r>
                        <a:rPr lang="en-US" altLang="ko-KR" i="1">
                          <a:latin typeface="Cambria Math" panose="02040503050406030204" pitchFamily="18" charset="0"/>
                        </a:rPr>
                        <m:t>=</m:t>
                      </m:r>
                      <m:r>
                        <a:rPr lang="en-US" altLang="ko-KR" i="1">
                          <a:latin typeface="Cambria Math" panose="02040503050406030204" pitchFamily="18" charset="0"/>
                        </a:rPr>
                        <m:t>𝑞</m:t>
                      </m:r>
                      <m:d>
                        <m:dPr>
                          <m:ctrlPr>
                            <a:rPr lang="en-US" altLang="ko-KR" i="1">
                              <a:latin typeface="Cambria Math" panose="02040503050406030204" pitchFamily="18" charset="0"/>
                            </a:rPr>
                          </m:ctrlPr>
                        </m:dPr>
                        <m:e>
                          <m:acc>
                            <m:accPr>
                              <m:chr m:val="⃗"/>
                              <m:ctrlPr>
                                <a:rPr lang="en-US" altLang="ko-KR" i="1">
                                  <a:latin typeface="Cambria Math" panose="02040503050406030204" pitchFamily="18" charset="0"/>
                                </a:rPr>
                              </m:ctrlPr>
                            </m:accPr>
                            <m:e>
                              <m:r>
                                <a:rPr lang="en-US" altLang="ko-KR" i="1">
                                  <a:latin typeface="Cambria Math" panose="02040503050406030204" pitchFamily="18" charset="0"/>
                                </a:rPr>
                                <m:t>𝑣</m:t>
                              </m:r>
                            </m:e>
                          </m:acc>
                          <m:r>
                            <a:rPr lang="en-US" altLang="ko-KR" i="1">
                              <a:latin typeface="Cambria Math" panose="02040503050406030204" pitchFamily="18" charset="0"/>
                              <a:ea typeface="Cambria Math" panose="02040503050406030204" pitchFamily="18" charset="0"/>
                            </a:rPr>
                            <m:t>×</m:t>
                          </m:r>
                          <m:acc>
                            <m:accPr>
                              <m:chr m:val="⃗"/>
                              <m:ctrlPr>
                                <a:rPr lang="en-US" altLang="ko-KR" i="1">
                                  <a:latin typeface="Cambria Math" panose="02040503050406030204" pitchFamily="18" charset="0"/>
                                </a:rPr>
                              </m:ctrlPr>
                            </m:accPr>
                            <m:e>
                              <m:r>
                                <a:rPr lang="en-US" altLang="ko-KR" i="1">
                                  <a:latin typeface="Cambria Math" panose="02040503050406030204" pitchFamily="18" charset="0"/>
                                </a:rPr>
                                <m:t>𝐵</m:t>
                              </m:r>
                            </m:e>
                          </m:acc>
                        </m:e>
                      </m:d>
                    </m:oMath>
                  </m:oMathPara>
                </a14:m>
                <a:endParaRPr lang="en-US" altLang="ko-KR" dirty="0"/>
              </a:p>
              <a:p>
                <a:pPr algn="ctr"/>
                <a:r>
                  <a:rPr lang="en-US" altLang="ko-KR" dirty="0"/>
                  <a:t>Let </a:t>
                </a:r>
                <a14:m>
                  <m:oMath xmlns:m="http://schemas.openxmlformats.org/officeDocument/2006/math">
                    <m:acc>
                      <m:accPr>
                        <m:chr m:val="⃗"/>
                        <m:ctrlPr>
                          <a:rPr lang="en-US" altLang="ko-KR" i="1">
                            <a:latin typeface="Cambria Math" panose="02040503050406030204" pitchFamily="18" charset="0"/>
                          </a:rPr>
                        </m:ctrlPr>
                      </m:accPr>
                      <m:e>
                        <m:r>
                          <a:rPr lang="en-US" altLang="ko-KR" i="1">
                            <a:latin typeface="Cambria Math" panose="02040503050406030204" pitchFamily="18" charset="0"/>
                          </a:rPr>
                          <m:t>𝑣</m:t>
                        </m:r>
                      </m:e>
                    </m:acc>
                    <m:r>
                      <a:rPr lang="en-US" altLang="ko-KR" i="1">
                        <a:latin typeface="Cambria Math" panose="02040503050406030204" pitchFamily="18" charset="0"/>
                      </a:rPr>
                      <m:t>=</m:t>
                    </m:r>
                    <m:r>
                      <a:rPr lang="en-US" altLang="ko-KR" i="1">
                        <a:latin typeface="Cambria Math" panose="02040503050406030204" pitchFamily="18" charset="0"/>
                      </a:rPr>
                      <m:t>𝑣</m:t>
                    </m:r>
                    <m:acc>
                      <m:accPr>
                        <m:chr m:val="̂"/>
                        <m:ctrlPr>
                          <a:rPr lang="ko-KR" altLang="en-US" i="1">
                            <a:latin typeface="Cambria Math" panose="02040503050406030204" pitchFamily="18" charset="0"/>
                          </a:rPr>
                        </m:ctrlPr>
                      </m:accPr>
                      <m:e>
                        <m:r>
                          <a:rPr lang="en-US" altLang="ko-KR" i="1">
                            <a:latin typeface="Cambria Math" panose="02040503050406030204" pitchFamily="18" charset="0"/>
                          </a:rPr>
                          <m:t>𝑧</m:t>
                        </m:r>
                      </m:e>
                    </m:acc>
                  </m:oMath>
                </a14:m>
                <a:r>
                  <a:rPr lang="en-US" altLang="ko-KR" dirty="0"/>
                  <a:t> and </a:t>
                </a:r>
                <a14:m>
                  <m:oMath xmlns:m="http://schemas.openxmlformats.org/officeDocument/2006/math">
                    <m:acc>
                      <m:accPr>
                        <m:chr m:val="⃗"/>
                        <m:ctrlPr>
                          <a:rPr lang="en-US" altLang="ko-KR" i="1">
                            <a:latin typeface="Cambria Math" panose="02040503050406030204" pitchFamily="18" charset="0"/>
                          </a:rPr>
                        </m:ctrlPr>
                      </m:accPr>
                      <m:e>
                        <m:r>
                          <a:rPr lang="en-US" altLang="ko-KR" b="0" i="1" smtClean="0">
                            <a:latin typeface="Cambria Math" panose="02040503050406030204" pitchFamily="18" charset="0"/>
                          </a:rPr>
                          <m:t>𝐵</m:t>
                        </m:r>
                      </m:e>
                    </m:acc>
                    <m:r>
                      <a:rPr lang="en-US" altLang="ko-KR" i="1">
                        <a:latin typeface="Cambria Math" panose="02040503050406030204" pitchFamily="18" charset="0"/>
                      </a:rPr>
                      <m:t>=</m:t>
                    </m:r>
                    <m:r>
                      <a:rPr lang="en-US" altLang="ko-KR" b="0" i="1" smtClean="0">
                        <a:latin typeface="Cambria Math" panose="02040503050406030204" pitchFamily="18" charset="0"/>
                      </a:rPr>
                      <m:t>𝐵</m:t>
                    </m:r>
                    <m:acc>
                      <m:accPr>
                        <m:chr m:val="̂"/>
                        <m:ctrlPr>
                          <a:rPr lang="ko-KR" altLang="en-US" i="1">
                            <a:latin typeface="Cambria Math" panose="02040503050406030204" pitchFamily="18" charset="0"/>
                          </a:rPr>
                        </m:ctrlPr>
                      </m:accPr>
                      <m:e>
                        <m:r>
                          <a:rPr lang="en-US" altLang="ko-KR" b="0" i="1" smtClean="0">
                            <a:latin typeface="Cambria Math" panose="02040503050406030204" pitchFamily="18" charset="0"/>
                          </a:rPr>
                          <m:t>𝑦</m:t>
                        </m:r>
                      </m:e>
                    </m:acc>
                  </m:oMath>
                </a14:m>
                <a:endParaRPr lang="en-US" altLang="ko-KR" dirty="0"/>
              </a:p>
              <a:p>
                <a:pPr algn="ctr"/>
                <a14:m>
                  <m:oMathPara xmlns:m="http://schemas.openxmlformats.org/officeDocument/2006/math">
                    <m:oMathParaPr>
                      <m:jc m:val="centerGroup"/>
                    </m:oMathParaPr>
                    <m:oMath xmlns:m="http://schemas.openxmlformats.org/officeDocument/2006/math">
                      <m:acc>
                        <m:accPr>
                          <m:chr m:val="⃗"/>
                          <m:ctrlPr>
                            <a:rPr lang="en-US" altLang="ko-KR" i="1">
                              <a:latin typeface="Cambria Math" panose="02040503050406030204" pitchFamily="18" charset="0"/>
                            </a:rPr>
                          </m:ctrlPr>
                        </m:accPr>
                        <m:e>
                          <m:r>
                            <a:rPr lang="en-US" altLang="ko-KR" i="1">
                              <a:latin typeface="Cambria Math" panose="02040503050406030204" pitchFamily="18" charset="0"/>
                            </a:rPr>
                            <m:t>𝐹</m:t>
                          </m:r>
                        </m:e>
                      </m:acc>
                      <m:r>
                        <a:rPr lang="en-US" altLang="ko-KR" b="0" i="1" smtClean="0">
                          <a:latin typeface="Cambria Math" panose="02040503050406030204" pitchFamily="18" charset="0"/>
                        </a:rPr>
                        <m:t>=−</m:t>
                      </m:r>
                      <m:r>
                        <a:rPr lang="en-US" altLang="ko-KR" b="0" i="1" smtClean="0">
                          <a:latin typeface="Cambria Math" panose="02040503050406030204" pitchFamily="18" charset="0"/>
                        </a:rPr>
                        <m:t>𝑞𝑣𝐵</m:t>
                      </m:r>
                      <m:acc>
                        <m:accPr>
                          <m:chr m:val="̂"/>
                          <m:ctrlPr>
                            <a:rPr lang="ko-KR" altLang="en-US" i="1">
                              <a:latin typeface="Cambria Math" panose="02040503050406030204" pitchFamily="18" charset="0"/>
                            </a:rPr>
                          </m:ctrlPr>
                        </m:accPr>
                        <m:e>
                          <m:r>
                            <a:rPr lang="en-US" altLang="ko-KR" b="0" i="1" smtClean="0">
                              <a:latin typeface="Cambria Math" panose="02040503050406030204" pitchFamily="18" charset="0"/>
                            </a:rPr>
                            <m:t>𝑥</m:t>
                          </m:r>
                        </m:e>
                      </m:acc>
                    </m:oMath>
                  </m:oMathPara>
                </a14:m>
                <a:endParaRPr lang="en-US" altLang="ko-KR" dirty="0"/>
              </a:p>
              <a:p>
                <a:pPr algn="ctr"/>
                <a14:m>
                  <m:oMath xmlns:m="http://schemas.openxmlformats.org/officeDocument/2006/math">
                    <m:r>
                      <a:rPr lang="en-US" altLang="ko-KR" b="0" i="1" smtClean="0">
                        <a:latin typeface="Cambria Math" panose="02040503050406030204" pitchFamily="18" charset="0"/>
                      </a:rPr>
                      <m:t>𝑞</m:t>
                    </m:r>
                    <m:r>
                      <a:rPr lang="en-US" altLang="ko-KR" b="0" i="1" smtClean="0">
                        <a:latin typeface="Cambria Math" panose="02040503050406030204" pitchFamily="18" charset="0"/>
                      </a:rPr>
                      <m:t>&gt;0:</m:t>
                    </m:r>
                  </m:oMath>
                </a14:m>
                <a:r>
                  <a:rPr lang="en-US" altLang="ko-KR" b="0" dirty="0"/>
                  <a:t> </a:t>
                </a:r>
                <a:r>
                  <a:rPr lang="en-US" altLang="ko-KR" dirty="0"/>
                  <a:t>bends to the left</a:t>
                </a:r>
                <a:endParaRPr lang="en-US" altLang="ko-KR" b="0" dirty="0"/>
              </a:p>
              <a:p>
                <a:pPr algn="ctr"/>
                <a14:m>
                  <m:oMath xmlns:m="http://schemas.openxmlformats.org/officeDocument/2006/math">
                    <m:r>
                      <a:rPr lang="en-US" altLang="ko-KR" i="1">
                        <a:latin typeface="Cambria Math" panose="02040503050406030204" pitchFamily="18" charset="0"/>
                      </a:rPr>
                      <m:t>𝑞</m:t>
                    </m:r>
                    <m:r>
                      <a:rPr lang="en-US" altLang="ko-KR" b="0" i="1" smtClean="0">
                        <a:latin typeface="Cambria Math" panose="02040503050406030204" pitchFamily="18" charset="0"/>
                      </a:rPr>
                      <m:t>&lt;</m:t>
                    </m:r>
                    <m:r>
                      <a:rPr lang="en-US" altLang="ko-KR" i="1">
                        <a:latin typeface="Cambria Math" panose="02040503050406030204" pitchFamily="18" charset="0"/>
                      </a:rPr>
                      <m:t>0:</m:t>
                    </m:r>
                  </m:oMath>
                </a14:m>
                <a:r>
                  <a:rPr lang="en-US" altLang="ko-KR" dirty="0"/>
                  <a:t> bends to the right</a:t>
                </a:r>
              </a:p>
              <a:p>
                <a:pPr algn="ctr"/>
                <a:endParaRPr lang="en-US" altLang="ko-KR" dirty="0"/>
              </a:p>
              <a:p>
                <a:pPr algn="ctr"/>
                <a14:m>
                  <m:oMathPara xmlns:m="http://schemas.openxmlformats.org/officeDocument/2006/math">
                    <m:oMathParaPr>
                      <m:jc m:val="centerGroup"/>
                    </m:oMathParaPr>
                    <m:oMath xmlns:m="http://schemas.openxmlformats.org/officeDocument/2006/math">
                      <m:r>
                        <a:rPr lang="en-US" altLang="ko-KR" b="0" i="1" smtClean="0">
                          <a:latin typeface="Cambria Math" panose="02040503050406030204" pitchFamily="18" charset="0"/>
                        </a:rPr>
                        <m:t>𝐹</m:t>
                      </m:r>
                      <m:r>
                        <a:rPr lang="en-US" altLang="ko-KR" b="0" i="1" smtClean="0">
                          <a:latin typeface="Cambria Math" panose="02040503050406030204" pitchFamily="18" charset="0"/>
                        </a:rPr>
                        <m:t>=</m:t>
                      </m:r>
                      <m:f>
                        <m:fPr>
                          <m:ctrlPr>
                            <a:rPr lang="en-US" altLang="ko-KR" b="0" i="1" smtClean="0">
                              <a:latin typeface="Cambria Math" panose="02040503050406030204" pitchFamily="18" charset="0"/>
                            </a:rPr>
                          </m:ctrlPr>
                        </m:fPr>
                        <m:num>
                          <m:r>
                            <a:rPr lang="en-US" altLang="ko-KR" b="0" i="1" smtClean="0">
                              <a:latin typeface="Cambria Math" panose="02040503050406030204" pitchFamily="18" charset="0"/>
                            </a:rPr>
                            <m:t>𝑚</m:t>
                          </m:r>
                          <m:sSup>
                            <m:sSupPr>
                              <m:ctrlPr>
                                <a:rPr lang="en-US" altLang="ko-KR" b="0" i="1" smtClean="0">
                                  <a:latin typeface="Cambria Math" panose="02040503050406030204" pitchFamily="18" charset="0"/>
                                </a:rPr>
                              </m:ctrlPr>
                            </m:sSupPr>
                            <m:e>
                              <m:r>
                                <a:rPr lang="en-US" altLang="ko-KR" b="0" i="1" smtClean="0">
                                  <a:latin typeface="Cambria Math" panose="02040503050406030204" pitchFamily="18" charset="0"/>
                                </a:rPr>
                                <m:t>𝑣</m:t>
                              </m:r>
                            </m:e>
                            <m:sup>
                              <m:r>
                                <a:rPr lang="en-US" altLang="ko-KR" b="0" i="1" smtClean="0">
                                  <a:latin typeface="Cambria Math" panose="02040503050406030204" pitchFamily="18" charset="0"/>
                                </a:rPr>
                                <m:t>2</m:t>
                              </m:r>
                            </m:sup>
                          </m:sSup>
                        </m:num>
                        <m:den>
                          <m:r>
                            <a:rPr lang="ko-KR" altLang="en-US" b="0" i="1" smtClean="0">
                              <a:latin typeface="Cambria Math" panose="02040503050406030204" pitchFamily="18" charset="0"/>
                            </a:rPr>
                            <m:t>𝜌</m:t>
                          </m:r>
                        </m:den>
                      </m:f>
                      <m:r>
                        <a:rPr lang="en-US" altLang="ko-KR" b="0" i="1" smtClean="0">
                          <a:latin typeface="Cambria Math" panose="02040503050406030204" pitchFamily="18" charset="0"/>
                        </a:rPr>
                        <m:t>=</m:t>
                      </m:r>
                      <m:r>
                        <a:rPr lang="en-US" altLang="ko-KR" b="0" i="1" smtClean="0">
                          <a:latin typeface="Cambria Math" panose="02040503050406030204" pitchFamily="18" charset="0"/>
                        </a:rPr>
                        <m:t>𝑞𝑣𝐵</m:t>
                      </m:r>
                    </m:oMath>
                  </m:oMathPara>
                </a14:m>
                <a:endParaRPr lang="en-US" altLang="ko-KR" b="0" dirty="0"/>
              </a:p>
              <a:p>
                <a:pPr algn="ctr"/>
                <a14:m>
                  <m:oMathPara xmlns:m="http://schemas.openxmlformats.org/officeDocument/2006/math">
                    <m:oMathParaPr>
                      <m:jc m:val="centerGroup"/>
                    </m:oMathParaPr>
                    <m:oMath xmlns:m="http://schemas.openxmlformats.org/officeDocument/2006/math">
                      <m:r>
                        <a:rPr lang="ko-KR" altLang="en-US" i="1">
                          <a:latin typeface="Cambria Math" panose="02040503050406030204" pitchFamily="18" charset="0"/>
                        </a:rPr>
                        <m:t>𝜌</m:t>
                      </m:r>
                      <m:r>
                        <a:rPr lang="ko-KR" altLang="en-US" i="1">
                          <a:latin typeface="Cambria Math" panose="02040503050406030204" pitchFamily="18" charset="0"/>
                        </a:rPr>
                        <m:t> =</m:t>
                      </m:r>
                      <m:f>
                        <m:fPr>
                          <m:ctrlPr>
                            <a:rPr lang="en-US" altLang="ko-KR" i="1">
                              <a:latin typeface="Cambria Math" panose="02040503050406030204" pitchFamily="18" charset="0"/>
                            </a:rPr>
                          </m:ctrlPr>
                        </m:fPr>
                        <m:num>
                          <m:r>
                            <a:rPr lang="en-US" altLang="ko-KR" i="1">
                              <a:latin typeface="Cambria Math" panose="02040503050406030204" pitchFamily="18" charset="0"/>
                            </a:rPr>
                            <m:t>𝑚</m:t>
                          </m:r>
                          <m:r>
                            <a:rPr lang="en-US" altLang="ko-KR" b="0" i="1" smtClean="0">
                              <a:latin typeface="Cambria Math" panose="02040503050406030204" pitchFamily="18" charset="0"/>
                            </a:rPr>
                            <m:t>𝑣</m:t>
                          </m:r>
                        </m:num>
                        <m:den>
                          <m:r>
                            <a:rPr lang="en-US" altLang="ko-KR" b="0" i="1" smtClean="0">
                              <a:latin typeface="Cambria Math" panose="02040503050406030204" pitchFamily="18" charset="0"/>
                            </a:rPr>
                            <m:t>𝑞𝐵</m:t>
                          </m:r>
                        </m:den>
                      </m:f>
                      <m:r>
                        <a:rPr lang="en-US" altLang="ko-KR" i="1">
                          <a:latin typeface="Cambria Math" panose="02040503050406030204" pitchFamily="18" charset="0"/>
                        </a:rPr>
                        <m:t>=</m:t>
                      </m:r>
                      <m:f>
                        <m:fPr>
                          <m:ctrlPr>
                            <a:rPr lang="en-US" altLang="ko-KR" i="1">
                              <a:latin typeface="Cambria Math" panose="02040503050406030204" pitchFamily="18" charset="0"/>
                            </a:rPr>
                          </m:ctrlPr>
                        </m:fPr>
                        <m:num>
                          <m:r>
                            <a:rPr lang="en-US" altLang="ko-KR" b="0" i="1" smtClean="0">
                              <a:latin typeface="Cambria Math" panose="02040503050406030204" pitchFamily="18" charset="0"/>
                            </a:rPr>
                            <m:t>𝑝</m:t>
                          </m:r>
                        </m:num>
                        <m:den>
                          <m:r>
                            <a:rPr lang="en-US" altLang="ko-KR" i="1">
                              <a:latin typeface="Cambria Math" panose="02040503050406030204" pitchFamily="18" charset="0"/>
                            </a:rPr>
                            <m:t>𝑞𝐵</m:t>
                          </m:r>
                        </m:den>
                      </m:f>
                    </m:oMath>
                  </m:oMathPara>
                </a14:m>
                <a:endParaRPr lang="en-US" altLang="ko-KR" dirty="0"/>
              </a:p>
              <a:p>
                <a:pPr algn="ctr"/>
                <a14:m>
                  <m:oMathPara xmlns:m="http://schemas.openxmlformats.org/officeDocument/2006/math">
                    <m:oMathParaPr>
                      <m:jc m:val="centerGroup"/>
                    </m:oMathParaPr>
                    <m:oMath xmlns:m="http://schemas.openxmlformats.org/officeDocument/2006/math">
                      <m:r>
                        <a:rPr lang="ko-KR" altLang="en-US" sz="3000" i="1">
                          <a:latin typeface="Cambria Math" panose="02040503050406030204" pitchFamily="18" charset="0"/>
                        </a:rPr>
                        <m:t>𝜌</m:t>
                      </m:r>
                      <m:r>
                        <a:rPr lang="en-US" altLang="ko-KR" sz="3000" b="0" i="1" smtClean="0">
                          <a:latin typeface="Cambria Math" panose="02040503050406030204" pitchFamily="18" charset="0"/>
                        </a:rPr>
                        <m:t>:</m:t>
                      </m:r>
                      <m:r>
                        <a:rPr lang="en-US" altLang="ko-KR" sz="3000" b="0" i="1" smtClean="0">
                          <a:latin typeface="Cambria Math" panose="02040503050406030204" pitchFamily="18" charset="0"/>
                        </a:rPr>
                        <m:t>𝑏𝑒𝑛𝑑𝑖𝑛𝑔</m:t>
                      </m:r>
                      <m:r>
                        <a:rPr lang="en-US" altLang="ko-KR" sz="3000" b="0" i="1" smtClean="0">
                          <a:latin typeface="Cambria Math" panose="02040503050406030204" pitchFamily="18" charset="0"/>
                        </a:rPr>
                        <m:t> </m:t>
                      </m:r>
                      <m:r>
                        <a:rPr lang="en-US" altLang="ko-KR" sz="3000" b="0" i="1" smtClean="0">
                          <a:latin typeface="Cambria Math" panose="02040503050406030204" pitchFamily="18" charset="0"/>
                        </a:rPr>
                        <m:t>𝑟𝑎𝑑𝑖𝑢𝑠</m:t>
                      </m:r>
                    </m:oMath>
                  </m:oMathPara>
                </a14:m>
                <a:endParaRPr lang="en-US" altLang="ko-KR" sz="3000" dirty="0"/>
              </a:p>
              <a:p>
                <a:pPr algn="ctr"/>
                <a:endParaRPr lang="en-US" altLang="ko-KR" dirty="0"/>
              </a:p>
              <a:p>
                <a:r>
                  <a:rPr lang="en-US" altLang="ko-KR" dirty="0"/>
                  <a:t>=&gt; The stronger the magnetic field and the smaller the particle momentum, the more sharply the trajectory bends.</a:t>
                </a:r>
                <a:endParaRPr lang="ko-KR" altLang="en-US" dirty="0"/>
              </a:p>
            </p:txBody>
          </p:sp>
        </mc:Choice>
        <mc:Fallback xmlns="">
          <p:sp>
            <p:nvSpPr>
              <p:cNvPr id="3" name="TextBox 2">
                <a:extLst>
                  <a:ext uri="{FF2B5EF4-FFF2-40B4-BE49-F238E27FC236}">
                    <a16:creationId xmlns:a16="http://schemas.microsoft.com/office/drawing/2014/main" id="{B5157199-A011-2C7A-0510-9C003ADD9296}"/>
                  </a:ext>
                </a:extLst>
              </p:cNvPr>
              <p:cNvSpPr txBox="1">
                <a:spLocks noRot="1" noChangeAspect="1" noMove="1" noResize="1" noEditPoints="1" noAdjustHandles="1" noChangeArrowheads="1" noChangeShapeType="1" noTextEdit="1"/>
              </p:cNvSpPr>
              <p:nvPr/>
            </p:nvSpPr>
            <p:spPr>
              <a:xfrm flipH="1">
                <a:off x="12592413" y="1658421"/>
                <a:ext cx="9964709" cy="10804689"/>
              </a:xfrm>
              <a:prstGeom prst="rect">
                <a:avLst/>
              </a:prstGeom>
              <a:blipFill>
                <a:blip r:embed="rId4"/>
                <a:stretch>
                  <a:fillRect l="-1897" t="-1016" b="-1185"/>
                </a:stretch>
              </a:blipFill>
            </p:spPr>
            <p:txBody>
              <a:bodyPr/>
              <a:lstStyle/>
              <a:p>
                <a:r>
                  <a:rPr lang="ko-KR" altLang="en-US">
                    <a:noFill/>
                  </a:rPr>
                  <a:t> </a:t>
                </a:r>
              </a:p>
            </p:txBody>
          </p:sp>
        </mc:Fallback>
      </mc:AlternateContent>
      <p:pic>
        <p:nvPicPr>
          <p:cNvPr id="5" name="그림 4" descr="디자인, 문구용품, 스타일러스이(가) 표시된 사진&#10;&#10;AI 생성 콘텐츠는 정확하지 않을 수 있습니다.">
            <a:extLst>
              <a:ext uri="{FF2B5EF4-FFF2-40B4-BE49-F238E27FC236}">
                <a16:creationId xmlns:a16="http://schemas.microsoft.com/office/drawing/2014/main" id="{18276912-3406-0F8C-C582-BACF4E501874}"/>
              </a:ext>
            </a:extLst>
          </p:cNvPr>
          <p:cNvPicPr>
            <a:picLocks noChangeAspect="1"/>
          </p:cNvPicPr>
          <p:nvPr/>
        </p:nvPicPr>
        <p:blipFill>
          <a:blip r:embed="rId5"/>
          <a:stretch>
            <a:fillRect/>
          </a:stretch>
        </p:blipFill>
        <p:spPr>
          <a:xfrm>
            <a:off x="852059" y="6775069"/>
            <a:ext cx="8586359" cy="5547087"/>
          </a:xfrm>
          <a:prstGeom prst="rect">
            <a:avLst/>
          </a:prstGeom>
        </p:spPr>
      </p:pic>
      <p:pic>
        <p:nvPicPr>
          <p:cNvPr id="7" name="그림 6" descr="텍스트, 도표, 라인, 그래프이(가) 표시된 사진&#10;&#10;AI 생성 콘텐츠는 정확하지 않을 수 있습니다.">
            <a:extLst>
              <a:ext uri="{FF2B5EF4-FFF2-40B4-BE49-F238E27FC236}">
                <a16:creationId xmlns:a16="http://schemas.microsoft.com/office/drawing/2014/main" id="{B15C0EA5-D1E3-1A15-6FAE-004B180F62C1}"/>
              </a:ext>
            </a:extLst>
          </p:cNvPr>
          <p:cNvPicPr>
            <a:picLocks noChangeAspect="1"/>
          </p:cNvPicPr>
          <p:nvPr/>
        </p:nvPicPr>
        <p:blipFill>
          <a:blip r:embed="rId6"/>
          <a:stretch>
            <a:fillRect/>
          </a:stretch>
        </p:blipFill>
        <p:spPr>
          <a:xfrm>
            <a:off x="303864" y="2483363"/>
            <a:ext cx="4165438" cy="4731114"/>
          </a:xfrm>
          <a:prstGeom prst="rect">
            <a:avLst/>
          </a:prstGeom>
        </p:spPr>
      </p:pic>
      <p:pic>
        <p:nvPicPr>
          <p:cNvPr id="17" name="그림 16" descr="라인, 도표이(가) 표시된 사진&#10;&#10;AI 생성 콘텐츠는 정확하지 않을 수 있습니다.">
            <a:extLst>
              <a:ext uri="{FF2B5EF4-FFF2-40B4-BE49-F238E27FC236}">
                <a16:creationId xmlns:a16="http://schemas.microsoft.com/office/drawing/2014/main" id="{0E8CD1CE-5B02-C509-7990-10243590685A}"/>
              </a:ext>
            </a:extLst>
          </p:cNvPr>
          <p:cNvPicPr>
            <a:picLocks noChangeAspect="1"/>
          </p:cNvPicPr>
          <p:nvPr/>
        </p:nvPicPr>
        <p:blipFill>
          <a:blip r:embed="rId7"/>
          <a:stretch>
            <a:fillRect/>
          </a:stretch>
        </p:blipFill>
        <p:spPr>
          <a:xfrm>
            <a:off x="4615606" y="3286749"/>
            <a:ext cx="6886078" cy="2234312"/>
          </a:xfrm>
          <a:prstGeom prst="rect">
            <a:avLst/>
          </a:prstGeom>
        </p:spPr>
      </p:pic>
    </p:spTree>
    <p:extLst>
      <p:ext uri="{BB962C8B-B14F-4D97-AF65-F5344CB8AC3E}">
        <p14:creationId xmlns:p14="http://schemas.microsoft.com/office/powerpoint/2010/main" val="9291537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01AA2-E0C0-8C64-559E-4C0DE3165C26}"/>
            </a:ext>
          </a:extLst>
        </p:cNvPr>
        <p:cNvGrpSpPr/>
        <p:nvPr/>
      </p:nvGrpSpPr>
      <p:grpSpPr>
        <a:xfrm>
          <a:off x="0" y="0"/>
          <a:ext cx="0" cy="0"/>
          <a:chOff x="0" y="0"/>
          <a:chExt cx="0" cy="0"/>
        </a:xfrm>
      </p:grpSpPr>
      <p:sp>
        <p:nvSpPr>
          <p:cNvPr id="16" name="직사각형 15">
            <a:extLst>
              <a:ext uri="{FF2B5EF4-FFF2-40B4-BE49-F238E27FC236}">
                <a16:creationId xmlns:a16="http://schemas.microsoft.com/office/drawing/2014/main" id="{346E4BB8-EC00-A230-A9AF-60E3366FC816}"/>
              </a:ext>
            </a:extLst>
          </p:cNvPr>
          <p:cNvSpPr/>
          <p:nvPr/>
        </p:nvSpPr>
        <p:spPr>
          <a:xfrm>
            <a:off x="1119188" y="1125455"/>
            <a:ext cx="16638460" cy="784830"/>
          </a:xfrm>
          <a:prstGeom prst="rect">
            <a:avLst/>
          </a:prstGeom>
        </p:spPr>
        <p:txBody>
          <a:bodyPr wrap="square">
            <a:spAutoFit/>
          </a:bodyPr>
          <a:lstStyle/>
          <a:p>
            <a:pPr>
              <a:defRPr/>
            </a:pPr>
            <a:r>
              <a:rPr lang="en-US" altLang="ko-KR" sz="4500" b="1" dirty="0">
                <a:solidFill>
                  <a:srgbClr val="002856"/>
                </a:solidFill>
                <a:latin typeface="나눔고딕" panose="020D0604000000000000" pitchFamily="50" charset="-127"/>
                <a:ea typeface="나눔고딕" panose="020D0604000000000000" pitchFamily="50" charset="-127"/>
                <a:cs typeface="Nanum Gothic ExtraBold" charset="-127"/>
              </a:rPr>
              <a:t>Magnetic Chicane vs. Decompression Chicane</a:t>
            </a:r>
            <a:endParaRPr lang="ko-KR" altLang="en-US" sz="4500" b="1" dirty="0">
              <a:solidFill>
                <a:srgbClr val="002856"/>
              </a:solidFill>
              <a:latin typeface="나눔고딕" panose="020D0604000000000000" pitchFamily="50" charset="-127"/>
              <a:ea typeface="나눔고딕" panose="020D0604000000000000" pitchFamily="50" charset="-127"/>
              <a:cs typeface="Nanum Gothic ExtraBold" charset="-127"/>
            </a:endParaRPr>
          </a:p>
        </p:txBody>
      </p:sp>
      <p:cxnSp>
        <p:nvCxnSpPr>
          <p:cNvPr id="21" name="직선 연결선 41">
            <a:extLst>
              <a:ext uri="{FF2B5EF4-FFF2-40B4-BE49-F238E27FC236}">
                <a16:creationId xmlns:a16="http://schemas.microsoft.com/office/drawing/2014/main" id="{A9ABD912-64D0-9447-5DAD-32594545732D}"/>
              </a:ext>
            </a:extLst>
          </p:cNvPr>
          <p:cNvCxnSpPr>
            <a:cxnSpLocks/>
          </p:cNvCxnSpPr>
          <p:nvPr/>
        </p:nvCxnSpPr>
        <p:spPr>
          <a:xfrm flipV="1">
            <a:off x="1187768" y="1910285"/>
            <a:ext cx="12217336" cy="69850"/>
          </a:xfrm>
          <a:prstGeom prst="line">
            <a:avLst/>
          </a:prstGeom>
          <a:ln w="57150">
            <a:solidFill>
              <a:srgbClr val="43C0C2"/>
            </a:solidFill>
          </a:ln>
        </p:spPr>
        <p:style>
          <a:lnRef idx="1">
            <a:schemeClr val="accent1"/>
          </a:lnRef>
          <a:fillRef idx="0">
            <a:schemeClr val="accent1"/>
          </a:fillRef>
          <a:effectRef idx="0">
            <a:schemeClr val="accent1"/>
          </a:effectRef>
          <a:fontRef idx="minor">
            <a:schemeClr val="tx1"/>
          </a:fontRef>
        </p:style>
      </p:cxnSp>
      <p:cxnSp>
        <p:nvCxnSpPr>
          <p:cNvPr id="11" name="직선 연결선[R] 10">
            <a:extLst>
              <a:ext uri="{FF2B5EF4-FFF2-40B4-BE49-F238E27FC236}">
                <a16:creationId xmlns:a16="http://schemas.microsoft.com/office/drawing/2014/main" id="{A34A007E-1A89-150C-086F-FAA5DBA586AA}"/>
              </a:ext>
            </a:extLst>
          </p:cNvPr>
          <p:cNvCxnSpPr/>
          <p:nvPr/>
        </p:nvCxnSpPr>
        <p:spPr>
          <a:xfrm>
            <a:off x="1119188" y="12595860"/>
            <a:ext cx="22391413" cy="0"/>
          </a:xfrm>
          <a:prstGeom prst="line">
            <a:avLst/>
          </a:prstGeom>
          <a:ln>
            <a:solidFill>
              <a:srgbClr val="43C0C2"/>
            </a:solidFill>
          </a:ln>
        </p:spPr>
        <p:style>
          <a:lnRef idx="1">
            <a:schemeClr val="accent1"/>
          </a:lnRef>
          <a:fillRef idx="0">
            <a:schemeClr val="accent1"/>
          </a:fillRef>
          <a:effectRef idx="0">
            <a:schemeClr val="accent1"/>
          </a:effectRef>
          <a:fontRef idx="minor">
            <a:schemeClr val="tx1"/>
          </a:fontRef>
        </p:style>
      </p:cxnSp>
      <p:pic>
        <p:nvPicPr>
          <p:cNvPr id="12" name="그림 11">
            <a:extLst>
              <a:ext uri="{FF2B5EF4-FFF2-40B4-BE49-F238E27FC236}">
                <a16:creationId xmlns:a16="http://schemas.microsoft.com/office/drawing/2014/main" id="{3B3156DA-DFBE-04B8-5410-9BF2D166AE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7859" y="12845944"/>
            <a:ext cx="1641416" cy="282172"/>
          </a:xfrm>
          <a:prstGeom prst="rect">
            <a:avLst/>
          </a:prstGeom>
        </p:spPr>
      </p:pic>
      <p:grpSp>
        <p:nvGrpSpPr>
          <p:cNvPr id="9" name="그룹 8">
            <a:extLst>
              <a:ext uri="{FF2B5EF4-FFF2-40B4-BE49-F238E27FC236}">
                <a16:creationId xmlns:a16="http://schemas.microsoft.com/office/drawing/2014/main" id="{7EDCEB90-2E3A-C854-197C-7207343BD25C}"/>
              </a:ext>
            </a:extLst>
          </p:cNvPr>
          <p:cNvGrpSpPr/>
          <p:nvPr/>
        </p:nvGrpSpPr>
        <p:grpSpPr>
          <a:xfrm>
            <a:off x="-1" y="-1"/>
            <a:ext cx="24382413" cy="1855429"/>
            <a:chOff x="-1" y="-1"/>
            <a:chExt cx="24382413" cy="1855429"/>
          </a:xfrm>
        </p:grpSpPr>
        <p:sp>
          <p:nvSpPr>
            <p:cNvPr id="10" name="직사각형 9">
              <a:extLst>
                <a:ext uri="{FF2B5EF4-FFF2-40B4-BE49-F238E27FC236}">
                  <a16:creationId xmlns:a16="http://schemas.microsoft.com/office/drawing/2014/main" id="{4A4EEBBD-4812-C2C1-3E5B-0086BFB62A65}"/>
                </a:ext>
              </a:extLst>
            </p:cNvPr>
            <p:cNvSpPr/>
            <p:nvPr/>
          </p:nvSpPr>
          <p:spPr>
            <a:xfrm>
              <a:off x="-1" y="-1"/>
              <a:ext cx="24382413" cy="448617"/>
            </a:xfrm>
            <a:prstGeom prst="rect">
              <a:avLst/>
            </a:prstGeom>
            <a:gradFill>
              <a:gsLst>
                <a:gs pos="49000">
                  <a:srgbClr val="002856"/>
                </a:gs>
                <a:gs pos="85000">
                  <a:srgbClr val="1CCFC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cxnSp>
          <p:nvCxnSpPr>
            <p:cNvPr id="13" name="직선 연결선 70">
              <a:extLst>
                <a:ext uri="{FF2B5EF4-FFF2-40B4-BE49-F238E27FC236}">
                  <a16:creationId xmlns:a16="http://schemas.microsoft.com/office/drawing/2014/main" id="{0B334DFD-EE1F-94ED-8FC1-896F7DF48B9C}"/>
                </a:ext>
              </a:extLst>
            </p:cNvPr>
            <p:cNvCxnSpPr/>
            <p:nvPr/>
          </p:nvCxnSpPr>
          <p:spPr>
            <a:xfrm>
              <a:off x="23119760" y="0"/>
              <a:ext cx="0" cy="1460291"/>
            </a:xfrm>
            <a:prstGeom prst="line">
              <a:avLst/>
            </a:prstGeom>
            <a:ln w="41275">
              <a:solidFill>
                <a:srgbClr val="1CCFC9"/>
              </a:solidFill>
            </a:ln>
          </p:spPr>
          <p:style>
            <a:lnRef idx="1">
              <a:schemeClr val="accent1"/>
            </a:lnRef>
            <a:fillRef idx="0">
              <a:schemeClr val="accent1"/>
            </a:fillRef>
            <a:effectRef idx="0">
              <a:schemeClr val="accent1"/>
            </a:effectRef>
            <a:fontRef idx="minor">
              <a:schemeClr val="tx1"/>
            </a:fontRef>
          </p:style>
        </p:cxnSp>
        <p:sp>
          <p:nvSpPr>
            <p:cNvPr id="14" name="타원 13">
              <a:extLst>
                <a:ext uri="{FF2B5EF4-FFF2-40B4-BE49-F238E27FC236}">
                  <a16:creationId xmlns:a16="http://schemas.microsoft.com/office/drawing/2014/main" id="{8A9F6DCC-5F2F-2E62-F2F8-2FF5A979D1E8}"/>
                </a:ext>
              </a:extLst>
            </p:cNvPr>
            <p:cNvSpPr/>
            <p:nvPr/>
          </p:nvSpPr>
          <p:spPr>
            <a:xfrm>
              <a:off x="22728916" y="1078039"/>
              <a:ext cx="781685" cy="777389"/>
            </a:xfrm>
            <a:prstGeom prst="ellipse">
              <a:avLst/>
            </a:prstGeom>
            <a:solidFill>
              <a:srgbClr val="1CCF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b="1" dirty="0">
                  <a:latin typeface="나눔고딕" panose="020D0604000000000000" pitchFamily="50" charset="-127"/>
                  <a:ea typeface="나눔고딕" panose="020D0604000000000000" pitchFamily="50" charset="-127"/>
                  <a:cs typeface="Nanum Gothic ExtraBold" charset="-127"/>
                </a:rPr>
                <a:t>6</a:t>
              </a:r>
              <a:endParaRPr lang="ko-KR" altLang="en-US" b="1" dirty="0">
                <a:latin typeface="나눔고딕" panose="020D0604000000000000" pitchFamily="50" charset="-127"/>
                <a:ea typeface="나눔고딕" panose="020D0604000000000000" pitchFamily="50" charset="-127"/>
                <a:cs typeface="Nanum Gothic ExtraBold" charset="-127"/>
              </a:endParaRPr>
            </a:p>
          </p:txBody>
        </p:sp>
      </p:grpSp>
      <p:pic>
        <p:nvPicPr>
          <p:cNvPr id="15" name="그림 14">
            <a:extLst>
              <a:ext uri="{FF2B5EF4-FFF2-40B4-BE49-F238E27FC236}">
                <a16:creationId xmlns:a16="http://schemas.microsoft.com/office/drawing/2014/main" id="{0A265203-0F70-8754-6E0A-FF05E6F028A5}"/>
              </a:ext>
            </a:extLst>
          </p:cNvPr>
          <p:cNvPicPr>
            <a:picLocks noChangeAspect="1"/>
          </p:cNvPicPr>
          <p:nvPr/>
        </p:nvPicPr>
        <p:blipFill>
          <a:blip r:embed="rId3"/>
          <a:stretch>
            <a:fillRect/>
          </a:stretch>
        </p:blipFill>
        <p:spPr>
          <a:xfrm>
            <a:off x="21059690" y="12869565"/>
            <a:ext cx="2222311" cy="234930"/>
          </a:xfrm>
          <a:prstGeom prst="rect">
            <a:avLst/>
          </a:prstGeom>
        </p:spPr>
      </p:pic>
      <p:sp>
        <p:nvSpPr>
          <p:cNvPr id="3" name="TextBox 2">
            <a:extLst>
              <a:ext uri="{FF2B5EF4-FFF2-40B4-BE49-F238E27FC236}">
                <a16:creationId xmlns:a16="http://schemas.microsoft.com/office/drawing/2014/main" id="{33F900FD-C1E1-D0D5-8553-DD93C53D2364}"/>
              </a:ext>
            </a:extLst>
          </p:cNvPr>
          <p:cNvSpPr txBox="1"/>
          <p:nvPr/>
        </p:nvSpPr>
        <p:spPr>
          <a:xfrm>
            <a:off x="10428996" y="9241443"/>
            <a:ext cx="12198096" cy="1615827"/>
          </a:xfrm>
          <a:prstGeom prst="rect">
            <a:avLst/>
          </a:prstGeom>
          <a:noFill/>
        </p:spPr>
        <p:txBody>
          <a:bodyPr wrap="square">
            <a:spAutoFit/>
          </a:bodyPr>
          <a:lstStyle/>
          <a:p>
            <a:r>
              <a:rPr lang="en-US" altLang="ko-KR" sz="3300" dirty="0"/>
              <a:t>The chicane thereby introduces energy-dependent path-length differences that effectively stretch the bunch longitudinally and induces an energy–position correlation (energy chirp).</a:t>
            </a:r>
            <a:endParaRPr lang="ko-KR" altLang="en-US" sz="3300" dirty="0"/>
          </a:p>
        </p:txBody>
      </p:sp>
      <p:pic>
        <p:nvPicPr>
          <p:cNvPr id="1026" name="Picture 2" descr="Bunch Compression">
            <a:extLst>
              <a:ext uri="{FF2B5EF4-FFF2-40B4-BE49-F238E27FC236}">
                <a16:creationId xmlns:a16="http://schemas.microsoft.com/office/drawing/2014/main" id="{B9ECA214-3A83-209D-6573-F1A7990A6E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188" y="3919322"/>
            <a:ext cx="8372475" cy="6667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CA9ACE4-4442-08FB-BF59-76728B8AD931}"/>
              </a:ext>
            </a:extLst>
          </p:cNvPr>
          <p:cNvSpPr txBox="1"/>
          <p:nvPr/>
        </p:nvSpPr>
        <p:spPr>
          <a:xfrm>
            <a:off x="1119188" y="3129178"/>
            <a:ext cx="3906903" cy="646331"/>
          </a:xfrm>
          <a:prstGeom prst="rect">
            <a:avLst/>
          </a:prstGeom>
          <a:noFill/>
        </p:spPr>
        <p:txBody>
          <a:bodyPr wrap="none" rtlCol="0">
            <a:spAutoFit/>
          </a:bodyPr>
          <a:lstStyle/>
          <a:p>
            <a:r>
              <a:rPr lang="en-US" altLang="ko-KR" dirty="0"/>
              <a:t>▪ Magnetic Chicane</a:t>
            </a:r>
            <a:endParaRPr lang="ko-KR" altLang="en-US" dirty="0"/>
          </a:p>
        </p:txBody>
      </p:sp>
      <p:pic>
        <p:nvPicPr>
          <p:cNvPr id="6" name="그림 5" descr="도표, 라인, 그래프, 스크린샷이(가) 표시된 사진&#10;&#10;AI 생성 콘텐츠는 정확하지 않을 수 있습니다.">
            <a:extLst>
              <a:ext uri="{FF2B5EF4-FFF2-40B4-BE49-F238E27FC236}">
                <a16:creationId xmlns:a16="http://schemas.microsoft.com/office/drawing/2014/main" id="{4B383884-DCD3-5FE0-8F93-09CCE6F08950}"/>
              </a:ext>
            </a:extLst>
          </p:cNvPr>
          <p:cNvPicPr>
            <a:picLocks noChangeAspect="1"/>
          </p:cNvPicPr>
          <p:nvPr/>
        </p:nvPicPr>
        <p:blipFill>
          <a:blip r:embed="rId5"/>
          <a:srcRect r="861"/>
          <a:stretch>
            <a:fillRect/>
          </a:stretch>
        </p:blipFill>
        <p:spPr>
          <a:xfrm>
            <a:off x="10012378" y="4579193"/>
            <a:ext cx="12698250" cy="4557613"/>
          </a:xfrm>
          <a:prstGeom prst="rect">
            <a:avLst/>
          </a:prstGeom>
        </p:spPr>
      </p:pic>
      <p:sp>
        <p:nvSpPr>
          <p:cNvPr id="7" name="TextBox 6">
            <a:extLst>
              <a:ext uri="{FF2B5EF4-FFF2-40B4-BE49-F238E27FC236}">
                <a16:creationId xmlns:a16="http://schemas.microsoft.com/office/drawing/2014/main" id="{F0F17FD0-56CF-DBD8-7E5C-1CE592A6ADE2}"/>
              </a:ext>
            </a:extLst>
          </p:cNvPr>
          <p:cNvSpPr txBox="1"/>
          <p:nvPr/>
        </p:nvSpPr>
        <p:spPr>
          <a:xfrm>
            <a:off x="10012378" y="3141043"/>
            <a:ext cx="5045612" cy="646331"/>
          </a:xfrm>
          <a:prstGeom prst="rect">
            <a:avLst/>
          </a:prstGeom>
          <a:noFill/>
        </p:spPr>
        <p:txBody>
          <a:bodyPr wrap="none" rtlCol="0">
            <a:spAutoFit/>
          </a:bodyPr>
          <a:lstStyle/>
          <a:p>
            <a:r>
              <a:rPr lang="en-US" altLang="ko-KR" dirty="0"/>
              <a:t>▪ Decompression Chicane</a:t>
            </a:r>
            <a:endParaRPr lang="ko-KR" altLang="en-US" dirty="0"/>
          </a:p>
        </p:txBody>
      </p:sp>
    </p:spTree>
    <p:extLst>
      <p:ext uri="{BB962C8B-B14F-4D97-AF65-F5344CB8AC3E}">
        <p14:creationId xmlns:p14="http://schemas.microsoft.com/office/powerpoint/2010/main" val="29409732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028F34-C3DC-B2DD-3F16-BE0351211D8C}"/>
            </a:ext>
          </a:extLst>
        </p:cNvPr>
        <p:cNvGrpSpPr/>
        <p:nvPr/>
      </p:nvGrpSpPr>
      <p:grpSpPr>
        <a:xfrm>
          <a:off x="0" y="0"/>
          <a:ext cx="0" cy="0"/>
          <a:chOff x="0" y="0"/>
          <a:chExt cx="0" cy="0"/>
        </a:xfrm>
      </p:grpSpPr>
      <p:sp>
        <p:nvSpPr>
          <p:cNvPr id="16" name="직사각형 15">
            <a:extLst>
              <a:ext uri="{FF2B5EF4-FFF2-40B4-BE49-F238E27FC236}">
                <a16:creationId xmlns:a16="http://schemas.microsoft.com/office/drawing/2014/main" id="{05A079F3-C584-2C26-4CAE-FBB7CC2A3CE6}"/>
              </a:ext>
            </a:extLst>
          </p:cNvPr>
          <p:cNvSpPr/>
          <p:nvPr/>
        </p:nvSpPr>
        <p:spPr>
          <a:xfrm>
            <a:off x="1119188" y="1125455"/>
            <a:ext cx="16638460" cy="784830"/>
          </a:xfrm>
          <a:prstGeom prst="rect">
            <a:avLst/>
          </a:prstGeom>
        </p:spPr>
        <p:txBody>
          <a:bodyPr wrap="square">
            <a:spAutoFit/>
          </a:bodyPr>
          <a:lstStyle/>
          <a:p>
            <a:pPr>
              <a:defRPr/>
            </a:pPr>
            <a:r>
              <a:rPr lang="en-US" altLang="ko-KR" sz="4500" b="1" dirty="0">
                <a:solidFill>
                  <a:srgbClr val="002856"/>
                </a:solidFill>
                <a:latin typeface="나눔고딕" panose="020D0604000000000000" pitchFamily="50" charset="-127"/>
                <a:ea typeface="나눔고딕" panose="020D0604000000000000" pitchFamily="50" charset="-127"/>
                <a:cs typeface="Nanum Gothic ExtraBold" charset="-127"/>
              </a:rPr>
              <a:t>RF Cavity vs. </a:t>
            </a:r>
            <a:r>
              <a:rPr lang="en-US" altLang="ko-KR" sz="4500" b="1" dirty="0" err="1">
                <a:solidFill>
                  <a:srgbClr val="002856"/>
                </a:solidFill>
                <a:latin typeface="나눔고딕" panose="020D0604000000000000" pitchFamily="50" charset="-127"/>
                <a:ea typeface="나눔고딕" panose="020D0604000000000000" pitchFamily="50" charset="-127"/>
                <a:cs typeface="Nanum Gothic ExtraBold" charset="-127"/>
              </a:rPr>
              <a:t>Dechirper</a:t>
            </a:r>
            <a:r>
              <a:rPr lang="en-US" altLang="ko-KR" sz="4500" b="1" dirty="0">
                <a:solidFill>
                  <a:srgbClr val="002856"/>
                </a:solidFill>
                <a:latin typeface="나눔고딕" panose="020D0604000000000000" pitchFamily="50" charset="-127"/>
                <a:ea typeface="나눔고딕" panose="020D0604000000000000" pitchFamily="50" charset="-127"/>
                <a:cs typeface="Nanum Gothic ExtraBold" charset="-127"/>
              </a:rPr>
              <a:t> Cavity (Active RF Cavity)</a:t>
            </a:r>
            <a:endParaRPr lang="ko-KR" altLang="en-US" sz="4500" b="1" dirty="0">
              <a:solidFill>
                <a:srgbClr val="002856"/>
              </a:solidFill>
              <a:latin typeface="나눔고딕" panose="020D0604000000000000" pitchFamily="50" charset="-127"/>
              <a:ea typeface="나눔고딕" panose="020D0604000000000000" pitchFamily="50" charset="-127"/>
              <a:cs typeface="Nanum Gothic ExtraBold" charset="-127"/>
            </a:endParaRPr>
          </a:p>
        </p:txBody>
      </p:sp>
      <p:cxnSp>
        <p:nvCxnSpPr>
          <p:cNvPr id="21" name="직선 연결선 41">
            <a:extLst>
              <a:ext uri="{FF2B5EF4-FFF2-40B4-BE49-F238E27FC236}">
                <a16:creationId xmlns:a16="http://schemas.microsoft.com/office/drawing/2014/main" id="{CAA8AD1E-CAB1-0035-242E-974A09BD6B89}"/>
              </a:ext>
            </a:extLst>
          </p:cNvPr>
          <p:cNvCxnSpPr>
            <a:cxnSpLocks/>
          </p:cNvCxnSpPr>
          <p:nvPr/>
        </p:nvCxnSpPr>
        <p:spPr>
          <a:xfrm>
            <a:off x="1187768" y="1980135"/>
            <a:ext cx="12528232" cy="0"/>
          </a:xfrm>
          <a:prstGeom prst="line">
            <a:avLst/>
          </a:prstGeom>
          <a:ln w="57150">
            <a:solidFill>
              <a:srgbClr val="43C0C2"/>
            </a:solidFill>
          </a:ln>
        </p:spPr>
        <p:style>
          <a:lnRef idx="1">
            <a:schemeClr val="accent1"/>
          </a:lnRef>
          <a:fillRef idx="0">
            <a:schemeClr val="accent1"/>
          </a:fillRef>
          <a:effectRef idx="0">
            <a:schemeClr val="accent1"/>
          </a:effectRef>
          <a:fontRef idx="minor">
            <a:schemeClr val="tx1"/>
          </a:fontRef>
        </p:style>
      </p:cxnSp>
      <p:cxnSp>
        <p:nvCxnSpPr>
          <p:cNvPr id="11" name="직선 연결선[R] 10">
            <a:extLst>
              <a:ext uri="{FF2B5EF4-FFF2-40B4-BE49-F238E27FC236}">
                <a16:creationId xmlns:a16="http://schemas.microsoft.com/office/drawing/2014/main" id="{7D7CD4D2-79EB-E0CA-104F-ADDA2182D599}"/>
              </a:ext>
            </a:extLst>
          </p:cNvPr>
          <p:cNvCxnSpPr/>
          <p:nvPr/>
        </p:nvCxnSpPr>
        <p:spPr>
          <a:xfrm>
            <a:off x="1119188" y="12595860"/>
            <a:ext cx="22391413" cy="0"/>
          </a:xfrm>
          <a:prstGeom prst="line">
            <a:avLst/>
          </a:prstGeom>
          <a:ln>
            <a:solidFill>
              <a:srgbClr val="43C0C2"/>
            </a:solidFill>
          </a:ln>
        </p:spPr>
        <p:style>
          <a:lnRef idx="1">
            <a:schemeClr val="accent1"/>
          </a:lnRef>
          <a:fillRef idx="0">
            <a:schemeClr val="accent1"/>
          </a:fillRef>
          <a:effectRef idx="0">
            <a:schemeClr val="accent1"/>
          </a:effectRef>
          <a:fontRef idx="minor">
            <a:schemeClr val="tx1"/>
          </a:fontRef>
        </p:style>
      </p:cxnSp>
      <p:pic>
        <p:nvPicPr>
          <p:cNvPr id="12" name="그림 11">
            <a:extLst>
              <a:ext uri="{FF2B5EF4-FFF2-40B4-BE49-F238E27FC236}">
                <a16:creationId xmlns:a16="http://schemas.microsoft.com/office/drawing/2014/main" id="{CE3BDF1D-137F-C400-42C2-E0FB9227CC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7859" y="12845944"/>
            <a:ext cx="1641416" cy="282172"/>
          </a:xfrm>
          <a:prstGeom prst="rect">
            <a:avLst/>
          </a:prstGeom>
        </p:spPr>
      </p:pic>
      <p:grpSp>
        <p:nvGrpSpPr>
          <p:cNvPr id="9" name="그룹 8">
            <a:extLst>
              <a:ext uri="{FF2B5EF4-FFF2-40B4-BE49-F238E27FC236}">
                <a16:creationId xmlns:a16="http://schemas.microsoft.com/office/drawing/2014/main" id="{ACA5D6A0-DB82-EF82-BE6A-112D583BF214}"/>
              </a:ext>
            </a:extLst>
          </p:cNvPr>
          <p:cNvGrpSpPr/>
          <p:nvPr/>
        </p:nvGrpSpPr>
        <p:grpSpPr>
          <a:xfrm>
            <a:off x="-1" y="-1"/>
            <a:ext cx="24382413" cy="1855429"/>
            <a:chOff x="-1" y="-1"/>
            <a:chExt cx="24382413" cy="1855429"/>
          </a:xfrm>
        </p:grpSpPr>
        <p:sp>
          <p:nvSpPr>
            <p:cNvPr id="10" name="직사각형 9">
              <a:extLst>
                <a:ext uri="{FF2B5EF4-FFF2-40B4-BE49-F238E27FC236}">
                  <a16:creationId xmlns:a16="http://schemas.microsoft.com/office/drawing/2014/main" id="{101CD114-9955-B35F-D717-19641472D630}"/>
                </a:ext>
              </a:extLst>
            </p:cNvPr>
            <p:cNvSpPr/>
            <p:nvPr/>
          </p:nvSpPr>
          <p:spPr>
            <a:xfrm>
              <a:off x="-1" y="-1"/>
              <a:ext cx="24382413" cy="448617"/>
            </a:xfrm>
            <a:prstGeom prst="rect">
              <a:avLst/>
            </a:prstGeom>
            <a:gradFill>
              <a:gsLst>
                <a:gs pos="49000">
                  <a:srgbClr val="002856"/>
                </a:gs>
                <a:gs pos="85000">
                  <a:srgbClr val="1CCFC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cxnSp>
          <p:nvCxnSpPr>
            <p:cNvPr id="13" name="직선 연결선 70">
              <a:extLst>
                <a:ext uri="{FF2B5EF4-FFF2-40B4-BE49-F238E27FC236}">
                  <a16:creationId xmlns:a16="http://schemas.microsoft.com/office/drawing/2014/main" id="{C0AB6AB9-0F09-A212-665E-98AF2738A084}"/>
                </a:ext>
              </a:extLst>
            </p:cNvPr>
            <p:cNvCxnSpPr/>
            <p:nvPr/>
          </p:nvCxnSpPr>
          <p:spPr>
            <a:xfrm>
              <a:off x="23119760" y="0"/>
              <a:ext cx="0" cy="1460291"/>
            </a:xfrm>
            <a:prstGeom prst="line">
              <a:avLst/>
            </a:prstGeom>
            <a:ln w="41275">
              <a:solidFill>
                <a:srgbClr val="1CCFC9"/>
              </a:solidFill>
            </a:ln>
          </p:spPr>
          <p:style>
            <a:lnRef idx="1">
              <a:schemeClr val="accent1"/>
            </a:lnRef>
            <a:fillRef idx="0">
              <a:schemeClr val="accent1"/>
            </a:fillRef>
            <a:effectRef idx="0">
              <a:schemeClr val="accent1"/>
            </a:effectRef>
            <a:fontRef idx="minor">
              <a:schemeClr val="tx1"/>
            </a:fontRef>
          </p:style>
        </p:cxnSp>
        <p:sp>
          <p:nvSpPr>
            <p:cNvPr id="14" name="타원 13">
              <a:extLst>
                <a:ext uri="{FF2B5EF4-FFF2-40B4-BE49-F238E27FC236}">
                  <a16:creationId xmlns:a16="http://schemas.microsoft.com/office/drawing/2014/main" id="{4DF11087-42E3-A61A-878C-D0DCFE71BB38}"/>
                </a:ext>
              </a:extLst>
            </p:cNvPr>
            <p:cNvSpPr/>
            <p:nvPr/>
          </p:nvSpPr>
          <p:spPr>
            <a:xfrm>
              <a:off x="22728916" y="1078039"/>
              <a:ext cx="781685" cy="777389"/>
            </a:xfrm>
            <a:prstGeom prst="ellipse">
              <a:avLst/>
            </a:prstGeom>
            <a:solidFill>
              <a:srgbClr val="1CCF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b="1" dirty="0">
                  <a:latin typeface="나눔고딕" panose="020D0604000000000000" pitchFamily="50" charset="-127"/>
                  <a:ea typeface="나눔고딕" panose="020D0604000000000000" pitchFamily="50" charset="-127"/>
                  <a:cs typeface="Nanum Gothic ExtraBold" charset="-127"/>
                </a:rPr>
                <a:t>7</a:t>
              </a:r>
              <a:endParaRPr lang="ko-KR" altLang="en-US" b="1" dirty="0">
                <a:latin typeface="나눔고딕" panose="020D0604000000000000" pitchFamily="50" charset="-127"/>
                <a:ea typeface="나눔고딕" panose="020D0604000000000000" pitchFamily="50" charset="-127"/>
                <a:cs typeface="Nanum Gothic ExtraBold" charset="-127"/>
              </a:endParaRPr>
            </a:p>
          </p:txBody>
        </p:sp>
      </p:grpSp>
      <p:pic>
        <p:nvPicPr>
          <p:cNvPr id="15" name="그림 14">
            <a:extLst>
              <a:ext uri="{FF2B5EF4-FFF2-40B4-BE49-F238E27FC236}">
                <a16:creationId xmlns:a16="http://schemas.microsoft.com/office/drawing/2014/main" id="{51EB7315-CEA3-E01F-0437-CF449AB6FFB7}"/>
              </a:ext>
            </a:extLst>
          </p:cNvPr>
          <p:cNvPicPr>
            <a:picLocks noChangeAspect="1"/>
          </p:cNvPicPr>
          <p:nvPr/>
        </p:nvPicPr>
        <p:blipFill>
          <a:blip r:embed="rId3"/>
          <a:stretch>
            <a:fillRect/>
          </a:stretch>
        </p:blipFill>
        <p:spPr>
          <a:xfrm>
            <a:off x="21059690" y="12869565"/>
            <a:ext cx="2222311" cy="234930"/>
          </a:xfrm>
          <a:prstGeom prst="rect">
            <a:avLst/>
          </a:prstGeom>
        </p:spPr>
      </p:pic>
      <p:sp>
        <p:nvSpPr>
          <p:cNvPr id="3" name="TextBox 2">
            <a:extLst>
              <a:ext uri="{FF2B5EF4-FFF2-40B4-BE49-F238E27FC236}">
                <a16:creationId xmlns:a16="http://schemas.microsoft.com/office/drawing/2014/main" id="{C0EC4C50-890A-B0B8-60C5-54BEE01216BA}"/>
              </a:ext>
            </a:extLst>
          </p:cNvPr>
          <p:cNvSpPr txBox="1"/>
          <p:nvPr/>
        </p:nvSpPr>
        <p:spPr>
          <a:xfrm>
            <a:off x="1119188" y="2312236"/>
            <a:ext cx="2268891" cy="646331"/>
          </a:xfrm>
          <a:prstGeom prst="rect">
            <a:avLst/>
          </a:prstGeom>
          <a:noFill/>
        </p:spPr>
        <p:txBody>
          <a:bodyPr wrap="none" rtlCol="0">
            <a:spAutoFit/>
          </a:bodyPr>
          <a:lstStyle/>
          <a:p>
            <a:r>
              <a:rPr lang="en-US" altLang="ko-KR" dirty="0"/>
              <a:t>▪ RF Cavity</a:t>
            </a:r>
            <a:endParaRPr lang="ko-KR" altLang="en-US" dirty="0"/>
          </a:p>
        </p:txBody>
      </p:sp>
      <p:sp>
        <p:nvSpPr>
          <p:cNvPr id="4" name="TextBox 3">
            <a:extLst>
              <a:ext uri="{FF2B5EF4-FFF2-40B4-BE49-F238E27FC236}">
                <a16:creationId xmlns:a16="http://schemas.microsoft.com/office/drawing/2014/main" id="{9B7DD925-792B-E3DD-C70C-480569EFA7BB}"/>
              </a:ext>
            </a:extLst>
          </p:cNvPr>
          <p:cNvSpPr txBox="1"/>
          <p:nvPr/>
        </p:nvSpPr>
        <p:spPr>
          <a:xfrm>
            <a:off x="1187768" y="8636208"/>
            <a:ext cx="9510712" cy="2862322"/>
          </a:xfrm>
          <a:prstGeom prst="rect">
            <a:avLst/>
          </a:prstGeom>
          <a:noFill/>
        </p:spPr>
        <p:txBody>
          <a:bodyPr wrap="square" rtlCol="0">
            <a:spAutoFit/>
          </a:bodyPr>
          <a:lstStyle/>
          <a:p>
            <a:r>
              <a:rPr lang="en-US" altLang="ko-KR" dirty="0"/>
              <a:t>RF cavity is a device that uses high-frequency electric fields to repeatedly accelerate particle bunches, keeps the particles at an </a:t>
            </a:r>
            <a:r>
              <a:rPr lang="en-US" altLang="ko-KR" dirty="0" err="1"/>
              <a:t>acceleratable</a:t>
            </a:r>
            <a:r>
              <a:rPr lang="en-US" altLang="ko-KR" dirty="0"/>
              <a:t> RF phase, and provides bunching and phase stability in the process.</a:t>
            </a:r>
            <a:endParaRPr lang="ko-KR" altLang="en-US" dirty="0"/>
          </a:p>
        </p:txBody>
      </p:sp>
      <p:pic>
        <p:nvPicPr>
          <p:cNvPr id="2050" name="Picture 2" descr="RF Cavities | Springer Nature Link (formerly SpringerLink)">
            <a:extLst>
              <a:ext uri="{FF2B5EF4-FFF2-40B4-BE49-F238E27FC236}">
                <a16:creationId xmlns:a16="http://schemas.microsoft.com/office/drawing/2014/main" id="{1EF15E67-DAB5-38C9-052E-BC07BD9ADA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768" y="3371632"/>
            <a:ext cx="6524625" cy="45815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EC03109-66F1-E825-CAED-5B761F2CDE00}"/>
              </a:ext>
            </a:extLst>
          </p:cNvPr>
          <p:cNvSpPr txBox="1"/>
          <p:nvPr/>
        </p:nvSpPr>
        <p:spPr>
          <a:xfrm>
            <a:off x="10872788" y="2312235"/>
            <a:ext cx="3529171" cy="646331"/>
          </a:xfrm>
          <a:prstGeom prst="rect">
            <a:avLst/>
          </a:prstGeom>
          <a:noFill/>
        </p:spPr>
        <p:txBody>
          <a:bodyPr wrap="none" rtlCol="0">
            <a:spAutoFit/>
          </a:bodyPr>
          <a:lstStyle/>
          <a:p>
            <a:r>
              <a:rPr lang="en-US" altLang="ko-KR" dirty="0"/>
              <a:t>▪ Active RF Cavity</a:t>
            </a:r>
            <a:endParaRPr lang="ko-KR" altLang="en-US" dirty="0"/>
          </a:p>
        </p:txBody>
      </p:sp>
      <p:pic>
        <p:nvPicPr>
          <p:cNvPr id="18" name="그림 17" descr="도표, 그래프, 라인, 스크린샷이(가) 표시된 사진&#10;&#10;AI 생성 콘텐츠는 정확하지 않을 수 있습니다.">
            <a:extLst>
              <a:ext uri="{FF2B5EF4-FFF2-40B4-BE49-F238E27FC236}">
                <a16:creationId xmlns:a16="http://schemas.microsoft.com/office/drawing/2014/main" id="{029F1B30-7270-97CE-2234-B6D7E82ABCC8}"/>
              </a:ext>
            </a:extLst>
          </p:cNvPr>
          <p:cNvPicPr>
            <a:picLocks noChangeAspect="1"/>
          </p:cNvPicPr>
          <p:nvPr/>
        </p:nvPicPr>
        <p:blipFill>
          <a:blip r:embed="rId5"/>
          <a:stretch>
            <a:fillRect/>
          </a:stretch>
        </p:blipFill>
        <p:spPr>
          <a:xfrm>
            <a:off x="10763060" y="3837138"/>
            <a:ext cx="3190317" cy="2317176"/>
          </a:xfrm>
          <a:prstGeom prst="rect">
            <a:avLst/>
          </a:prstGeom>
        </p:spPr>
      </p:pic>
      <p:pic>
        <p:nvPicPr>
          <p:cNvPr id="20" name="그림 19" descr="라인, 그래프, 도표, 경사이(가) 표시된 사진&#10;&#10;AI 생성 콘텐츠는 정확하지 않을 수 있습니다.">
            <a:extLst>
              <a:ext uri="{FF2B5EF4-FFF2-40B4-BE49-F238E27FC236}">
                <a16:creationId xmlns:a16="http://schemas.microsoft.com/office/drawing/2014/main" id="{5CDA2FD2-D7F2-3382-A752-245711EAE42D}"/>
              </a:ext>
            </a:extLst>
          </p:cNvPr>
          <p:cNvPicPr>
            <a:picLocks noChangeAspect="1"/>
          </p:cNvPicPr>
          <p:nvPr/>
        </p:nvPicPr>
        <p:blipFill>
          <a:blip r:embed="rId6"/>
          <a:stretch>
            <a:fillRect/>
          </a:stretch>
        </p:blipFill>
        <p:spPr>
          <a:xfrm>
            <a:off x="15620426" y="3798925"/>
            <a:ext cx="3135818" cy="2163714"/>
          </a:xfrm>
          <a:prstGeom prst="rect">
            <a:avLst/>
          </a:prstGeom>
        </p:spPr>
      </p:pic>
      <p:sp>
        <p:nvSpPr>
          <p:cNvPr id="22" name="화살표: 오른쪽 21">
            <a:extLst>
              <a:ext uri="{FF2B5EF4-FFF2-40B4-BE49-F238E27FC236}">
                <a16:creationId xmlns:a16="http://schemas.microsoft.com/office/drawing/2014/main" id="{17A8BC2F-92E9-2000-6A7D-A7191E283A65}"/>
              </a:ext>
            </a:extLst>
          </p:cNvPr>
          <p:cNvSpPr/>
          <p:nvPr/>
        </p:nvSpPr>
        <p:spPr>
          <a:xfrm>
            <a:off x="14172166" y="4754880"/>
            <a:ext cx="1083533" cy="47548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TextBox 22">
            <a:extLst>
              <a:ext uri="{FF2B5EF4-FFF2-40B4-BE49-F238E27FC236}">
                <a16:creationId xmlns:a16="http://schemas.microsoft.com/office/drawing/2014/main" id="{FEC45B91-611D-6349-9E22-F05CD9696B72}"/>
              </a:ext>
            </a:extLst>
          </p:cNvPr>
          <p:cNvSpPr txBox="1"/>
          <p:nvPr/>
        </p:nvSpPr>
        <p:spPr>
          <a:xfrm>
            <a:off x="11482797" y="7967029"/>
            <a:ext cx="11246119" cy="3416320"/>
          </a:xfrm>
          <a:prstGeom prst="rect">
            <a:avLst/>
          </a:prstGeom>
          <a:noFill/>
        </p:spPr>
        <p:txBody>
          <a:bodyPr wrap="square" rtlCol="0">
            <a:spAutoFit/>
          </a:bodyPr>
          <a:lstStyle/>
          <a:p>
            <a:r>
              <a:rPr lang="en-US" altLang="ko-KR" dirty="0"/>
              <a:t>A </a:t>
            </a:r>
            <a:r>
              <a:rPr lang="en-US" altLang="ko-KR" dirty="0" err="1"/>
              <a:t>dechirper</a:t>
            </a:r>
            <a:r>
              <a:rPr lang="en-US" altLang="ko-KR" dirty="0"/>
              <a:t> cavity is a device used to remove the energy–position correlation (chirp) of an electron beam.</a:t>
            </a:r>
            <a:br>
              <a:rPr lang="en-US" altLang="ko-KR" dirty="0"/>
            </a:br>
            <a:r>
              <a:rPr lang="en-US" altLang="ko-KR" dirty="0"/>
              <a:t>An external power source (klystron) is used to control the RF waveform’s phase and amplitude.</a:t>
            </a:r>
            <a:br>
              <a:rPr lang="en-US" altLang="ko-KR" dirty="0"/>
            </a:br>
            <a:r>
              <a:rPr lang="en-US" altLang="ko-KR" dirty="0"/>
              <a:t>The cavity operates near the zero-crossing of the RF field so that the average beam energy is preserved.</a:t>
            </a:r>
            <a:endParaRPr lang="ko-KR" altLang="en-US" dirty="0"/>
          </a:p>
        </p:txBody>
      </p:sp>
      <p:pic>
        <p:nvPicPr>
          <p:cNvPr id="5" name="그림 4" descr="도표, 스크린샷, 그래프, 라인이(가) 표시된 사진&#10;&#10;AI 생성 콘텐츠는 정확하지 않을 수 있습니다.">
            <a:extLst>
              <a:ext uri="{FF2B5EF4-FFF2-40B4-BE49-F238E27FC236}">
                <a16:creationId xmlns:a16="http://schemas.microsoft.com/office/drawing/2014/main" id="{591224BE-690B-8228-58AB-4C36B07C184F}"/>
              </a:ext>
            </a:extLst>
          </p:cNvPr>
          <p:cNvPicPr>
            <a:picLocks noChangeAspect="1"/>
          </p:cNvPicPr>
          <p:nvPr/>
        </p:nvPicPr>
        <p:blipFill>
          <a:blip r:embed="rId7"/>
          <a:srcRect r="5466"/>
          <a:stretch>
            <a:fillRect/>
          </a:stretch>
        </p:blipFill>
        <p:spPr>
          <a:xfrm>
            <a:off x="20423292" y="3798924"/>
            <a:ext cx="3831104" cy="2163707"/>
          </a:xfrm>
          <a:prstGeom prst="rect">
            <a:avLst/>
          </a:prstGeom>
        </p:spPr>
      </p:pic>
      <p:sp>
        <p:nvSpPr>
          <p:cNvPr id="7" name="화살표: 오른쪽 6">
            <a:extLst>
              <a:ext uri="{FF2B5EF4-FFF2-40B4-BE49-F238E27FC236}">
                <a16:creationId xmlns:a16="http://schemas.microsoft.com/office/drawing/2014/main" id="{33AF7DBE-BB90-926E-270B-53773BF83446}"/>
              </a:ext>
            </a:extLst>
          </p:cNvPr>
          <p:cNvSpPr/>
          <p:nvPr/>
        </p:nvSpPr>
        <p:spPr>
          <a:xfrm>
            <a:off x="19083362" y="4643033"/>
            <a:ext cx="1083533" cy="47548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0490520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3808E-1617-3A4B-6E0D-40909762D9ED}"/>
            </a:ext>
          </a:extLst>
        </p:cNvPr>
        <p:cNvGrpSpPr/>
        <p:nvPr/>
      </p:nvGrpSpPr>
      <p:grpSpPr>
        <a:xfrm>
          <a:off x="0" y="0"/>
          <a:ext cx="0" cy="0"/>
          <a:chOff x="0" y="0"/>
          <a:chExt cx="0" cy="0"/>
        </a:xfrm>
      </p:grpSpPr>
      <p:sp>
        <p:nvSpPr>
          <p:cNvPr id="16" name="직사각형 15">
            <a:extLst>
              <a:ext uri="{FF2B5EF4-FFF2-40B4-BE49-F238E27FC236}">
                <a16:creationId xmlns:a16="http://schemas.microsoft.com/office/drawing/2014/main" id="{A50E8E73-01AE-EF4A-CD42-A88D1F3E9C80}"/>
              </a:ext>
            </a:extLst>
          </p:cNvPr>
          <p:cNvSpPr/>
          <p:nvPr/>
        </p:nvSpPr>
        <p:spPr>
          <a:xfrm>
            <a:off x="1119188" y="1125455"/>
            <a:ext cx="16638460" cy="784830"/>
          </a:xfrm>
          <a:prstGeom prst="rect">
            <a:avLst/>
          </a:prstGeom>
        </p:spPr>
        <p:txBody>
          <a:bodyPr wrap="square">
            <a:spAutoFit/>
          </a:bodyPr>
          <a:lstStyle/>
          <a:p>
            <a:pPr>
              <a:defRPr/>
            </a:pPr>
            <a:r>
              <a:rPr lang="en-US" altLang="ko-KR" sz="4500" b="1" dirty="0">
                <a:solidFill>
                  <a:srgbClr val="002856"/>
                </a:solidFill>
                <a:latin typeface="나눔고딕" panose="020D0604000000000000" pitchFamily="50" charset="-127"/>
                <a:ea typeface="나눔고딕" panose="020D0604000000000000" pitchFamily="50" charset="-127"/>
                <a:cs typeface="Nanum Gothic ExtraBold" charset="-127"/>
              </a:rPr>
              <a:t>Active energy compression of a laser-plasma electron beam</a:t>
            </a:r>
            <a:endParaRPr lang="ko-KR" altLang="en-US" sz="4500" b="1" dirty="0">
              <a:solidFill>
                <a:srgbClr val="002856"/>
              </a:solidFill>
              <a:latin typeface="나눔고딕" panose="020D0604000000000000" pitchFamily="50" charset="-127"/>
              <a:ea typeface="나눔고딕" panose="020D0604000000000000" pitchFamily="50" charset="-127"/>
              <a:cs typeface="Nanum Gothic ExtraBold" charset="-127"/>
            </a:endParaRPr>
          </a:p>
        </p:txBody>
      </p:sp>
      <p:cxnSp>
        <p:nvCxnSpPr>
          <p:cNvPr id="21" name="직선 연결선 41">
            <a:extLst>
              <a:ext uri="{FF2B5EF4-FFF2-40B4-BE49-F238E27FC236}">
                <a16:creationId xmlns:a16="http://schemas.microsoft.com/office/drawing/2014/main" id="{5BF769D1-E06B-FFF9-2276-5C80E55645B2}"/>
              </a:ext>
            </a:extLst>
          </p:cNvPr>
          <p:cNvCxnSpPr>
            <a:cxnSpLocks/>
          </p:cNvCxnSpPr>
          <p:nvPr/>
        </p:nvCxnSpPr>
        <p:spPr>
          <a:xfrm flipV="1">
            <a:off x="1187768" y="1910285"/>
            <a:ext cx="15801784" cy="69850"/>
          </a:xfrm>
          <a:prstGeom prst="line">
            <a:avLst/>
          </a:prstGeom>
          <a:ln w="57150">
            <a:solidFill>
              <a:srgbClr val="43C0C2"/>
            </a:solidFill>
          </a:ln>
        </p:spPr>
        <p:style>
          <a:lnRef idx="1">
            <a:schemeClr val="accent1"/>
          </a:lnRef>
          <a:fillRef idx="0">
            <a:schemeClr val="accent1"/>
          </a:fillRef>
          <a:effectRef idx="0">
            <a:schemeClr val="accent1"/>
          </a:effectRef>
          <a:fontRef idx="minor">
            <a:schemeClr val="tx1"/>
          </a:fontRef>
        </p:style>
      </p:cxnSp>
      <p:cxnSp>
        <p:nvCxnSpPr>
          <p:cNvPr id="11" name="직선 연결선[R] 10">
            <a:extLst>
              <a:ext uri="{FF2B5EF4-FFF2-40B4-BE49-F238E27FC236}">
                <a16:creationId xmlns:a16="http://schemas.microsoft.com/office/drawing/2014/main" id="{0D26F99E-4D09-C08A-1491-EE4E1CE63AA2}"/>
              </a:ext>
            </a:extLst>
          </p:cNvPr>
          <p:cNvCxnSpPr/>
          <p:nvPr/>
        </p:nvCxnSpPr>
        <p:spPr>
          <a:xfrm>
            <a:off x="1119188" y="12595860"/>
            <a:ext cx="22391413" cy="0"/>
          </a:xfrm>
          <a:prstGeom prst="line">
            <a:avLst/>
          </a:prstGeom>
          <a:ln>
            <a:solidFill>
              <a:srgbClr val="43C0C2"/>
            </a:solidFill>
          </a:ln>
        </p:spPr>
        <p:style>
          <a:lnRef idx="1">
            <a:schemeClr val="accent1"/>
          </a:lnRef>
          <a:fillRef idx="0">
            <a:schemeClr val="accent1"/>
          </a:fillRef>
          <a:effectRef idx="0">
            <a:schemeClr val="accent1"/>
          </a:effectRef>
          <a:fontRef idx="minor">
            <a:schemeClr val="tx1"/>
          </a:fontRef>
        </p:style>
      </p:cxnSp>
      <p:pic>
        <p:nvPicPr>
          <p:cNvPr id="12" name="그림 11">
            <a:extLst>
              <a:ext uri="{FF2B5EF4-FFF2-40B4-BE49-F238E27FC236}">
                <a16:creationId xmlns:a16="http://schemas.microsoft.com/office/drawing/2014/main" id="{7EB492D0-B0E1-0B4A-0A47-B4061BBE9C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7859" y="12845944"/>
            <a:ext cx="1641416" cy="282172"/>
          </a:xfrm>
          <a:prstGeom prst="rect">
            <a:avLst/>
          </a:prstGeom>
        </p:spPr>
      </p:pic>
      <p:grpSp>
        <p:nvGrpSpPr>
          <p:cNvPr id="9" name="그룹 8">
            <a:extLst>
              <a:ext uri="{FF2B5EF4-FFF2-40B4-BE49-F238E27FC236}">
                <a16:creationId xmlns:a16="http://schemas.microsoft.com/office/drawing/2014/main" id="{BFFCB0E2-82C4-2FA3-CDC5-4CA40D13BFAB}"/>
              </a:ext>
            </a:extLst>
          </p:cNvPr>
          <p:cNvGrpSpPr/>
          <p:nvPr/>
        </p:nvGrpSpPr>
        <p:grpSpPr>
          <a:xfrm>
            <a:off x="-1" y="-1"/>
            <a:ext cx="24382413" cy="1855429"/>
            <a:chOff x="-1" y="-1"/>
            <a:chExt cx="24382413" cy="1855429"/>
          </a:xfrm>
        </p:grpSpPr>
        <p:sp>
          <p:nvSpPr>
            <p:cNvPr id="10" name="직사각형 9">
              <a:extLst>
                <a:ext uri="{FF2B5EF4-FFF2-40B4-BE49-F238E27FC236}">
                  <a16:creationId xmlns:a16="http://schemas.microsoft.com/office/drawing/2014/main" id="{D76C5E29-6F0F-1166-8CF7-A1087CF97AC1}"/>
                </a:ext>
              </a:extLst>
            </p:cNvPr>
            <p:cNvSpPr/>
            <p:nvPr/>
          </p:nvSpPr>
          <p:spPr>
            <a:xfrm>
              <a:off x="-1" y="-1"/>
              <a:ext cx="24382413" cy="448617"/>
            </a:xfrm>
            <a:prstGeom prst="rect">
              <a:avLst/>
            </a:prstGeom>
            <a:gradFill>
              <a:gsLst>
                <a:gs pos="49000">
                  <a:srgbClr val="002856"/>
                </a:gs>
                <a:gs pos="85000">
                  <a:srgbClr val="1CCFC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cxnSp>
          <p:nvCxnSpPr>
            <p:cNvPr id="13" name="직선 연결선 70">
              <a:extLst>
                <a:ext uri="{FF2B5EF4-FFF2-40B4-BE49-F238E27FC236}">
                  <a16:creationId xmlns:a16="http://schemas.microsoft.com/office/drawing/2014/main" id="{CA12E199-043D-1E69-1146-245DBD30E2E2}"/>
                </a:ext>
              </a:extLst>
            </p:cNvPr>
            <p:cNvCxnSpPr/>
            <p:nvPr/>
          </p:nvCxnSpPr>
          <p:spPr>
            <a:xfrm>
              <a:off x="23119760" y="0"/>
              <a:ext cx="0" cy="1460291"/>
            </a:xfrm>
            <a:prstGeom prst="line">
              <a:avLst/>
            </a:prstGeom>
            <a:ln w="41275">
              <a:solidFill>
                <a:srgbClr val="1CCFC9"/>
              </a:solidFill>
            </a:ln>
          </p:spPr>
          <p:style>
            <a:lnRef idx="1">
              <a:schemeClr val="accent1"/>
            </a:lnRef>
            <a:fillRef idx="0">
              <a:schemeClr val="accent1"/>
            </a:fillRef>
            <a:effectRef idx="0">
              <a:schemeClr val="accent1"/>
            </a:effectRef>
            <a:fontRef idx="minor">
              <a:schemeClr val="tx1"/>
            </a:fontRef>
          </p:style>
        </p:cxnSp>
        <p:sp>
          <p:nvSpPr>
            <p:cNvPr id="14" name="타원 13">
              <a:extLst>
                <a:ext uri="{FF2B5EF4-FFF2-40B4-BE49-F238E27FC236}">
                  <a16:creationId xmlns:a16="http://schemas.microsoft.com/office/drawing/2014/main" id="{1F7DCD5E-9073-CC0D-7466-1A3FB82C169C}"/>
                </a:ext>
              </a:extLst>
            </p:cNvPr>
            <p:cNvSpPr/>
            <p:nvPr/>
          </p:nvSpPr>
          <p:spPr>
            <a:xfrm>
              <a:off x="22728916" y="1078039"/>
              <a:ext cx="781685" cy="777389"/>
            </a:xfrm>
            <a:prstGeom prst="ellipse">
              <a:avLst/>
            </a:prstGeom>
            <a:solidFill>
              <a:srgbClr val="1CCF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sz="3200" b="1" dirty="0">
                  <a:latin typeface="나눔고딕" panose="020D0604000000000000" pitchFamily="50" charset="-127"/>
                  <a:ea typeface="나눔고딕" panose="020D0604000000000000" pitchFamily="50" charset="-127"/>
                  <a:cs typeface="Nanum Gothic ExtraBold" charset="-127"/>
                </a:rPr>
                <a:t>9</a:t>
              </a:r>
              <a:endParaRPr lang="ko-KR" altLang="en-US" b="1" dirty="0">
                <a:latin typeface="나눔고딕" panose="020D0604000000000000" pitchFamily="50" charset="-127"/>
                <a:ea typeface="나눔고딕" panose="020D0604000000000000" pitchFamily="50" charset="-127"/>
                <a:cs typeface="Nanum Gothic ExtraBold" charset="-127"/>
              </a:endParaRPr>
            </a:p>
          </p:txBody>
        </p:sp>
      </p:grpSp>
      <p:pic>
        <p:nvPicPr>
          <p:cNvPr id="15" name="그림 14">
            <a:extLst>
              <a:ext uri="{FF2B5EF4-FFF2-40B4-BE49-F238E27FC236}">
                <a16:creationId xmlns:a16="http://schemas.microsoft.com/office/drawing/2014/main" id="{1FE64C2A-ED49-C134-1B80-A62DE58ED7A7}"/>
              </a:ext>
            </a:extLst>
          </p:cNvPr>
          <p:cNvPicPr>
            <a:picLocks noChangeAspect="1"/>
          </p:cNvPicPr>
          <p:nvPr/>
        </p:nvPicPr>
        <p:blipFill>
          <a:blip r:embed="rId3"/>
          <a:stretch>
            <a:fillRect/>
          </a:stretch>
        </p:blipFill>
        <p:spPr>
          <a:xfrm>
            <a:off x="21059690" y="12869565"/>
            <a:ext cx="2222311" cy="234930"/>
          </a:xfrm>
          <a:prstGeom prst="rect">
            <a:avLst/>
          </a:prstGeom>
        </p:spPr>
      </p:pic>
      <p:pic>
        <p:nvPicPr>
          <p:cNvPr id="2" name="그림 1">
            <a:extLst>
              <a:ext uri="{FF2B5EF4-FFF2-40B4-BE49-F238E27FC236}">
                <a16:creationId xmlns:a16="http://schemas.microsoft.com/office/drawing/2014/main" id="{4315E34A-80DD-BC4D-01FB-5606C7ABC64E}"/>
              </a:ext>
            </a:extLst>
          </p:cNvPr>
          <p:cNvPicPr>
            <a:picLocks noChangeAspect="1"/>
          </p:cNvPicPr>
          <p:nvPr/>
        </p:nvPicPr>
        <p:blipFill>
          <a:blip r:embed="rId4"/>
          <a:srcRect l="-1340" t="45372" r="1070" b="25282"/>
          <a:stretch>
            <a:fillRect/>
          </a:stretch>
        </p:blipFill>
        <p:spPr>
          <a:xfrm>
            <a:off x="1113965" y="3331374"/>
            <a:ext cx="8215843" cy="2866332"/>
          </a:xfrm>
          <a:prstGeom prst="rect">
            <a:avLst/>
          </a:prstGeom>
        </p:spPr>
      </p:pic>
      <p:sp>
        <p:nvSpPr>
          <p:cNvPr id="3" name="직사각형 2">
            <a:extLst>
              <a:ext uri="{FF2B5EF4-FFF2-40B4-BE49-F238E27FC236}">
                <a16:creationId xmlns:a16="http://schemas.microsoft.com/office/drawing/2014/main" id="{30BD5D43-4ADA-656A-08D0-533A7F7DFA28}"/>
              </a:ext>
            </a:extLst>
          </p:cNvPr>
          <p:cNvSpPr/>
          <p:nvPr/>
        </p:nvSpPr>
        <p:spPr>
          <a:xfrm>
            <a:off x="9386873" y="2493932"/>
            <a:ext cx="8664892" cy="9787295"/>
          </a:xfrm>
          <a:prstGeom prst="rect">
            <a:avLst/>
          </a:prstGeom>
        </p:spPr>
        <p:txBody>
          <a:bodyPr wrap="square" lIns="180000" rIns="108000">
            <a:spAutoFit/>
          </a:bodyPr>
          <a:lstStyle/>
          <a:p>
            <a:pPr algn="just"/>
            <a:r>
              <a:rPr lang="en-US" altLang="ko-KR" sz="3000" b="1" dirty="0">
                <a:ea typeface="나눔고딕" panose="020D0604000000000000" pitchFamily="50" charset="-127"/>
                <a:cs typeface="NanumGothic Regular" charset="-127"/>
              </a:rPr>
              <a:t>RF</a:t>
            </a:r>
            <a:r>
              <a:rPr lang="ko-KR" altLang="en-US" sz="3000" b="1" dirty="0">
                <a:ea typeface="나눔고딕" panose="020D0604000000000000" pitchFamily="50" charset="-127"/>
                <a:cs typeface="NanumGothic Regular" charset="-127"/>
              </a:rPr>
              <a:t> </a:t>
            </a:r>
            <a:r>
              <a:rPr lang="en-US" altLang="ko-KR" sz="3000" b="1" dirty="0">
                <a:ea typeface="나눔고딕" panose="020D0604000000000000" pitchFamily="50" charset="-127"/>
                <a:cs typeface="NanumGothic Regular" charset="-127"/>
              </a:rPr>
              <a:t>OFF</a:t>
            </a:r>
          </a:p>
          <a:p>
            <a:pPr algn="just"/>
            <a:r>
              <a:rPr lang="en-US" altLang="ko-KR" sz="3000" dirty="0">
                <a:ea typeface="나눔고딕" panose="020D0604000000000000" pitchFamily="50" charset="-127"/>
                <a:cs typeface="NanumGothic Regular" charset="-127"/>
              </a:rPr>
              <a:t>Energy jitter: 3.5%</a:t>
            </a:r>
          </a:p>
          <a:p>
            <a:pPr algn="just"/>
            <a:r>
              <a:rPr lang="en-US" altLang="ko-KR" sz="3000" dirty="0">
                <a:ea typeface="나눔고딕" panose="020D0604000000000000" pitchFamily="50" charset="-127"/>
                <a:cs typeface="NanumGothic Regular" charset="-127"/>
              </a:rPr>
              <a:t>Energy spread: 1.8%</a:t>
            </a:r>
          </a:p>
          <a:p>
            <a:pPr algn="just"/>
            <a:endParaRPr lang="en-US" altLang="ko-KR" sz="3000" dirty="0">
              <a:ea typeface="나눔고딕" panose="020D0604000000000000" pitchFamily="50" charset="-127"/>
              <a:cs typeface="NanumGothic Regular" charset="-127"/>
            </a:endParaRPr>
          </a:p>
          <a:p>
            <a:pPr algn="just"/>
            <a:r>
              <a:rPr lang="en-US" altLang="ko-KR" sz="3000" b="1" dirty="0">
                <a:ea typeface="나눔고딕" panose="020D0604000000000000" pitchFamily="50" charset="-127"/>
                <a:cs typeface="NanumGothic Regular" charset="-127"/>
              </a:rPr>
              <a:t>RF ON</a:t>
            </a:r>
          </a:p>
          <a:p>
            <a:pPr algn="just"/>
            <a:r>
              <a:rPr lang="en-US" altLang="ko-KR" sz="3000" dirty="0">
                <a:ea typeface="나눔고딕" panose="020D0604000000000000" pitchFamily="50" charset="-127"/>
                <a:cs typeface="NanumGothic Regular" charset="-127"/>
              </a:rPr>
              <a:t>Energy jitter: 0.048%</a:t>
            </a:r>
          </a:p>
          <a:p>
            <a:pPr algn="just"/>
            <a:r>
              <a:rPr lang="en-US" altLang="ko-KR" sz="3000" dirty="0">
                <a:ea typeface="나눔고딕" panose="020D0604000000000000" pitchFamily="50" charset="-127"/>
                <a:cs typeface="NanumGothic Regular" charset="-127"/>
              </a:rPr>
              <a:t>Energy spread: 0.097%</a:t>
            </a:r>
          </a:p>
          <a:p>
            <a:pPr algn="just"/>
            <a:endParaRPr lang="en-US" altLang="ko-KR" sz="3000" dirty="0">
              <a:ea typeface="나눔고딕" panose="020D0604000000000000" pitchFamily="50" charset="-127"/>
              <a:cs typeface="NanumGothic Regular" charset="-127"/>
            </a:endParaRPr>
          </a:p>
          <a:p>
            <a:pPr algn="just"/>
            <a:r>
              <a:rPr lang="en-US" altLang="ko-KR" sz="3000" dirty="0"/>
              <a:t>▪ The minimum energy spread is achieved at an RF phase of −23.6°.</a:t>
            </a:r>
          </a:p>
          <a:p>
            <a:pPr algn="just"/>
            <a:endParaRPr lang="en-US" altLang="ko-KR" sz="3000" dirty="0">
              <a:ea typeface="나눔고딕" panose="020D0604000000000000" pitchFamily="50" charset="-127"/>
              <a:cs typeface="NanumGothic Regular" charset="-127"/>
            </a:endParaRPr>
          </a:p>
          <a:p>
            <a:pPr algn="just"/>
            <a:r>
              <a:rPr lang="en-US" altLang="ko-KR" sz="3000" dirty="0"/>
              <a:t>▪ The chirp after the chicane is not perfectly linear but carries a certain degree of curvature. While an RF phase of 0 degrees can provide linear correction, it is unable to compensate for this curvature. To correct for the curvature of the chirp, a phase of -23.6 degrees is necessary instead of 0 degrees.</a:t>
            </a:r>
          </a:p>
          <a:p>
            <a:pPr algn="just"/>
            <a:endParaRPr lang="en-US" altLang="ko-KR" sz="3000" dirty="0">
              <a:ea typeface="나눔고딕" panose="020D0604000000000000" pitchFamily="50" charset="-127"/>
              <a:cs typeface="NanumGothic Regular" charset="-127"/>
            </a:endParaRPr>
          </a:p>
          <a:p>
            <a:pPr algn="just"/>
            <a:r>
              <a:rPr lang="en-US" altLang="ko-KR" sz="3000" dirty="0"/>
              <a:t>▪ Stretching the electron bunch more lowers the energy chirp and thus reduces the required RF amplitude and thus power to operate the cavity.</a:t>
            </a:r>
            <a:endParaRPr lang="ko-KR" altLang="en-US" sz="3000" dirty="0">
              <a:ea typeface="나눔고딕" panose="020D0604000000000000" pitchFamily="50" charset="-127"/>
              <a:cs typeface="NanumGothic Regular" charset="-127"/>
            </a:endParaRPr>
          </a:p>
        </p:txBody>
      </p:sp>
      <p:pic>
        <p:nvPicPr>
          <p:cNvPr id="4" name="그림 3" descr="스크린샷, 텍스트, 그래프, 라인이(가) 표시된 사진&#10;&#10;AI 생성 콘텐츠는 정확하지 않을 수 있습니다.">
            <a:extLst>
              <a:ext uri="{FF2B5EF4-FFF2-40B4-BE49-F238E27FC236}">
                <a16:creationId xmlns:a16="http://schemas.microsoft.com/office/drawing/2014/main" id="{66D052F3-55CD-8542-4800-5C6E5F190651}"/>
              </a:ext>
            </a:extLst>
          </p:cNvPr>
          <p:cNvPicPr>
            <a:picLocks noChangeAspect="1"/>
          </p:cNvPicPr>
          <p:nvPr/>
        </p:nvPicPr>
        <p:blipFill>
          <a:blip r:embed="rId5"/>
          <a:stretch>
            <a:fillRect/>
          </a:stretch>
        </p:blipFill>
        <p:spPr>
          <a:xfrm>
            <a:off x="1122837" y="7098980"/>
            <a:ext cx="8208013" cy="3572607"/>
          </a:xfrm>
          <a:prstGeom prst="rect">
            <a:avLst/>
          </a:prstGeom>
        </p:spPr>
      </p:pic>
      <p:pic>
        <p:nvPicPr>
          <p:cNvPr id="5" name="그림 4" descr="텍스트, 스크린샷, 폰트, 도표이(가) 표시된 사진&#10;&#10;AI 생성 콘텐츠는 정확하지 않을 수 있습니다.">
            <a:extLst>
              <a:ext uri="{FF2B5EF4-FFF2-40B4-BE49-F238E27FC236}">
                <a16:creationId xmlns:a16="http://schemas.microsoft.com/office/drawing/2014/main" id="{8660E03C-E93D-837F-695C-329AC435C67B}"/>
              </a:ext>
            </a:extLst>
          </p:cNvPr>
          <p:cNvPicPr>
            <a:picLocks noChangeAspect="1"/>
          </p:cNvPicPr>
          <p:nvPr/>
        </p:nvPicPr>
        <p:blipFill>
          <a:blip r:embed="rId6"/>
          <a:stretch>
            <a:fillRect/>
          </a:stretch>
        </p:blipFill>
        <p:spPr>
          <a:xfrm>
            <a:off x="18763874" y="3245676"/>
            <a:ext cx="4100389" cy="5902660"/>
          </a:xfrm>
          <a:prstGeom prst="rect">
            <a:avLst/>
          </a:prstGeom>
        </p:spPr>
      </p:pic>
      <p:sp>
        <p:nvSpPr>
          <p:cNvPr id="6" name="TextBox 5">
            <a:extLst>
              <a:ext uri="{FF2B5EF4-FFF2-40B4-BE49-F238E27FC236}">
                <a16:creationId xmlns:a16="http://schemas.microsoft.com/office/drawing/2014/main" id="{61343B8F-052D-DA1F-CC2F-015071AABCF1}"/>
              </a:ext>
            </a:extLst>
          </p:cNvPr>
          <p:cNvSpPr txBox="1"/>
          <p:nvPr/>
        </p:nvSpPr>
        <p:spPr>
          <a:xfrm>
            <a:off x="1197982" y="2313085"/>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ko-KR" altLang="en-US" b="1" err="1">
                <a:ea typeface="맑은 고딕"/>
                <a:cs typeface="Calibri"/>
              </a:rPr>
              <a:t>Results</a:t>
            </a:r>
            <a:endParaRPr lang="ko-KR" altLang="en-US" b="1" err="1"/>
          </a:p>
        </p:txBody>
      </p:sp>
    </p:spTree>
    <p:extLst>
      <p:ext uri="{BB962C8B-B14F-4D97-AF65-F5344CB8AC3E}">
        <p14:creationId xmlns:p14="http://schemas.microsoft.com/office/powerpoint/2010/main" val="1881885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92C991-1451-7B33-08AE-98FB9F5C1FD2}"/>
            </a:ext>
          </a:extLst>
        </p:cNvPr>
        <p:cNvGrpSpPr/>
        <p:nvPr/>
      </p:nvGrpSpPr>
      <p:grpSpPr>
        <a:xfrm>
          <a:off x="0" y="0"/>
          <a:ext cx="0" cy="0"/>
          <a:chOff x="0" y="0"/>
          <a:chExt cx="0" cy="0"/>
        </a:xfrm>
      </p:grpSpPr>
      <p:sp>
        <p:nvSpPr>
          <p:cNvPr id="16" name="직사각형 15">
            <a:extLst>
              <a:ext uri="{FF2B5EF4-FFF2-40B4-BE49-F238E27FC236}">
                <a16:creationId xmlns:a16="http://schemas.microsoft.com/office/drawing/2014/main" id="{9861ED60-9F96-98E0-EC48-543E203D1A09}"/>
              </a:ext>
            </a:extLst>
          </p:cNvPr>
          <p:cNvSpPr/>
          <p:nvPr/>
        </p:nvSpPr>
        <p:spPr>
          <a:xfrm>
            <a:off x="1119188" y="1125455"/>
            <a:ext cx="16638460" cy="784830"/>
          </a:xfrm>
          <a:prstGeom prst="rect">
            <a:avLst/>
          </a:prstGeom>
        </p:spPr>
        <p:txBody>
          <a:bodyPr wrap="square">
            <a:spAutoFit/>
          </a:bodyPr>
          <a:lstStyle/>
          <a:p>
            <a:pPr>
              <a:defRPr/>
            </a:pPr>
            <a:r>
              <a:rPr lang="en-US" altLang="ko-KR" sz="4500" b="1" dirty="0">
                <a:solidFill>
                  <a:srgbClr val="002856"/>
                </a:solidFill>
                <a:latin typeface="나눔고딕" panose="020D0604000000000000" pitchFamily="50" charset="-127"/>
                <a:ea typeface="나눔고딕" panose="020D0604000000000000" pitchFamily="50" charset="-127"/>
                <a:cs typeface="Nanum Gothic ExtraBold" charset="-127"/>
              </a:rPr>
              <a:t>Active energy compression of a laser-plasma electron beam</a:t>
            </a:r>
            <a:endParaRPr lang="ko-KR" altLang="en-US" sz="4500" b="1" dirty="0">
              <a:solidFill>
                <a:srgbClr val="002856"/>
              </a:solidFill>
              <a:latin typeface="나눔고딕" panose="020D0604000000000000" pitchFamily="50" charset="-127"/>
              <a:ea typeface="나눔고딕" panose="020D0604000000000000" pitchFamily="50" charset="-127"/>
              <a:cs typeface="Nanum Gothic ExtraBold" charset="-127"/>
            </a:endParaRPr>
          </a:p>
        </p:txBody>
      </p:sp>
      <p:cxnSp>
        <p:nvCxnSpPr>
          <p:cNvPr id="21" name="직선 연결선 41">
            <a:extLst>
              <a:ext uri="{FF2B5EF4-FFF2-40B4-BE49-F238E27FC236}">
                <a16:creationId xmlns:a16="http://schemas.microsoft.com/office/drawing/2014/main" id="{3B1FD01D-3F67-10F3-27CE-41BC53C64B8D}"/>
              </a:ext>
            </a:extLst>
          </p:cNvPr>
          <p:cNvCxnSpPr>
            <a:cxnSpLocks/>
          </p:cNvCxnSpPr>
          <p:nvPr/>
        </p:nvCxnSpPr>
        <p:spPr>
          <a:xfrm flipV="1">
            <a:off x="1187768" y="1910285"/>
            <a:ext cx="15801784" cy="69850"/>
          </a:xfrm>
          <a:prstGeom prst="line">
            <a:avLst/>
          </a:prstGeom>
          <a:ln w="57150">
            <a:solidFill>
              <a:srgbClr val="43C0C2"/>
            </a:solidFill>
          </a:ln>
        </p:spPr>
        <p:style>
          <a:lnRef idx="1">
            <a:schemeClr val="accent1"/>
          </a:lnRef>
          <a:fillRef idx="0">
            <a:schemeClr val="accent1"/>
          </a:fillRef>
          <a:effectRef idx="0">
            <a:schemeClr val="accent1"/>
          </a:effectRef>
          <a:fontRef idx="minor">
            <a:schemeClr val="tx1"/>
          </a:fontRef>
        </p:style>
      </p:cxnSp>
      <p:cxnSp>
        <p:nvCxnSpPr>
          <p:cNvPr id="11" name="직선 연결선[R] 10">
            <a:extLst>
              <a:ext uri="{FF2B5EF4-FFF2-40B4-BE49-F238E27FC236}">
                <a16:creationId xmlns:a16="http://schemas.microsoft.com/office/drawing/2014/main" id="{5FEB1617-56B4-74FF-8F57-8CDBA0B9AE2F}"/>
              </a:ext>
            </a:extLst>
          </p:cNvPr>
          <p:cNvCxnSpPr/>
          <p:nvPr/>
        </p:nvCxnSpPr>
        <p:spPr>
          <a:xfrm>
            <a:off x="1119188" y="12595860"/>
            <a:ext cx="22391413" cy="0"/>
          </a:xfrm>
          <a:prstGeom prst="line">
            <a:avLst/>
          </a:prstGeom>
          <a:ln>
            <a:solidFill>
              <a:srgbClr val="43C0C2"/>
            </a:solidFill>
          </a:ln>
        </p:spPr>
        <p:style>
          <a:lnRef idx="1">
            <a:schemeClr val="accent1"/>
          </a:lnRef>
          <a:fillRef idx="0">
            <a:schemeClr val="accent1"/>
          </a:fillRef>
          <a:effectRef idx="0">
            <a:schemeClr val="accent1"/>
          </a:effectRef>
          <a:fontRef idx="minor">
            <a:schemeClr val="tx1"/>
          </a:fontRef>
        </p:style>
      </p:cxnSp>
      <p:pic>
        <p:nvPicPr>
          <p:cNvPr id="12" name="그림 11">
            <a:extLst>
              <a:ext uri="{FF2B5EF4-FFF2-40B4-BE49-F238E27FC236}">
                <a16:creationId xmlns:a16="http://schemas.microsoft.com/office/drawing/2014/main" id="{D11473FD-1C78-0C09-DB36-EE6501916E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7859" y="12845944"/>
            <a:ext cx="1641416" cy="282172"/>
          </a:xfrm>
          <a:prstGeom prst="rect">
            <a:avLst/>
          </a:prstGeom>
        </p:spPr>
      </p:pic>
      <p:grpSp>
        <p:nvGrpSpPr>
          <p:cNvPr id="9" name="그룹 8">
            <a:extLst>
              <a:ext uri="{FF2B5EF4-FFF2-40B4-BE49-F238E27FC236}">
                <a16:creationId xmlns:a16="http://schemas.microsoft.com/office/drawing/2014/main" id="{390D0C92-7E28-81A3-A42A-51BA1BE16BF8}"/>
              </a:ext>
            </a:extLst>
          </p:cNvPr>
          <p:cNvGrpSpPr/>
          <p:nvPr/>
        </p:nvGrpSpPr>
        <p:grpSpPr>
          <a:xfrm>
            <a:off x="-1" y="-1"/>
            <a:ext cx="24382413" cy="1855429"/>
            <a:chOff x="-1" y="-1"/>
            <a:chExt cx="24382413" cy="1855429"/>
          </a:xfrm>
        </p:grpSpPr>
        <p:sp>
          <p:nvSpPr>
            <p:cNvPr id="10" name="직사각형 9">
              <a:extLst>
                <a:ext uri="{FF2B5EF4-FFF2-40B4-BE49-F238E27FC236}">
                  <a16:creationId xmlns:a16="http://schemas.microsoft.com/office/drawing/2014/main" id="{87CE6E65-0F4F-B1F8-92E2-17FC2A20B097}"/>
                </a:ext>
              </a:extLst>
            </p:cNvPr>
            <p:cNvSpPr/>
            <p:nvPr/>
          </p:nvSpPr>
          <p:spPr>
            <a:xfrm>
              <a:off x="-1" y="-1"/>
              <a:ext cx="24382413" cy="448617"/>
            </a:xfrm>
            <a:prstGeom prst="rect">
              <a:avLst/>
            </a:prstGeom>
            <a:gradFill>
              <a:gsLst>
                <a:gs pos="49000">
                  <a:srgbClr val="002856"/>
                </a:gs>
                <a:gs pos="85000">
                  <a:srgbClr val="1CCFC9"/>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ko-KR" altLang="en-US"/>
            </a:p>
          </p:txBody>
        </p:sp>
        <p:cxnSp>
          <p:nvCxnSpPr>
            <p:cNvPr id="13" name="직선 연결선 70">
              <a:extLst>
                <a:ext uri="{FF2B5EF4-FFF2-40B4-BE49-F238E27FC236}">
                  <a16:creationId xmlns:a16="http://schemas.microsoft.com/office/drawing/2014/main" id="{277124D2-F2C2-C967-C6F5-EDFD7498C06D}"/>
                </a:ext>
              </a:extLst>
            </p:cNvPr>
            <p:cNvCxnSpPr/>
            <p:nvPr/>
          </p:nvCxnSpPr>
          <p:spPr>
            <a:xfrm>
              <a:off x="23119760" y="0"/>
              <a:ext cx="0" cy="1460291"/>
            </a:xfrm>
            <a:prstGeom prst="line">
              <a:avLst/>
            </a:prstGeom>
            <a:ln w="41275">
              <a:solidFill>
                <a:srgbClr val="1CCFC9"/>
              </a:solidFill>
            </a:ln>
          </p:spPr>
          <p:style>
            <a:lnRef idx="1">
              <a:schemeClr val="accent1"/>
            </a:lnRef>
            <a:fillRef idx="0">
              <a:schemeClr val="accent1"/>
            </a:fillRef>
            <a:effectRef idx="0">
              <a:schemeClr val="accent1"/>
            </a:effectRef>
            <a:fontRef idx="minor">
              <a:schemeClr val="tx1"/>
            </a:fontRef>
          </p:style>
        </p:cxnSp>
        <p:sp>
          <p:nvSpPr>
            <p:cNvPr id="14" name="타원 13">
              <a:extLst>
                <a:ext uri="{FF2B5EF4-FFF2-40B4-BE49-F238E27FC236}">
                  <a16:creationId xmlns:a16="http://schemas.microsoft.com/office/drawing/2014/main" id="{1DFE0209-C938-5DF7-DB8C-30593D478B4D}"/>
                </a:ext>
              </a:extLst>
            </p:cNvPr>
            <p:cNvSpPr/>
            <p:nvPr/>
          </p:nvSpPr>
          <p:spPr>
            <a:xfrm>
              <a:off x="22728916" y="1078039"/>
              <a:ext cx="781685" cy="777389"/>
            </a:xfrm>
            <a:prstGeom prst="ellipse">
              <a:avLst/>
            </a:prstGeom>
            <a:solidFill>
              <a:srgbClr val="1CCF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sz="2300" b="1" dirty="0">
                  <a:latin typeface="나눔고딕" panose="020D0604000000000000" pitchFamily="50" charset="-127"/>
                  <a:ea typeface="나눔고딕" panose="020D0604000000000000" pitchFamily="50" charset="-127"/>
                  <a:cs typeface="Nanum Gothic ExtraBold" charset="-127"/>
                </a:rPr>
                <a:t>10</a:t>
              </a:r>
              <a:endParaRPr lang="ko-KR" altLang="en-US" sz="2300" b="1" dirty="0">
                <a:latin typeface="나눔고딕" panose="020D0604000000000000" pitchFamily="50" charset="-127"/>
                <a:ea typeface="나눔고딕" panose="020D0604000000000000" pitchFamily="50" charset="-127"/>
                <a:cs typeface="Nanum Gothic ExtraBold" charset="-127"/>
              </a:endParaRPr>
            </a:p>
          </p:txBody>
        </p:sp>
      </p:grpSp>
      <p:pic>
        <p:nvPicPr>
          <p:cNvPr id="15" name="그림 14">
            <a:extLst>
              <a:ext uri="{FF2B5EF4-FFF2-40B4-BE49-F238E27FC236}">
                <a16:creationId xmlns:a16="http://schemas.microsoft.com/office/drawing/2014/main" id="{01A877B7-5719-532F-9D59-C9BEDC23942B}"/>
              </a:ext>
            </a:extLst>
          </p:cNvPr>
          <p:cNvPicPr>
            <a:picLocks noChangeAspect="1"/>
          </p:cNvPicPr>
          <p:nvPr/>
        </p:nvPicPr>
        <p:blipFill>
          <a:blip r:embed="rId3"/>
          <a:stretch>
            <a:fillRect/>
          </a:stretch>
        </p:blipFill>
        <p:spPr>
          <a:xfrm>
            <a:off x="21059690" y="12869565"/>
            <a:ext cx="2222311" cy="234930"/>
          </a:xfrm>
          <a:prstGeom prst="rect">
            <a:avLst/>
          </a:prstGeom>
        </p:spPr>
      </p:pic>
      <p:sp>
        <p:nvSpPr>
          <p:cNvPr id="2" name="TextBox 1">
            <a:extLst>
              <a:ext uri="{FF2B5EF4-FFF2-40B4-BE49-F238E27FC236}">
                <a16:creationId xmlns:a16="http://schemas.microsoft.com/office/drawing/2014/main" id="{270523BD-1A23-09F9-8943-D357C503B54C}"/>
              </a:ext>
            </a:extLst>
          </p:cNvPr>
          <p:cNvSpPr txBox="1"/>
          <p:nvPr/>
        </p:nvSpPr>
        <p:spPr>
          <a:xfrm>
            <a:off x="1142799" y="2717160"/>
            <a:ext cx="19950048" cy="67403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ko-KR" altLang="en-US" b="1" dirty="0" err="1">
                <a:ea typeface="+mn-lt"/>
                <a:cs typeface="+mn-lt"/>
              </a:rPr>
              <a:t>Conclusions</a:t>
            </a:r>
            <a:endParaRPr lang="ko-KR" altLang="en-US" b="1" dirty="0">
              <a:ea typeface="+mn-lt"/>
              <a:cs typeface="+mn-lt"/>
            </a:endParaRPr>
          </a:p>
          <a:p>
            <a:endParaRPr lang="ko-KR" altLang="en-US" dirty="0">
              <a:ea typeface="+mn-lt"/>
              <a:cs typeface="+mn-lt"/>
            </a:endParaRPr>
          </a:p>
          <a:p>
            <a:r>
              <a:rPr lang="en-US" altLang="ko-KR" dirty="0"/>
              <a:t>▪ </a:t>
            </a:r>
            <a:r>
              <a:rPr lang="ko-KR" dirty="0">
                <a:ea typeface="+mn-lt"/>
                <a:cs typeface="+mn-lt"/>
              </a:rPr>
              <a:t>The </a:t>
            </a:r>
            <a:r>
              <a:rPr lang="ko-KR" dirty="0" err="1">
                <a:ea typeface="+mn-lt"/>
                <a:cs typeface="+mn-lt"/>
              </a:rPr>
              <a:t>experiment</a:t>
            </a:r>
            <a:r>
              <a:rPr lang="ko-KR" dirty="0">
                <a:ea typeface="+mn-lt"/>
                <a:cs typeface="+mn-lt"/>
              </a:rPr>
              <a:t> </a:t>
            </a:r>
            <a:r>
              <a:rPr lang="ko-KR" dirty="0" err="1">
                <a:ea typeface="+mn-lt"/>
                <a:cs typeface="+mn-lt"/>
              </a:rPr>
              <a:t>demonstrated</a:t>
            </a:r>
            <a:r>
              <a:rPr lang="ko-KR" dirty="0">
                <a:ea typeface="+mn-lt"/>
                <a:cs typeface="+mn-lt"/>
              </a:rPr>
              <a:t> </a:t>
            </a:r>
            <a:r>
              <a:rPr lang="ko-KR" dirty="0" err="1">
                <a:ea typeface="+mn-lt"/>
                <a:cs typeface="+mn-lt"/>
              </a:rPr>
              <a:t>that</a:t>
            </a:r>
            <a:r>
              <a:rPr lang="ko-KR" dirty="0">
                <a:ea typeface="+mn-lt"/>
                <a:cs typeface="+mn-lt"/>
              </a:rPr>
              <a:t> </a:t>
            </a:r>
            <a:r>
              <a:rPr lang="ko-KR" dirty="0" err="1">
                <a:ea typeface="+mn-lt"/>
                <a:cs typeface="+mn-lt"/>
              </a:rPr>
              <a:t>it</a:t>
            </a:r>
            <a:r>
              <a:rPr lang="ko-KR" dirty="0">
                <a:ea typeface="+mn-lt"/>
                <a:cs typeface="+mn-lt"/>
              </a:rPr>
              <a:t> </a:t>
            </a:r>
            <a:r>
              <a:rPr lang="ko-KR" dirty="0" err="1">
                <a:ea typeface="+mn-lt"/>
                <a:cs typeface="+mn-lt"/>
              </a:rPr>
              <a:t>is</a:t>
            </a:r>
            <a:r>
              <a:rPr lang="ko-KR" dirty="0">
                <a:ea typeface="+mn-lt"/>
                <a:cs typeface="+mn-lt"/>
              </a:rPr>
              <a:t> </a:t>
            </a:r>
            <a:r>
              <a:rPr lang="ko-KR" dirty="0" err="1">
                <a:ea typeface="+mn-lt"/>
                <a:cs typeface="+mn-lt"/>
              </a:rPr>
              <a:t>possible</a:t>
            </a:r>
            <a:r>
              <a:rPr lang="ko-KR" dirty="0">
                <a:ea typeface="+mn-lt"/>
                <a:cs typeface="+mn-lt"/>
              </a:rPr>
              <a:t> </a:t>
            </a:r>
            <a:r>
              <a:rPr lang="ko-KR" dirty="0" err="1">
                <a:ea typeface="+mn-lt"/>
                <a:cs typeface="+mn-lt"/>
              </a:rPr>
              <a:t>to</a:t>
            </a:r>
            <a:r>
              <a:rPr lang="ko-KR" dirty="0">
                <a:ea typeface="+mn-lt"/>
                <a:cs typeface="+mn-lt"/>
              </a:rPr>
              <a:t> </a:t>
            </a:r>
            <a:r>
              <a:rPr lang="ko-KR" dirty="0" err="1">
                <a:ea typeface="+mn-lt"/>
                <a:cs typeface="+mn-lt"/>
              </a:rPr>
              <a:t>obtain</a:t>
            </a:r>
            <a:r>
              <a:rPr lang="ko-KR" dirty="0">
                <a:ea typeface="+mn-lt"/>
                <a:cs typeface="+mn-lt"/>
              </a:rPr>
              <a:t> </a:t>
            </a:r>
            <a:r>
              <a:rPr lang="ko-KR" dirty="0" err="1">
                <a:ea typeface="+mn-lt"/>
                <a:cs typeface="+mn-lt"/>
              </a:rPr>
              <a:t>high-quality</a:t>
            </a:r>
            <a:r>
              <a:rPr lang="ko-KR" dirty="0">
                <a:ea typeface="+mn-lt"/>
                <a:cs typeface="+mn-lt"/>
              </a:rPr>
              <a:t>, </a:t>
            </a:r>
            <a:r>
              <a:rPr lang="ko-KR" dirty="0" err="1">
                <a:ea typeface="+mn-lt"/>
                <a:cs typeface="+mn-lt"/>
              </a:rPr>
              <a:t>high-stability</a:t>
            </a:r>
            <a:r>
              <a:rPr lang="ko-KR" dirty="0">
                <a:ea typeface="+mn-lt"/>
                <a:cs typeface="+mn-lt"/>
              </a:rPr>
              <a:t> </a:t>
            </a:r>
            <a:r>
              <a:rPr lang="ko-KR" dirty="0" err="1">
                <a:ea typeface="+mn-lt"/>
                <a:cs typeface="+mn-lt"/>
              </a:rPr>
              <a:t>electron</a:t>
            </a:r>
            <a:r>
              <a:rPr lang="ko-KR" dirty="0">
                <a:ea typeface="+mn-lt"/>
                <a:cs typeface="+mn-lt"/>
              </a:rPr>
              <a:t> </a:t>
            </a:r>
            <a:r>
              <a:rPr lang="ko-KR" dirty="0" err="1">
                <a:ea typeface="+mn-lt"/>
                <a:cs typeface="+mn-lt"/>
              </a:rPr>
              <a:t>beams</a:t>
            </a:r>
            <a:r>
              <a:rPr lang="ko-KR" dirty="0">
                <a:ea typeface="+mn-lt"/>
                <a:cs typeface="+mn-lt"/>
              </a:rPr>
              <a:t> </a:t>
            </a:r>
            <a:r>
              <a:rPr lang="ko-KR" dirty="0" err="1">
                <a:ea typeface="+mn-lt"/>
                <a:cs typeface="+mn-lt"/>
              </a:rPr>
              <a:t>from</a:t>
            </a:r>
            <a:r>
              <a:rPr lang="ko-KR" dirty="0">
                <a:ea typeface="+mn-lt"/>
                <a:cs typeface="+mn-lt"/>
              </a:rPr>
              <a:t> </a:t>
            </a:r>
            <a:r>
              <a:rPr lang="ko-KR" dirty="0" err="1">
                <a:ea typeface="+mn-lt"/>
                <a:cs typeface="+mn-lt"/>
              </a:rPr>
              <a:t>laser-plasma</a:t>
            </a:r>
            <a:r>
              <a:rPr lang="ko-KR" dirty="0">
                <a:ea typeface="+mn-lt"/>
                <a:cs typeface="+mn-lt"/>
              </a:rPr>
              <a:t> </a:t>
            </a:r>
            <a:r>
              <a:rPr lang="ko-KR" dirty="0" err="1">
                <a:ea typeface="+mn-lt"/>
                <a:cs typeface="+mn-lt"/>
              </a:rPr>
              <a:t>accelerators</a:t>
            </a:r>
            <a:r>
              <a:rPr lang="ko-KR" dirty="0">
                <a:ea typeface="+mn-lt"/>
                <a:cs typeface="+mn-lt"/>
              </a:rPr>
              <a:t>, </a:t>
            </a:r>
            <a:r>
              <a:rPr lang="ko-KR" dirty="0" err="1">
                <a:ea typeface="+mn-lt"/>
                <a:cs typeface="+mn-lt"/>
              </a:rPr>
              <a:t>comparable</a:t>
            </a:r>
            <a:r>
              <a:rPr lang="ko-KR" dirty="0">
                <a:ea typeface="+mn-lt"/>
                <a:cs typeface="+mn-lt"/>
              </a:rPr>
              <a:t> </a:t>
            </a:r>
            <a:r>
              <a:rPr lang="ko-KR" dirty="0" err="1">
                <a:ea typeface="+mn-lt"/>
                <a:cs typeface="+mn-lt"/>
              </a:rPr>
              <a:t>to</a:t>
            </a:r>
            <a:r>
              <a:rPr lang="ko-KR" dirty="0">
                <a:ea typeface="+mn-lt"/>
                <a:cs typeface="+mn-lt"/>
              </a:rPr>
              <a:t> </a:t>
            </a:r>
            <a:r>
              <a:rPr lang="ko-KR" dirty="0" err="1">
                <a:ea typeface="+mn-lt"/>
                <a:cs typeface="+mn-lt"/>
              </a:rPr>
              <a:t>those</a:t>
            </a:r>
            <a:r>
              <a:rPr lang="ko-KR" dirty="0">
                <a:ea typeface="+mn-lt"/>
                <a:cs typeface="+mn-lt"/>
              </a:rPr>
              <a:t> of </a:t>
            </a:r>
            <a:r>
              <a:rPr lang="ko-KR" dirty="0" err="1">
                <a:ea typeface="+mn-lt"/>
                <a:cs typeface="+mn-lt"/>
              </a:rPr>
              <a:t>modern</a:t>
            </a:r>
            <a:r>
              <a:rPr lang="ko-KR" dirty="0">
                <a:ea typeface="+mn-lt"/>
                <a:cs typeface="+mn-lt"/>
              </a:rPr>
              <a:t> </a:t>
            </a:r>
            <a:r>
              <a:rPr lang="ko-KR" dirty="0" err="1">
                <a:ea typeface="+mn-lt"/>
                <a:cs typeface="+mn-lt"/>
              </a:rPr>
              <a:t>large-scale</a:t>
            </a:r>
            <a:r>
              <a:rPr lang="ko-KR" dirty="0">
                <a:ea typeface="+mn-lt"/>
                <a:cs typeface="+mn-lt"/>
              </a:rPr>
              <a:t> RF </a:t>
            </a:r>
            <a:r>
              <a:rPr lang="ko-KR" dirty="0" err="1">
                <a:ea typeface="+mn-lt"/>
                <a:cs typeface="+mn-lt"/>
              </a:rPr>
              <a:t>accelerators</a:t>
            </a:r>
            <a:r>
              <a:rPr lang="ko-KR" dirty="0">
                <a:ea typeface="+mn-lt"/>
                <a:cs typeface="+mn-lt"/>
              </a:rPr>
              <a:t>.</a:t>
            </a:r>
            <a:endParaRPr lang="ko-KR" dirty="0">
              <a:ea typeface="맑은 고딕"/>
              <a:cs typeface="Calibri"/>
            </a:endParaRPr>
          </a:p>
          <a:p>
            <a:endParaRPr lang="ko-KR" altLang="en-US" dirty="0">
              <a:cs typeface="Calibri"/>
            </a:endParaRPr>
          </a:p>
          <a:p>
            <a:r>
              <a:rPr lang="en-US" altLang="ko-KR" dirty="0"/>
              <a:t>▪ </a:t>
            </a:r>
            <a:r>
              <a:rPr lang="ko-KR" dirty="0" err="1">
                <a:ea typeface="+mn-lt"/>
                <a:cs typeface="+mn-lt"/>
              </a:rPr>
              <a:t>By</a:t>
            </a:r>
            <a:r>
              <a:rPr lang="ko-KR" dirty="0">
                <a:ea typeface="+mn-lt"/>
                <a:cs typeface="+mn-lt"/>
              </a:rPr>
              <a:t> </a:t>
            </a:r>
            <a:r>
              <a:rPr lang="ko-KR" dirty="0" err="1">
                <a:ea typeface="+mn-lt"/>
                <a:cs typeface="+mn-lt"/>
              </a:rPr>
              <a:t>achieving</a:t>
            </a:r>
            <a:r>
              <a:rPr lang="ko-KR" dirty="0">
                <a:ea typeface="+mn-lt"/>
                <a:cs typeface="+mn-lt"/>
              </a:rPr>
              <a:t> </a:t>
            </a:r>
            <a:r>
              <a:rPr lang="ko-KR" dirty="0" err="1">
                <a:ea typeface="+mn-lt"/>
                <a:cs typeface="+mn-lt"/>
              </a:rPr>
              <a:t>an</a:t>
            </a:r>
            <a:r>
              <a:rPr lang="ko-KR" dirty="0">
                <a:ea typeface="+mn-lt"/>
                <a:cs typeface="+mn-lt"/>
              </a:rPr>
              <a:t> </a:t>
            </a:r>
            <a:r>
              <a:rPr lang="ko-KR" dirty="0" err="1">
                <a:ea typeface="+mn-lt"/>
                <a:cs typeface="+mn-lt"/>
              </a:rPr>
              <a:t>energy</a:t>
            </a:r>
            <a:r>
              <a:rPr lang="ko-KR" dirty="0">
                <a:ea typeface="+mn-lt"/>
                <a:cs typeface="+mn-lt"/>
              </a:rPr>
              <a:t> </a:t>
            </a:r>
            <a:r>
              <a:rPr lang="ko-KR" dirty="0" err="1">
                <a:ea typeface="+mn-lt"/>
                <a:cs typeface="+mn-lt"/>
              </a:rPr>
              <a:t>spread</a:t>
            </a:r>
            <a:r>
              <a:rPr lang="ko-KR" dirty="0">
                <a:ea typeface="+mn-lt"/>
                <a:cs typeface="+mn-lt"/>
              </a:rPr>
              <a:t> and </a:t>
            </a:r>
            <a:r>
              <a:rPr lang="ko-KR" dirty="0" err="1">
                <a:ea typeface="+mn-lt"/>
                <a:cs typeface="+mn-lt"/>
              </a:rPr>
              <a:t>jitter</a:t>
            </a:r>
            <a:r>
              <a:rPr lang="ko-KR" dirty="0">
                <a:ea typeface="+mn-lt"/>
                <a:cs typeface="+mn-lt"/>
              </a:rPr>
              <a:t> of </a:t>
            </a:r>
            <a:r>
              <a:rPr lang="ko-KR" dirty="0" err="1">
                <a:ea typeface="+mn-lt"/>
                <a:cs typeface="+mn-lt"/>
              </a:rPr>
              <a:t>less</a:t>
            </a:r>
            <a:r>
              <a:rPr lang="ko-KR" dirty="0">
                <a:ea typeface="+mn-lt"/>
                <a:cs typeface="+mn-lt"/>
              </a:rPr>
              <a:t> </a:t>
            </a:r>
            <a:r>
              <a:rPr lang="ko-KR" dirty="0" err="1">
                <a:ea typeface="+mn-lt"/>
                <a:cs typeface="+mn-lt"/>
              </a:rPr>
              <a:t>than</a:t>
            </a:r>
            <a:r>
              <a:rPr lang="ko-KR" dirty="0">
                <a:ea typeface="+mn-lt"/>
                <a:cs typeface="+mn-lt"/>
              </a:rPr>
              <a:t> 0.1%, </a:t>
            </a:r>
            <a:r>
              <a:rPr lang="ko-KR" dirty="0" err="1">
                <a:ea typeface="+mn-lt"/>
                <a:cs typeface="+mn-lt"/>
              </a:rPr>
              <a:t>this</a:t>
            </a:r>
            <a:r>
              <a:rPr lang="ko-KR" dirty="0">
                <a:ea typeface="+mn-lt"/>
                <a:cs typeface="+mn-lt"/>
              </a:rPr>
              <a:t> </a:t>
            </a:r>
            <a:r>
              <a:rPr lang="ko-KR" dirty="0" err="1">
                <a:ea typeface="+mn-lt"/>
                <a:cs typeface="+mn-lt"/>
              </a:rPr>
              <a:t>work</a:t>
            </a:r>
            <a:r>
              <a:rPr lang="ko-KR" dirty="0">
                <a:ea typeface="+mn-lt"/>
                <a:cs typeface="+mn-lt"/>
              </a:rPr>
              <a:t> </a:t>
            </a:r>
            <a:r>
              <a:rPr lang="ko-KR" dirty="0" err="1">
                <a:ea typeface="+mn-lt"/>
                <a:cs typeface="+mn-lt"/>
              </a:rPr>
              <a:t>has</a:t>
            </a:r>
            <a:r>
              <a:rPr lang="ko-KR" dirty="0">
                <a:ea typeface="+mn-lt"/>
                <a:cs typeface="+mn-lt"/>
              </a:rPr>
              <a:t> </a:t>
            </a:r>
            <a:r>
              <a:rPr lang="ko-KR" dirty="0" err="1">
                <a:ea typeface="+mn-lt"/>
                <a:cs typeface="+mn-lt"/>
              </a:rPr>
              <a:t>established</a:t>
            </a:r>
            <a:r>
              <a:rPr lang="ko-KR" dirty="0">
                <a:ea typeface="+mn-lt"/>
                <a:cs typeface="+mn-lt"/>
              </a:rPr>
              <a:t> </a:t>
            </a:r>
            <a:r>
              <a:rPr lang="ko-KR" dirty="0" err="1">
                <a:ea typeface="+mn-lt"/>
                <a:cs typeface="+mn-lt"/>
              </a:rPr>
              <a:t>the</a:t>
            </a:r>
            <a:r>
              <a:rPr lang="ko-KR" dirty="0">
                <a:ea typeface="+mn-lt"/>
                <a:cs typeface="+mn-lt"/>
              </a:rPr>
              <a:t> </a:t>
            </a:r>
            <a:r>
              <a:rPr lang="ko-KR" dirty="0" err="1">
                <a:ea typeface="+mn-lt"/>
                <a:cs typeface="+mn-lt"/>
              </a:rPr>
              <a:t>essential</a:t>
            </a:r>
            <a:r>
              <a:rPr lang="ko-KR" dirty="0">
                <a:ea typeface="+mn-lt"/>
                <a:cs typeface="+mn-lt"/>
              </a:rPr>
              <a:t> </a:t>
            </a:r>
            <a:r>
              <a:rPr lang="ko-KR" dirty="0" err="1">
                <a:ea typeface="+mn-lt"/>
                <a:cs typeface="+mn-lt"/>
              </a:rPr>
              <a:t>technical</a:t>
            </a:r>
            <a:r>
              <a:rPr lang="ko-KR" dirty="0">
                <a:ea typeface="+mn-lt"/>
                <a:cs typeface="+mn-lt"/>
              </a:rPr>
              <a:t> </a:t>
            </a:r>
            <a:r>
              <a:rPr lang="ko-KR" dirty="0" err="1">
                <a:ea typeface="+mn-lt"/>
                <a:cs typeface="+mn-lt"/>
              </a:rPr>
              <a:t>foundation</a:t>
            </a:r>
            <a:r>
              <a:rPr lang="ko-KR" dirty="0">
                <a:ea typeface="+mn-lt"/>
                <a:cs typeface="+mn-lt"/>
              </a:rPr>
              <a:t> </a:t>
            </a:r>
            <a:r>
              <a:rPr lang="ko-KR" dirty="0" err="1">
                <a:ea typeface="+mn-lt"/>
                <a:cs typeface="+mn-lt"/>
              </a:rPr>
              <a:t>for</a:t>
            </a:r>
            <a:r>
              <a:rPr lang="ko-KR" dirty="0">
                <a:ea typeface="+mn-lt"/>
                <a:cs typeface="+mn-lt"/>
              </a:rPr>
              <a:t> </a:t>
            </a:r>
            <a:r>
              <a:rPr lang="ko-KR" dirty="0" err="1">
                <a:ea typeface="+mn-lt"/>
                <a:cs typeface="+mn-lt"/>
              </a:rPr>
              <a:t>realizing</a:t>
            </a:r>
            <a:r>
              <a:rPr lang="ko-KR" dirty="0">
                <a:ea typeface="+mn-lt"/>
                <a:cs typeface="+mn-lt"/>
              </a:rPr>
              <a:t> </a:t>
            </a:r>
            <a:r>
              <a:rPr lang="ko-KR" dirty="0" err="1">
                <a:ea typeface="+mn-lt"/>
                <a:cs typeface="+mn-lt"/>
              </a:rPr>
              <a:t>compact</a:t>
            </a:r>
            <a:r>
              <a:rPr lang="ko-KR" dirty="0">
                <a:ea typeface="+mn-lt"/>
                <a:cs typeface="+mn-lt"/>
              </a:rPr>
              <a:t>, </a:t>
            </a:r>
            <a:r>
              <a:rPr lang="ko-KR" dirty="0" err="1">
                <a:ea typeface="+mn-lt"/>
                <a:cs typeface="+mn-lt"/>
              </a:rPr>
              <a:t>next-generation</a:t>
            </a:r>
            <a:r>
              <a:rPr lang="ko-KR" dirty="0">
                <a:ea typeface="+mn-lt"/>
                <a:cs typeface="+mn-lt"/>
              </a:rPr>
              <a:t> </a:t>
            </a:r>
            <a:r>
              <a:rPr lang="ko-KR" dirty="0" err="1">
                <a:ea typeface="+mn-lt"/>
                <a:cs typeface="+mn-lt"/>
              </a:rPr>
              <a:t>synchrotron</a:t>
            </a:r>
            <a:r>
              <a:rPr lang="ko-KR" dirty="0">
                <a:ea typeface="+mn-lt"/>
                <a:cs typeface="+mn-lt"/>
              </a:rPr>
              <a:t> </a:t>
            </a:r>
            <a:r>
              <a:rPr lang="ko-KR" dirty="0" err="1">
                <a:ea typeface="+mn-lt"/>
                <a:cs typeface="+mn-lt"/>
              </a:rPr>
              <a:t>storage</a:t>
            </a:r>
            <a:r>
              <a:rPr lang="ko-KR" dirty="0">
                <a:ea typeface="+mn-lt"/>
                <a:cs typeface="+mn-lt"/>
              </a:rPr>
              <a:t> </a:t>
            </a:r>
            <a:r>
              <a:rPr lang="ko-KR" dirty="0" err="1">
                <a:ea typeface="+mn-lt"/>
                <a:cs typeface="+mn-lt"/>
              </a:rPr>
              <a:t>ring</a:t>
            </a:r>
            <a:r>
              <a:rPr lang="ko-KR" dirty="0">
                <a:ea typeface="+mn-lt"/>
                <a:cs typeface="+mn-lt"/>
              </a:rPr>
              <a:t> </a:t>
            </a:r>
            <a:r>
              <a:rPr lang="ko-KR" dirty="0" err="1">
                <a:ea typeface="+mn-lt"/>
                <a:cs typeface="+mn-lt"/>
              </a:rPr>
              <a:t>injectors</a:t>
            </a:r>
            <a:r>
              <a:rPr lang="ko-KR" dirty="0">
                <a:ea typeface="+mn-lt"/>
                <a:cs typeface="+mn-lt"/>
              </a:rPr>
              <a:t> and </a:t>
            </a:r>
            <a:r>
              <a:rPr lang="ko-KR" dirty="0" err="1">
                <a:ea typeface="+mn-lt"/>
                <a:cs typeface="+mn-lt"/>
              </a:rPr>
              <a:t>high-performance</a:t>
            </a:r>
            <a:r>
              <a:rPr lang="ko-KR" dirty="0">
                <a:ea typeface="+mn-lt"/>
                <a:cs typeface="+mn-lt"/>
              </a:rPr>
              <a:t> </a:t>
            </a:r>
            <a:r>
              <a:rPr lang="ko-KR" dirty="0" err="1">
                <a:ea typeface="+mn-lt"/>
                <a:cs typeface="+mn-lt"/>
              </a:rPr>
              <a:t>free-electron</a:t>
            </a:r>
            <a:r>
              <a:rPr lang="ko-KR" dirty="0">
                <a:ea typeface="+mn-lt"/>
                <a:cs typeface="+mn-lt"/>
              </a:rPr>
              <a:t> </a:t>
            </a:r>
            <a:r>
              <a:rPr lang="ko-KR" dirty="0" err="1">
                <a:ea typeface="+mn-lt"/>
                <a:cs typeface="+mn-lt"/>
              </a:rPr>
              <a:t>lasers</a:t>
            </a:r>
            <a:r>
              <a:rPr lang="ko-KR" dirty="0">
                <a:ea typeface="+mn-lt"/>
                <a:cs typeface="+mn-lt"/>
              </a:rPr>
              <a:t> (</a:t>
            </a:r>
            <a:r>
              <a:rPr lang="ko-KR" dirty="0" err="1">
                <a:ea typeface="+mn-lt"/>
                <a:cs typeface="+mn-lt"/>
              </a:rPr>
              <a:t>FELs</a:t>
            </a:r>
            <a:r>
              <a:rPr lang="ko-KR" dirty="0">
                <a:ea typeface="+mn-lt"/>
                <a:cs typeface="+mn-lt"/>
              </a:rPr>
              <a:t>).</a:t>
            </a:r>
            <a:endParaRPr lang="ko-KR" dirty="0">
              <a:ea typeface="맑은 고딕" panose="020B0503020000020004" pitchFamily="34" charset="-127"/>
              <a:cs typeface="+mn-lt"/>
            </a:endParaRPr>
          </a:p>
          <a:p>
            <a:endParaRPr lang="ko-KR" dirty="0">
              <a:cs typeface="Calibri"/>
            </a:endParaRPr>
          </a:p>
          <a:p>
            <a:r>
              <a:rPr lang="en-US" altLang="ko-KR" dirty="0"/>
              <a:t>▪ </a:t>
            </a:r>
            <a:r>
              <a:rPr lang="en-US" altLang="ko-KR" dirty="0">
                <a:ea typeface="+mn-lt"/>
                <a:cs typeface="+mn-lt"/>
              </a:rPr>
              <a:t>This</a:t>
            </a:r>
            <a:r>
              <a:rPr lang="ko-KR" altLang="en-US" dirty="0">
                <a:ea typeface="+mn-lt"/>
                <a:cs typeface="+mn-lt"/>
              </a:rPr>
              <a:t> </a:t>
            </a:r>
            <a:r>
              <a:rPr lang="en-US" altLang="ko-KR" dirty="0">
                <a:ea typeface="+mn-lt"/>
                <a:cs typeface="+mn-lt"/>
              </a:rPr>
              <a:t>technology</a:t>
            </a:r>
            <a:r>
              <a:rPr lang="ko-KR" altLang="en-US" dirty="0">
                <a:ea typeface="+mn-lt"/>
                <a:cs typeface="+mn-lt"/>
              </a:rPr>
              <a:t> </a:t>
            </a:r>
            <a:r>
              <a:rPr lang="en-US" altLang="ko-KR" dirty="0">
                <a:ea typeface="+mn-lt"/>
                <a:cs typeface="+mn-lt"/>
              </a:rPr>
              <a:t>is</a:t>
            </a:r>
            <a:r>
              <a:rPr lang="ko-KR" altLang="en-US" dirty="0">
                <a:ea typeface="+mn-lt"/>
                <a:cs typeface="+mn-lt"/>
              </a:rPr>
              <a:t> </a:t>
            </a:r>
            <a:r>
              <a:rPr lang="en-US" altLang="ko-KR" dirty="0">
                <a:ea typeface="+mn-lt"/>
                <a:cs typeface="+mn-lt"/>
              </a:rPr>
              <a:t>expected</a:t>
            </a:r>
            <a:r>
              <a:rPr lang="ko-KR" altLang="en-US" dirty="0">
                <a:ea typeface="+mn-lt"/>
                <a:cs typeface="+mn-lt"/>
              </a:rPr>
              <a:t> </a:t>
            </a:r>
            <a:r>
              <a:rPr lang="en-US" altLang="ko-KR" dirty="0">
                <a:ea typeface="+mn-lt"/>
                <a:cs typeface="+mn-lt"/>
              </a:rPr>
              <a:t>to</a:t>
            </a:r>
            <a:r>
              <a:rPr lang="ko-KR" altLang="en-US" dirty="0">
                <a:ea typeface="+mn-lt"/>
                <a:cs typeface="+mn-lt"/>
              </a:rPr>
              <a:t> </a:t>
            </a:r>
            <a:r>
              <a:rPr lang="en-US" altLang="ko-KR" dirty="0">
                <a:ea typeface="+mn-lt"/>
                <a:cs typeface="+mn-lt"/>
              </a:rPr>
              <a:t>be</a:t>
            </a:r>
            <a:r>
              <a:rPr lang="ko-KR" altLang="en-US" dirty="0">
                <a:ea typeface="+mn-lt"/>
                <a:cs typeface="+mn-lt"/>
              </a:rPr>
              <a:t> </a:t>
            </a:r>
            <a:r>
              <a:rPr lang="en-US" altLang="ko-KR" dirty="0">
                <a:ea typeface="+mn-lt"/>
                <a:cs typeface="+mn-lt"/>
              </a:rPr>
              <a:t>scalable</a:t>
            </a:r>
            <a:r>
              <a:rPr lang="ko-KR" altLang="en-US" dirty="0">
                <a:ea typeface="+mn-lt"/>
                <a:cs typeface="+mn-lt"/>
              </a:rPr>
              <a:t> </a:t>
            </a:r>
            <a:r>
              <a:rPr lang="en-US" altLang="ko-KR" dirty="0">
                <a:ea typeface="+mn-lt"/>
                <a:cs typeface="+mn-lt"/>
              </a:rPr>
              <a:t>to</a:t>
            </a:r>
            <a:r>
              <a:rPr lang="ko-KR" altLang="en-US" dirty="0">
                <a:ea typeface="+mn-lt"/>
                <a:cs typeface="+mn-lt"/>
              </a:rPr>
              <a:t> </a:t>
            </a:r>
            <a:r>
              <a:rPr lang="en-US" altLang="ko-KR" dirty="0">
                <a:ea typeface="+mn-lt"/>
                <a:cs typeface="+mn-lt"/>
              </a:rPr>
              <a:t>higher</a:t>
            </a:r>
            <a:r>
              <a:rPr lang="ko-KR" altLang="en-US" dirty="0">
                <a:ea typeface="+mn-lt"/>
                <a:cs typeface="+mn-lt"/>
              </a:rPr>
              <a:t> </a:t>
            </a:r>
            <a:r>
              <a:rPr lang="en-US" altLang="ko-KR" dirty="0">
                <a:ea typeface="+mn-lt"/>
                <a:cs typeface="+mn-lt"/>
              </a:rPr>
              <a:t>energy</a:t>
            </a:r>
            <a:r>
              <a:rPr lang="ko-KR" altLang="en-US" dirty="0">
                <a:ea typeface="+mn-lt"/>
                <a:cs typeface="+mn-lt"/>
              </a:rPr>
              <a:t> </a:t>
            </a:r>
            <a:r>
              <a:rPr lang="en-US" altLang="ko-KR" dirty="0">
                <a:ea typeface="+mn-lt"/>
                <a:cs typeface="+mn-lt"/>
              </a:rPr>
              <a:t>ranges</a:t>
            </a:r>
            <a:r>
              <a:rPr lang="ko-KR" altLang="en-US" dirty="0">
                <a:ea typeface="+mn-lt"/>
                <a:cs typeface="+mn-lt"/>
              </a:rPr>
              <a:t> </a:t>
            </a:r>
            <a:r>
              <a:rPr lang="en-US" altLang="ko-KR" dirty="0">
                <a:ea typeface="+mn-lt"/>
                <a:cs typeface="+mn-lt"/>
              </a:rPr>
              <a:t>when</a:t>
            </a:r>
            <a:r>
              <a:rPr lang="ko-KR" altLang="en-US" dirty="0">
                <a:ea typeface="+mn-lt"/>
                <a:cs typeface="+mn-lt"/>
              </a:rPr>
              <a:t> </a:t>
            </a:r>
            <a:r>
              <a:rPr lang="en-US" altLang="ko-KR" dirty="0">
                <a:ea typeface="+mn-lt"/>
                <a:cs typeface="+mn-lt"/>
              </a:rPr>
              <a:t>combined</a:t>
            </a:r>
            <a:r>
              <a:rPr lang="ko-KR" altLang="en-US" dirty="0">
                <a:ea typeface="+mn-lt"/>
                <a:cs typeface="+mn-lt"/>
              </a:rPr>
              <a:t> </a:t>
            </a:r>
            <a:r>
              <a:rPr lang="en-US" altLang="ko-KR" dirty="0">
                <a:ea typeface="+mn-lt"/>
                <a:cs typeface="+mn-lt"/>
              </a:rPr>
              <a:t>with</a:t>
            </a:r>
            <a:r>
              <a:rPr lang="ko-KR" altLang="en-US" dirty="0">
                <a:ea typeface="+mn-lt"/>
                <a:cs typeface="+mn-lt"/>
              </a:rPr>
              <a:t> </a:t>
            </a:r>
            <a:r>
              <a:rPr lang="en-US" altLang="ko-KR" dirty="0">
                <a:ea typeface="+mn-lt"/>
                <a:cs typeface="+mn-lt"/>
              </a:rPr>
              <a:t>X-band</a:t>
            </a:r>
            <a:r>
              <a:rPr lang="ko-KR" altLang="en-US" dirty="0">
                <a:ea typeface="+mn-lt"/>
                <a:cs typeface="+mn-lt"/>
              </a:rPr>
              <a:t> </a:t>
            </a:r>
            <a:r>
              <a:rPr lang="en-US" altLang="ko-KR" dirty="0">
                <a:ea typeface="+mn-lt"/>
                <a:cs typeface="+mn-lt"/>
              </a:rPr>
              <a:t>RF</a:t>
            </a:r>
            <a:r>
              <a:rPr lang="ko-KR" altLang="en-US" dirty="0">
                <a:ea typeface="+mn-lt"/>
                <a:cs typeface="+mn-lt"/>
              </a:rPr>
              <a:t> </a:t>
            </a:r>
            <a:r>
              <a:rPr lang="en-US" altLang="ko-KR" dirty="0">
                <a:ea typeface="+mn-lt"/>
                <a:cs typeface="+mn-lt"/>
              </a:rPr>
              <a:t>technology</a:t>
            </a:r>
            <a:r>
              <a:rPr lang="ko-KR" altLang="en-US" dirty="0">
                <a:ea typeface="+mn-lt"/>
                <a:cs typeface="+mn-lt"/>
              </a:rPr>
              <a:t> </a:t>
            </a:r>
            <a:r>
              <a:rPr lang="en-US" altLang="ko-KR" dirty="0">
                <a:ea typeface="+mn-lt"/>
                <a:cs typeface="+mn-lt"/>
              </a:rPr>
              <a:t>and</a:t>
            </a:r>
            <a:r>
              <a:rPr lang="ko-KR" altLang="en-US" dirty="0">
                <a:ea typeface="+mn-lt"/>
                <a:cs typeface="+mn-lt"/>
              </a:rPr>
              <a:t> </a:t>
            </a:r>
            <a:r>
              <a:rPr lang="en-US" altLang="ko-KR" dirty="0">
                <a:ea typeface="+mn-lt"/>
                <a:cs typeface="+mn-lt"/>
              </a:rPr>
              <a:t>other</a:t>
            </a:r>
            <a:r>
              <a:rPr lang="ko-KR" altLang="en-US" dirty="0">
                <a:ea typeface="+mn-lt"/>
                <a:cs typeface="+mn-lt"/>
              </a:rPr>
              <a:t> </a:t>
            </a:r>
            <a:r>
              <a:rPr lang="en-US" altLang="ko-KR" dirty="0">
                <a:ea typeface="+mn-lt"/>
                <a:cs typeface="+mn-lt"/>
              </a:rPr>
              <a:t>advancements,</a:t>
            </a:r>
            <a:r>
              <a:rPr lang="ko-KR" altLang="en-US" dirty="0">
                <a:ea typeface="+mn-lt"/>
                <a:cs typeface="+mn-lt"/>
              </a:rPr>
              <a:t> </a:t>
            </a:r>
            <a:r>
              <a:rPr lang="en-US" altLang="ko-KR" dirty="0">
                <a:ea typeface="+mn-lt"/>
                <a:cs typeface="+mn-lt"/>
              </a:rPr>
              <a:t>accelerating</a:t>
            </a:r>
            <a:r>
              <a:rPr lang="ko-KR" altLang="en-US" dirty="0">
                <a:ea typeface="+mn-lt"/>
                <a:cs typeface="+mn-lt"/>
              </a:rPr>
              <a:t> </a:t>
            </a:r>
            <a:r>
              <a:rPr lang="en-US" altLang="ko-KR" dirty="0">
                <a:ea typeface="+mn-lt"/>
                <a:cs typeface="+mn-lt"/>
              </a:rPr>
              <a:t>the</a:t>
            </a:r>
            <a:r>
              <a:rPr lang="ko-KR" altLang="en-US" dirty="0">
                <a:ea typeface="+mn-lt"/>
                <a:cs typeface="+mn-lt"/>
              </a:rPr>
              <a:t> </a:t>
            </a:r>
            <a:r>
              <a:rPr lang="en-US" altLang="ko-KR" dirty="0">
                <a:ea typeface="+mn-lt"/>
                <a:cs typeface="+mn-lt"/>
              </a:rPr>
              <a:t>miniaturization</a:t>
            </a:r>
            <a:r>
              <a:rPr lang="ko-KR" altLang="en-US" dirty="0">
                <a:ea typeface="+mn-lt"/>
                <a:cs typeface="+mn-lt"/>
              </a:rPr>
              <a:t> </a:t>
            </a:r>
            <a:r>
              <a:rPr lang="en-US" altLang="ko-KR" dirty="0">
                <a:ea typeface="+mn-lt"/>
                <a:cs typeface="+mn-lt"/>
              </a:rPr>
              <a:t>and</a:t>
            </a:r>
            <a:r>
              <a:rPr lang="ko-KR" altLang="en-US" dirty="0">
                <a:ea typeface="+mn-lt"/>
                <a:cs typeface="+mn-lt"/>
              </a:rPr>
              <a:t> </a:t>
            </a:r>
            <a:r>
              <a:rPr lang="en-US" altLang="ko-KR" dirty="0">
                <a:ea typeface="+mn-lt"/>
                <a:cs typeface="+mn-lt"/>
              </a:rPr>
              <a:t>cost-reduction</a:t>
            </a:r>
            <a:r>
              <a:rPr lang="ko-KR" altLang="en-US" dirty="0">
                <a:ea typeface="+mn-lt"/>
                <a:cs typeface="+mn-lt"/>
              </a:rPr>
              <a:t> </a:t>
            </a:r>
            <a:r>
              <a:rPr lang="en-US" altLang="ko-KR" dirty="0">
                <a:ea typeface="+mn-lt"/>
                <a:cs typeface="+mn-lt"/>
              </a:rPr>
              <a:t>of</a:t>
            </a:r>
            <a:r>
              <a:rPr lang="ko-KR" altLang="en-US" dirty="0">
                <a:ea typeface="+mn-lt"/>
                <a:cs typeface="+mn-lt"/>
              </a:rPr>
              <a:t> </a:t>
            </a:r>
            <a:r>
              <a:rPr lang="en-US" altLang="ko-KR" dirty="0">
                <a:ea typeface="+mn-lt"/>
                <a:cs typeface="+mn-lt"/>
              </a:rPr>
              <a:t>accelerator</a:t>
            </a:r>
            <a:r>
              <a:rPr lang="ko-KR" altLang="en-US" dirty="0">
                <a:ea typeface="+mn-lt"/>
                <a:cs typeface="+mn-lt"/>
              </a:rPr>
              <a:t> </a:t>
            </a:r>
            <a:r>
              <a:rPr lang="en-US" altLang="ko-KR" dirty="0">
                <a:ea typeface="+mn-lt"/>
                <a:cs typeface="+mn-lt"/>
              </a:rPr>
              <a:t>facilities.</a:t>
            </a:r>
            <a:endParaRPr lang="ko-KR" dirty="0"/>
          </a:p>
        </p:txBody>
      </p:sp>
    </p:spTree>
    <p:extLst>
      <p:ext uri="{BB962C8B-B14F-4D97-AF65-F5344CB8AC3E}">
        <p14:creationId xmlns:p14="http://schemas.microsoft.com/office/powerpoint/2010/main" val="4127346049"/>
      </p:ext>
    </p:extLst>
  </p:cSld>
  <p:clrMapOvr>
    <a:masterClrMapping/>
  </p:clrMapOvr>
</p:sld>
</file>

<file path=ppt/theme/theme1.xml><?xml version="1.0" encoding="utf-8"?>
<a:theme xmlns:a="http://schemas.openxmlformats.org/drawingml/2006/main" name="Office 테마">
  <a:themeElements>
    <a:clrScheme name="Office 테마">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테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1822</TotalTime>
  <Words>1207</Words>
  <Application>Microsoft Office PowerPoint</Application>
  <PresentationFormat>사용자 지정</PresentationFormat>
  <Paragraphs>183</Paragraphs>
  <Slides>17</Slides>
  <Notes>0</Notes>
  <HiddenSlides>0</HiddenSlides>
  <MMClips>0</MMClips>
  <ScaleCrop>false</ScaleCrop>
  <HeadingPairs>
    <vt:vector size="6" baseType="variant">
      <vt:variant>
        <vt:lpstr>사용한 글꼴</vt:lpstr>
      </vt:variant>
      <vt:variant>
        <vt:i4>9</vt:i4>
      </vt:variant>
      <vt:variant>
        <vt:lpstr>테마</vt:lpstr>
      </vt:variant>
      <vt:variant>
        <vt:i4>1</vt:i4>
      </vt:variant>
      <vt:variant>
        <vt:lpstr>슬라이드 제목</vt:lpstr>
      </vt:variant>
      <vt:variant>
        <vt:i4>17</vt:i4>
      </vt:variant>
    </vt:vector>
  </HeadingPairs>
  <TitlesOfParts>
    <vt:vector size="27" baseType="lpstr">
      <vt:lpstr>Geomanist Light</vt:lpstr>
      <vt:lpstr>나눔고딕</vt:lpstr>
      <vt:lpstr>맑은 고딕</vt:lpstr>
      <vt:lpstr>Arial</vt:lpstr>
      <vt:lpstr>Calibri</vt:lpstr>
      <vt:lpstr>Calibri Light</vt:lpstr>
      <vt:lpstr>Cambria Math</vt:lpstr>
      <vt:lpstr>Symbol</vt:lpstr>
      <vt:lpstr>Wingdings</vt:lpstr>
      <vt:lpstr>Office 테마</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Microsoft Office 사용자</dc:creator>
  <cp:lastModifiedBy>(학부생) 김소연 (물리학과)</cp:lastModifiedBy>
  <cp:revision>101</cp:revision>
  <dcterms:created xsi:type="dcterms:W3CDTF">2017-02-16T07:20:56Z</dcterms:created>
  <dcterms:modified xsi:type="dcterms:W3CDTF">2026-01-16T00:57:36Z</dcterms:modified>
</cp:coreProperties>
</file>