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29" r:id="rId3"/>
    <p:sldId id="631" r:id="rId4"/>
    <p:sldId id="258" r:id="rId5"/>
    <p:sldId id="632" r:id="rId6"/>
    <p:sldId id="633" r:id="rId7"/>
    <p:sldId id="635" r:id="rId8"/>
    <p:sldId id="636" r:id="rId9"/>
    <p:sldId id="410" r:id="rId10"/>
    <p:sldId id="411" r:id="rId11"/>
    <p:sldId id="624" r:id="rId12"/>
    <p:sldId id="619" r:id="rId13"/>
    <p:sldId id="637" r:id="rId14"/>
    <p:sldId id="263" r:id="rId15"/>
    <p:sldId id="269" r:id="rId16"/>
    <p:sldId id="270" r:id="rId17"/>
    <p:sldId id="638" r:id="rId18"/>
    <p:sldId id="640" r:id="rId19"/>
    <p:sldId id="257" r:id="rId20"/>
    <p:sldId id="64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31D07-5E6F-4BAB-8553-3708E956F734}" v="728" dt="2026-01-09T03:23:07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2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원(물리학과)" userId="e4610acd-0df6-4076-801e-55b8d7f4980f" providerId="ADAL" clId="{A69C840B-12DC-4AB5-9E31-85C400B9D68F}"/>
    <pc:docChg chg="undo custSel addSld delSld modSld sldOrd">
      <pc:chgData name="장원(물리학과)" userId="e4610acd-0df6-4076-801e-55b8d7f4980f" providerId="ADAL" clId="{A69C840B-12DC-4AB5-9E31-85C400B9D68F}" dt="2026-01-09T03:23:31.361" v="4246" actId="1076"/>
      <pc:docMkLst>
        <pc:docMk/>
      </pc:docMkLst>
      <pc:sldChg chg="modSp mod">
        <pc:chgData name="장원(물리학과)" userId="e4610acd-0df6-4076-801e-55b8d7f4980f" providerId="ADAL" clId="{A69C840B-12DC-4AB5-9E31-85C400B9D68F}" dt="2026-01-09T00:05:38.748" v="29" actId="20577"/>
        <pc:sldMkLst>
          <pc:docMk/>
          <pc:sldMk cId="3150537571" sldId="256"/>
        </pc:sldMkLst>
        <pc:spChg chg="mod">
          <ac:chgData name="장원(물리학과)" userId="e4610acd-0df6-4076-801e-55b8d7f4980f" providerId="ADAL" clId="{A69C840B-12DC-4AB5-9E31-85C400B9D68F}" dt="2026-01-09T00:05:38.748" v="29" actId="20577"/>
          <ac:spMkLst>
            <pc:docMk/>
            <pc:sldMk cId="3150537571" sldId="256"/>
            <ac:spMk id="2" creationId="{8ACEF7B9-00F0-DD99-ADA0-C89AE7FA0720}"/>
          </ac:spMkLst>
        </pc:spChg>
        <pc:spChg chg="mod">
          <ac:chgData name="장원(물리학과)" userId="e4610acd-0df6-4076-801e-55b8d7f4980f" providerId="ADAL" clId="{A69C840B-12DC-4AB5-9E31-85C400B9D68F}" dt="2026-01-09T00:05:29.241" v="26" actId="20577"/>
          <ac:spMkLst>
            <pc:docMk/>
            <pc:sldMk cId="3150537571" sldId="256"/>
            <ac:spMk id="3" creationId="{8A53C7B9-4630-9EFA-683A-6AEDF3F685E6}"/>
          </ac:spMkLst>
        </pc:spChg>
      </pc:sldChg>
      <pc:sldChg chg="new del">
        <pc:chgData name="장원(물리학과)" userId="e4610acd-0df6-4076-801e-55b8d7f4980f" providerId="ADAL" clId="{A69C840B-12DC-4AB5-9E31-85C400B9D68F}" dt="2026-01-09T00:05:56.378" v="31" actId="47"/>
        <pc:sldMkLst>
          <pc:docMk/>
          <pc:sldMk cId="714339412" sldId="257"/>
        </pc:sldMkLst>
      </pc:sldChg>
      <pc:sldChg chg="addSp delSp modSp add mod">
        <pc:chgData name="장원(물리학과)" userId="e4610acd-0df6-4076-801e-55b8d7f4980f" providerId="ADAL" clId="{A69C840B-12DC-4AB5-9E31-85C400B9D68F}" dt="2026-01-09T02:29:18.490" v="4012" actId="20577"/>
        <pc:sldMkLst>
          <pc:docMk/>
          <pc:sldMk cId="1021663665" sldId="257"/>
        </pc:sldMkLst>
        <pc:spChg chg="add mod">
          <ac:chgData name="장원(물리학과)" userId="e4610acd-0df6-4076-801e-55b8d7f4980f" providerId="ADAL" clId="{A69C840B-12DC-4AB5-9E31-85C400B9D68F}" dt="2026-01-09T02:01:36.835" v="3299" actId="1035"/>
          <ac:spMkLst>
            <pc:docMk/>
            <pc:sldMk cId="1021663665" sldId="257"/>
            <ac:spMk id="2" creationId="{C4F2712A-F0C0-61DF-34AA-D9F39F944F39}"/>
          </ac:spMkLst>
        </pc:spChg>
        <pc:spChg chg="add mod">
          <ac:chgData name="장원(물리학과)" userId="e4610acd-0df6-4076-801e-55b8d7f4980f" providerId="ADAL" clId="{A69C840B-12DC-4AB5-9E31-85C400B9D68F}" dt="2026-01-09T02:01:38.828" v="3305" actId="1035"/>
          <ac:spMkLst>
            <pc:docMk/>
            <pc:sldMk cId="1021663665" sldId="257"/>
            <ac:spMk id="4" creationId="{961A5EAE-1F84-2AD5-03C0-4E3E9CE77C62}"/>
          </ac:spMkLst>
        </pc:spChg>
        <pc:spChg chg="del mod">
          <ac:chgData name="장원(물리학과)" userId="e4610acd-0df6-4076-801e-55b8d7f4980f" providerId="ADAL" clId="{A69C840B-12DC-4AB5-9E31-85C400B9D68F}" dt="2026-01-09T02:11:09.148" v="3311" actId="478"/>
          <ac:spMkLst>
            <pc:docMk/>
            <pc:sldMk cId="1021663665" sldId="257"/>
            <ac:spMk id="6" creationId="{8EECCC83-AD81-4611-8DC5-751E95DF5310}"/>
          </ac:spMkLst>
        </pc:spChg>
        <pc:spChg chg="del mod">
          <ac:chgData name="장원(물리학과)" userId="e4610acd-0df6-4076-801e-55b8d7f4980f" providerId="ADAL" clId="{A69C840B-12DC-4AB5-9E31-85C400B9D68F}" dt="2026-01-09T02:11:13.802" v="3313" actId="478"/>
          <ac:spMkLst>
            <pc:docMk/>
            <pc:sldMk cId="1021663665" sldId="257"/>
            <ac:spMk id="7" creationId="{D8FC8C81-AFCE-40F8-9A18-A29B520BD1D0}"/>
          </ac:spMkLst>
        </pc:spChg>
        <pc:spChg chg="del mod">
          <ac:chgData name="장원(물리학과)" userId="e4610acd-0df6-4076-801e-55b8d7f4980f" providerId="ADAL" clId="{A69C840B-12DC-4AB5-9E31-85C400B9D68F}" dt="2026-01-09T01:57:41.459" v="3172" actId="478"/>
          <ac:spMkLst>
            <pc:docMk/>
            <pc:sldMk cId="1021663665" sldId="257"/>
            <ac:spMk id="8" creationId="{B417410B-EDF7-4BB4-BBA5-FBE3FE2D2E65}"/>
          </ac:spMkLst>
        </pc:spChg>
        <pc:spChg chg="del">
          <ac:chgData name="장원(물리학과)" userId="e4610acd-0df6-4076-801e-55b8d7f4980f" providerId="ADAL" clId="{A69C840B-12DC-4AB5-9E31-85C400B9D68F}" dt="2026-01-09T01:57:43.635" v="3173" actId="478"/>
          <ac:spMkLst>
            <pc:docMk/>
            <pc:sldMk cId="1021663665" sldId="257"/>
            <ac:spMk id="9" creationId="{1821E83E-201E-4455-B6F6-1A302EB5CA68}"/>
          </ac:spMkLst>
        </pc:spChg>
        <pc:spChg chg="del">
          <ac:chgData name="장원(물리학과)" userId="e4610acd-0df6-4076-801e-55b8d7f4980f" providerId="ADAL" clId="{A69C840B-12DC-4AB5-9E31-85C400B9D68F}" dt="2026-01-09T01:57:44.699" v="3174" actId="478"/>
          <ac:spMkLst>
            <pc:docMk/>
            <pc:sldMk cId="1021663665" sldId="257"/>
            <ac:spMk id="10" creationId="{8F37298F-AD6C-4ED0-8D89-8C2BBFE81073}"/>
          </ac:spMkLst>
        </pc:spChg>
        <pc:spChg chg="del">
          <ac:chgData name="장원(물리학과)" userId="e4610acd-0df6-4076-801e-55b8d7f4980f" providerId="ADAL" clId="{A69C840B-12DC-4AB5-9E31-85C400B9D68F}" dt="2026-01-09T02:11:02.473" v="3308" actId="478"/>
          <ac:spMkLst>
            <pc:docMk/>
            <pc:sldMk cId="1021663665" sldId="257"/>
            <ac:spMk id="11" creationId="{10C9F808-CD3D-4EC1-B324-0D385A90EB75}"/>
          </ac:spMkLst>
        </pc:spChg>
        <pc:spChg chg="mod">
          <ac:chgData name="장원(물리학과)" userId="e4610acd-0df6-4076-801e-55b8d7f4980f" providerId="ADAL" clId="{A69C840B-12DC-4AB5-9E31-85C400B9D68F}" dt="2026-01-09T02:29:18.490" v="4012" actId="20577"/>
          <ac:spMkLst>
            <pc:docMk/>
            <pc:sldMk cId="1021663665" sldId="257"/>
            <ac:spMk id="12" creationId="{ACA41E51-E6DF-4DA2-B266-CFB1A2623C54}"/>
          </ac:spMkLst>
        </pc:spChg>
        <pc:spChg chg="add del mod">
          <ac:chgData name="장원(물리학과)" userId="e4610acd-0df6-4076-801e-55b8d7f4980f" providerId="ADAL" clId="{A69C840B-12DC-4AB5-9E31-85C400B9D68F}" dt="2026-01-09T02:11:12.649" v="3312" actId="478"/>
          <ac:spMkLst>
            <pc:docMk/>
            <pc:sldMk cId="1021663665" sldId="257"/>
            <ac:spMk id="14" creationId="{C6C75444-0C2F-9D28-C006-E6F4B50C5395}"/>
          </ac:spMkLst>
        </pc:spChg>
        <pc:graphicFrameChg chg="modGraphic">
          <ac:chgData name="장원(물리학과)" userId="e4610acd-0df6-4076-801e-55b8d7f4980f" providerId="ADAL" clId="{A69C840B-12DC-4AB5-9E31-85C400B9D68F}" dt="2026-01-09T02:00:43.097" v="3277" actId="20577"/>
          <ac:graphicFrameMkLst>
            <pc:docMk/>
            <pc:sldMk cId="1021663665" sldId="257"/>
            <ac:graphicFrameMk id="5" creationId="{6BD8635E-53DF-4E38-ADAF-4D0188566342}"/>
          </ac:graphicFrameMkLst>
        </pc:graphicFrameChg>
        <pc:picChg chg="add del mod">
          <ac:chgData name="장원(물리학과)" userId="e4610acd-0df6-4076-801e-55b8d7f4980f" providerId="ADAL" clId="{A69C840B-12DC-4AB5-9E31-85C400B9D68F}" dt="2026-01-09T02:24:11.074" v="3844" actId="478"/>
          <ac:picMkLst>
            <pc:docMk/>
            <pc:sldMk cId="1021663665" sldId="257"/>
            <ac:picMk id="16" creationId="{AE619725-475B-1363-3169-C14AC3FB21B9}"/>
          </ac:picMkLst>
        </pc:picChg>
        <pc:picChg chg="add del mod">
          <ac:chgData name="장원(물리학과)" userId="e4610acd-0df6-4076-801e-55b8d7f4980f" providerId="ADAL" clId="{A69C840B-12DC-4AB5-9E31-85C400B9D68F}" dt="2026-01-09T02:24:24.945" v="3848" actId="478"/>
          <ac:picMkLst>
            <pc:docMk/>
            <pc:sldMk cId="1021663665" sldId="257"/>
            <ac:picMk id="18" creationId="{4914C2EE-12ED-9B94-FCB9-612D789CAE4D}"/>
          </ac:picMkLst>
        </pc:picChg>
        <pc:cxnChg chg="del">
          <ac:chgData name="장원(물리학과)" userId="e4610acd-0df6-4076-801e-55b8d7f4980f" providerId="ADAL" clId="{A69C840B-12DC-4AB5-9E31-85C400B9D68F}" dt="2026-01-09T02:11:01.761" v="3307" actId="478"/>
          <ac:cxnSpMkLst>
            <pc:docMk/>
            <pc:sldMk cId="1021663665" sldId="257"/>
            <ac:cxnSpMk id="3" creationId="{23FF85F9-7549-5813-4838-4E57AEFFB6C6}"/>
          </ac:cxnSpMkLst>
        </pc:cxnChg>
      </pc:sldChg>
      <pc:sldChg chg="addSp delSp modSp add mod ord">
        <pc:chgData name="장원(물리학과)" userId="e4610acd-0df6-4076-801e-55b8d7f4980f" providerId="ADAL" clId="{A69C840B-12DC-4AB5-9E31-85C400B9D68F}" dt="2026-01-09T03:23:31.361" v="4246" actId="1076"/>
        <pc:sldMkLst>
          <pc:docMk/>
          <pc:sldMk cId="4207195308" sldId="258"/>
        </pc:sldMkLst>
        <pc:spChg chg="mod">
          <ac:chgData name="장원(물리학과)" userId="e4610acd-0df6-4076-801e-55b8d7f4980f" providerId="ADAL" clId="{A69C840B-12DC-4AB5-9E31-85C400B9D68F}" dt="2026-01-09T00:23:01.173" v="569" actId="20577"/>
          <ac:spMkLst>
            <pc:docMk/>
            <pc:sldMk cId="4207195308" sldId="258"/>
            <ac:spMk id="4" creationId="{73D12A47-7A8F-4AE9-AE34-BBC7D1BA10F5}"/>
          </ac:spMkLst>
        </pc:spChg>
        <pc:spChg chg="del">
          <ac:chgData name="장원(물리학과)" userId="e4610acd-0df6-4076-801e-55b8d7f4980f" providerId="ADAL" clId="{A69C840B-12DC-4AB5-9E31-85C400B9D68F}" dt="2026-01-09T00:19:09.565" v="454" actId="478"/>
          <ac:spMkLst>
            <pc:docMk/>
            <pc:sldMk cId="4207195308" sldId="258"/>
            <ac:spMk id="6" creationId="{5D45F07F-A53B-4BC0-8A90-96DCAC4466FE}"/>
          </ac:spMkLst>
        </pc:spChg>
        <pc:spChg chg="mod">
          <ac:chgData name="장원(물리학과)" userId="e4610acd-0df6-4076-801e-55b8d7f4980f" providerId="ADAL" clId="{A69C840B-12DC-4AB5-9E31-85C400B9D68F}" dt="2026-01-09T03:23:30.312" v="4245" actId="1076"/>
          <ac:spMkLst>
            <pc:docMk/>
            <pc:sldMk cId="4207195308" sldId="258"/>
            <ac:spMk id="9" creationId="{3E6F3B5D-ED39-4493-BA6B-6692BA024017}"/>
          </ac:spMkLst>
        </pc:spChg>
        <pc:spChg chg="del mod">
          <ac:chgData name="장원(물리학과)" userId="e4610acd-0df6-4076-801e-55b8d7f4980f" providerId="ADAL" clId="{A69C840B-12DC-4AB5-9E31-85C400B9D68F}" dt="2026-01-09T03:23:08.703" v="4242" actId="478"/>
          <ac:spMkLst>
            <pc:docMk/>
            <pc:sldMk cId="4207195308" sldId="258"/>
            <ac:spMk id="10" creationId="{2B3F20B1-44F0-4D9E-9AF0-70B16B4C85F1}"/>
          </ac:spMkLst>
        </pc:spChg>
        <pc:spChg chg="del">
          <ac:chgData name="장원(물리학과)" userId="e4610acd-0df6-4076-801e-55b8d7f4980f" providerId="ADAL" clId="{A69C840B-12DC-4AB5-9E31-85C400B9D68F}" dt="2026-01-09T00:19:05.956" v="452" actId="478"/>
          <ac:spMkLst>
            <pc:docMk/>
            <pc:sldMk cId="4207195308" sldId="258"/>
            <ac:spMk id="11" creationId="{C6A8EFAD-D2E1-44C5-9B55-1C58D9053591}"/>
          </ac:spMkLst>
        </pc:spChg>
        <pc:spChg chg="add mod">
          <ac:chgData name="장원(물리학과)" userId="e4610acd-0df6-4076-801e-55b8d7f4980f" providerId="ADAL" clId="{A69C840B-12DC-4AB5-9E31-85C400B9D68F}" dt="2026-01-09T00:30:13.744" v="718" actId="1076"/>
          <ac:spMkLst>
            <pc:docMk/>
            <pc:sldMk cId="4207195308" sldId="258"/>
            <ac:spMk id="14" creationId="{812C0B0E-4510-DDEA-70AC-FA75909867BE}"/>
          </ac:spMkLst>
        </pc:spChg>
        <pc:spChg chg="add mod">
          <ac:chgData name="장원(물리학과)" userId="e4610acd-0df6-4076-801e-55b8d7f4980f" providerId="ADAL" clId="{A69C840B-12DC-4AB5-9E31-85C400B9D68F}" dt="2026-01-09T00:51:06.025" v="1387" actId="20577"/>
          <ac:spMkLst>
            <pc:docMk/>
            <pc:sldMk cId="4207195308" sldId="258"/>
            <ac:spMk id="15" creationId="{94F2BA1F-3B9B-36C5-728B-7DDE4613780B}"/>
          </ac:spMkLst>
        </pc:spChg>
        <pc:spChg chg="add mod">
          <ac:chgData name="장원(물리학과)" userId="e4610acd-0df6-4076-801e-55b8d7f4980f" providerId="ADAL" clId="{A69C840B-12DC-4AB5-9E31-85C400B9D68F}" dt="2026-01-09T00:34:35.131" v="785"/>
          <ac:spMkLst>
            <pc:docMk/>
            <pc:sldMk cId="4207195308" sldId="258"/>
            <ac:spMk id="16" creationId="{A30F6347-510A-84ED-0A0B-AA9B34F9D023}"/>
          </ac:spMkLst>
        </pc:spChg>
        <pc:spChg chg="add del mod">
          <ac:chgData name="장원(물리학과)" userId="e4610acd-0df6-4076-801e-55b8d7f4980f" providerId="ADAL" clId="{A69C840B-12DC-4AB5-9E31-85C400B9D68F}" dt="2026-01-09T00:44:28.284" v="1195" actId="478"/>
          <ac:spMkLst>
            <pc:docMk/>
            <pc:sldMk cId="4207195308" sldId="258"/>
            <ac:spMk id="17" creationId="{E38A1BB7-7477-7137-27DB-F734FC628C20}"/>
          </ac:spMkLst>
        </pc:spChg>
        <pc:spChg chg="add mod">
          <ac:chgData name="장원(물리학과)" userId="e4610acd-0df6-4076-801e-55b8d7f4980f" providerId="ADAL" clId="{A69C840B-12DC-4AB5-9E31-85C400B9D68F}" dt="2026-01-09T00:35:52.763" v="858" actId="20577"/>
          <ac:spMkLst>
            <pc:docMk/>
            <pc:sldMk cId="4207195308" sldId="258"/>
            <ac:spMk id="18" creationId="{A54F40BB-7A86-88A7-4818-9E411A135632}"/>
          </ac:spMkLst>
        </pc:spChg>
        <pc:spChg chg="add mod">
          <ac:chgData name="장원(물리학과)" userId="e4610acd-0df6-4076-801e-55b8d7f4980f" providerId="ADAL" clId="{A69C840B-12DC-4AB5-9E31-85C400B9D68F}" dt="2026-01-09T00:39:26.404" v="942" actId="20577"/>
          <ac:spMkLst>
            <pc:docMk/>
            <pc:sldMk cId="4207195308" sldId="258"/>
            <ac:spMk id="19" creationId="{87457EB9-3EFB-53DD-F49B-FFCF13396492}"/>
          </ac:spMkLst>
        </pc:spChg>
        <pc:picChg chg="add del mod">
          <ac:chgData name="장원(물리학과)" userId="e4610acd-0df6-4076-801e-55b8d7f4980f" providerId="ADAL" clId="{A69C840B-12DC-4AB5-9E31-85C400B9D68F}" dt="2026-01-09T00:21:20.101" v="466" actId="478"/>
          <ac:picMkLst>
            <pc:docMk/>
            <pc:sldMk cId="4207195308" sldId="258"/>
            <ac:picMk id="3" creationId="{74463E60-7BFC-D1E4-2883-00E864ACAE71}"/>
          </ac:picMkLst>
        </pc:picChg>
        <pc:picChg chg="del">
          <ac:chgData name="장원(물리학과)" userId="e4610acd-0df6-4076-801e-55b8d7f4980f" providerId="ADAL" clId="{A69C840B-12DC-4AB5-9E31-85C400B9D68F}" dt="2026-01-09T00:19:07.492" v="453" actId="478"/>
          <ac:picMkLst>
            <pc:docMk/>
            <pc:sldMk cId="4207195308" sldId="258"/>
            <ac:picMk id="5" creationId="{9314FBD6-85D7-40B7-BE0B-FBDA12048048}"/>
          </ac:picMkLst>
        </pc:picChg>
        <pc:picChg chg="mod">
          <ac:chgData name="장원(물리학과)" userId="e4610acd-0df6-4076-801e-55b8d7f4980f" providerId="ADAL" clId="{A69C840B-12DC-4AB5-9E31-85C400B9D68F}" dt="2026-01-09T03:23:31.361" v="4246" actId="1076"/>
          <ac:picMkLst>
            <pc:docMk/>
            <pc:sldMk cId="4207195308" sldId="258"/>
            <ac:picMk id="7" creationId="{A0CE9CCC-4B86-42A6-B545-E578359921C8}"/>
          </ac:picMkLst>
        </pc:picChg>
        <pc:picChg chg="del mod">
          <ac:chgData name="장원(물리학과)" userId="e4610acd-0df6-4076-801e-55b8d7f4980f" providerId="ADAL" clId="{A69C840B-12DC-4AB5-9E31-85C400B9D68F}" dt="2026-01-09T00:27:04.524" v="677" actId="478"/>
          <ac:picMkLst>
            <pc:docMk/>
            <pc:sldMk cId="4207195308" sldId="258"/>
            <ac:picMk id="8" creationId="{CFB4471F-AA4C-47E0-B94B-2D16AC05FF84}"/>
          </ac:picMkLst>
        </pc:picChg>
        <pc:picChg chg="add mod modCrop">
          <ac:chgData name="장원(물리학과)" userId="e4610acd-0df6-4076-801e-55b8d7f4980f" providerId="ADAL" clId="{A69C840B-12DC-4AB5-9E31-85C400B9D68F}" dt="2026-01-09T03:23:24.318" v="4244" actId="1076"/>
          <ac:picMkLst>
            <pc:docMk/>
            <pc:sldMk cId="4207195308" sldId="258"/>
            <ac:picMk id="13" creationId="{C7E4E3A0-24A3-18ED-0E9F-425767B65F1C}"/>
          </ac:picMkLst>
        </pc:picChg>
        <pc:picChg chg="add mod">
          <ac:chgData name="장원(물리학과)" userId="e4610acd-0df6-4076-801e-55b8d7f4980f" providerId="ADAL" clId="{A69C840B-12DC-4AB5-9E31-85C400B9D68F}" dt="2026-01-09T00:34:21.532" v="784" actId="1076"/>
          <ac:picMkLst>
            <pc:docMk/>
            <pc:sldMk cId="4207195308" sldId="258"/>
            <ac:picMk id="1026" creationId="{26D9F01D-8A57-3863-0E7B-560F7E335214}"/>
          </ac:picMkLst>
        </pc:picChg>
      </pc:sldChg>
      <pc:sldChg chg="add">
        <pc:chgData name="장원(물리학과)" userId="e4610acd-0df6-4076-801e-55b8d7f4980f" providerId="ADAL" clId="{A69C840B-12DC-4AB5-9E31-85C400B9D68F}" dt="2026-01-09T01:49:32.021" v="3024"/>
        <pc:sldMkLst>
          <pc:docMk/>
          <pc:sldMk cId="32646210" sldId="263"/>
        </pc:sldMkLst>
      </pc:sldChg>
      <pc:sldChg chg="addSp modSp add mod">
        <pc:chgData name="장원(물리학과)" userId="e4610acd-0df6-4076-801e-55b8d7f4980f" providerId="ADAL" clId="{A69C840B-12DC-4AB5-9E31-85C400B9D68F}" dt="2026-01-09T01:50:41.182" v="3035" actId="1076"/>
        <pc:sldMkLst>
          <pc:docMk/>
          <pc:sldMk cId="3903657443" sldId="269"/>
        </pc:sldMkLst>
        <pc:spChg chg="mod">
          <ac:chgData name="장원(물리학과)" userId="e4610acd-0df6-4076-801e-55b8d7f4980f" providerId="ADAL" clId="{A69C840B-12DC-4AB5-9E31-85C400B9D68F}" dt="2026-01-09T01:50:36.216" v="3033" actId="14100"/>
          <ac:spMkLst>
            <pc:docMk/>
            <pc:sldMk cId="3903657443" sldId="269"/>
            <ac:spMk id="3" creationId="{FB52E048-107A-B58D-E86F-82A3F9059051}"/>
          </ac:spMkLst>
        </pc:spChg>
        <pc:picChg chg="add mod">
          <ac:chgData name="장원(물리학과)" userId="e4610acd-0df6-4076-801e-55b8d7f4980f" providerId="ADAL" clId="{A69C840B-12DC-4AB5-9E31-85C400B9D68F}" dt="2026-01-09T01:50:38.955" v="3034" actId="1076"/>
          <ac:picMkLst>
            <pc:docMk/>
            <pc:sldMk cId="3903657443" sldId="269"/>
            <ac:picMk id="4" creationId="{F2140548-3040-290D-85DB-DB35B76990F5}"/>
          </ac:picMkLst>
        </pc:picChg>
        <pc:picChg chg="mod">
          <ac:chgData name="장원(물리학과)" userId="e4610acd-0df6-4076-801e-55b8d7f4980f" providerId="ADAL" clId="{A69C840B-12DC-4AB5-9E31-85C400B9D68F}" dt="2026-01-09T01:50:41.182" v="3035" actId="1076"/>
          <ac:picMkLst>
            <pc:docMk/>
            <pc:sldMk cId="3903657443" sldId="269"/>
            <ac:picMk id="8" creationId="{6DE0FF25-3B38-E8AD-E617-999497DAC218}"/>
          </ac:picMkLst>
        </pc:picChg>
      </pc:sldChg>
      <pc:sldChg chg="addSp modSp add mod">
        <pc:chgData name="장원(물리학과)" userId="e4610acd-0df6-4076-801e-55b8d7f4980f" providerId="ADAL" clId="{A69C840B-12DC-4AB5-9E31-85C400B9D68F}" dt="2026-01-09T01:51:46.883" v="3041"/>
        <pc:sldMkLst>
          <pc:docMk/>
          <pc:sldMk cId="1076759479" sldId="270"/>
        </pc:sldMkLst>
        <pc:spChg chg="mod">
          <ac:chgData name="장원(물리학과)" userId="e4610acd-0df6-4076-801e-55b8d7f4980f" providerId="ADAL" clId="{A69C840B-12DC-4AB5-9E31-85C400B9D68F}" dt="2026-01-09T01:51:17.556" v="3040" actId="20577"/>
          <ac:spMkLst>
            <pc:docMk/>
            <pc:sldMk cId="1076759479" sldId="270"/>
            <ac:spMk id="10" creationId="{0B608913-F56D-ADFF-2530-A816CDB961A1}"/>
          </ac:spMkLst>
        </pc:spChg>
        <pc:picChg chg="add">
          <ac:chgData name="장원(물리학과)" userId="e4610acd-0df6-4076-801e-55b8d7f4980f" providerId="ADAL" clId="{A69C840B-12DC-4AB5-9E31-85C400B9D68F}" dt="2026-01-09T01:51:46.883" v="3041"/>
          <ac:picMkLst>
            <pc:docMk/>
            <pc:sldMk cId="1076759479" sldId="270"/>
            <ac:picMk id="5122" creationId="{26A50788-C76A-453E-375C-FF754CF94E51}"/>
          </ac:picMkLst>
        </pc:picChg>
      </pc:sldChg>
      <pc:sldChg chg="add">
        <pc:chgData name="장원(물리학과)" userId="e4610acd-0df6-4076-801e-55b8d7f4980f" providerId="ADAL" clId="{A69C840B-12DC-4AB5-9E31-85C400B9D68F}" dt="2026-01-09T01:17:37.070" v="2363"/>
        <pc:sldMkLst>
          <pc:docMk/>
          <pc:sldMk cId="811867587" sldId="410"/>
        </pc:sldMkLst>
      </pc:sldChg>
      <pc:sldChg chg="addSp delSp modSp add mod">
        <pc:chgData name="장원(물리학과)" userId="e4610acd-0df6-4076-801e-55b8d7f4980f" providerId="ADAL" clId="{A69C840B-12DC-4AB5-9E31-85C400B9D68F}" dt="2026-01-09T01:33:28.042" v="2710" actId="20577"/>
        <pc:sldMkLst>
          <pc:docMk/>
          <pc:sldMk cId="219974678" sldId="411"/>
        </pc:sldMkLst>
        <pc:spChg chg="add mod">
          <ac:chgData name="장원(물리학과)" userId="e4610acd-0df6-4076-801e-55b8d7f4980f" providerId="ADAL" clId="{A69C840B-12DC-4AB5-9E31-85C400B9D68F}" dt="2026-01-09T01:33:28.042" v="2710" actId="20577"/>
          <ac:spMkLst>
            <pc:docMk/>
            <pc:sldMk cId="219974678" sldId="411"/>
            <ac:spMk id="3" creationId="{4BB29356-F4C1-4130-B024-59C804A83CCA}"/>
          </ac:spMkLst>
        </pc:spChg>
        <pc:spChg chg="add mod">
          <ac:chgData name="장원(물리학과)" userId="e4610acd-0df6-4076-801e-55b8d7f4980f" providerId="ADAL" clId="{A69C840B-12DC-4AB5-9E31-85C400B9D68F}" dt="2026-01-09T01:22:59.992" v="2533" actId="1076"/>
          <ac:spMkLst>
            <pc:docMk/>
            <pc:sldMk cId="219974678" sldId="411"/>
            <ac:spMk id="4" creationId="{1C4760D5-DF4E-EDAB-FF34-7543A5F00966}"/>
          </ac:spMkLst>
        </pc:spChg>
        <pc:spChg chg="add mod">
          <ac:chgData name="장원(물리학과)" userId="e4610acd-0df6-4076-801e-55b8d7f4980f" providerId="ADAL" clId="{A69C840B-12DC-4AB5-9E31-85C400B9D68F}" dt="2026-01-09T01:23:17.146" v="2537" actId="1076"/>
          <ac:spMkLst>
            <pc:docMk/>
            <pc:sldMk cId="219974678" sldId="411"/>
            <ac:spMk id="6" creationId="{2088E833-DDF2-0032-7CA6-2F2D7612B4FE}"/>
          </ac:spMkLst>
        </pc:spChg>
        <pc:spChg chg="add mod">
          <ac:chgData name="장원(물리학과)" userId="e4610acd-0df6-4076-801e-55b8d7f4980f" providerId="ADAL" clId="{A69C840B-12DC-4AB5-9E31-85C400B9D68F}" dt="2026-01-09T01:23:17.146" v="2537" actId="1076"/>
          <ac:spMkLst>
            <pc:docMk/>
            <pc:sldMk cId="219974678" sldId="411"/>
            <ac:spMk id="7" creationId="{ED9C1D4E-1B20-0B4E-E031-ABA37CC4ACD4}"/>
          </ac:spMkLst>
        </pc:spChg>
        <pc:spChg chg="add mod">
          <ac:chgData name="장원(물리학과)" userId="e4610acd-0df6-4076-801e-55b8d7f4980f" providerId="ADAL" clId="{A69C840B-12DC-4AB5-9E31-85C400B9D68F}" dt="2026-01-09T01:23:17.146" v="2537" actId="1076"/>
          <ac:spMkLst>
            <pc:docMk/>
            <pc:sldMk cId="219974678" sldId="411"/>
            <ac:spMk id="8" creationId="{54435FEB-4946-F682-60F9-B1548E22CBE7}"/>
          </ac:spMkLst>
        </pc:spChg>
        <pc:spChg chg="add mod">
          <ac:chgData name="장원(물리학과)" userId="e4610acd-0df6-4076-801e-55b8d7f4980f" providerId="ADAL" clId="{A69C840B-12DC-4AB5-9E31-85C400B9D68F}" dt="2026-01-09T01:23:17.146" v="2537" actId="1076"/>
          <ac:spMkLst>
            <pc:docMk/>
            <pc:sldMk cId="219974678" sldId="411"/>
            <ac:spMk id="9" creationId="{5CAE7936-CB35-19E8-2AA1-28387893BAF5}"/>
          </ac:spMkLst>
        </pc:spChg>
        <pc:spChg chg="add mod">
          <ac:chgData name="장원(물리학과)" userId="e4610acd-0df6-4076-801e-55b8d7f4980f" providerId="ADAL" clId="{A69C840B-12DC-4AB5-9E31-85C400B9D68F}" dt="2026-01-09T01:23:17.146" v="2537" actId="1076"/>
          <ac:spMkLst>
            <pc:docMk/>
            <pc:sldMk cId="219974678" sldId="411"/>
            <ac:spMk id="10" creationId="{5598A663-95DB-0E2D-D385-CD5C53C5C817}"/>
          </ac:spMkLst>
        </pc:spChg>
        <pc:spChg chg="add mod">
          <ac:chgData name="장원(물리학과)" userId="e4610acd-0df6-4076-801e-55b8d7f4980f" providerId="ADAL" clId="{A69C840B-12DC-4AB5-9E31-85C400B9D68F}" dt="2026-01-09T01:23:17.146" v="2537" actId="1076"/>
          <ac:spMkLst>
            <pc:docMk/>
            <pc:sldMk cId="219974678" sldId="411"/>
            <ac:spMk id="11" creationId="{700E596F-4824-73D2-EE22-7A10C305F08B}"/>
          </ac:spMkLst>
        </pc:spChg>
        <pc:spChg chg="add mod">
          <ac:chgData name="장원(물리학과)" userId="e4610acd-0df6-4076-801e-55b8d7f4980f" providerId="ADAL" clId="{A69C840B-12DC-4AB5-9E31-85C400B9D68F}" dt="2026-01-09T01:23:20.072" v="2538" actId="1076"/>
          <ac:spMkLst>
            <pc:docMk/>
            <pc:sldMk cId="219974678" sldId="411"/>
            <ac:spMk id="13" creationId="{DCCC23FA-63BF-7227-426E-7F743B287DBE}"/>
          </ac:spMkLst>
        </pc:spChg>
        <pc:spChg chg="del">
          <ac:chgData name="장원(물리학과)" userId="e4610acd-0df6-4076-801e-55b8d7f4980f" providerId="ADAL" clId="{A69C840B-12DC-4AB5-9E31-85C400B9D68F}" dt="2026-01-09T01:19:56.372" v="2371" actId="478"/>
          <ac:spMkLst>
            <pc:docMk/>
            <pc:sldMk cId="219974678" sldId="411"/>
            <ac:spMk id="14" creationId="{A183BC8A-A2CB-138E-C0E8-8E5C204EE2B0}"/>
          </ac:spMkLst>
        </pc:spChg>
        <pc:spChg chg="del mod">
          <ac:chgData name="장원(물리학과)" userId="e4610acd-0df6-4076-801e-55b8d7f4980f" providerId="ADAL" clId="{A69C840B-12DC-4AB5-9E31-85C400B9D68F}" dt="2026-01-09T01:22:57.379" v="2532" actId="478"/>
          <ac:spMkLst>
            <pc:docMk/>
            <pc:sldMk cId="219974678" sldId="411"/>
            <ac:spMk id="15" creationId="{E29B3290-0390-097C-2CA8-F768CBA40315}"/>
          </ac:spMkLst>
        </pc:spChg>
        <pc:spChg chg="del mod">
          <ac:chgData name="장원(물리학과)" userId="e4610acd-0df6-4076-801e-55b8d7f4980f" providerId="ADAL" clId="{A69C840B-12DC-4AB5-9E31-85C400B9D68F}" dt="2026-01-09T01:22:57.379" v="2532" actId="478"/>
          <ac:spMkLst>
            <pc:docMk/>
            <pc:sldMk cId="219974678" sldId="411"/>
            <ac:spMk id="16" creationId="{BBEFF02B-90E2-5E08-4E73-891D1FB15150}"/>
          </ac:spMkLst>
        </pc:spChg>
        <pc:spChg chg="del mod">
          <ac:chgData name="장원(물리학과)" userId="e4610acd-0df6-4076-801e-55b8d7f4980f" providerId="ADAL" clId="{A69C840B-12DC-4AB5-9E31-85C400B9D68F}" dt="2026-01-09T01:22:57.379" v="2532" actId="478"/>
          <ac:spMkLst>
            <pc:docMk/>
            <pc:sldMk cId="219974678" sldId="411"/>
            <ac:spMk id="17" creationId="{30C7E08A-1673-2BAB-BB79-A94806223D82}"/>
          </ac:spMkLst>
        </pc:spChg>
        <pc:spChg chg="del mod">
          <ac:chgData name="장원(물리학과)" userId="e4610acd-0df6-4076-801e-55b8d7f4980f" providerId="ADAL" clId="{A69C840B-12DC-4AB5-9E31-85C400B9D68F}" dt="2026-01-09T01:22:57.379" v="2532" actId="478"/>
          <ac:spMkLst>
            <pc:docMk/>
            <pc:sldMk cId="219974678" sldId="411"/>
            <ac:spMk id="18" creationId="{19667B6E-96F4-187D-8307-622AF3E18BF1}"/>
          </ac:spMkLst>
        </pc:spChg>
        <pc:spChg chg="del mod">
          <ac:chgData name="장원(물리학과)" userId="e4610acd-0df6-4076-801e-55b8d7f4980f" providerId="ADAL" clId="{A69C840B-12DC-4AB5-9E31-85C400B9D68F}" dt="2026-01-09T01:22:57.379" v="2532" actId="478"/>
          <ac:spMkLst>
            <pc:docMk/>
            <pc:sldMk cId="219974678" sldId="411"/>
            <ac:spMk id="27" creationId="{1B545B94-2C6A-0EA1-00F9-7A2F5FC3774D}"/>
          </ac:spMkLst>
        </pc:spChg>
        <pc:spChg chg="del mod">
          <ac:chgData name="장원(물리학과)" userId="e4610acd-0df6-4076-801e-55b8d7f4980f" providerId="ADAL" clId="{A69C840B-12DC-4AB5-9E31-85C400B9D68F}" dt="2026-01-09T01:22:57.379" v="2532" actId="478"/>
          <ac:spMkLst>
            <pc:docMk/>
            <pc:sldMk cId="219974678" sldId="411"/>
            <ac:spMk id="28" creationId="{B3322185-141F-9BEC-E480-EBF148AEB42A}"/>
          </ac:spMkLst>
        </pc:spChg>
        <pc:spChg chg="del">
          <ac:chgData name="장원(물리학과)" userId="e4610acd-0df6-4076-801e-55b8d7f4980f" providerId="ADAL" clId="{A69C840B-12DC-4AB5-9E31-85C400B9D68F}" dt="2026-01-09T01:19:55.747" v="2370" actId="478"/>
          <ac:spMkLst>
            <pc:docMk/>
            <pc:sldMk cId="219974678" sldId="411"/>
            <ac:spMk id="29" creationId="{C3593ECE-E63B-4BCC-5039-FB71ABB8ED0B}"/>
          </ac:spMkLst>
        </pc:spChg>
        <pc:spChg chg="del">
          <ac:chgData name="장원(물리학과)" userId="e4610acd-0df6-4076-801e-55b8d7f4980f" providerId="ADAL" clId="{A69C840B-12DC-4AB5-9E31-85C400B9D68F}" dt="2026-01-09T01:19:54.315" v="2369" actId="478"/>
          <ac:spMkLst>
            <pc:docMk/>
            <pc:sldMk cId="219974678" sldId="411"/>
            <ac:spMk id="30" creationId="{008978C5-59CE-CD0F-5919-21954EB0117D}"/>
          </ac:spMkLst>
        </pc:spChg>
        <pc:spChg chg="mod">
          <ac:chgData name="장원(물리학과)" userId="e4610acd-0df6-4076-801e-55b8d7f4980f" providerId="ADAL" clId="{A69C840B-12DC-4AB5-9E31-85C400B9D68F}" dt="2026-01-09T01:23:08.955" v="2536" actId="1076"/>
          <ac:spMkLst>
            <pc:docMk/>
            <pc:sldMk cId="219974678" sldId="411"/>
            <ac:spMk id="32" creationId="{24DE92C2-83A5-0797-F9C2-CE852D146A08}"/>
          </ac:spMkLst>
        </pc:spChg>
        <pc:spChg chg="mod">
          <ac:chgData name="장원(물리학과)" userId="e4610acd-0df6-4076-801e-55b8d7f4980f" providerId="ADAL" clId="{A69C840B-12DC-4AB5-9E31-85C400B9D68F}" dt="2026-01-09T01:21:10.062" v="2380" actId="20577"/>
          <ac:spMkLst>
            <pc:docMk/>
            <pc:sldMk cId="219974678" sldId="411"/>
            <ac:spMk id="52" creationId="{2FDBF212-F3FC-AF23-BD76-BDFF8D7B4A76}"/>
          </ac:spMkLst>
        </pc:spChg>
        <pc:picChg chg="del">
          <ac:chgData name="장원(물리학과)" userId="e4610acd-0df6-4076-801e-55b8d7f4980f" providerId="ADAL" clId="{A69C840B-12DC-4AB5-9E31-85C400B9D68F}" dt="2026-01-09T01:19:52.300" v="2366" actId="478"/>
          <ac:picMkLst>
            <pc:docMk/>
            <pc:sldMk cId="219974678" sldId="411"/>
            <ac:picMk id="5" creationId="{ECFDCF0F-F102-E71C-5938-1995AEB6F533}"/>
          </ac:picMkLst>
        </pc:picChg>
        <pc:picChg chg="add mod">
          <ac:chgData name="장원(물리학과)" userId="e4610acd-0df6-4076-801e-55b8d7f4980f" providerId="ADAL" clId="{A69C840B-12DC-4AB5-9E31-85C400B9D68F}" dt="2026-01-09T01:23:22.466" v="2539" actId="1076"/>
          <ac:picMkLst>
            <pc:docMk/>
            <pc:sldMk cId="219974678" sldId="411"/>
            <ac:picMk id="20" creationId="{A12D4D8A-A9DF-2687-EDE3-D980C8E978AA}"/>
          </ac:picMkLst>
        </pc:picChg>
        <pc:picChg chg="del">
          <ac:chgData name="장원(물리학과)" userId="e4610acd-0df6-4076-801e-55b8d7f4980f" providerId="ADAL" clId="{A69C840B-12DC-4AB5-9E31-85C400B9D68F}" dt="2026-01-09T01:19:52.610" v="2367" actId="478"/>
          <ac:picMkLst>
            <pc:docMk/>
            <pc:sldMk cId="219974678" sldId="411"/>
            <ac:picMk id="4098" creationId="{00690FA3-12BF-E906-AF1F-5521922A8924}"/>
          </ac:picMkLst>
        </pc:picChg>
        <pc:picChg chg="mod">
          <ac:chgData name="장원(물리학과)" userId="e4610acd-0df6-4076-801e-55b8d7f4980f" providerId="ADAL" clId="{A69C840B-12DC-4AB5-9E31-85C400B9D68F}" dt="2026-01-09T01:21:24.646" v="2416" actId="1036"/>
          <ac:picMkLst>
            <pc:docMk/>
            <pc:sldMk cId="219974678" sldId="411"/>
            <ac:picMk id="4104" creationId="{9AF2215C-C375-668C-C83D-161EA8C6B036}"/>
          </ac:picMkLst>
        </pc:picChg>
        <pc:picChg chg="del">
          <ac:chgData name="장원(물리학과)" userId="e4610acd-0df6-4076-801e-55b8d7f4980f" providerId="ADAL" clId="{A69C840B-12DC-4AB5-9E31-85C400B9D68F}" dt="2026-01-09T01:19:53.100" v="2368" actId="478"/>
          <ac:picMkLst>
            <pc:docMk/>
            <pc:sldMk cId="219974678" sldId="411"/>
            <ac:picMk id="4108" creationId="{A642B5C8-EE6E-4D76-4063-91ECB6FA8101}"/>
          </ac:picMkLst>
        </pc:picChg>
        <pc:picChg chg="mod">
          <ac:chgData name="장원(물리학과)" userId="e4610acd-0df6-4076-801e-55b8d7f4980f" providerId="ADAL" clId="{A69C840B-12DC-4AB5-9E31-85C400B9D68F}" dt="2026-01-09T01:21:24.646" v="2416" actId="1036"/>
          <ac:picMkLst>
            <pc:docMk/>
            <pc:sldMk cId="219974678" sldId="411"/>
            <ac:picMk id="4110" creationId="{3FE20445-59C1-FBA3-72EB-E0A40CBC5C9C}"/>
          </ac:picMkLst>
        </pc:picChg>
        <pc:cxnChg chg="add mod">
          <ac:chgData name="장원(물리학과)" userId="e4610acd-0df6-4076-801e-55b8d7f4980f" providerId="ADAL" clId="{A69C840B-12DC-4AB5-9E31-85C400B9D68F}" dt="2026-01-09T01:23:17.146" v="2537" actId="1076"/>
          <ac:cxnSpMkLst>
            <pc:docMk/>
            <pc:sldMk cId="219974678" sldId="411"/>
            <ac:cxnSpMk id="12" creationId="{B6926701-1B45-B3F9-8F9E-B0299969F2D7}"/>
          </ac:cxnSpMkLst>
        </pc:cxnChg>
        <pc:cxnChg chg="add mod">
          <ac:chgData name="장원(물리학과)" userId="e4610acd-0df6-4076-801e-55b8d7f4980f" providerId="ADAL" clId="{A69C840B-12DC-4AB5-9E31-85C400B9D68F}" dt="2026-01-09T01:23:17.146" v="2537" actId="1076"/>
          <ac:cxnSpMkLst>
            <pc:docMk/>
            <pc:sldMk cId="219974678" sldId="411"/>
            <ac:cxnSpMk id="19" creationId="{F02B7749-84E1-C935-B102-45494A65143D}"/>
          </ac:cxnSpMkLst>
        </pc:cxnChg>
        <pc:cxnChg chg="del mod">
          <ac:chgData name="장원(물리학과)" userId="e4610acd-0df6-4076-801e-55b8d7f4980f" providerId="ADAL" clId="{A69C840B-12DC-4AB5-9E31-85C400B9D68F}" dt="2026-01-09T01:22:57.379" v="2532" actId="478"/>
          <ac:cxnSpMkLst>
            <pc:docMk/>
            <pc:sldMk cId="219974678" sldId="411"/>
            <ac:cxnSpMk id="22" creationId="{B9558D16-BD00-1C2C-0728-98348539D83F}"/>
          </ac:cxnSpMkLst>
        </pc:cxnChg>
        <pc:cxnChg chg="del mod">
          <ac:chgData name="장원(물리학과)" userId="e4610acd-0df6-4076-801e-55b8d7f4980f" providerId="ADAL" clId="{A69C840B-12DC-4AB5-9E31-85C400B9D68F}" dt="2026-01-09T01:22:57.379" v="2532" actId="478"/>
          <ac:cxnSpMkLst>
            <pc:docMk/>
            <pc:sldMk cId="219974678" sldId="411"/>
            <ac:cxnSpMk id="23" creationId="{56B160C0-61DF-9FE5-52A5-4C5B9A1F41BC}"/>
          </ac:cxnSpMkLst>
        </pc:cxnChg>
      </pc:sldChg>
      <pc:sldChg chg="add">
        <pc:chgData name="장원(물리학과)" userId="e4610acd-0df6-4076-801e-55b8d7f4980f" providerId="ADAL" clId="{A69C840B-12DC-4AB5-9E31-85C400B9D68F}" dt="2026-01-09T01:34:20.636" v="2711"/>
        <pc:sldMkLst>
          <pc:docMk/>
          <pc:sldMk cId="2798115907" sldId="619"/>
        </pc:sldMkLst>
      </pc:sldChg>
      <pc:sldChg chg="modSp add mod">
        <pc:chgData name="장원(물리학과)" userId="e4610acd-0df6-4076-801e-55b8d7f4980f" providerId="ADAL" clId="{A69C840B-12DC-4AB5-9E31-85C400B9D68F}" dt="2026-01-09T01:27:13.539" v="2563" actId="1076"/>
        <pc:sldMkLst>
          <pc:docMk/>
          <pc:sldMk cId="233561246" sldId="624"/>
        </pc:sldMkLst>
        <pc:spChg chg="mod">
          <ac:chgData name="장원(물리학과)" userId="e4610acd-0df6-4076-801e-55b8d7f4980f" providerId="ADAL" clId="{A69C840B-12DC-4AB5-9E31-85C400B9D68F}" dt="2026-01-09T01:27:13.539" v="2563" actId="1076"/>
          <ac:spMkLst>
            <pc:docMk/>
            <pc:sldMk cId="233561246" sldId="624"/>
            <ac:spMk id="4" creationId="{15F750D3-0073-40F6-B9D1-C7448D932CAD}"/>
          </ac:spMkLst>
        </pc:spChg>
        <pc:spChg chg="mod">
          <ac:chgData name="장원(물리학과)" userId="e4610acd-0df6-4076-801e-55b8d7f4980f" providerId="ADAL" clId="{A69C840B-12DC-4AB5-9E31-85C400B9D68F}" dt="2026-01-09T01:26:15.159" v="2560" actId="20577"/>
          <ac:spMkLst>
            <pc:docMk/>
            <pc:sldMk cId="233561246" sldId="624"/>
            <ac:spMk id="24" creationId="{EC697169-C2A6-434A-B1DD-2EB2CB6F2CD8}"/>
          </ac:spMkLst>
        </pc:spChg>
      </pc:sldChg>
      <pc:sldChg chg="addSp delSp modSp add mod">
        <pc:chgData name="장원(물리학과)" userId="e4610acd-0df6-4076-801e-55b8d7f4980f" providerId="ADAL" clId="{A69C840B-12DC-4AB5-9E31-85C400B9D68F}" dt="2026-01-09T01:43:49.515" v="2901" actId="20577"/>
        <pc:sldMkLst>
          <pc:docMk/>
          <pc:sldMk cId="1684510603" sldId="629"/>
        </pc:sldMkLst>
        <pc:spChg chg="add mod">
          <ac:chgData name="장원(물리학과)" userId="e4610acd-0df6-4076-801e-55b8d7f4980f" providerId="ADAL" clId="{A69C840B-12DC-4AB5-9E31-85C400B9D68F}" dt="2026-01-09T00:27:43.251" v="686"/>
          <ac:spMkLst>
            <pc:docMk/>
            <pc:sldMk cId="1684510603" sldId="629"/>
            <ac:spMk id="2" creationId="{337ACC88-93BB-8B8A-557C-0911E3BF67C2}"/>
          </ac:spMkLst>
        </pc:spChg>
        <pc:spChg chg="mod">
          <ac:chgData name="장원(물리학과)" userId="e4610acd-0df6-4076-801e-55b8d7f4980f" providerId="ADAL" clId="{A69C840B-12DC-4AB5-9E31-85C400B9D68F}" dt="2026-01-09T00:17:22.201" v="449" actId="1076"/>
          <ac:spMkLst>
            <pc:docMk/>
            <pc:sldMk cId="1684510603" sldId="629"/>
            <ac:spMk id="4" creationId="{FB597FA6-E326-4A88-A887-D1A711B83506}"/>
          </ac:spMkLst>
        </pc:spChg>
        <pc:spChg chg="mod">
          <ac:chgData name="장원(물리학과)" userId="e4610acd-0df6-4076-801e-55b8d7f4980f" providerId="ADAL" clId="{A69C840B-12DC-4AB5-9E31-85C400B9D68F}" dt="2026-01-09T01:43:49.515" v="2901" actId="20577"/>
          <ac:spMkLst>
            <pc:docMk/>
            <pc:sldMk cId="1684510603" sldId="629"/>
            <ac:spMk id="5" creationId="{6F1D90B8-6445-43FE-AE6A-4C90EAA51CDC}"/>
          </ac:spMkLst>
        </pc:spChg>
        <pc:spChg chg="del">
          <ac:chgData name="장원(물리학과)" userId="e4610acd-0df6-4076-801e-55b8d7f4980f" providerId="ADAL" clId="{A69C840B-12DC-4AB5-9E31-85C400B9D68F}" dt="2026-01-09T00:08:50.100" v="77" actId="478"/>
          <ac:spMkLst>
            <pc:docMk/>
            <pc:sldMk cId="1684510603" sldId="629"/>
            <ac:spMk id="6" creationId="{FC311AC4-4E4B-48FB-8F97-5D463917C215}"/>
          </ac:spMkLst>
        </pc:spChg>
        <pc:spChg chg="del">
          <ac:chgData name="장원(물리학과)" userId="e4610acd-0df6-4076-801e-55b8d7f4980f" providerId="ADAL" clId="{A69C840B-12DC-4AB5-9E31-85C400B9D68F}" dt="2026-01-09T00:08:51.020" v="78" actId="478"/>
          <ac:spMkLst>
            <pc:docMk/>
            <pc:sldMk cId="1684510603" sldId="629"/>
            <ac:spMk id="7" creationId="{BEAEDB02-8016-444B-8ED7-9DFB4E5F4AB6}"/>
          </ac:spMkLst>
        </pc:spChg>
        <pc:spChg chg="del">
          <ac:chgData name="장원(물리학과)" userId="e4610acd-0df6-4076-801e-55b8d7f4980f" providerId="ADAL" clId="{A69C840B-12DC-4AB5-9E31-85C400B9D68F}" dt="2026-01-09T00:08:52.197" v="79" actId="478"/>
          <ac:spMkLst>
            <pc:docMk/>
            <pc:sldMk cId="1684510603" sldId="629"/>
            <ac:spMk id="8" creationId="{252C0B45-4684-4832-9761-3B15A93524D6}"/>
          </ac:spMkLst>
        </pc:spChg>
      </pc:sldChg>
      <pc:sldChg chg="modSp new del mod">
        <pc:chgData name="장원(물리학과)" userId="e4610acd-0df6-4076-801e-55b8d7f4980f" providerId="ADAL" clId="{A69C840B-12DC-4AB5-9E31-85C400B9D68F}" dt="2026-01-09T00:37:00.781" v="868" actId="47"/>
        <pc:sldMkLst>
          <pc:docMk/>
          <pc:sldMk cId="611217196" sldId="630"/>
        </pc:sldMkLst>
        <pc:spChg chg="mod">
          <ac:chgData name="장원(물리학과)" userId="e4610acd-0df6-4076-801e-55b8d7f4980f" providerId="ADAL" clId="{A69C840B-12DC-4AB5-9E31-85C400B9D68F}" dt="2026-01-09T00:17:11.733" v="448" actId="20577"/>
          <ac:spMkLst>
            <pc:docMk/>
            <pc:sldMk cId="611217196" sldId="630"/>
            <ac:spMk id="2" creationId="{1D70A701-1E1F-7439-B0D9-C243BC4E2A81}"/>
          </ac:spMkLst>
        </pc:spChg>
      </pc:sldChg>
      <pc:sldChg chg="addSp delSp modSp add mod">
        <pc:chgData name="장원(물리학과)" userId="e4610acd-0df6-4076-801e-55b8d7f4980f" providerId="ADAL" clId="{A69C840B-12DC-4AB5-9E31-85C400B9D68F}" dt="2026-01-09T00:36:23.246" v="861" actId="1076"/>
        <pc:sldMkLst>
          <pc:docMk/>
          <pc:sldMk cId="2822676027" sldId="631"/>
        </pc:sldMkLst>
        <pc:spChg chg="add mod">
          <ac:chgData name="장원(물리학과)" userId="e4610acd-0df6-4076-801e-55b8d7f4980f" providerId="ADAL" clId="{A69C840B-12DC-4AB5-9E31-85C400B9D68F}" dt="2026-01-09T00:36:23.246" v="861" actId="1076"/>
          <ac:spMkLst>
            <pc:docMk/>
            <pc:sldMk cId="2822676027" sldId="631"/>
            <ac:spMk id="6" creationId="{CFA0B4BC-159E-2BD8-CCFA-CBE146D16F9E}"/>
          </ac:spMkLst>
        </pc:spChg>
        <pc:spChg chg="add mod">
          <ac:chgData name="장원(물리학과)" userId="e4610acd-0df6-4076-801e-55b8d7f4980f" providerId="ADAL" clId="{A69C840B-12DC-4AB5-9E31-85C400B9D68F}" dt="2026-01-09T00:36:19.069" v="860" actId="1076"/>
          <ac:spMkLst>
            <pc:docMk/>
            <pc:sldMk cId="2822676027" sldId="631"/>
            <ac:spMk id="8" creationId="{7AFD425A-BC8E-20E3-C7B5-9A9573C06C03}"/>
          </ac:spMkLst>
        </pc:spChg>
        <pc:spChg chg="del">
          <ac:chgData name="장원(물리학과)" userId="e4610acd-0df6-4076-801e-55b8d7f4980f" providerId="ADAL" clId="{A69C840B-12DC-4AB5-9E31-85C400B9D68F}" dt="2026-01-09T00:27:58.316" v="690" actId="478"/>
          <ac:spMkLst>
            <pc:docMk/>
            <pc:sldMk cId="2822676027" sldId="631"/>
            <ac:spMk id="9" creationId="{CFD6310C-EA86-970B-15B5-2E41D89DD5DC}"/>
          </ac:spMkLst>
        </pc:spChg>
        <pc:spChg chg="del">
          <ac:chgData name="장원(물리학과)" userId="e4610acd-0df6-4076-801e-55b8d7f4980f" providerId="ADAL" clId="{A69C840B-12DC-4AB5-9E31-85C400B9D68F}" dt="2026-01-09T00:27:57.732" v="689" actId="478"/>
          <ac:spMkLst>
            <pc:docMk/>
            <pc:sldMk cId="2822676027" sldId="631"/>
            <ac:spMk id="10" creationId="{B23CB261-990D-BA3F-F97A-EDC38D7D1259}"/>
          </ac:spMkLst>
        </pc:spChg>
        <pc:spChg chg="del">
          <ac:chgData name="장원(물리학과)" userId="e4610acd-0df6-4076-801e-55b8d7f4980f" providerId="ADAL" clId="{A69C840B-12DC-4AB5-9E31-85C400B9D68F}" dt="2026-01-09T00:29:32.204" v="705" actId="478"/>
          <ac:spMkLst>
            <pc:docMk/>
            <pc:sldMk cId="2822676027" sldId="631"/>
            <ac:spMk id="14" creationId="{E019E379-1C98-C76B-EE2B-37BDA433FCF8}"/>
          </ac:spMkLst>
        </pc:spChg>
        <pc:spChg chg="del">
          <ac:chgData name="장원(물리학과)" userId="e4610acd-0df6-4076-801e-55b8d7f4980f" providerId="ADAL" clId="{A69C840B-12DC-4AB5-9E31-85C400B9D68F}" dt="2026-01-09T00:28:00.499" v="692" actId="478"/>
          <ac:spMkLst>
            <pc:docMk/>
            <pc:sldMk cId="2822676027" sldId="631"/>
            <ac:spMk id="15" creationId="{2DEE2863-8E0C-0E03-3007-E528A31E082E}"/>
          </ac:spMkLst>
        </pc:spChg>
        <pc:picChg chg="add mod">
          <ac:chgData name="장원(물리학과)" userId="e4610acd-0df6-4076-801e-55b8d7f4980f" providerId="ADAL" clId="{A69C840B-12DC-4AB5-9E31-85C400B9D68F}" dt="2026-01-09T00:28:23.314" v="693"/>
          <ac:picMkLst>
            <pc:docMk/>
            <pc:sldMk cId="2822676027" sldId="631"/>
            <ac:picMk id="2" creationId="{C132FFEF-4532-9DC8-11F5-7FAF0B820293}"/>
          </ac:picMkLst>
        </pc:picChg>
        <pc:picChg chg="add mod">
          <ac:chgData name="장원(물리학과)" userId="e4610acd-0df6-4076-801e-55b8d7f4980f" providerId="ADAL" clId="{A69C840B-12DC-4AB5-9E31-85C400B9D68F}" dt="2026-01-09T00:29:39.189" v="711" actId="1076"/>
          <ac:picMkLst>
            <pc:docMk/>
            <pc:sldMk cId="2822676027" sldId="631"/>
            <ac:picMk id="3" creationId="{99F0A407-DF90-B795-AC6B-C08449547234}"/>
          </ac:picMkLst>
        </pc:picChg>
        <pc:picChg chg="del">
          <ac:chgData name="장원(물리학과)" userId="e4610acd-0df6-4076-801e-55b8d7f4980f" providerId="ADAL" clId="{A69C840B-12DC-4AB5-9E31-85C400B9D68F}" dt="2026-01-09T00:27:56.661" v="688" actId="478"/>
          <ac:picMkLst>
            <pc:docMk/>
            <pc:sldMk cId="2822676027" sldId="631"/>
            <ac:picMk id="7" creationId="{90AA8969-28CC-FD19-8FC0-5C1995F283CB}"/>
          </ac:picMkLst>
        </pc:picChg>
        <pc:picChg chg="del">
          <ac:chgData name="장원(물리학과)" userId="e4610acd-0df6-4076-801e-55b8d7f4980f" providerId="ADAL" clId="{A69C840B-12DC-4AB5-9E31-85C400B9D68F}" dt="2026-01-09T00:27:59.419" v="691" actId="478"/>
          <ac:picMkLst>
            <pc:docMk/>
            <pc:sldMk cId="2822676027" sldId="631"/>
            <ac:picMk id="13" creationId="{1B2DB613-54E6-48B4-9F30-2C36D8AC8D1B}"/>
          </ac:picMkLst>
        </pc:picChg>
        <pc:picChg chg="del">
          <ac:chgData name="장원(물리학과)" userId="e4610acd-0df6-4076-801e-55b8d7f4980f" providerId="ADAL" clId="{A69C840B-12DC-4AB5-9E31-85C400B9D68F}" dt="2026-01-09T00:29:31.724" v="704" actId="478"/>
          <ac:picMkLst>
            <pc:docMk/>
            <pc:sldMk cId="2822676027" sldId="631"/>
            <ac:picMk id="1026" creationId="{73C80A8F-D6D2-1401-0060-D425EB175B15}"/>
          </ac:picMkLst>
        </pc:picChg>
      </pc:sldChg>
      <pc:sldChg chg="addSp delSp modSp add mod">
        <pc:chgData name="장원(물리학과)" userId="e4610acd-0df6-4076-801e-55b8d7f4980f" providerId="ADAL" clId="{A69C840B-12DC-4AB5-9E31-85C400B9D68F}" dt="2026-01-09T03:21:44.643" v="4240" actId="1076"/>
        <pc:sldMkLst>
          <pc:docMk/>
          <pc:sldMk cId="3158720690" sldId="632"/>
        </pc:sldMkLst>
        <pc:spChg chg="add mod">
          <ac:chgData name="장원(물리학과)" userId="e4610acd-0df6-4076-801e-55b8d7f4980f" providerId="ADAL" clId="{A69C840B-12DC-4AB5-9E31-85C400B9D68F}" dt="2026-01-09T00:39:47.411" v="961" actId="20577"/>
          <ac:spMkLst>
            <pc:docMk/>
            <pc:sldMk cId="3158720690" sldId="632"/>
            <ac:spMk id="2" creationId="{474CD012-2E7C-B39C-F5CC-4AF2A34F67CB}"/>
          </ac:spMkLst>
        </pc:spChg>
        <pc:spChg chg="add del mod">
          <ac:chgData name="장원(물리학과)" userId="e4610acd-0df6-4076-801e-55b8d7f4980f" providerId="ADAL" clId="{A69C840B-12DC-4AB5-9E31-85C400B9D68F}" dt="2026-01-09T00:41:24.373" v="983" actId="478"/>
          <ac:spMkLst>
            <pc:docMk/>
            <pc:sldMk cId="3158720690" sldId="632"/>
            <ac:spMk id="6" creationId="{6F9BF47E-5081-617E-BBF7-E933CEA74A50}"/>
          </ac:spMkLst>
        </pc:spChg>
        <pc:spChg chg="del">
          <ac:chgData name="장원(물리학과)" userId="e4610acd-0df6-4076-801e-55b8d7f4980f" providerId="ADAL" clId="{A69C840B-12DC-4AB5-9E31-85C400B9D68F}" dt="2026-01-09T00:39:55.733" v="964" actId="478"/>
          <ac:spMkLst>
            <pc:docMk/>
            <pc:sldMk cId="3158720690" sldId="632"/>
            <ac:spMk id="9" creationId="{71E32605-4172-539C-325F-BA5FCA3C48F7}"/>
          </ac:spMkLst>
        </pc:spChg>
        <pc:spChg chg="del">
          <ac:chgData name="장원(물리학과)" userId="e4610acd-0df6-4076-801e-55b8d7f4980f" providerId="ADAL" clId="{A69C840B-12DC-4AB5-9E31-85C400B9D68F}" dt="2026-01-09T00:39:54.740" v="963" actId="478"/>
          <ac:spMkLst>
            <pc:docMk/>
            <pc:sldMk cId="3158720690" sldId="632"/>
            <ac:spMk id="10" creationId="{23E20350-1EE7-1B00-38CE-8F14DDBEA8F9}"/>
          </ac:spMkLst>
        </pc:spChg>
        <pc:spChg chg="del">
          <ac:chgData name="장원(물리학과)" userId="e4610acd-0df6-4076-801e-55b8d7f4980f" providerId="ADAL" clId="{A69C840B-12DC-4AB5-9E31-85C400B9D68F}" dt="2026-01-09T00:39:56.844" v="965" actId="478"/>
          <ac:spMkLst>
            <pc:docMk/>
            <pc:sldMk cId="3158720690" sldId="632"/>
            <ac:spMk id="14" creationId="{A0E696AF-E857-1498-EFCB-EB9EDB200C54}"/>
          </ac:spMkLst>
        </pc:spChg>
        <pc:spChg chg="del">
          <ac:chgData name="장원(물리학과)" userId="e4610acd-0df6-4076-801e-55b8d7f4980f" providerId="ADAL" clId="{A69C840B-12DC-4AB5-9E31-85C400B9D68F}" dt="2026-01-09T00:39:58.380" v="967" actId="478"/>
          <ac:spMkLst>
            <pc:docMk/>
            <pc:sldMk cId="3158720690" sldId="632"/>
            <ac:spMk id="15" creationId="{09F9DA15-DF15-7B4C-A2D9-457C48B08606}"/>
          </ac:spMkLst>
        </pc:spChg>
        <pc:spChg chg="del">
          <ac:chgData name="장원(물리학과)" userId="e4610acd-0df6-4076-801e-55b8d7f4980f" providerId="ADAL" clId="{A69C840B-12DC-4AB5-9E31-85C400B9D68F}" dt="2026-01-09T00:44:50.460" v="1202" actId="478"/>
          <ac:spMkLst>
            <pc:docMk/>
            <pc:sldMk cId="3158720690" sldId="632"/>
            <ac:spMk id="17" creationId="{1BB1D2F5-901F-4ADD-BF69-EEB8F1AA8D06}"/>
          </ac:spMkLst>
        </pc:spChg>
        <pc:spChg chg="del">
          <ac:chgData name="장원(물리학과)" userId="e4610acd-0df6-4076-801e-55b8d7f4980f" providerId="ADAL" clId="{A69C840B-12DC-4AB5-9E31-85C400B9D68F}" dt="2026-01-09T00:42:38.268" v="1151" actId="478"/>
          <ac:spMkLst>
            <pc:docMk/>
            <pc:sldMk cId="3158720690" sldId="632"/>
            <ac:spMk id="18" creationId="{6BBDBEFF-D863-2E3B-AE76-F1770386442C}"/>
          </ac:spMkLst>
        </pc:spChg>
        <pc:spChg chg="add mod">
          <ac:chgData name="장원(물리학과)" userId="e4610acd-0df6-4076-801e-55b8d7f4980f" providerId="ADAL" clId="{A69C840B-12DC-4AB5-9E31-85C400B9D68F}" dt="2026-01-09T01:00:12.404" v="1637" actId="1036"/>
          <ac:spMkLst>
            <pc:docMk/>
            <pc:sldMk cId="3158720690" sldId="632"/>
            <ac:spMk id="23" creationId="{678FE37E-DE92-AD2D-FD08-A9D3F8FE91C5}"/>
          </ac:spMkLst>
        </pc:spChg>
        <pc:spChg chg="add mod">
          <ac:chgData name="장원(물리학과)" userId="e4610acd-0df6-4076-801e-55b8d7f4980f" providerId="ADAL" clId="{A69C840B-12DC-4AB5-9E31-85C400B9D68F}" dt="2026-01-09T01:01:03.465" v="1739" actId="20577"/>
          <ac:spMkLst>
            <pc:docMk/>
            <pc:sldMk cId="3158720690" sldId="632"/>
            <ac:spMk id="24" creationId="{6B8CA6ED-E17F-D34B-46AA-540837796928}"/>
          </ac:spMkLst>
        </pc:spChg>
        <pc:spChg chg="add del">
          <ac:chgData name="장원(물리학과)" userId="e4610acd-0df6-4076-801e-55b8d7f4980f" providerId="ADAL" clId="{A69C840B-12DC-4AB5-9E31-85C400B9D68F}" dt="2026-01-09T00:44:23.952" v="1194" actId="22"/>
          <ac:spMkLst>
            <pc:docMk/>
            <pc:sldMk cId="3158720690" sldId="632"/>
            <ac:spMk id="26" creationId="{EDB70D8A-ED9F-7EC9-1C7E-DE355C8A9421}"/>
          </ac:spMkLst>
        </pc:spChg>
        <pc:spChg chg="add mod">
          <ac:chgData name="장원(물리학과)" userId="e4610acd-0df6-4076-801e-55b8d7f4980f" providerId="ADAL" clId="{A69C840B-12DC-4AB5-9E31-85C400B9D68F}" dt="2026-01-09T03:20:51.776" v="4234" actId="20577"/>
          <ac:spMkLst>
            <pc:docMk/>
            <pc:sldMk cId="3158720690" sldId="632"/>
            <ac:spMk id="28" creationId="{3D30CF28-889A-2CE2-FD63-692205F42FAA}"/>
          </ac:spMkLst>
        </pc:spChg>
        <pc:spChg chg="add del mod">
          <ac:chgData name="장원(물리학과)" userId="e4610acd-0df6-4076-801e-55b8d7f4980f" providerId="ADAL" clId="{A69C840B-12DC-4AB5-9E31-85C400B9D68F}" dt="2026-01-09T03:20:16.759" v="4187" actId="478"/>
          <ac:spMkLst>
            <pc:docMk/>
            <pc:sldMk cId="3158720690" sldId="632"/>
            <ac:spMk id="29" creationId="{BFE179A7-924E-2BC3-CC5C-CBD46E70369B}"/>
          </ac:spMkLst>
        </pc:spChg>
        <pc:spChg chg="add del mod">
          <ac:chgData name="장원(물리학과)" userId="e4610acd-0df6-4076-801e-55b8d7f4980f" providerId="ADAL" clId="{A69C840B-12DC-4AB5-9E31-85C400B9D68F}" dt="2026-01-09T03:20:14.208" v="4186" actId="478"/>
          <ac:spMkLst>
            <pc:docMk/>
            <pc:sldMk cId="3158720690" sldId="632"/>
            <ac:spMk id="30" creationId="{22863EED-3FAF-BAAC-0D85-F179687E4459}"/>
          </ac:spMkLst>
        </pc:spChg>
        <pc:spChg chg="add del mod">
          <ac:chgData name="장원(물리학과)" userId="e4610acd-0df6-4076-801e-55b8d7f4980f" providerId="ADAL" clId="{A69C840B-12DC-4AB5-9E31-85C400B9D68F}" dt="2026-01-09T03:20:12.999" v="4185" actId="478"/>
          <ac:spMkLst>
            <pc:docMk/>
            <pc:sldMk cId="3158720690" sldId="632"/>
            <ac:spMk id="31" creationId="{912D098F-1D6C-79BD-F43C-00293708FF2F}"/>
          </ac:spMkLst>
        </pc:spChg>
        <pc:spChg chg="add del mod">
          <ac:chgData name="장원(물리학과)" userId="e4610acd-0df6-4076-801e-55b8d7f4980f" providerId="ADAL" clId="{A69C840B-12DC-4AB5-9E31-85C400B9D68F}" dt="2026-01-09T03:20:11.503" v="4184" actId="478"/>
          <ac:spMkLst>
            <pc:docMk/>
            <pc:sldMk cId="3158720690" sldId="632"/>
            <ac:spMk id="32" creationId="{4FC157A3-E117-DB5C-B4E1-DB06DF15F965}"/>
          </ac:spMkLst>
        </pc:spChg>
        <pc:spChg chg="add mod">
          <ac:chgData name="장원(물리학과)" userId="e4610acd-0df6-4076-801e-55b8d7f4980f" providerId="ADAL" clId="{A69C840B-12DC-4AB5-9E31-85C400B9D68F}" dt="2026-01-09T00:49:46.597" v="1364" actId="20577"/>
          <ac:spMkLst>
            <pc:docMk/>
            <pc:sldMk cId="3158720690" sldId="632"/>
            <ac:spMk id="33" creationId="{5C1010E9-7506-2402-5A9F-2D2F4CCE994C}"/>
          </ac:spMkLst>
        </pc:spChg>
        <pc:spChg chg="add mod">
          <ac:chgData name="장원(물리학과)" userId="e4610acd-0df6-4076-801e-55b8d7f4980f" providerId="ADAL" clId="{A69C840B-12DC-4AB5-9E31-85C400B9D68F}" dt="2026-01-09T03:18:12.479" v="4162" actId="20577"/>
          <ac:spMkLst>
            <pc:docMk/>
            <pc:sldMk cId="3158720690" sldId="632"/>
            <ac:spMk id="35" creationId="{E30B8820-F78E-FCD5-34A9-AC1183AA0929}"/>
          </ac:spMkLst>
        </pc:spChg>
        <pc:spChg chg="add del mod">
          <ac:chgData name="장원(물리학과)" userId="e4610acd-0df6-4076-801e-55b8d7f4980f" providerId="ADAL" clId="{A69C840B-12DC-4AB5-9E31-85C400B9D68F}" dt="2026-01-09T00:53:24.028" v="1446" actId="478"/>
          <ac:spMkLst>
            <pc:docMk/>
            <pc:sldMk cId="3158720690" sldId="632"/>
            <ac:spMk id="36" creationId="{D9C019C8-FDD4-46F6-28E0-E46D0E4E74BF}"/>
          </ac:spMkLst>
        </pc:spChg>
        <pc:spChg chg="add mod">
          <ac:chgData name="장원(물리학과)" userId="e4610acd-0df6-4076-801e-55b8d7f4980f" providerId="ADAL" clId="{A69C840B-12DC-4AB5-9E31-85C400B9D68F}" dt="2026-01-09T01:00:15.198" v="1638" actId="1076"/>
          <ac:spMkLst>
            <pc:docMk/>
            <pc:sldMk cId="3158720690" sldId="632"/>
            <ac:spMk id="37" creationId="{42065ACF-EA31-8BB7-1A02-F461D63568E9}"/>
          </ac:spMkLst>
        </pc:spChg>
        <pc:picChg chg="add mod">
          <ac:chgData name="장원(물리학과)" userId="e4610acd-0df6-4076-801e-55b8d7f4980f" providerId="ADAL" clId="{A69C840B-12DC-4AB5-9E31-85C400B9D68F}" dt="2026-01-09T03:18:48.743" v="4167" actId="1076"/>
          <ac:picMkLst>
            <pc:docMk/>
            <pc:sldMk cId="3158720690" sldId="632"/>
            <ac:picMk id="3" creationId="{0BF30ADB-A342-A46A-DD14-E17A012FB50F}"/>
          </ac:picMkLst>
        </pc:picChg>
        <pc:picChg chg="add mod">
          <ac:chgData name="장원(물리학과)" userId="e4610acd-0df6-4076-801e-55b8d7f4980f" providerId="ADAL" clId="{A69C840B-12DC-4AB5-9E31-85C400B9D68F}" dt="2026-01-09T03:19:21.164" v="4174" actId="1076"/>
          <ac:picMkLst>
            <pc:docMk/>
            <pc:sldMk cId="3158720690" sldId="632"/>
            <ac:picMk id="5" creationId="{80C6A1EF-EE64-ED8D-B730-E0904E7ED5D3}"/>
          </ac:picMkLst>
        </pc:picChg>
        <pc:picChg chg="add del mod">
          <ac:chgData name="장원(물리학과)" userId="e4610acd-0df6-4076-801e-55b8d7f4980f" providerId="ADAL" clId="{A69C840B-12DC-4AB5-9E31-85C400B9D68F}" dt="2026-01-09T00:41:25.572" v="984" actId="478"/>
          <ac:picMkLst>
            <pc:docMk/>
            <pc:sldMk cId="3158720690" sldId="632"/>
            <ac:picMk id="5" creationId="{81903AD1-DAA7-7701-6FDA-6161ED400F99}"/>
          </ac:picMkLst>
        </pc:picChg>
        <pc:picChg chg="add mod">
          <ac:chgData name="장원(물리학과)" userId="e4610acd-0df6-4076-801e-55b8d7f4980f" providerId="ADAL" clId="{A69C840B-12DC-4AB5-9E31-85C400B9D68F}" dt="2026-01-09T03:19:27.597" v="4176" actId="14100"/>
          <ac:picMkLst>
            <pc:docMk/>
            <pc:sldMk cId="3158720690" sldId="632"/>
            <ac:picMk id="6" creationId="{0A4F6D79-35CB-EFDD-E957-D78E4BAD9209}"/>
          </ac:picMkLst>
        </pc:picChg>
        <pc:picChg chg="add mod">
          <ac:chgData name="장원(물리학과)" userId="e4610acd-0df6-4076-801e-55b8d7f4980f" providerId="ADAL" clId="{A69C840B-12DC-4AB5-9E31-85C400B9D68F}" dt="2026-01-09T03:19:31.821" v="4178" actId="1076"/>
          <ac:picMkLst>
            <pc:docMk/>
            <pc:sldMk cId="3158720690" sldId="632"/>
            <ac:picMk id="7" creationId="{82B3E0CB-A240-8F82-9005-E767F9EABC13}"/>
          </ac:picMkLst>
        </pc:picChg>
        <pc:picChg chg="del">
          <ac:chgData name="장원(물리학과)" userId="e4610acd-0df6-4076-801e-55b8d7f4980f" providerId="ADAL" clId="{A69C840B-12DC-4AB5-9E31-85C400B9D68F}" dt="2026-01-09T00:39:52.539" v="962" actId="478"/>
          <ac:picMkLst>
            <pc:docMk/>
            <pc:sldMk cId="3158720690" sldId="632"/>
            <ac:picMk id="7" creationId="{D300B56D-89AB-676C-4CF8-CCC0ACF3148A}"/>
          </ac:picMkLst>
        </pc:picChg>
        <pc:picChg chg="add mod">
          <ac:chgData name="장원(물리학과)" userId="e4610acd-0df6-4076-801e-55b8d7f4980f" providerId="ADAL" clId="{A69C840B-12DC-4AB5-9E31-85C400B9D68F}" dt="2026-01-09T03:18:52.952" v="4168" actId="1076"/>
          <ac:picMkLst>
            <pc:docMk/>
            <pc:sldMk cId="3158720690" sldId="632"/>
            <ac:picMk id="8" creationId="{78491F08-D108-E8EC-95B8-9A91C42D0903}"/>
          </ac:picMkLst>
        </pc:picChg>
        <pc:picChg chg="add mod">
          <ac:chgData name="장원(물리학과)" userId="e4610acd-0df6-4076-801e-55b8d7f4980f" providerId="ADAL" clId="{A69C840B-12DC-4AB5-9E31-85C400B9D68F}" dt="2026-01-09T03:19:36.802" v="4179" actId="1076"/>
          <ac:picMkLst>
            <pc:docMk/>
            <pc:sldMk cId="3158720690" sldId="632"/>
            <ac:picMk id="9" creationId="{B5D91B8E-478A-BDE0-3A89-5373E2343902}"/>
          </ac:picMkLst>
        </pc:picChg>
        <pc:picChg chg="add mod">
          <ac:chgData name="장원(물리학과)" userId="e4610acd-0df6-4076-801e-55b8d7f4980f" providerId="ADAL" clId="{A69C840B-12DC-4AB5-9E31-85C400B9D68F}" dt="2026-01-09T03:19:44.873" v="4181" actId="1076"/>
          <ac:picMkLst>
            <pc:docMk/>
            <pc:sldMk cId="3158720690" sldId="632"/>
            <ac:picMk id="10" creationId="{28232FD2-6D0F-5197-0216-084B2D80144C}"/>
          </ac:picMkLst>
        </pc:picChg>
        <pc:picChg chg="add mod">
          <ac:chgData name="장원(물리학과)" userId="e4610acd-0df6-4076-801e-55b8d7f4980f" providerId="ADAL" clId="{A69C840B-12DC-4AB5-9E31-85C400B9D68F}" dt="2026-01-09T03:18:52.952" v="4168" actId="1076"/>
          <ac:picMkLst>
            <pc:docMk/>
            <pc:sldMk cId="3158720690" sldId="632"/>
            <ac:picMk id="11" creationId="{A451D5D8-19D0-CD45-FF7F-16B181557847}"/>
          </ac:picMkLst>
        </pc:picChg>
        <pc:picChg chg="add mod">
          <ac:chgData name="장원(물리학과)" userId="e4610acd-0df6-4076-801e-55b8d7f4980f" providerId="ADAL" clId="{A69C840B-12DC-4AB5-9E31-85C400B9D68F}" dt="2026-01-09T03:18:56.732" v="4169" actId="1076"/>
          <ac:picMkLst>
            <pc:docMk/>
            <pc:sldMk cId="3158720690" sldId="632"/>
            <ac:picMk id="12" creationId="{3F7EF304-858B-31EA-1FE6-410ECC1BDF98}"/>
          </ac:picMkLst>
        </pc:picChg>
        <pc:picChg chg="del">
          <ac:chgData name="장원(물리학과)" userId="e4610acd-0df6-4076-801e-55b8d7f4980f" providerId="ADAL" clId="{A69C840B-12DC-4AB5-9E31-85C400B9D68F}" dt="2026-01-09T00:39:57.158" v="966" actId="478"/>
          <ac:picMkLst>
            <pc:docMk/>
            <pc:sldMk cId="3158720690" sldId="632"/>
            <ac:picMk id="13" creationId="{03B97FBD-7DFE-6B73-8DB4-A9F1203D1799}"/>
          </ac:picMkLst>
        </pc:picChg>
        <pc:picChg chg="add mod">
          <ac:chgData name="장원(물리학과)" userId="e4610acd-0df6-4076-801e-55b8d7f4980f" providerId="ADAL" clId="{A69C840B-12DC-4AB5-9E31-85C400B9D68F}" dt="2026-01-09T03:19:59.859" v="4182" actId="1076"/>
          <ac:picMkLst>
            <pc:docMk/>
            <pc:sldMk cId="3158720690" sldId="632"/>
            <ac:picMk id="13" creationId="{2E411A3B-E6BC-FDE4-AB3F-17DED03682F6}"/>
          </ac:picMkLst>
        </pc:picChg>
        <pc:picChg chg="add mod">
          <ac:chgData name="장원(물리학과)" userId="e4610acd-0df6-4076-801e-55b8d7f4980f" providerId="ADAL" clId="{A69C840B-12DC-4AB5-9E31-85C400B9D68F}" dt="2026-01-09T03:18:56.732" v="4169" actId="1076"/>
          <ac:picMkLst>
            <pc:docMk/>
            <pc:sldMk cId="3158720690" sldId="632"/>
            <ac:picMk id="16" creationId="{9351094D-303D-ABF8-ED39-DFD349432896}"/>
          </ac:picMkLst>
        </pc:picChg>
        <pc:picChg chg="add mod">
          <ac:chgData name="장원(물리학과)" userId="e4610acd-0df6-4076-801e-55b8d7f4980f" providerId="ADAL" clId="{A69C840B-12DC-4AB5-9E31-85C400B9D68F}" dt="2026-01-09T03:19:01.367" v="4170" actId="1076"/>
          <ac:picMkLst>
            <pc:docMk/>
            <pc:sldMk cId="3158720690" sldId="632"/>
            <ac:picMk id="19" creationId="{4C0AA125-E32D-C39D-B4D1-81B9F25EA1FB}"/>
          </ac:picMkLst>
        </pc:picChg>
        <pc:picChg chg="add mod">
          <ac:chgData name="장원(물리학과)" userId="e4610acd-0df6-4076-801e-55b8d7f4980f" providerId="ADAL" clId="{A69C840B-12DC-4AB5-9E31-85C400B9D68F}" dt="2026-01-09T03:19:01.367" v="4170" actId="1076"/>
          <ac:picMkLst>
            <pc:docMk/>
            <pc:sldMk cId="3158720690" sldId="632"/>
            <ac:picMk id="20" creationId="{770F37F8-85D2-D858-B275-9F982739C35C}"/>
          </ac:picMkLst>
        </pc:picChg>
        <pc:picChg chg="add mod">
          <ac:chgData name="장원(물리학과)" userId="e4610acd-0df6-4076-801e-55b8d7f4980f" providerId="ADAL" clId="{A69C840B-12DC-4AB5-9E31-85C400B9D68F}" dt="2026-01-09T03:19:11.831" v="4171" actId="1076"/>
          <ac:picMkLst>
            <pc:docMk/>
            <pc:sldMk cId="3158720690" sldId="632"/>
            <ac:picMk id="21" creationId="{2FEB221F-0D9A-1760-363E-218205DF59D3}"/>
          </ac:picMkLst>
        </pc:picChg>
        <pc:picChg chg="add mod">
          <ac:chgData name="장원(물리학과)" userId="e4610acd-0df6-4076-801e-55b8d7f4980f" providerId="ADAL" clId="{A69C840B-12DC-4AB5-9E31-85C400B9D68F}" dt="2026-01-09T03:20:04.673" v="4183" actId="1076"/>
          <ac:picMkLst>
            <pc:docMk/>
            <pc:sldMk cId="3158720690" sldId="632"/>
            <ac:picMk id="22" creationId="{30BFDFFB-513F-7E8C-F50B-6EF9D0A3B344}"/>
          </ac:picMkLst>
        </pc:picChg>
        <pc:picChg chg="del">
          <ac:chgData name="장원(물리학과)" userId="e4610acd-0df6-4076-801e-55b8d7f4980f" providerId="ADAL" clId="{A69C840B-12DC-4AB5-9E31-85C400B9D68F}" dt="2026-01-09T00:42:35.916" v="1150" actId="478"/>
          <ac:picMkLst>
            <pc:docMk/>
            <pc:sldMk cId="3158720690" sldId="632"/>
            <ac:picMk id="1026" creationId="{FA72B513-DEA8-288C-C396-9C07457A9A01}"/>
          </ac:picMkLst>
        </pc:picChg>
        <pc:picChg chg="add mod">
          <ac:chgData name="장원(물리학과)" userId="e4610acd-0df6-4076-801e-55b8d7f4980f" providerId="ADAL" clId="{A69C840B-12DC-4AB5-9E31-85C400B9D68F}" dt="2026-01-09T00:49:26.130" v="1361" actId="1076"/>
          <ac:picMkLst>
            <pc:docMk/>
            <pc:sldMk cId="3158720690" sldId="632"/>
            <ac:picMk id="2050" creationId="{2B5A03B7-42CD-7BAB-7157-B0C33E8C20AA}"/>
          </ac:picMkLst>
        </pc:picChg>
        <pc:cxnChg chg="add mod">
          <ac:chgData name="장원(물리학과)" userId="e4610acd-0df6-4076-801e-55b8d7f4980f" providerId="ADAL" clId="{A69C840B-12DC-4AB5-9E31-85C400B9D68F}" dt="2026-01-09T03:21:44.643" v="4240" actId="1076"/>
          <ac:cxnSpMkLst>
            <pc:docMk/>
            <pc:sldMk cId="3158720690" sldId="632"/>
            <ac:cxnSpMk id="14" creationId="{77BCE8C6-5EEE-BE4A-D2F0-9906E1A63FE5}"/>
          </ac:cxnSpMkLst>
        </pc:cxnChg>
      </pc:sldChg>
      <pc:sldChg chg="addSp delSp modSp add mod">
        <pc:chgData name="장원(물리학과)" userId="e4610acd-0df6-4076-801e-55b8d7f4980f" providerId="ADAL" clId="{A69C840B-12DC-4AB5-9E31-85C400B9D68F}" dt="2026-01-09T03:17:42.637" v="4161" actId="20577"/>
        <pc:sldMkLst>
          <pc:docMk/>
          <pc:sldMk cId="2634338473" sldId="633"/>
        </pc:sldMkLst>
        <pc:spChg chg="del">
          <ac:chgData name="장원(물리학과)" userId="e4610acd-0df6-4076-801e-55b8d7f4980f" providerId="ADAL" clId="{A69C840B-12DC-4AB5-9E31-85C400B9D68F}" dt="2026-01-09T00:56:58.132" v="1582" actId="478"/>
          <ac:spMkLst>
            <pc:docMk/>
            <pc:sldMk cId="2634338473" sldId="633"/>
            <ac:spMk id="2" creationId="{E93E7AB8-23C5-E2A7-3B2C-B2B473933046}"/>
          </ac:spMkLst>
        </pc:spChg>
        <pc:spChg chg="add mod">
          <ac:chgData name="장원(물리학과)" userId="e4610acd-0df6-4076-801e-55b8d7f4980f" providerId="ADAL" clId="{A69C840B-12DC-4AB5-9E31-85C400B9D68F}" dt="2026-01-09T03:17:42.637" v="4161" actId="20577"/>
          <ac:spMkLst>
            <pc:docMk/>
            <pc:sldMk cId="2634338473" sldId="633"/>
            <ac:spMk id="6" creationId="{E91C50C6-8DD3-016C-4562-6EFD21AD6AE2}"/>
          </ac:spMkLst>
        </pc:spChg>
        <pc:spChg chg="del mod">
          <ac:chgData name="장원(물리학과)" userId="e4610acd-0df6-4076-801e-55b8d7f4980f" providerId="ADAL" clId="{A69C840B-12DC-4AB5-9E31-85C400B9D68F}" dt="2026-01-09T00:57:00.699" v="1586" actId="478"/>
          <ac:spMkLst>
            <pc:docMk/>
            <pc:sldMk cId="2634338473" sldId="633"/>
            <ac:spMk id="23" creationId="{1C235000-53A6-D484-B9E4-47A4BB465AF9}"/>
          </ac:spMkLst>
        </pc:spChg>
        <pc:spChg chg="del">
          <ac:chgData name="장원(물리학과)" userId="e4610acd-0df6-4076-801e-55b8d7f4980f" providerId="ADAL" clId="{A69C840B-12DC-4AB5-9E31-85C400B9D68F}" dt="2026-01-09T00:56:57.156" v="1581" actId="478"/>
          <ac:spMkLst>
            <pc:docMk/>
            <pc:sldMk cId="2634338473" sldId="633"/>
            <ac:spMk id="24" creationId="{BFA47EC4-7D50-F868-0D70-A7CB9211BC19}"/>
          </ac:spMkLst>
        </pc:spChg>
        <pc:spChg chg="del">
          <ac:chgData name="장원(물리학과)" userId="e4610acd-0df6-4076-801e-55b8d7f4980f" providerId="ADAL" clId="{A69C840B-12DC-4AB5-9E31-85C400B9D68F}" dt="2026-01-09T00:57:20.331" v="1597" actId="478"/>
          <ac:spMkLst>
            <pc:docMk/>
            <pc:sldMk cId="2634338473" sldId="633"/>
            <ac:spMk id="28" creationId="{9F6015BE-6C65-1C25-9A86-39428DA8C95C}"/>
          </ac:spMkLst>
        </pc:spChg>
        <pc:spChg chg="del">
          <ac:chgData name="장원(물리학과)" userId="e4610acd-0df6-4076-801e-55b8d7f4980f" providerId="ADAL" clId="{A69C840B-12DC-4AB5-9E31-85C400B9D68F}" dt="2026-01-09T00:57:03.572" v="1589" actId="478"/>
          <ac:spMkLst>
            <pc:docMk/>
            <pc:sldMk cId="2634338473" sldId="633"/>
            <ac:spMk id="29" creationId="{8B88F156-427F-37C2-384B-08A181F82A63}"/>
          </ac:spMkLst>
        </pc:spChg>
        <pc:spChg chg="del">
          <ac:chgData name="장원(물리학과)" userId="e4610acd-0df6-4076-801e-55b8d7f4980f" providerId="ADAL" clId="{A69C840B-12DC-4AB5-9E31-85C400B9D68F}" dt="2026-01-09T00:57:03.572" v="1589" actId="478"/>
          <ac:spMkLst>
            <pc:docMk/>
            <pc:sldMk cId="2634338473" sldId="633"/>
            <ac:spMk id="30" creationId="{5C9352B9-3F4E-3F73-9DAB-B5BD56E0D525}"/>
          </ac:spMkLst>
        </pc:spChg>
        <pc:spChg chg="del">
          <ac:chgData name="장원(물리학과)" userId="e4610acd-0df6-4076-801e-55b8d7f4980f" providerId="ADAL" clId="{A69C840B-12DC-4AB5-9E31-85C400B9D68F}" dt="2026-01-09T00:57:03.572" v="1589" actId="478"/>
          <ac:spMkLst>
            <pc:docMk/>
            <pc:sldMk cId="2634338473" sldId="633"/>
            <ac:spMk id="31" creationId="{4DE0A151-C51C-2FF4-EE1B-09D3BA473AC1}"/>
          </ac:spMkLst>
        </pc:spChg>
        <pc:spChg chg="del">
          <ac:chgData name="장원(물리학과)" userId="e4610acd-0df6-4076-801e-55b8d7f4980f" providerId="ADAL" clId="{A69C840B-12DC-4AB5-9E31-85C400B9D68F}" dt="2026-01-09T00:57:03.572" v="1589" actId="478"/>
          <ac:spMkLst>
            <pc:docMk/>
            <pc:sldMk cId="2634338473" sldId="633"/>
            <ac:spMk id="32" creationId="{6266299F-03A9-3ED2-5769-29131796753C}"/>
          </ac:spMkLst>
        </pc:spChg>
        <pc:spChg chg="del">
          <ac:chgData name="장원(물리학과)" userId="e4610acd-0df6-4076-801e-55b8d7f4980f" providerId="ADAL" clId="{A69C840B-12DC-4AB5-9E31-85C400B9D68F}" dt="2026-01-09T00:57:04.996" v="1590" actId="478"/>
          <ac:spMkLst>
            <pc:docMk/>
            <pc:sldMk cId="2634338473" sldId="633"/>
            <ac:spMk id="33" creationId="{86B79419-6C31-67F1-8513-F7D4056E596F}"/>
          </ac:spMkLst>
        </pc:spChg>
        <pc:spChg chg="del">
          <ac:chgData name="장원(물리학과)" userId="e4610acd-0df6-4076-801e-55b8d7f4980f" providerId="ADAL" clId="{A69C840B-12DC-4AB5-9E31-85C400B9D68F}" dt="2026-01-09T00:57:03.572" v="1589" actId="478"/>
          <ac:spMkLst>
            <pc:docMk/>
            <pc:sldMk cId="2634338473" sldId="633"/>
            <ac:spMk id="35" creationId="{A120CF98-7BE0-F3B4-ABF7-91C0F5F71012}"/>
          </ac:spMkLst>
        </pc:spChg>
        <pc:spChg chg="del">
          <ac:chgData name="장원(물리학과)" userId="e4610acd-0df6-4076-801e-55b8d7f4980f" providerId="ADAL" clId="{A69C840B-12DC-4AB5-9E31-85C400B9D68F}" dt="2026-01-09T00:56:59.363" v="1583" actId="478"/>
          <ac:spMkLst>
            <pc:docMk/>
            <pc:sldMk cId="2634338473" sldId="633"/>
            <ac:spMk id="37" creationId="{537D75FA-1B71-23E4-1052-F7A9658E2204}"/>
          </ac:spMkLst>
        </pc:spChg>
        <pc:graphicFrameChg chg="add mod modGraphic">
          <ac:chgData name="장원(물리학과)" userId="e4610acd-0df6-4076-801e-55b8d7f4980f" providerId="ADAL" clId="{A69C840B-12DC-4AB5-9E31-85C400B9D68F}" dt="2026-01-09T01:09:16.408" v="2096" actId="207"/>
          <ac:graphicFrameMkLst>
            <pc:docMk/>
            <pc:sldMk cId="2634338473" sldId="633"/>
            <ac:graphicFrameMk id="7" creationId="{11C41FD7-ED52-C585-B94E-B179C1AB7E1C}"/>
          </ac:graphicFrameMkLst>
        </pc:graphicFrameChg>
        <pc:picChg chg="del">
          <ac:chgData name="장원(물리학과)" userId="e4610acd-0df6-4076-801e-55b8d7f4980f" providerId="ADAL" clId="{A69C840B-12DC-4AB5-9E31-85C400B9D68F}" dt="2026-01-09T00:56:59.715" v="1584" actId="478"/>
          <ac:picMkLst>
            <pc:docMk/>
            <pc:sldMk cId="2634338473" sldId="633"/>
            <ac:picMk id="3" creationId="{8162CB59-370D-B74B-56B0-AB7DD91BD6A4}"/>
          </ac:picMkLst>
        </pc:picChg>
        <pc:picChg chg="del">
          <ac:chgData name="장원(물리학과)" userId="e4610acd-0df6-4076-801e-55b8d7f4980f" providerId="ADAL" clId="{A69C840B-12DC-4AB5-9E31-85C400B9D68F}" dt="2026-01-09T00:57:03.572" v="1589" actId="478"/>
          <ac:picMkLst>
            <pc:docMk/>
            <pc:sldMk cId="2634338473" sldId="633"/>
            <ac:picMk id="8" creationId="{D00937B0-D44F-C5D5-D3A3-DB9F4A3A4EF3}"/>
          </ac:picMkLst>
        </pc:picChg>
        <pc:picChg chg="del">
          <ac:chgData name="장원(물리학과)" userId="e4610acd-0df6-4076-801e-55b8d7f4980f" providerId="ADAL" clId="{A69C840B-12DC-4AB5-9E31-85C400B9D68F}" dt="2026-01-09T00:57:01.460" v="1588" actId="478"/>
          <ac:picMkLst>
            <pc:docMk/>
            <pc:sldMk cId="2634338473" sldId="633"/>
            <ac:picMk id="11" creationId="{C9A6AA94-59B8-E516-5D6B-9AE7C9FB63A4}"/>
          </ac:picMkLst>
        </pc:picChg>
        <pc:picChg chg="del">
          <ac:chgData name="장원(물리학과)" userId="e4610acd-0df6-4076-801e-55b8d7f4980f" providerId="ADAL" clId="{A69C840B-12DC-4AB5-9E31-85C400B9D68F}" dt="2026-01-09T00:57:03.572" v="1589" actId="478"/>
          <ac:picMkLst>
            <pc:docMk/>
            <pc:sldMk cId="2634338473" sldId="633"/>
            <ac:picMk id="12" creationId="{7263E354-4BF2-94F1-AE65-A0085F7C6185}"/>
          </ac:picMkLst>
        </pc:picChg>
        <pc:picChg chg="del">
          <ac:chgData name="장원(물리학과)" userId="e4610acd-0df6-4076-801e-55b8d7f4980f" providerId="ADAL" clId="{A69C840B-12DC-4AB5-9E31-85C400B9D68F}" dt="2026-01-09T00:57:01.084" v="1587" actId="478"/>
          <ac:picMkLst>
            <pc:docMk/>
            <pc:sldMk cId="2634338473" sldId="633"/>
            <ac:picMk id="16" creationId="{0F018342-4E75-23E9-DF0A-7AFA0A25BC99}"/>
          </ac:picMkLst>
        </pc:picChg>
        <pc:picChg chg="del">
          <ac:chgData name="장원(물리학과)" userId="e4610acd-0df6-4076-801e-55b8d7f4980f" providerId="ADAL" clId="{A69C840B-12DC-4AB5-9E31-85C400B9D68F}" dt="2026-01-09T00:57:03.572" v="1589" actId="478"/>
          <ac:picMkLst>
            <pc:docMk/>
            <pc:sldMk cId="2634338473" sldId="633"/>
            <ac:picMk id="19" creationId="{E9E3C706-0576-EFF6-8C76-AD0DA13CF83B}"/>
          </ac:picMkLst>
        </pc:picChg>
        <pc:picChg chg="del">
          <ac:chgData name="장원(물리학과)" userId="e4610acd-0df6-4076-801e-55b8d7f4980f" providerId="ADAL" clId="{A69C840B-12DC-4AB5-9E31-85C400B9D68F}" dt="2026-01-09T00:57:03.572" v="1589" actId="478"/>
          <ac:picMkLst>
            <pc:docMk/>
            <pc:sldMk cId="2634338473" sldId="633"/>
            <ac:picMk id="21" creationId="{F4C563ED-DEE3-F7FF-F70C-ACAF5853AF01}"/>
          </ac:picMkLst>
        </pc:picChg>
        <pc:picChg chg="del">
          <ac:chgData name="장원(물리학과)" userId="e4610acd-0df6-4076-801e-55b8d7f4980f" providerId="ADAL" clId="{A69C840B-12DC-4AB5-9E31-85C400B9D68F}" dt="2026-01-09T00:57:03.572" v="1589" actId="478"/>
          <ac:picMkLst>
            <pc:docMk/>
            <pc:sldMk cId="2634338473" sldId="633"/>
            <ac:picMk id="22" creationId="{20CC6F9F-936C-FFE4-14C7-D8F49F33E240}"/>
          </ac:picMkLst>
        </pc:picChg>
      </pc:sldChg>
      <pc:sldChg chg="delSp new del mod">
        <pc:chgData name="장원(물리학과)" userId="e4610acd-0df6-4076-801e-55b8d7f4980f" providerId="ADAL" clId="{A69C840B-12DC-4AB5-9E31-85C400B9D68F}" dt="2026-01-09T01:10:14.004" v="2101" actId="47"/>
        <pc:sldMkLst>
          <pc:docMk/>
          <pc:sldMk cId="3849648666" sldId="634"/>
        </pc:sldMkLst>
        <pc:spChg chg="del">
          <ac:chgData name="장원(물리학과)" userId="e4610acd-0df6-4076-801e-55b8d7f4980f" providerId="ADAL" clId="{A69C840B-12DC-4AB5-9E31-85C400B9D68F}" dt="2026-01-09T01:09:25.747" v="2098" actId="478"/>
          <ac:spMkLst>
            <pc:docMk/>
            <pc:sldMk cId="3849648666" sldId="634"/>
            <ac:spMk id="2" creationId="{3337A183-9F60-4914-63A6-071DCA6B9701}"/>
          </ac:spMkLst>
        </pc:spChg>
        <pc:spChg chg="del">
          <ac:chgData name="장원(물리학과)" userId="e4610acd-0df6-4076-801e-55b8d7f4980f" providerId="ADAL" clId="{A69C840B-12DC-4AB5-9E31-85C400B9D68F}" dt="2026-01-09T01:09:26.787" v="2099" actId="478"/>
          <ac:spMkLst>
            <pc:docMk/>
            <pc:sldMk cId="3849648666" sldId="634"/>
            <ac:spMk id="3" creationId="{C130D457-0333-3D39-0DB6-AC5DA99EF066}"/>
          </ac:spMkLst>
        </pc:spChg>
      </pc:sldChg>
      <pc:sldChg chg="addSp delSp modSp add mod">
        <pc:chgData name="장원(물리학과)" userId="e4610acd-0df6-4076-801e-55b8d7f4980f" providerId="ADAL" clId="{A69C840B-12DC-4AB5-9E31-85C400B9D68F}" dt="2026-01-09T02:18:39.873" v="3677" actId="1076"/>
        <pc:sldMkLst>
          <pc:docMk/>
          <pc:sldMk cId="2467308207" sldId="635"/>
        </pc:sldMkLst>
        <pc:spChg chg="mod">
          <ac:chgData name="장원(물리학과)" userId="e4610acd-0df6-4076-801e-55b8d7f4980f" providerId="ADAL" clId="{A69C840B-12DC-4AB5-9E31-85C400B9D68F}" dt="2026-01-09T01:11:19.837" v="2251" actId="20577"/>
          <ac:spMkLst>
            <pc:docMk/>
            <pc:sldMk cId="2467308207" sldId="635"/>
            <ac:spMk id="4" creationId="{7E140FDB-9C6D-8CC3-0643-45532077D32A}"/>
          </ac:spMkLst>
        </pc:spChg>
        <pc:spChg chg="add mod">
          <ac:chgData name="장원(물리학과)" userId="e4610acd-0df6-4076-801e-55b8d7f4980f" providerId="ADAL" clId="{A69C840B-12DC-4AB5-9E31-85C400B9D68F}" dt="2026-01-09T02:18:00.601" v="3658" actId="1076"/>
          <ac:spMkLst>
            <pc:docMk/>
            <pc:sldMk cId="2467308207" sldId="635"/>
            <ac:spMk id="5" creationId="{FA454657-72A5-EC3B-F3B2-2A834ADF70B2}"/>
          </ac:spMkLst>
        </pc:spChg>
        <pc:spChg chg="del mod">
          <ac:chgData name="장원(물리학과)" userId="e4610acd-0df6-4076-801e-55b8d7f4980f" providerId="ADAL" clId="{A69C840B-12DC-4AB5-9E31-85C400B9D68F}" dt="2026-01-09T01:10:55.028" v="2166" actId="478"/>
          <ac:spMkLst>
            <pc:docMk/>
            <pc:sldMk cId="2467308207" sldId="635"/>
            <ac:spMk id="6" creationId="{CC6D66A4-BCCD-486B-742B-57675FF94D13}"/>
          </ac:spMkLst>
        </pc:spChg>
        <pc:spChg chg="add mod">
          <ac:chgData name="장원(물리학과)" userId="e4610acd-0df6-4076-801e-55b8d7f4980f" providerId="ADAL" clId="{A69C840B-12DC-4AB5-9E31-85C400B9D68F}" dt="2026-01-09T02:18:39.873" v="3677" actId="1076"/>
          <ac:spMkLst>
            <pc:docMk/>
            <pc:sldMk cId="2467308207" sldId="635"/>
            <ac:spMk id="8" creationId="{52D77C16-D1BD-ABC8-700E-B4669784486C}"/>
          </ac:spMkLst>
        </pc:spChg>
        <pc:graphicFrameChg chg="del">
          <ac:chgData name="장원(물리학과)" userId="e4610acd-0df6-4076-801e-55b8d7f4980f" providerId="ADAL" clId="{A69C840B-12DC-4AB5-9E31-85C400B9D68F}" dt="2026-01-09T01:10:52.831" v="2164" actId="478"/>
          <ac:graphicFrameMkLst>
            <pc:docMk/>
            <pc:sldMk cId="2467308207" sldId="635"/>
            <ac:graphicFrameMk id="7" creationId="{2A1EE573-B3A6-AEBE-9D97-3178671F5897}"/>
          </ac:graphicFrameMkLst>
        </pc:graphicFrameChg>
        <pc:picChg chg="add del mod">
          <ac:chgData name="장원(물리학과)" userId="e4610acd-0df6-4076-801e-55b8d7f4980f" providerId="ADAL" clId="{A69C840B-12DC-4AB5-9E31-85C400B9D68F}" dt="2026-01-09T01:16:23.162" v="2357" actId="478"/>
          <ac:picMkLst>
            <pc:docMk/>
            <pc:sldMk cId="2467308207" sldId="635"/>
            <ac:picMk id="2" creationId="{128A257E-D5CC-3B3B-D749-139E020100AA}"/>
          </ac:picMkLst>
        </pc:picChg>
        <pc:picChg chg="add mod">
          <ac:chgData name="장원(물리학과)" userId="e4610acd-0df6-4076-801e-55b8d7f4980f" providerId="ADAL" clId="{A69C840B-12DC-4AB5-9E31-85C400B9D68F}" dt="2026-01-09T01:16:40.026" v="2362" actId="1076"/>
          <ac:picMkLst>
            <pc:docMk/>
            <pc:sldMk cId="2467308207" sldId="635"/>
            <ac:picMk id="3" creationId="{CC6311E5-834A-0F7F-A670-5D61372FE400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1-09T01:15:14.571" v="2355" actId="20577"/>
        <pc:sldMkLst>
          <pc:docMk/>
          <pc:sldMk cId="2632121531" sldId="636"/>
        </pc:sldMkLst>
        <pc:spChg chg="del">
          <ac:chgData name="장원(물리학과)" userId="e4610acd-0df6-4076-801e-55b8d7f4980f" providerId="ADAL" clId="{A69C840B-12DC-4AB5-9E31-85C400B9D68F}" dt="2026-01-09T01:12:48.499" v="2310" actId="478"/>
          <ac:spMkLst>
            <pc:docMk/>
            <pc:sldMk cId="2632121531" sldId="636"/>
            <ac:spMk id="2" creationId="{BDED38E6-ADD9-01B0-E3C9-731778A8605C}"/>
          </ac:spMkLst>
        </pc:spChg>
        <pc:spChg chg="del">
          <ac:chgData name="장원(물리학과)" userId="e4610acd-0df6-4076-801e-55b8d7f4980f" providerId="ADAL" clId="{A69C840B-12DC-4AB5-9E31-85C400B9D68F}" dt="2026-01-09T01:12:49.795" v="2311" actId="478"/>
          <ac:spMkLst>
            <pc:docMk/>
            <pc:sldMk cId="2632121531" sldId="636"/>
            <ac:spMk id="3" creationId="{18735F21-4C38-DEB7-4830-79C17D9B5000}"/>
          </ac:spMkLst>
        </pc:spChg>
        <pc:spChg chg="add mod">
          <ac:chgData name="장원(물리학과)" userId="e4610acd-0df6-4076-801e-55b8d7f4980f" providerId="ADAL" clId="{A69C840B-12DC-4AB5-9E31-85C400B9D68F}" dt="2026-01-09T01:15:04.723" v="2338" actId="1076"/>
          <ac:spMkLst>
            <pc:docMk/>
            <pc:sldMk cId="2632121531" sldId="636"/>
            <ac:spMk id="6" creationId="{7758899B-460F-26C1-C37D-2CEBAE01F234}"/>
          </ac:spMkLst>
        </pc:spChg>
        <pc:spChg chg="add mod">
          <ac:chgData name="장원(물리학과)" userId="e4610acd-0df6-4076-801e-55b8d7f4980f" providerId="ADAL" clId="{A69C840B-12DC-4AB5-9E31-85C400B9D68F}" dt="2026-01-09T01:15:14.571" v="2355" actId="20577"/>
          <ac:spMkLst>
            <pc:docMk/>
            <pc:sldMk cId="2632121531" sldId="636"/>
            <ac:spMk id="7" creationId="{98E585F3-6FD3-77E1-7505-E32ABBE4F7AD}"/>
          </ac:spMkLst>
        </pc:spChg>
        <pc:picChg chg="add mod">
          <ac:chgData name="장원(물리학과)" userId="e4610acd-0df6-4076-801e-55b8d7f4980f" providerId="ADAL" clId="{A69C840B-12DC-4AB5-9E31-85C400B9D68F}" dt="2026-01-09T01:14:45.903" v="2320" actId="1076"/>
          <ac:picMkLst>
            <pc:docMk/>
            <pc:sldMk cId="2632121531" sldId="636"/>
            <ac:picMk id="4" creationId="{2AF1246F-CA54-6CCD-DF8B-7CAD80C25A25}"/>
          </ac:picMkLst>
        </pc:picChg>
        <pc:picChg chg="add mod">
          <ac:chgData name="장원(물리학과)" userId="e4610acd-0df6-4076-801e-55b8d7f4980f" providerId="ADAL" clId="{A69C840B-12DC-4AB5-9E31-85C400B9D68F}" dt="2026-01-09T01:14:54.911" v="2322" actId="1076"/>
          <ac:picMkLst>
            <pc:docMk/>
            <pc:sldMk cId="2632121531" sldId="636"/>
            <ac:picMk id="5" creationId="{34D62660-235A-4D1F-5116-CBE2F2A412A7}"/>
          </ac:picMkLst>
        </pc:picChg>
      </pc:sldChg>
      <pc:sldChg chg="delSp new del mod">
        <pc:chgData name="장원(물리학과)" userId="e4610acd-0df6-4076-801e-55b8d7f4980f" providerId="ADAL" clId="{A69C840B-12DC-4AB5-9E31-85C400B9D68F}" dt="2026-01-09T01:24:25.710" v="2544" actId="47"/>
        <pc:sldMkLst>
          <pc:docMk/>
          <pc:sldMk cId="57135403" sldId="637"/>
        </pc:sldMkLst>
        <pc:spChg chg="del">
          <ac:chgData name="장원(물리학과)" userId="e4610acd-0df6-4076-801e-55b8d7f4980f" providerId="ADAL" clId="{A69C840B-12DC-4AB5-9E31-85C400B9D68F}" dt="2026-01-09T01:24:08.771" v="2541" actId="478"/>
          <ac:spMkLst>
            <pc:docMk/>
            <pc:sldMk cId="57135403" sldId="637"/>
            <ac:spMk id="2" creationId="{FE8D384B-8B02-2B57-D320-75A7518A04EE}"/>
          </ac:spMkLst>
        </pc:spChg>
        <pc:spChg chg="del">
          <ac:chgData name="장원(물리학과)" userId="e4610acd-0df6-4076-801e-55b8d7f4980f" providerId="ADAL" clId="{A69C840B-12DC-4AB5-9E31-85C400B9D68F}" dt="2026-01-09T01:24:09.379" v="2542" actId="478"/>
          <ac:spMkLst>
            <pc:docMk/>
            <pc:sldMk cId="57135403" sldId="637"/>
            <ac:spMk id="3" creationId="{E790B357-0D40-970B-A195-EF4DDB2B86B1}"/>
          </ac:spMkLst>
        </pc:spChg>
      </pc:sldChg>
      <pc:sldChg chg="modSp new del mod">
        <pc:chgData name="장원(물리학과)" userId="e4610acd-0df6-4076-801e-55b8d7f4980f" providerId="ADAL" clId="{A69C840B-12DC-4AB5-9E31-85C400B9D68F}" dt="2026-01-09T01:34:21.920" v="2712" actId="47"/>
        <pc:sldMkLst>
          <pc:docMk/>
          <pc:sldMk cId="69411291" sldId="637"/>
        </pc:sldMkLst>
        <pc:spChg chg="mod">
          <ac:chgData name="장원(물리학과)" userId="e4610acd-0df6-4076-801e-55b8d7f4980f" providerId="ADAL" clId="{A69C840B-12DC-4AB5-9E31-85C400B9D68F}" dt="2026-01-09T01:31:52.219" v="2699" actId="1076"/>
          <ac:spMkLst>
            <pc:docMk/>
            <pc:sldMk cId="69411291" sldId="637"/>
            <ac:spMk id="2" creationId="{97143D1B-95E1-39F4-67E0-B2DBBCD94836}"/>
          </ac:spMkLst>
        </pc:spChg>
      </pc:sldChg>
      <pc:sldChg chg="new del">
        <pc:chgData name="장원(물리학과)" userId="e4610acd-0df6-4076-801e-55b8d7f4980f" providerId="ADAL" clId="{A69C840B-12DC-4AB5-9E31-85C400B9D68F}" dt="2026-01-09T01:17:42.927" v="2364" actId="47"/>
        <pc:sldMkLst>
          <pc:docMk/>
          <pc:sldMk cId="457216207" sldId="637"/>
        </pc:sldMkLst>
      </pc:sldChg>
      <pc:sldChg chg="addSp delSp modSp add mod">
        <pc:chgData name="장원(물리학과)" userId="e4610acd-0df6-4076-801e-55b8d7f4980f" providerId="ADAL" clId="{A69C840B-12DC-4AB5-9E31-85C400B9D68F}" dt="2026-01-09T03:16:44.083" v="4140" actId="1076"/>
        <pc:sldMkLst>
          <pc:docMk/>
          <pc:sldMk cId="3282585188" sldId="637"/>
        </pc:sldMkLst>
        <pc:spChg chg="mod">
          <ac:chgData name="장원(물리학과)" userId="e4610acd-0df6-4076-801e-55b8d7f4980f" providerId="ADAL" clId="{A69C840B-12DC-4AB5-9E31-85C400B9D68F}" dt="2026-01-09T03:16:40.196" v="4139" actId="20577"/>
          <ac:spMkLst>
            <pc:docMk/>
            <pc:sldMk cId="3282585188" sldId="637"/>
            <ac:spMk id="4" creationId="{13E306B4-1CFF-5EDE-4675-8C6B9E865BA3}"/>
          </ac:spMkLst>
        </pc:spChg>
        <pc:spChg chg="add mod">
          <ac:chgData name="장원(물리학과)" userId="e4610acd-0df6-4076-801e-55b8d7f4980f" providerId="ADAL" clId="{A69C840B-12DC-4AB5-9E31-85C400B9D68F}" dt="2026-01-09T03:16:44.083" v="4140" actId="1076"/>
          <ac:spMkLst>
            <pc:docMk/>
            <pc:sldMk cId="3282585188" sldId="637"/>
            <ac:spMk id="6" creationId="{02932CA9-D6AE-597C-8065-368AE986A011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11" creationId="{E629F02F-746E-FD0D-CEE0-7A90689EDE1D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12" creationId="{6ED1B12F-4638-F09F-B226-C63254D35B06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13" creationId="{59C8D59C-1988-D4EE-1FC5-2792B9D43339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14" creationId="{7C881328-791A-9CA3-F104-998E16B27B71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24" creationId="{FC3BD7CC-B586-BC58-600E-A30B9590A0E0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40" creationId="{D2D63FE0-7D65-61FC-B268-3ED9C9E73BD2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41" creationId="{50831E78-E1BC-EA61-C8FC-0E65092E8C40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44" creationId="{A33430CD-13B1-794C-EA34-EA78D4D488A9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45" creationId="{7B8A58E2-D486-2489-EE6C-9A99790FC34F}"/>
          </ac:spMkLst>
        </pc:spChg>
        <pc:spChg chg="del">
          <ac:chgData name="장원(물리학과)" userId="e4610acd-0df6-4076-801e-55b8d7f4980f" providerId="ADAL" clId="{A69C840B-12DC-4AB5-9E31-85C400B9D68F}" dt="2026-01-09T01:38:58.027" v="2720" actId="478"/>
          <ac:spMkLst>
            <pc:docMk/>
            <pc:sldMk cId="3282585188" sldId="637"/>
            <ac:spMk id="46" creationId="{89F1CEDC-E508-370A-5585-622461C494E2}"/>
          </ac:spMkLst>
        </pc:spChg>
        <pc:picChg chg="add mod">
          <ac:chgData name="장원(물리학과)" userId="e4610acd-0df6-4076-801e-55b8d7f4980f" providerId="ADAL" clId="{A69C840B-12DC-4AB5-9E31-85C400B9D68F}" dt="2026-01-09T01:39:42.905" v="2726" actId="962"/>
          <ac:picMkLst>
            <pc:docMk/>
            <pc:sldMk cId="3282585188" sldId="637"/>
            <ac:picMk id="3" creationId="{0A06258B-4B9C-64E7-D027-47B3DFD0F635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1-09T01:55:30.994" v="3141" actId="255"/>
        <pc:sldMkLst>
          <pc:docMk/>
          <pc:sldMk cId="1575621662" sldId="638"/>
        </pc:sldMkLst>
        <pc:spChg chg="del">
          <ac:chgData name="장원(물리학과)" userId="e4610acd-0df6-4076-801e-55b8d7f4980f" providerId="ADAL" clId="{A69C840B-12DC-4AB5-9E31-85C400B9D68F}" dt="2026-01-09T01:51:50.938" v="3043" actId="478"/>
          <ac:spMkLst>
            <pc:docMk/>
            <pc:sldMk cId="1575621662" sldId="638"/>
            <ac:spMk id="2" creationId="{5981609C-1026-ED20-A5F6-FF11FA913471}"/>
          </ac:spMkLst>
        </pc:spChg>
        <pc:spChg chg="del">
          <ac:chgData name="장원(물리학과)" userId="e4610acd-0df6-4076-801e-55b8d7f4980f" providerId="ADAL" clId="{A69C840B-12DC-4AB5-9E31-85C400B9D68F}" dt="2026-01-09T01:51:51.682" v="3044" actId="478"/>
          <ac:spMkLst>
            <pc:docMk/>
            <pc:sldMk cId="1575621662" sldId="638"/>
            <ac:spMk id="3" creationId="{6BF268C0-48EB-553D-724A-C1C568F569AA}"/>
          </ac:spMkLst>
        </pc:spChg>
        <pc:spChg chg="add mod">
          <ac:chgData name="장원(물리학과)" userId="e4610acd-0df6-4076-801e-55b8d7f4980f" providerId="ADAL" clId="{A69C840B-12DC-4AB5-9E31-85C400B9D68F}" dt="2026-01-09T01:55:30.994" v="3141" actId="255"/>
          <ac:spMkLst>
            <pc:docMk/>
            <pc:sldMk cId="1575621662" sldId="638"/>
            <ac:spMk id="5" creationId="{97D706BF-4B89-4005-38EF-4D40FA40C89D}"/>
          </ac:spMkLst>
        </pc:spChg>
        <pc:picChg chg="add mod">
          <ac:chgData name="장원(물리학과)" userId="e4610acd-0df6-4076-801e-55b8d7f4980f" providerId="ADAL" clId="{A69C840B-12DC-4AB5-9E31-85C400B9D68F}" dt="2026-01-09T01:55:01.377" v="3110" actId="1038"/>
          <ac:picMkLst>
            <pc:docMk/>
            <pc:sldMk cId="1575621662" sldId="638"/>
            <ac:picMk id="9218" creationId="{F676841C-924D-9999-ED26-D57D0382DE78}"/>
          </ac:picMkLst>
        </pc:picChg>
        <pc:picChg chg="add">
          <ac:chgData name="장원(물리학과)" userId="e4610acd-0df6-4076-801e-55b8d7f4980f" providerId="ADAL" clId="{A69C840B-12DC-4AB5-9E31-85C400B9D68F}" dt="2026-01-09T01:52:28.995" v="3049"/>
          <ac:picMkLst>
            <pc:docMk/>
            <pc:sldMk cId="1575621662" sldId="638"/>
            <ac:picMk id="9220" creationId="{751F3583-BE13-4F65-A58F-EC0367B50B58}"/>
          </ac:picMkLst>
        </pc:picChg>
        <pc:picChg chg="add mod">
          <ac:chgData name="장원(물리학과)" userId="e4610acd-0df6-4076-801e-55b8d7f4980f" providerId="ADAL" clId="{A69C840B-12DC-4AB5-9E31-85C400B9D68F}" dt="2026-01-09T01:55:01.377" v="3110" actId="1038"/>
          <ac:picMkLst>
            <pc:docMk/>
            <pc:sldMk cId="1575621662" sldId="638"/>
            <ac:picMk id="9222" creationId="{5E83A15F-56F5-992B-C9D3-2201C1178911}"/>
          </ac:picMkLst>
        </pc:picChg>
        <pc:picChg chg="add del mod">
          <ac:chgData name="장원(물리학과)" userId="e4610acd-0df6-4076-801e-55b8d7f4980f" providerId="ADAL" clId="{A69C840B-12DC-4AB5-9E31-85C400B9D68F}" dt="2026-01-09T01:52:56.178" v="3055" actId="478"/>
          <ac:picMkLst>
            <pc:docMk/>
            <pc:sldMk cId="1575621662" sldId="638"/>
            <ac:picMk id="9224" creationId="{2F244D43-C4C1-87AA-E5D0-319C29E04930}"/>
          </ac:picMkLst>
        </pc:picChg>
        <pc:picChg chg="add mod">
          <ac:chgData name="장원(물리학과)" userId="e4610acd-0df6-4076-801e-55b8d7f4980f" providerId="ADAL" clId="{A69C840B-12DC-4AB5-9E31-85C400B9D68F}" dt="2026-01-09T01:55:01.377" v="3110" actId="1038"/>
          <ac:picMkLst>
            <pc:docMk/>
            <pc:sldMk cId="1575621662" sldId="638"/>
            <ac:picMk id="9226" creationId="{23B920A0-9FF2-0018-882B-D555C6BD10DE}"/>
          </ac:picMkLst>
        </pc:picChg>
        <pc:picChg chg="add mod">
          <ac:chgData name="장원(물리학과)" userId="e4610acd-0df6-4076-801e-55b8d7f4980f" providerId="ADAL" clId="{A69C840B-12DC-4AB5-9E31-85C400B9D68F}" dt="2026-01-09T01:55:01.377" v="3110" actId="1038"/>
          <ac:picMkLst>
            <pc:docMk/>
            <pc:sldMk cId="1575621662" sldId="638"/>
            <ac:picMk id="9228" creationId="{546139C7-FF44-14CA-1649-36C610FA718E}"/>
          </ac:picMkLst>
        </pc:picChg>
      </pc:sldChg>
      <pc:sldChg chg="addSp delSp modSp add del mod">
        <pc:chgData name="장원(물리학과)" userId="e4610acd-0df6-4076-801e-55b8d7f4980f" providerId="ADAL" clId="{A69C840B-12DC-4AB5-9E31-85C400B9D68F}" dt="2026-01-09T01:49:33.669" v="3025" actId="47"/>
        <pc:sldMkLst>
          <pc:docMk/>
          <pc:sldMk cId="3966512359" sldId="638"/>
        </pc:sldMkLst>
        <pc:spChg chg="mod">
          <ac:chgData name="장원(물리학과)" userId="e4610acd-0df6-4076-801e-55b8d7f4980f" providerId="ADAL" clId="{A69C840B-12DC-4AB5-9E31-85C400B9D68F}" dt="2026-01-09T01:46:32.763" v="2984" actId="20577"/>
          <ac:spMkLst>
            <pc:docMk/>
            <pc:sldMk cId="3966512359" sldId="638"/>
            <ac:spMk id="4" creationId="{198AD0A0-CF99-B78B-12A3-E26C0829E7DF}"/>
          </ac:spMkLst>
        </pc:spChg>
        <pc:spChg chg="del mod">
          <ac:chgData name="장원(물리학과)" userId="e4610acd-0df6-4076-801e-55b8d7f4980f" providerId="ADAL" clId="{A69C840B-12DC-4AB5-9E31-85C400B9D68F}" dt="2026-01-09T01:47:43.162" v="2986" actId="478"/>
          <ac:spMkLst>
            <pc:docMk/>
            <pc:sldMk cId="3966512359" sldId="638"/>
            <ac:spMk id="6" creationId="{2A470A98-7E6A-CA31-C41C-DB3BD8AF1853}"/>
          </ac:spMkLst>
        </pc:spChg>
        <pc:spChg chg="add mod">
          <ac:chgData name="장원(물리학과)" userId="e4610acd-0df6-4076-801e-55b8d7f4980f" providerId="ADAL" clId="{A69C840B-12DC-4AB5-9E31-85C400B9D68F}" dt="2026-01-09T01:49:12.674" v="3023" actId="20577"/>
          <ac:spMkLst>
            <pc:docMk/>
            <pc:sldMk cId="3966512359" sldId="638"/>
            <ac:spMk id="7" creationId="{AB3400C8-76FA-2E20-A570-E927C08AC450}"/>
          </ac:spMkLst>
        </pc:spChg>
        <pc:picChg chg="add mod">
          <ac:chgData name="장원(물리학과)" userId="e4610acd-0df6-4076-801e-55b8d7f4980f" providerId="ADAL" clId="{A69C840B-12DC-4AB5-9E31-85C400B9D68F}" dt="2026-01-09T01:48:05.958" v="2988" actId="1076"/>
          <ac:picMkLst>
            <pc:docMk/>
            <pc:sldMk cId="3966512359" sldId="638"/>
            <ac:picMk id="2" creationId="{9EF832BE-BA52-5F5C-956F-61DE5E7C6C37}"/>
          </ac:picMkLst>
        </pc:picChg>
        <pc:picChg chg="del">
          <ac:chgData name="장원(물리학과)" userId="e4610acd-0df6-4076-801e-55b8d7f4980f" providerId="ADAL" clId="{A69C840B-12DC-4AB5-9E31-85C400B9D68F}" dt="2026-01-09T01:46:01.172" v="2906" actId="478"/>
          <ac:picMkLst>
            <pc:docMk/>
            <pc:sldMk cId="3966512359" sldId="638"/>
            <ac:picMk id="3" creationId="{0931E306-EEA0-25D8-7BC3-1748B6DDF6AA}"/>
          </ac:picMkLst>
        </pc:picChg>
      </pc:sldChg>
      <pc:sldChg chg="new del">
        <pc:chgData name="장원(물리학과)" userId="e4610acd-0df6-4076-801e-55b8d7f4980f" providerId="ADAL" clId="{A69C840B-12DC-4AB5-9E31-85C400B9D68F}" dt="2026-01-09T01:54:33.756" v="3075" actId="47"/>
        <pc:sldMkLst>
          <pc:docMk/>
          <pc:sldMk cId="3180827743" sldId="639"/>
        </pc:sldMkLst>
      </pc:sldChg>
      <pc:sldChg chg="addSp delSp modSp add">
        <pc:chgData name="장원(물리학과)" userId="e4610acd-0df6-4076-801e-55b8d7f4980f" providerId="ADAL" clId="{A69C840B-12DC-4AB5-9E31-85C400B9D68F}" dt="2026-01-09T01:55:41.560" v="3144" actId="1076"/>
        <pc:sldMkLst>
          <pc:docMk/>
          <pc:sldMk cId="224626705" sldId="640"/>
        </pc:sldMkLst>
        <pc:spChg chg="add mod">
          <ac:chgData name="장원(물리학과)" userId="e4610acd-0df6-4076-801e-55b8d7f4980f" providerId="ADAL" clId="{A69C840B-12DC-4AB5-9E31-85C400B9D68F}" dt="2026-01-09T01:55:32.936" v="3142"/>
          <ac:spMkLst>
            <pc:docMk/>
            <pc:sldMk cId="224626705" sldId="640"/>
            <ac:spMk id="2" creationId="{0D848F7F-432D-BEE0-B7A0-DD8978DFDFE2}"/>
          </ac:spMkLst>
        </pc:spChg>
        <pc:picChg chg="mod">
          <ac:chgData name="장원(물리학과)" userId="e4610acd-0df6-4076-801e-55b8d7f4980f" providerId="ADAL" clId="{A69C840B-12DC-4AB5-9E31-85C400B9D68F}" dt="2026-01-09T01:55:38.679" v="3143" actId="1076"/>
          <ac:picMkLst>
            <pc:docMk/>
            <pc:sldMk cId="224626705" sldId="640"/>
            <ac:picMk id="9218" creationId="{1F61754A-AA51-D4E2-A6ED-CEC5007F6F74}"/>
          </ac:picMkLst>
        </pc:picChg>
        <pc:picChg chg="del">
          <ac:chgData name="장원(물리학과)" userId="e4610acd-0df6-4076-801e-55b8d7f4980f" providerId="ADAL" clId="{A69C840B-12DC-4AB5-9E31-85C400B9D68F}" dt="2026-01-09T01:54:34.856" v="3076" actId="478"/>
          <ac:picMkLst>
            <pc:docMk/>
            <pc:sldMk cId="224626705" sldId="640"/>
            <ac:picMk id="9222" creationId="{C9AB0F40-170A-B251-37DF-0767E4FE65E0}"/>
          </ac:picMkLst>
        </pc:picChg>
        <pc:picChg chg="del">
          <ac:chgData name="장원(물리학과)" userId="e4610acd-0df6-4076-801e-55b8d7f4980f" providerId="ADAL" clId="{A69C840B-12DC-4AB5-9E31-85C400B9D68F}" dt="2026-01-09T01:54:35.346" v="3077" actId="478"/>
          <ac:picMkLst>
            <pc:docMk/>
            <pc:sldMk cId="224626705" sldId="640"/>
            <ac:picMk id="9226" creationId="{00F9DA40-F994-785F-AF79-9C3E07B7A5B8}"/>
          </ac:picMkLst>
        </pc:picChg>
        <pc:picChg chg="del">
          <ac:chgData name="장원(물리학과)" userId="e4610acd-0df6-4076-801e-55b8d7f4980f" providerId="ADAL" clId="{A69C840B-12DC-4AB5-9E31-85C400B9D68F}" dt="2026-01-09T01:54:35.914" v="3078" actId="478"/>
          <ac:picMkLst>
            <pc:docMk/>
            <pc:sldMk cId="224626705" sldId="640"/>
            <ac:picMk id="9228" creationId="{AA0047D3-7A1D-B356-D111-4FBC8592435E}"/>
          </ac:picMkLst>
        </pc:picChg>
        <pc:picChg chg="add mod">
          <ac:chgData name="장원(물리학과)" userId="e4610acd-0df6-4076-801e-55b8d7f4980f" providerId="ADAL" clId="{A69C840B-12DC-4AB5-9E31-85C400B9D68F}" dt="2026-01-09T01:55:41.560" v="3144" actId="1076"/>
          <ac:picMkLst>
            <pc:docMk/>
            <pc:sldMk cId="224626705" sldId="640"/>
            <ac:picMk id="10242" creationId="{627FE9EF-8088-AFC6-4B70-9158630B46C7}"/>
          </ac:picMkLst>
        </pc:picChg>
        <pc:picChg chg="add mod">
          <ac:chgData name="장원(물리학과)" userId="e4610acd-0df6-4076-801e-55b8d7f4980f" providerId="ADAL" clId="{A69C840B-12DC-4AB5-9E31-85C400B9D68F}" dt="2026-01-09T01:54:50.224" v="3086" actId="1076"/>
          <ac:picMkLst>
            <pc:docMk/>
            <pc:sldMk cId="224626705" sldId="640"/>
            <ac:picMk id="10244" creationId="{62A04D9E-CAC8-022A-B363-6F92F195983F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1-09T03:12:04.920" v="4031" actId="478"/>
        <pc:sldMkLst>
          <pc:docMk/>
          <pc:sldMk cId="1916882825" sldId="641"/>
        </pc:sldMkLst>
        <pc:spChg chg="del">
          <ac:chgData name="장원(물리학과)" userId="e4610acd-0df6-4076-801e-55b8d7f4980f" providerId="ADAL" clId="{A69C840B-12DC-4AB5-9E31-85C400B9D68F}" dt="2026-01-09T02:24:29.346" v="3852" actId="478"/>
          <ac:spMkLst>
            <pc:docMk/>
            <pc:sldMk cId="1916882825" sldId="641"/>
            <ac:spMk id="2" creationId="{616DF357-A1F7-1528-8D78-E751C0073AB0}"/>
          </ac:spMkLst>
        </pc:spChg>
        <pc:spChg chg="add mod">
          <ac:chgData name="장원(물리학과)" userId="e4610acd-0df6-4076-801e-55b8d7f4980f" providerId="ADAL" clId="{A69C840B-12DC-4AB5-9E31-85C400B9D68F}" dt="2026-01-09T03:11:39.909" v="4028" actId="1076"/>
          <ac:spMkLst>
            <pc:docMk/>
            <pc:sldMk cId="1916882825" sldId="641"/>
            <ac:spMk id="3" creationId="{2ED0D6A2-9BB2-5C3E-BA13-78B645BE9C05}"/>
          </ac:spMkLst>
        </pc:spChg>
        <pc:spChg chg="del mod">
          <ac:chgData name="장원(물리학과)" userId="e4610acd-0df6-4076-801e-55b8d7f4980f" providerId="ADAL" clId="{A69C840B-12DC-4AB5-9E31-85C400B9D68F}" dt="2026-01-09T02:24:31.746" v="3854" actId="478"/>
          <ac:spMkLst>
            <pc:docMk/>
            <pc:sldMk cId="1916882825" sldId="641"/>
            <ac:spMk id="3" creationId="{4ED88165-18E0-4C44-F747-D8BCAB9889E5}"/>
          </ac:spMkLst>
        </pc:spChg>
        <pc:spChg chg="add del mod">
          <ac:chgData name="장원(물리학과)" userId="e4610acd-0df6-4076-801e-55b8d7f4980f" providerId="ADAL" clId="{A69C840B-12DC-4AB5-9E31-85C400B9D68F}" dt="2026-01-09T03:12:04.920" v="4031" actId="478"/>
          <ac:spMkLst>
            <pc:docMk/>
            <pc:sldMk cId="1916882825" sldId="641"/>
            <ac:spMk id="6" creationId="{76B2AC93-5027-3B70-B16A-8708387D9CD8}"/>
          </ac:spMkLst>
        </pc:spChg>
        <pc:picChg chg="add mod">
          <ac:chgData name="장원(물리학과)" userId="e4610acd-0df6-4076-801e-55b8d7f4980f" providerId="ADAL" clId="{A69C840B-12DC-4AB5-9E31-85C400B9D68F}" dt="2026-01-09T02:29:27.356" v="4013" actId="1076"/>
          <ac:picMkLst>
            <pc:docMk/>
            <pc:sldMk cId="1916882825" sldId="641"/>
            <ac:picMk id="4" creationId="{4A8346DF-9A4B-48D9-636D-8875A41F2F9E}"/>
          </ac:picMkLst>
        </pc:picChg>
        <pc:picChg chg="add mod">
          <ac:chgData name="장원(물리학과)" userId="e4610acd-0df6-4076-801e-55b8d7f4980f" providerId="ADAL" clId="{A69C840B-12DC-4AB5-9E31-85C400B9D68F}" dt="2026-01-09T02:29:27.356" v="4013" actId="1076"/>
          <ac:picMkLst>
            <pc:docMk/>
            <pc:sldMk cId="1916882825" sldId="641"/>
            <ac:picMk id="5" creationId="{F5601C80-9F78-7BF7-9DCE-A73E7A44516B}"/>
          </ac:picMkLst>
        </pc:picChg>
        <pc:picChg chg="add mod">
          <ac:chgData name="장원(물리학과)" userId="e4610acd-0df6-4076-801e-55b8d7f4980f" providerId="ADAL" clId="{A69C840B-12DC-4AB5-9E31-85C400B9D68F}" dt="2026-01-09T02:29:27.356" v="4013" actId="1076"/>
          <ac:picMkLst>
            <pc:docMk/>
            <pc:sldMk cId="1916882825" sldId="641"/>
            <ac:picMk id="7" creationId="{45EAD772-20BF-093C-1CE4-798F1992D6CF}"/>
          </ac:picMkLst>
        </pc:picChg>
      </pc:sldChg>
      <pc:sldChg chg="delSp modSp new del mod">
        <pc:chgData name="장원(물리학과)" userId="e4610acd-0df6-4076-801e-55b8d7f4980f" providerId="ADAL" clId="{A69C840B-12DC-4AB5-9E31-85C400B9D68F}" dt="2026-01-09T01:57:25.073" v="3166" actId="47"/>
        <pc:sldMkLst>
          <pc:docMk/>
          <pc:sldMk cId="4233689556" sldId="641"/>
        </pc:sldMkLst>
        <pc:spChg chg="mod">
          <ac:chgData name="장원(물리학과)" userId="e4610acd-0df6-4076-801e-55b8d7f4980f" providerId="ADAL" clId="{A69C840B-12DC-4AB5-9E31-85C400B9D68F}" dt="2026-01-09T01:55:53.138" v="3163" actId="20577"/>
          <ac:spMkLst>
            <pc:docMk/>
            <pc:sldMk cId="4233689556" sldId="641"/>
            <ac:spMk id="2" creationId="{4B59834C-A951-8E3C-6779-976344546022}"/>
          </ac:spMkLst>
        </pc:spChg>
        <pc:spChg chg="del">
          <ac:chgData name="장원(물리학과)" userId="e4610acd-0df6-4076-801e-55b8d7f4980f" providerId="ADAL" clId="{A69C840B-12DC-4AB5-9E31-85C400B9D68F}" dt="2026-01-09T01:55:56.114" v="3164" actId="478"/>
          <ac:spMkLst>
            <pc:docMk/>
            <pc:sldMk cId="4233689556" sldId="641"/>
            <ac:spMk id="3" creationId="{1B2E2114-64E4-CEB7-2544-A9149799D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CB02-C21A-4D51-B977-7F41A5D8AC9F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BFC4C-E6F1-4FF3-BC7E-599DA2715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97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F372C-D0A5-4BB1-BE35-70CFF4EA873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5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F372C-D0A5-4BB1-BE35-70CFF4EA873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3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B135C-74D0-C91C-8A2D-373A4386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729DA68-F854-4A22-5CFA-2D322629F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42B6B6-4B31-C4B0-009E-42ACEB21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AB50F5-5D67-169F-FB01-9F354FDC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894D91-48CA-E54C-A5C8-1B2023D8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42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0FBAF-E175-B3FC-33B2-D50F8992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EDB22D-F0E2-E8B3-E684-D2E8D344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191A67-30F2-029B-EBDE-FA69E091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7A4D82-E753-CF28-B9F0-2F08C027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F1CCD7-FD5C-549A-155F-799C98EF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3BFB21-ECA8-69C2-C913-D20CE32B6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784A06-96AD-D9CC-706F-717F9920D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0AA619-664E-FE0C-1787-C0B095A8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823DC0-2536-9BCA-4B8C-9A8DCF63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7082A3-BE54-BAAE-D19B-B096F32C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4D3B-CA2C-AA5D-CC84-0C30FFD2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FD16C4-8FF8-9341-5AD4-2D32D5A8A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6EBF55-296E-DF3A-948F-CBD3A1AD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43998C-D9B3-670C-E6F4-AB75990D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F4D08D-2C8B-CA89-45DB-E11AB10B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8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515CBF-1D93-5FF0-A096-63882935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F6FDFF-F629-6699-B87E-CE3E93BE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535283-6BFA-E4ED-3D80-8E85ADEF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E422A5-249B-A45A-4848-F129323B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73A8BB-E6E3-A474-FA0F-C385C6BC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BA09A4-BABE-0F85-03B0-936AA332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99FA9D-E7A4-F756-7429-539171290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7D58D4-E49D-7B47-4FE8-9CEAFE85F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708257-3DCB-313F-A237-CABF2E36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BD4413-AC21-4198-F9D9-6DD2B292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67E56F-8C03-3A4B-E9B0-78CCFE12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43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1CE66B-8222-4313-D683-77791799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1600E6-3E63-669F-C82F-73BBEA91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5981A1B-682D-2463-AF99-B7FFB2724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322603B-2608-CCE7-D2D0-70668BBD6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BC6A83E-8761-2116-8AA2-6FB82A259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510B482-9381-06EE-0776-BA25B70B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75E9B8E-4244-2567-1FA6-A8AFE885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EA22125-0CEA-E464-5AB3-1DB284EC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9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AE0D95-DDC0-10C4-4398-A56CB711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F5641D9-27BA-DD09-B2A2-40A25A2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9F4E27-8B87-3A2C-92B3-9D050971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199F53-FB67-DE79-439C-CA08B183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3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BD76F45-4EFC-E248-3610-E2362207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A301C1F-11DE-D209-B5E2-C858793D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5B8136-E9BF-13BA-56E6-645C6354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3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D2F833-97E5-0F8E-E9BF-A4B7C553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5843B9-5640-E084-A3EB-05B95EA7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CFD470-6026-4BB3-C0BB-CDE3B37E9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92B143-D089-D56F-BFD0-B93AAEEA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0C9F16-58B8-19DF-BF03-DFC3945A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D78D8E-9692-5AED-0707-B95091A5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3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1B71C7-A2F5-5230-B08C-0187DE6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A4A682-88E6-9C2C-E194-655475F88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4CE42B-534C-FDD6-0298-0AD4C27DD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2F0FC6-603F-0C76-2ED0-D94E3FAC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B08EAA-4E81-2E6A-C945-9B7D454D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C2CD66-19C7-77DC-0CCC-29E979A4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88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9711AD0-3C9A-CD89-058A-C4984337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75F59A-868A-DA6B-0FE1-DF045E0E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42E6EA-C79B-401F-9AE3-BF5103154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92490-733F-43BE-B0E3-06319E21F9E7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2D3A25-7E7D-56E9-AFFC-7CFB23CD4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C12873-9AB3-6EB9-31C0-019160792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156AC-04CD-4BEB-8900-3C8D7931A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6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3" Type="http://schemas.openxmlformats.org/officeDocument/2006/relationships/image" Target="../media/image16.gif"/><Relationship Id="rId7" Type="http://schemas.openxmlformats.org/officeDocument/2006/relationships/image" Target="../media/image7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0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17.tm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CEF7B9-00F0-DD99-ADA0-C89AE7FA0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2026/01/09</a:t>
            </a:r>
            <a:br>
              <a:rPr lang="en-US" altLang="ko-KR" dirty="0"/>
            </a:br>
            <a:r>
              <a:rPr lang="en-US" altLang="ko-KR" dirty="0"/>
              <a:t>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53C7B9-4630-9EFA-683A-6AEDF3F68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장원</a:t>
            </a:r>
          </a:p>
        </p:txBody>
      </p:sp>
    </p:spTree>
    <p:extLst>
      <p:ext uri="{BB962C8B-B14F-4D97-AF65-F5344CB8AC3E}">
        <p14:creationId xmlns:p14="http://schemas.microsoft.com/office/powerpoint/2010/main" val="315053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6FA10-38A6-B702-EE85-17A23DCF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0DA09-91B7-D07E-985A-BEA6ABD6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33" y="-305496"/>
            <a:ext cx="12065620" cy="1325563"/>
          </a:xfrm>
        </p:spPr>
        <p:txBody>
          <a:bodyPr>
            <a:normAutofit/>
          </a:bodyPr>
          <a:lstStyle/>
          <a:p>
            <a:r>
              <a:rPr lang="en-US" altLang="ko-KR" sz="2600" b="1" dirty="0"/>
              <a:t>Study on measurement conditions for Cherenkov Diffraction Radiation</a:t>
            </a:r>
            <a:endParaRPr lang="ko-KR" altLang="en-US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DBF212-F3FC-AF23-BD76-BDFF8D7B4A76}"/>
                  </a:ext>
                </a:extLst>
              </p:cNvPr>
              <p:cNvSpPr txBox="1"/>
              <p:nvPr/>
            </p:nvSpPr>
            <p:spPr>
              <a:xfrm>
                <a:off x="-1" y="602078"/>
                <a:ext cx="760377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radiation spectrum: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𝑠h𝑎𝑝𝑒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DBF212-F3FC-AF23-BD76-BDFF8D7B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02078"/>
                <a:ext cx="7603775" cy="524182"/>
              </a:xfrm>
              <a:prstGeom prst="rect">
                <a:avLst/>
              </a:prstGeom>
              <a:blipFill>
                <a:blip r:embed="rId3"/>
                <a:stretch>
                  <a:fillRect l="-642" b="-58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>
            <a:extLst>
              <a:ext uri="{FF2B5EF4-FFF2-40B4-BE49-F238E27FC236}">
                <a16:creationId xmlns:a16="http://schemas.microsoft.com/office/drawing/2014/main" id="{9AF2215C-C375-668C-C83D-161EA8C6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67" y="1794648"/>
            <a:ext cx="6278090" cy="19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3FE20445-59C1-FBA3-72EB-E0A40CBC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30" y="1458071"/>
            <a:ext cx="3312099" cy="28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DE92C2-83A5-0797-F9C2-CE852D146A08}"/>
              </a:ext>
            </a:extLst>
          </p:cNvPr>
          <p:cNvSpPr txBox="1"/>
          <p:nvPr/>
        </p:nvSpPr>
        <p:spPr>
          <a:xfrm>
            <a:off x="6275146" y="1307214"/>
            <a:ext cx="6161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Simulation of Electron beam profile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29356-F4C1-4130-B024-59C804A83CCA}"/>
              </a:ext>
            </a:extLst>
          </p:cNvPr>
          <p:cNvSpPr txBox="1"/>
          <p:nvPr/>
        </p:nvSpPr>
        <p:spPr>
          <a:xfrm>
            <a:off x="30413" y="1112802"/>
            <a:ext cx="760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1. Beam size monitor(incoherent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760D5-DF4E-EDAB-FF34-7543A5F00966}"/>
              </a:ext>
            </a:extLst>
          </p:cNvPr>
          <p:cNvSpPr txBox="1"/>
          <p:nvPr/>
        </p:nvSpPr>
        <p:spPr>
          <a:xfrm>
            <a:off x="199739" y="4445882"/>
            <a:ext cx="760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2. Bunch length monitor(Coherent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088E833-DDF2-0032-7CA6-2F2D7612B4FE}"/>
                  </a:ext>
                </a:extLst>
              </p:cNvPr>
              <p:cNvSpPr/>
              <p:nvPr/>
            </p:nvSpPr>
            <p:spPr>
              <a:xfrm>
                <a:off x="2467244" y="4966798"/>
                <a:ext cx="3807902" cy="893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𝑏𝑢𝑛𝑐h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088E833-DDF2-0032-7CA6-2F2D7612B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244" y="4966798"/>
                <a:ext cx="3807902" cy="893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>
            <a:extLst>
              <a:ext uri="{FF2B5EF4-FFF2-40B4-BE49-F238E27FC236}">
                <a16:creationId xmlns:a16="http://schemas.microsoft.com/office/drawing/2014/main" id="{ED9C1D4E-1B20-0B4E-E031-ABA37CC4ACD4}"/>
              </a:ext>
            </a:extLst>
          </p:cNvPr>
          <p:cNvSpPr/>
          <p:nvPr/>
        </p:nvSpPr>
        <p:spPr>
          <a:xfrm>
            <a:off x="2546470" y="5040211"/>
            <a:ext cx="1244400" cy="8394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35FEB-4946-F682-60F9-B1548E22CBE7}"/>
              </a:ext>
            </a:extLst>
          </p:cNvPr>
          <p:cNvSpPr txBox="1"/>
          <p:nvPr/>
        </p:nvSpPr>
        <p:spPr>
          <a:xfrm>
            <a:off x="2451657" y="6008415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What we Measure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(Coherent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E7936-CB35-19E8-2AA1-28387893BAF5}"/>
              </a:ext>
            </a:extLst>
          </p:cNvPr>
          <p:cNvSpPr txBox="1"/>
          <p:nvPr/>
        </p:nvSpPr>
        <p:spPr>
          <a:xfrm>
            <a:off x="4597150" y="6082563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What we want to know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(Bunch length)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598A663-95DB-0E2D-D385-CD5C53C5C817}"/>
              </a:ext>
            </a:extLst>
          </p:cNvPr>
          <p:cNvSpPr/>
          <p:nvPr/>
        </p:nvSpPr>
        <p:spPr>
          <a:xfrm>
            <a:off x="4535041" y="5041541"/>
            <a:ext cx="603824" cy="81857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00E596F-4824-73D2-EE22-7A10C305F08B}"/>
              </a:ext>
            </a:extLst>
          </p:cNvPr>
          <p:cNvSpPr/>
          <p:nvPr/>
        </p:nvSpPr>
        <p:spPr>
          <a:xfrm>
            <a:off x="5168845" y="5040210"/>
            <a:ext cx="1094725" cy="81990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6926701-1B45-B3F9-8F9E-B0299969F2D7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flipH="1">
            <a:off x="5716207" y="5860119"/>
            <a:ext cx="1" cy="22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CC23FA-63BF-7227-426E-7F743B287DBE}"/>
              </a:ext>
            </a:extLst>
          </p:cNvPr>
          <p:cNvSpPr txBox="1"/>
          <p:nvPr/>
        </p:nvSpPr>
        <p:spPr>
          <a:xfrm>
            <a:off x="6611118" y="4166127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What we already know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(Incoherent / Single particle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F02B7749-84E1-C935-B102-45494A65143D}"/>
              </a:ext>
            </a:extLst>
          </p:cNvPr>
          <p:cNvCxnSpPr>
            <a:cxnSpLocks/>
          </p:cNvCxnSpPr>
          <p:nvPr/>
        </p:nvCxnSpPr>
        <p:spPr>
          <a:xfrm flipV="1">
            <a:off x="4870056" y="4492584"/>
            <a:ext cx="1598569" cy="514164"/>
          </a:xfrm>
          <a:prstGeom prst="bentConnector3">
            <a:avLst>
              <a:gd name="adj1" fmla="val -305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>
            <a:extLst>
              <a:ext uri="{FF2B5EF4-FFF2-40B4-BE49-F238E27FC236}">
                <a16:creationId xmlns:a16="http://schemas.microsoft.com/office/drawing/2014/main" id="{A12D4D8A-A9DF-2687-EDE3-D980C8E9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20" y="4930528"/>
            <a:ext cx="2671643" cy="19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F750D3-0073-40F6-B9D1-C7448D932CAD}"/>
              </a:ext>
            </a:extLst>
          </p:cNvPr>
          <p:cNvSpPr txBox="1"/>
          <p:nvPr/>
        </p:nvSpPr>
        <p:spPr>
          <a:xfrm>
            <a:off x="168015" y="318257"/>
            <a:ext cx="1093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/>
              <a:t>Emittance measurement at PAL-XFEL </a:t>
            </a:r>
            <a:endParaRPr lang="ko-KR" altLang="en-US" sz="2400" i="1" dirty="0"/>
          </a:p>
        </p:txBody>
      </p:sp>
      <p:pic>
        <p:nvPicPr>
          <p:cNvPr id="5" name="Picture 2" descr="Fig. 1">
            <a:extLst>
              <a:ext uri="{FF2B5EF4-FFF2-40B4-BE49-F238E27FC236}">
                <a16:creationId xmlns:a16="http://schemas.microsoft.com/office/drawing/2014/main" id="{CABA06C2-6191-4330-A827-AC294B68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6" y="763495"/>
            <a:ext cx="11855969" cy="26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25535398-FE0E-4737-9A5A-1AB60FDDD9DA}"/>
              </a:ext>
            </a:extLst>
          </p:cNvPr>
          <p:cNvSpPr/>
          <p:nvPr/>
        </p:nvSpPr>
        <p:spPr>
          <a:xfrm>
            <a:off x="8662678" y="455529"/>
            <a:ext cx="1835633" cy="12428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C8345B1-0049-42A7-9B70-D626C277C5F5}"/>
              </a:ext>
            </a:extLst>
          </p:cNvPr>
          <p:cNvSpPr/>
          <p:nvPr/>
        </p:nvSpPr>
        <p:spPr>
          <a:xfrm>
            <a:off x="6689545" y="1169027"/>
            <a:ext cx="1471256" cy="852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BA2DB22-D088-4B76-B98A-6F32280374F7}"/>
              </a:ext>
            </a:extLst>
          </p:cNvPr>
          <p:cNvSpPr/>
          <p:nvPr/>
        </p:nvSpPr>
        <p:spPr>
          <a:xfrm>
            <a:off x="1506418" y="1250187"/>
            <a:ext cx="549357" cy="7369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34DD0-11E9-4625-ACAD-B9A4465BA065}"/>
              </a:ext>
            </a:extLst>
          </p:cNvPr>
          <p:cNvSpPr txBox="1"/>
          <p:nvPr/>
        </p:nvSpPr>
        <p:spPr>
          <a:xfrm>
            <a:off x="1031396" y="1980282"/>
            <a:ext cx="116188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HL1</a:t>
            </a:r>
            <a:endParaRPr lang="ko-KR" alt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12A6D-0551-494D-B0C9-443075ADB91F}"/>
              </a:ext>
            </a:extLst>
          </p:cNvPr>
          <p:cNvSpPr txBox="1"/>
          <p:nvPr/>
        </p:nvSpPr>
        <p:spPr>
          <a:xfrm>
            <a:off x="6998921" y="707373"/>
            <a:ext cx="116188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HL4</a:t>
            </a:r>
            <a:endParaRPr lang="ko-KR" alt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6A20C-D9BB-45A9-8F47-E2BCDE3BFCF4}"/>
              </a:ext>
            </a:extLst>
          </p:cNvPr>
          <p:cNvSpPr txBox="1"/>
          <p:nvPr/>
        </p:nvSpPr>
        <p:spPr>
          <a:xfrm>
            <a:off x="10279456" y="396450"/>
            <a:ext cx="116188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HU1</a:t>
            </a:r>
            <a:endParaRPr lang="ko-KR" alt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588307EE-D493-47FC-8116-50621D344765}"/>
              </a:ext>
            </a:extLst>
          </p:cNvPr>
          <p:cNvSpPr/>
          <p:nvPr/>
        </p:nvSpPr>
        <p:spPr>
          <a:xfrm>
            <a:off x="344538" y="1250187"/>
            <a:ext cx="549357" cy="7369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316BA-0C6F-40D0-BCB5-384F95DEA0D6}"/>
              </a:ext>
            </a:extLst>
          </p:cNvPr>
          <p:cNvSpPr txBox="1"/>
          <p:nvPr/>
        </p:nvSpPr>
        <p:spPr>
          <a:xfrm>
            <a:off x="107027" y="1980282"/>
            <a:ext cx="116188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endParaRPr lang="ko-KR" alt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CBE0E-5B97-4101-BC6E-5526A5D93BF5}"/>
              </a:ext>
            </a:extLst>
          </p:cNvPr>
          <p:cNvSpPr txBox="1"/>
          <p:nvPr/>
        </p:nvSpPr>
        <p:spPr>
          <a:xfrm>
            <a:off x="454896" y="4945334"/>
            <a:ext cx="483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INJ, HL1: Quadrupole magnet scan method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8D365-E60A-49F5-87A9-08734C43CD0D}"/>
              </a:ext>
            </a:extLst>
          </p:cNvPr>
          <p:cNvSpPr txBox="1"/>
          <p:nvPr/>
        </p:nvSpPr>
        <p:spPr>
          <a:xfrm>
            <a:off x="454896" y="5406061"/>
            <a:ext cx="446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HL4, HU1: Wire scanner (WSM) method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EE4DC-8879-4DA1-B26E-16AB6F567F45}"/>
              </a:ext>
            </a:extLst>
          </p:cNvPr>
          <p:cNvSpPr txBox="1"/>
          <p:nvPr/>
        </p:nvSpPr>
        <p:spPr>
          <a:xfrm>
            <a:off x="1172227" y="5866788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dirty="0"/>
              <a:t>HL4: 5 WSM // HU1: 7 WSM </a:t>
            </a:r>
            <a:endParaRPr lang="ko-KR" altLang="en-US" sz="1400" dirty="0"/>
          </a:p>
        </p:txBody>
      </p:sp>
      <p:pic>
        <p:nvPicPr>
          <p:cNvPr id="1026" name="Picture 2" descr="http://xfel-web.postech.ac.kr:8880/Olog/resources/attachments/28345/2025-12-20_03-03-56_669-00.png">
            <a:extLst>
              <a:ext uri="{FF2B5EF4-FFF2-40B4-BE49-F238E27FC236}">
                <a16:creationId xmlns:a16="http://schemas.microsoft.com/office/drawing/2014/main" id="{A55403EC-E17B-4FA8-B485-FB270FA4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25" y="5130000"/>
            <a:ext cx="28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fel-web.postech.ac.kr:8880/Olog/resources/attachments/28346/2025-12-20_03-07-08_073-00.png">
            <a:extLst>
              <a:ext uri="{FF2B5EF4-FFF2-40B4-BE49-F238E27FC236}">
                <a16:creationId xmlns:a16="http://schemas.microsoft.com/office/drawing/2014/main" id="{A00CF028-DB7B-400C-BF25-EDBC7323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20" y="5065282"/>
            <a:ext cx="2293622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fel-web.postech.ac.kr:8880/Olog/resources/attachments/28333/2025-12-20_01-54-44_230-00.png">
            <a:extLst>
              <a:ext uri="{FF2B5EF4-FFF2-40B4-BE49-F238E27FC236}">
                <a16:creationId xmlns:a16="http://schemas.microsoft.com/office/drawing/2014/main" id="{F0A38325-979F-4185-8F82-15168AAA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25" y="3394181"/>
            <a:ext cx="2880000" cy="17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xfel-web.postech.ac.kr:8880/Olog/resources/attachments/28334/2025-12-20_01-56-26_108-00.png">
            <a:extLst>
              <a:ext uri="{FF2B5EF4-FFF2-40B4-BE49-F238E27FC236}">
                <a16:creationId xmlns:a16="http://schemas.microsoft.com/office/drawing/2014/main" id="{1F3B0DBD-98E1-4F2C-A9F3-ED573DB0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21" y="3247711"/>
            <a:ext cx="2293621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468A63-4B8B-4711-861B-335A3DA5FB18}"/>
              </a:ext>
            </a:extLst>
          </p:cNvPr>
          <p:cNvSpPr txBox="1"/>
          <p:nvPr/>
        </p:nvSpPr>
        <p:spPr>
          <a:xfrm>
            <a:off x="454896" y="626105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HL2, HL3, SU1: None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F805DD-C589-48B5-8F70-0CD7EBAB65E5}"/>
              </a:ext>
            </a:extLst>
          </p:cNvPr>
          <p:cNvSpPr txBox="1"/>
          <p:nvPr/>
        </p:nvSpPr>
        <p:spPr>
          <a:xfrm>
            <a:off x="256277" y="2689113"/>
            <a:ext cx="543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Emittance is the most important parameter to be optimized for FEL performance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697169-C2A6-434A-B1DD-2EB2CB6F2CD8}"/>
              </a:ext>
            </a:extLst>
          </p:cNvPr>
          <p:cNvSpPr txBox="1"/>
          <p:nvPr/>
        </p:nvSpPr>
        <p:spPr>
          <a:xfrm>
            <a:off x="256277" y="3400369"/>
            <a:ext cx="543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FODO lattice must be matched to maintain beam size through LINAC based on the Twiss parameter measurement 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5D8411-126F-4877-BAC8-FDE07B737D21}"/>
              </a:ext>
            </a:extLst>
          </p:cNvPr>
          <p:cNvSpPr txBox="1"/>
          <p:nvPr/>
        </p:nvSpPr>
        <p:spPr>
          <a:xfrm>
            <a:off x="256277" y="4349503"/>
            <a:ext cx="543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/>
              <a:t>Emittance and Twiss parameters are measured by: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6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25A639-317A-47E0-94E0-B8C450FA3EB5}"/>
              </a:ext>
            </a:extLst>
          </p:cNvPr>
          <p:cNvSpPr txBox="1"/>
          <p:nvPr/>
        </p:nvSpPr>
        <p:spPr>
          <a:xfrm>
            <a:off x="241440" y="140325"/>
            <a:ext cx="109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Emittance measurement using wire scanner: “Three grid” method </a:t>
            </a:r>
            <a:br>
              <a:rPr lang="en-US" altLang="ko-KR" dirty="0"/>
            </a:br>
            <a:r>
              <a:rPr lang="en-US" altLang="ko-KR" dirty="0"/>
              <a:t>[Peter </a:t>
            </a:r>
            <a:r>
              <a:rPr lang="en-US" altLang="ko-KR" dirty="0" err="1"/>
              <a:t>Forck</a:t>
            </a:r>
            <a:r>
              <a:rPr lang="en-US" altLang="ko-KR" dirty="0"/>
              <a:t>, </a:t>
            </a:r>
            <a:r>
              <a:rPr lang="en-US" altLang="ko-KR" i="1" dirty="0"/>
              <a:t>Lecture Notes on Beam  Instrumentation and Diagnostics, JUAS (2009)]  </a:t>
            </a:r>
            <a:endParaRPr lang="ko-KR" altLang="en-US" i="1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DE570DA-D483-4D92-AE9B-7207A5A4712C}"/>
              </a:ext>
            </a:extLst>
          </p:cNvPr>
          <p:cNvSpPr/>
          <p:nvPr/>
        </p:nvSpPr>
        <p:spPr>
          <a:xfrm>
            <a:off x="3133530" y="1485123"/>
            <a:ext cx="180000" cy="10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1C8B58E-3B55-4826-9926-F3345FD07EB6}"/>
              </a:ext>
            </a:extLst>
          </p:cNvPr>
          <p:cNvSpPr/>
          <p:nvPr/>
        </p:nvSpPr>
        <p:spPr>
          <a:xfrm>
            <a:off x="2267339" y="1485123"/>
            <a:ext cx="1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F1F91B0-3CD7-493F-9893-37DA7B8403F2}"/>
              </a:ext>
            </a:extLst>
          </p:cNvPr>
          <p:cNvSpPr/>
          <p:nvPr/>
        </p:nvSpPr>
        <p:spPr>
          <a:xfrm>
            <a:off x="4441372" y="1485123"/>
            <a:ext cx="1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EBDA8C8-433F-468C-AEDA-DAB4304A5FE4}"/>
              </a:ext>
            </a:extLst>
          </p:cNvPr>
          <p:cNvSpPr/>
          <p:nvPr/>
        </p:nvSpPr>
        <p:spPr>
          <a:xfrm>
            <a:off x="6382139" y="1485123"/>
            <a:ext cx="1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47C024D-4491-458A-A24F-A9AB29817590}"/>
              </a:ext>
            </a:extLst>
          </p:cNvPr>
          <p:cNvSpPr/>
          <p:nvPr/>
        </p:nvSpPr>
        <p:spPr>
          <a:xfrm>
            <a:off x="8142906" y="1485123"/>
            <a:ext cx="1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EAABF4-0932-4539-850C-53A1AD9B3002}"/>
              </a:ext>
            </a:extLst>
          </p:cNvPr>
          <p:cNvSpPr/>
          <p:nvPr/>
        </p:nvSpPr>
        <p:spPr>
          <a:xfrm>
            <a:off x="10195641" y="1485123"/>
            <a:ext cx="18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87C9044-A865-4A65-8607-51E315ECD59A}"/>
              </a:ext>
            </a:extLst>
          </p:cNvPr>
          <p:cNvSpPr/>
          <p:nvPr/>
        </p:nvSpPr>
        <p:spPr>
          <a:xfrm>
            <a:off x="5321755" y="1485123"/>
            <a:ext cx="180000" cy="10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0C4A9D1-EF92-438F-BF9D-F5779E3333D5}"/>
              </a:ext>
            </a:extLst>
          </p:cNvPr>
          <p:cNvSpPr/>
          <p:nvPr/>
        </p:nvSpPr>
        <p:spPr>
          <a:xfrm>
            <a:off x="6959081" y="1485123"/>
            <a:ext cx="180000" cy="10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6E4DAC7-62CD-4074-B649-ECECFBEDDBC2}"/>
              </a:ext>
            </a:extLst>
          </p:cNvPr>
          <p:cNvSpPr/>
          <p:nvPr/>
        </p:nvSpPr>
        <p:spPr>
          <a:xfrm>
            <a:off x="9147306" y="1485123"/>
            <a:ext cx="180000" cy="10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3EEDE4C-BC2B-436B-BA51-A44B1366718D}"/>
              </a:ext>
            </a:extLst>
          </p:cNvPr>
          <p:cNvGrpSpPr/>
          <p:nvPr/>
        </p:nvGrpSpPr>
        <p:grpSpPr>
          <a:xfrm>
            <a:off x="241440" y="4292878"/>
            <a:ext cx="4231797" cy="2411168"/>
            <a:chOff x="8360228" y="3429000"/>
            <a:chExt cx="4231797" cy="2411168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FE3E167-69B9-458C-8C86-6F6823B49458}"/>
                </a:ext>
              </a:extLst>
            </p:cNvPr>
            <p:cNvSpPr/>
            <p:nvPr/>
          </p:nvSpPr>
          <p:spPr>
            <a:xfrm>
              <a:off x="8360228" y="3429000"/>
              <a:ext cx="180000" cy="108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179C2ADD-6CE2-4DAD-91D7-E2F2DD70F87B}"/>
                </a:ext>
              </a:extLst>
            </p:cNvPr>
            <p:cNvSpPr/>
            <p:nvPr/>
          </p:nvSpPr>
          <p:spPr>
            <a:xfrm>
              <a:off x="8360228" y="4760168"/>
              <a:ext cx="180000" cy="10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C10748-D3C2-4DD5-89CB-EFC60A7ACEA6}"/>
                </a:ext>
              </a:extLst>
            </p:cNvPr>
            <p:cNvSpPr txBox="1"/>
            <p:nvPr/>
          </p:nvSpPr>
          <p:spPr>
            <a:xfrm>
              <a:off x="8864081" y="3529233"/>
              <a:ext cx="37279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Profile monitor (e.g., WSM or SCM)</a:t>
              </a:r>
              <a:br>
                <a:rPr lang="en-US" altLang="ko-KR" dirty="0"/>
              </a:br>
              <a:r>
                <a:rPr lang="en-US" altLang="ko-KR" dirty="0">
                  <a:sym typeface="Wingdings" panose="05000000000000000000" pitchFamily="2" charset="2"/>
                </a:rPr>
                <a:t> Destructive method</a:t>
              </a:r>
              <a:endParaRPr lang="ko-KR" alt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D8CA3E-9EBF-4C90-8649-BF7B727BB3F7}"/>
                </a:ext>
              </a:extLst>
            </p:cNvPr>
            <p:cNvSpPr txBox="1"/>
            <p:nvPr/>
          </p:nvSpPr>
          <p:spPr>
            <a:xfrm>
              <a:off x="8864081" y="5115502"/>
              <a:ext cx="2305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Quadrupole magnet</a:t>
              </a:r>
              <a:endParaRPr lang="ko-KR" alt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B2ED382-3421-46E6-ACCF-A7A261B27AE7}"/>
              </a:ext>
            </a:extLst>
          </p:cNvPr>
          <p:cNvSpPr txBox="1"/>
          <p:nvPr/>
        </p:nvSpPr>
        <p:spPr>
          <a:xfrm>
            <a:off x="452150" y="284108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Location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C82C8F-7C8B-4958-924C-91C0425926ED}"/>
              </a:ext>
            </a:extLst>
          </p:cNvPr>
          <p:cNvSpPr txBox="1"/>
          <p:nvPr/>
        </p:nvSpPr>
        <p:spPr>
          <a:xfrm>
            <a:off x="2140773" y="284108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S0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BACD3-7A4B-4016-B206-17C1A2099AFF}"/>
              </a:ext>
            </a:extLst>
          </p:cNvPr>
          <p:cNvSpPr txBox="1"/>
          <p:nvPr/>
        </p:nvSpPr>
        <p:spPr>
          <a:xfrm>
            <a:off x="4314806" y="284108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S1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5883E-B5D8-4BCE-9D7E-6C57F6553A57}"/>
              </a:ext>
            </a:extLst>
          </p:cNvPr>
          <p:cNvSpPr txBox="1"/>
          <p:nvPr/>
        </p:nvSpPr>
        <p:spPr>
          <a:xfrm>
            <a:off x="6255573" y="284108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S2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37299-2263-4636-B8B8-43A55F2EB180}"/>
              </a:ext>
            </a:extLst>
          </p:cNvPr>
          <p:cNvSpPr txBox="1"/>
          <p:nvPr/>
        </p:nvSpPr>
        <p:spPr>
          <a:xfrm>
            <a:off x="8016340" y="284108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S3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EBAB5-CB43-4129-A5BC-5A59495C9EB7}"/>
              </a:ext>
            </a:extLst>
          </p:cNvPr>
          <p:cNvSpPr txBox="1"/>
          <p:nvPr/>
        </p:nvSpPr>
        <p:spPr>
          <a:xfrm>
            <a:off x="10069075" y="284108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S4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A06B9B-CF90-40B8-8EAE-8D2EB0A10F37}"/>
              </a:ext>
            </a:extLst>
          </p:cNvPr>
          <p:cNvSpPr txBox="1"/>
          <p:nvPr/>
        </p:nvSpPr>
        <p:spPr>
          <a:xfrm>
            <a:off x="5116460" y="446354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S0: Reconstruction point</a:t>
            </a:r>
            <a:endParaRPr lang="ko-KR" altLang="en-US" dirty="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04C1CCA-556B-4512-BBA7-1380DB855212}"/>
              </a:ext>
            </a:extLst>
          </p:cNvPr>
          <p:cNvCxnSpPr>
            <a:cxnSpLocks/>
          </p:cNvCxnSpPr>
          <p:nvPr/>
        </p:nvCxnSpPr>
        <p:spPr>
          <a:xfrm>
            <a:off x="2309130" y="3329474"/>
            <a:ext cx="213224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7ECC9A8-07E4-4F2D-917F-2251FA62CB43}"/>
              </a:ext>
            </a:extLst>
          </p:cNvPr>
          <p:cNvCxnSpPr>
            <a:cxnSpLocks/>
          </p:cNvCxnSpPr>
          <p:nvPr/>
        </p:nvCxnSpPr>
        <p:spPr>
          <a:xfrm>
            <a:off x="2309130" y="3572072"/>
            <a:ext cx="416300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1DE977D3-6FBA-4D86-B952-863033553342}"/>
              </a:ext>
            </a:extLst>
          </p:cNvPr>
          <p:cNvCxnSpPr>
            <a:cxnSpLocks/>
          </p:cNvCxnSpPr>
          <p:nvPr/>
        </p:nvCxnSpPr>
        <p:spPr>
          <a:xfrm>
            <a:off x="2309130" y="3839585"/>
            <a:ext cx="583377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AA78729-65A6-435B-9719-6F23D090ED57}"/>
              </a:ext>
            </a:extLst>
          </p:cNvPr>
          <p:cNvCxnSpPr>
            <a:cxnSpLocks/>
          </p:cNvCxnSpPr>
          <p:nvPr/>
        </p:nvCxnSpPr>
        <p:spPr>
          <a:xfrm>
            <a:off x="2309130" y="4129639"/>
            <a:ext cx="788651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8F1DE84-AEC2-4D0E-9291-C5BF83352D2B}"/>
              </a:ext>
            </a:extLst>
          </p:cNvPr>
          <p:cNvSpPr txBox="1"/>
          <p:nvPr/>
        </p:nvSpPr>
        <p:spPr>
          <a:xfrm>
            <a:off x="4994582" y="311501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M(1)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5758AD-F3FD-46CB-BBC9-6A3E35696624}"/>
              </a:ext>
            </a:extLst>
          </p:cNvPr>
          <p:cNvSpPr txBox="1"/>
          <p:nvPr/>
        </p:nvSpPr>
        <p:spPr>
          <a:xfrm>
            <a:off x="6721908" y="336370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M(2)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24041-EA80-4010-93A2-D3A9FE0C34C0}"/>
              </a:ext>
            </a:extLst>
          </p:cNvPr>
          <p:cNvSpPr txBox="1"/>
          <p:nvPr/>
        </p:nvSpPr>
        <p:spPr>
          <a:xfrm>
            <a:off x="8449234" y="36123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M(3)</a:t>
            </a:r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8BBEA7-F5A9-4D8D-87C5-8CB05EF0D358}"/>
              </a:ext>
            </a:extLst>
          </p:cNvPr>
          <p:cNvSpPr txBox="1"/>
          <p:nvPr/>
        </p:nvSpPr>
        <p:spPr>
          <a:xfrm>
            <a:off x="10176560" y="386108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M(4)</a:t>
            </a:r>
            <a:endParaRPr lang="ko-KR" alt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E60D9E-3319-4984-A3C0-5F3C68D8FDA6}"/>
              </a:ext>
            </a:extLst>
          </p:cNvPr>
          <p:cNvSpPr txBox="1"/>
          <p:nvPr/>
        </p:nvSpPr>
        <p:spPr>
          <a:xfrm>
            <a:off x="5648928" y="6172823"/>
            <a:ext cx="233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M(n): Transfer matrix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F36813E-4882-4CC1-B8E9-627A0F113DB2}"/>
                  </a:ext>
                </a:extLst>
              </p:cNvPr>
              <p:cNvSpPr txBox="1"/>
              <p:nvPr/>
            </p:nvSpPr>
            <p:spPr>
              <a:xfrm>
                <a:off x="8776407" y="6036154"/>
                <a:ext cx="29897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F36813E-4882-4CC1-B8E9-627A0F113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407" y="6036154"/>
                <a:ext cx="298972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3D819F-49D4-43BB-9F72-3F65E73FFC67}"/>
                  </a:ext>
                </a:extLst>
              </p:cNvPr>
              <p:cNvSpPr txBox="1"/>
              <p:nvPr/>
            </p:nvSpPr>
            <p:spPr>
              <a:xfrm>
                <a:off x="8776407" y="4643149"/>
                <a:ext cx="2714781" cy="643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3D819F-49D4-43BB-9F72-3F65E73FF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407" y="4643149"/>
                <a:ext cx="2714781" cy="6434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C1CDEE-BCB2-495A-BA2C-9CBE3C72E248}"/>
                  </a:ext>
                </a:extLst>
              </p:cNvPr>
              <p:cNvSpPr txBox="1"/>
              <p:nvPr/>
            </p:nvSpPr>
            <p:spPr>
              <a:xfrm>
                <a:off x="5648928" y="5487580"/>
                <a:ext cx="6067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ko-KR" dirty="0"/>
                  <a:t>: second-order moment beam matrix at n-</a:t>
                </a:r>
                <a:r>
                  <a:rPr lang="en-US" altLang="ko-KR" dirty="0" err="1"/>
                  <a:t>th</a:t>
                </a:r>
                <a:r>
                  <a:rPr lang="en-US" altLang="ko-KR" dirty="0"/>
                  <a:t> location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C1CDEE-BCB2-495A-BA2C-9CBE3C72E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928" y="5487580"/>
                <a:ext cx="6067880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9B0DB44-5145-47D1-91B3-8B5EBA41DA14}"/>
              </a:ext>
            </a:extLst>
          </p:cNvPr>
          <p:cNvSpPr txBox="1"/>
          <p:nvPr/>
        </p:nvSpPr>
        <p:spPr>
          <a:xfrm>
            <a:off x="5116460" y="4895518"/>
            <a:ext cx="275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S1-4: Measurement point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11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FC38B-ED59-5DC7-D053-37B77C35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306B4-1CFF-5EDE-4675-8C6B9E865BA3}"/>
              </a:ext>
            </a:extLst>
          </p:cNvPr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/>
              <a:t>Improving surrogate model accuracy for the LCLS-2 injector frontend using convolutional neural networks and transfer learning</a:t>
            </a:r>
            <a:endParaRPr lang="ko-KR" altLang="en-US" sz="2600" i="1" dirty="0"/>
          </a:p>
        </p:txBody>
      </p:sp>
      <p:pic>
        <p:nvPicPr>
          <p:cNvPr id="3" name="그림 2" descr="다채로움, 스크린샷, 패턴, 보라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06258B-4B9C-64E7-D027-47B3DFD0F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7" y="892552"/>
            <a:ext cx="5466826" cy="576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32CA9-D6AE-597C-8065-368AE986A011}"/>
              </a:ext>
            </a:extLst>
          </p:cNvPr>
          <p:cNvSpPr txBox="1"/>
          <p:nvPr/>
        </p:nvSpPr>
        <p:spPr>
          <a:xfrm>
            <a:off x="5861220" y="3044150"/>
            <a:ext cx="590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Even when the </a:t>
            </a:r>
            <a:r>
              <a:rPr lang="en-US" altLang="ko-KR" dirty="0">
                <a:solidFill>
                  <a:srgbClr val="FF0000"/>
                </a:solidFill>
              </a:rPr>
              <a:t>laser profile contains asymmetries</a:t>
            </a:r>
            <a:r>
              <a:rPr lang="en-US" altLang="ko-KR" dirty="0"/>
              <a:t>, the CNN learns the relevant spatial features and reliability interpolates to previously unseen VCC patterns.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258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DBF8-1BDF-8C62-5B71-D159BD09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20E189-FD08-DA18-629D-3F51C5ED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32" y="-5292"/>
            <a:ext cx="3005328" cy="216181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D589982-1B9F-1F29-5B90-151B6FBA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" y="-529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ea typeface="맑은 고딕"/>
              </a:rPr>
              <a:t>Beam envelope equation</a:t>
            </a:r>
            <a:endParaRPr lang="ko-KR" altLang="en-US" sz="3000" dirty="0" err="1"/>
          </a:p>
        </p:txBody>
      </p:sp>
      <p:pic>
        <p:nvPicPr>
          <p:cNvPr id="5" name="그림 4" descr="스케치, 라인 아트, 선그림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EC294D-89ED-B8F7-9242-7E33BF460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75956"/>
            <a:ext cx="6705600" cy="2782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D43D9AC-DCE7-1B76-A300-DE12C2DF80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8288" y="880466"/>
                <a:ext cx="12192000" cy="5728446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1200" b="0" dirty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ko-KR" altLang="en-US" sz="1200" dirty="0"/>
                  <a:t>가속도 </a:t>
                </a:r>
                <a:r>
                  <a:rPr lang="en-US" altLang="ko-KR" sz="1200" dirty="0"/>
                  <a:t>+ adiabatic damping+ RF transverse </a:t>
                </a:r>
                <a:r>
                  <a:rPr lang="ko-KR" altLang="en-US" sz="1200" dirty="0"/>
                  <a:t>방향 </a:t>
                </a:r>
                <a:r>
                  <a:rPr lang="en-US" altLang="ko-KR" sz="1200" dirty="0"/>
                  <a:t>focusing = </a:t>
                </a:r>
                <a:r>
                  <a:rPr lang="en-US" altLang="ko-KR" sz="1200" dirty="0">
                    <a:solidFill>
                      <a:srgbClr val="FF0000"/>
                    </a:solidFill>
                  </a:rPr>
                  <a:t>space charge effect </a:t>
                </a:r>
                <a:r>
                  <a:rPr lang="en-US" altLang="ko-KR" sz="1200" dirty="0"/>
                  <a:t>+ 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emittance pressure</a:t>
                </a:r>
                <a:r>
                  <a:rPr lang="en-US" altLang="ko-KR" sz="1200" dirty="0"/>
                  <a:t> + canonical angular momentum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altLang="ko-KR" sz="1200" dirty="0"/>
                  <a:t>Laminarity parameter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200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ko-KR" sz="1200" dirty="0"/>
                  <a:t>envelope equation</a:t>
                </a:r>
                <a:r>
                  <a:rPr lang="ko-KR" altLang="en-US" sz="1200" dirty="0"/>
                  <a:t>에서 </a:t>
                </a:r>
                <a:r>
                  <a:rPr lang="en-US" altLang="ko-KR" sz="1200" dirty="0">
                    <a:solidFill>
                      <a:srgbClr val="FF0000"/>
                    </a:solidFill>
                  </a:rPr>
                  <a:t>space charge term</a:t>
                </a:r>
                <a:r>
                  <a:rPr lang="ko-KR" altLang="en-US" sz="1200" dirty="0"/>
                  <a:t>과 </a:t>
                </a:r>
                <a:r>
                  <a:rPr lang="en-US" altLang="ko-KR" sz="1200" dirty="0">
                    <a:solidFill>
                      <a:srgbClr val="00B0F0"/>
                    </a:solidFill>
                  </a:rPr>
                  <a:t>emittance term</a:t>
                </a:r>
                <a:r>
                  <a:rPr lang="ko-KR" altLang="en-US" sz="1200" dirty="0">
                    <a:solidFill>
                      <a:srgbClr val="00B0F0"/>
                    </a:solidFill>
                  </a:rPr>
                  <a:t> </a:t>
                </a:r>
                <a:r>
                  <a:rPr lang="ko-KR" altLang="en-US" sz="1200" dirty="0"/>
                  <a:t>사이의 비율</a:t>
                </a:r>
                <a:endParaRPr lang="en-US" altLang="ko-KR" sz="12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𝑠𝑝𝑎𝑐𝑒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𝑐h𝑎𝑟𝑔𝑒</m:t>
                          </m:r>
                        </m:num>
                        <m:den>
                          <m:r>
                            <a:rPr lang="en-US" altLang="ko-KR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𝑒𝑚𝑖𝑡𝑡𝑎𝑛𝑐𝑒</m:t>
                          </m:r>
                          <m:r>
                            <a:rPr lang="en-US" altLang="ko-KR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𝑝𝑟𝑒𝑠𝑠𝑢𝑟𝑒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ko-KR" sz="1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         (</m:t>
                      </m:r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+⋯)</m:t>
                      </m:r>
                    </m:oMath>
                  </m:oMathPara>
                </a14:m>
                <a:endParaRPr lang="en-US" altLang="ko-KR" sz="12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altLang="ko-KR" sz="1200" dirty="0"/>
                  <a:t> (space charge effect dominated regime) </a:t>
                </a:r>
                <a:r>
                  <a:rPr lang="ko-KR" altLang="en-US" sz="1200" dirty="0"/>
                  <a:t>일 때</a:t>
                </a:r>
                <a:r>
                  <a:rPr lang="en-US" altLang="ko-KR" sz="1200" dirty="0"/>
                  <a:t>, - quasi laminar regime particle trajectories</a:t>
                </a:r>
                <a:r>
                  <a:rPr lang="ko-KR" altLang="en-US" sz="1200" dirty="0"/>
                  <a:t>가 서로 교차 </a:t>
                </a:r>
                <a:r>
                  <a:rPr lang="en-US" altLang="ko-KR" sz="1200" dirty="0"/>
                  <a:t>x, Correlated emittance oscillation </a:t>
                </a:r>
                <a:r>
                  <a:rPr lang="ko-KR" altLang="en-US" sz="1200" dirty="0"/>
                  <a:t>관측</a:t>
                </a:r>
                <a:endParaRPr lang="en-US" altLang="ko-KR" sz="1200" dirty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ko-KR" altLang="en-US" sz="1200" dirty="0"/>
                  <a:t>빔이 점차 가속되면서 </a:t>
                </a:r>
                <a:r>
                  <a:rPr lang="en-US" altLang="ko-KR" sz="1200" dirty="0"/>
                  <a:t>emittance dominated regime </a:t>
                </a:r>
                <a:r>
                  <a:rPr lang="ko-KR" altLang="en-US" sz="1200" dirty="0"/>
                  <a:t>진입</a:t>
                </a:r>
                <a:r>
                  <a:rPr lang="en-US" altLang="ko-KR" sz="1200" dirty="0"/>
                  <a:t>(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≪1 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200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altLang="ko-KR" sz="1200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altLang="ko-KR" sz="1200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altLang="ko-KR" sz="1200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altLang="ko-KR" sz="1200" b="0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altLang="ko-KR" sz="1200" b="0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ko-KR" sz="1200" dirty="0" err="1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ko-KR" sz="1200" dirty="0">
                  <a:ea typeface="맑은 고딕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ko-KR" altLang="en-US" sz="1200" dirty="0">
                  <a:ea typeface="맑은 고딕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D43D9AC-DCE7-1B76-A300-DE12C2DF8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8288" y="880466"/>
                <a:ext cx="12192000" cy="57284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1A027-E956-D5C6-7367-2EE380B98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7D87F2-D92B-B26B-3F46-4DACA881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" y="-5292"/>
            <a:ext cx="12189883" cy="1325563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ea typeface="맑은 고딕"/>
              </a:rPr>
              <a:t>Emittance compensation: emittance oscillation</a:t>
            </a:r>
            <a:endParaRPr lang="ko-KR" altLang="en-US" sz="3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B52E048-107A-B58D-E86F-82A3F9059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116" y="873522"/>
                <a:ext cx="8955616" cy="5984478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ko-KR" altLang="en-US" sz="1200" dirty="0"/>
                  <a:t>가속이 없는 긴 </a:t>
                </a:r>
                <a:r>
                  <a:rPr lang="en-US" altLang="ko-KR" sz="1200" dirty="0"/>
                  <a:t>Solenoid</a:t>
                </a:r>
                <a:r>
                  <a:rPr lang="ko-KR" altLang="en-US" sz="1200" dirty="0"/>
                  <a:t>를 지나는 상황 가정</a:t>
                </a:r>
                <a:endParaRPr lang="en-US" altLang="ko-KR" sz="1200" b="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1200" b="0" dirty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200" b="0" dirty="0">
                    <a:solidFill>
                      <a:schemeClr val="tx1"/>
                    </a:solidFill>
                  </a:rPr>
                  <a:t>에서</a:t>
                </a:r>
                <a:endParaRPr lang="en-US" altLang="ko-KR" sz="1200" dirty="0">
                  <a:ea typeface="맑은 고딕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𝜎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′′</m:t>
                        </m:r>
                      </m:sup>
                    </m:sSup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맑은 고딕"/>
                      </a:rPr>
                      <m:t>+</m:t>
                    </m:r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𝑘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2</m:t>
                        </m:r>
                      </m:sup>
                    </m:sSup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맑은 고딕"/>
                      </a:rPr>
                      <m:t>𝜎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맑은 고딕"/>
                      </a:rPr>
                      <m:t>=</m:t>
                    </m:r>
                    <m:f>
                      <m:f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𝐼𝑔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(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𝜁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)</m:t>
                        </m:r>
                      </m:num>
                      <m:den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ea typeface="맑은 고딕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맑은 고딕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맑은 고딕"/>
                              </a:rPr>
                              <m:t>𝐴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𝜎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ea typeface="맑은 고딕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맑은 고딕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맑은 고딕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1200" dirty="0">
                    <a:ea typeface="맑은 고딕"/>
                  </a:rPr>
                  <a:t> 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ea typeface="맑은 고딕"/>
                        </a:rPr>
                        <m:t>𝑘</m:t>
                      </m:r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ea typeface="맑은 고딕"/>
                            </a:rPr>
                            <m:t>𝑒𝐵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ea typeface="맑은 고딕"/>
                            </a:rPr>
                            <m:t>2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ea typeface="맑은 고딕"/>
                            </a:rPr>
                            <m:t>𝑚𝑐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den>
                      </m:f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ea typeface="맑은 고딕"/>
                        </a:rPr>
                        <m:t>,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𝑔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1−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/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𝐿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맑은 고딕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맑은 고딕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맑은 고딕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맑은 고딕"/>
                                            </a:rPr>
                                            <m:t>𝜁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맑은 고딕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+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/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𝐿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맑은 고딕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맑은 고딕"/>
                                        </a:rPr>
                                        <m:t>𝜁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맑은 고딕"/>
                                        </a:rPr>
                                        <m:t>/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맑은 고딕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,   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𝐴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altLang="ko-KR" sz="1200" b="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altLang="ko-KR" sz="1200" dirty="0">
                    <a:ea typeface="맑은 고딕"/>
                  </a:rPr>
                  <a:t>equilbirum solution</a:t>
                </a:r>
                <a:r>
                  <a:rPr lang="ko-KR" altLang="en-US" sz="1200" dirty="0">
                    <a:ea typeface="맑은 고딕"/>
                  </a:rPr>
                  <a:t>을 찾기 위해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𝜎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′′</m:t>
                        </m:r>
                      </m:sup>
                    </m:sSup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맑은 고딕"/>
                      </a:rPr>
                      <m:t>=0 </m:t>
                    </m:r>
                    <m:r>
                      <a:rPr lang="ko-KR" altLang="en-US" sz="1200" i="1">
                        <a:latin typeface="Cambria Math" panose="02040503050406030204" pitchFamily="18" charset="0"/>
                        <a:ea typeface="맑은 고딕"/>
                      </a:rPr>
                      <m:t>으</m:t>
                    </m:r>
                    <m:r>
                      <a:rPr lang="ko-KR" altLang="en-US" sz="1200" i="1" smtClean="0">
                        <a:latin typeface="Cambria Math" panose="02040503050406030204" pitchFamily="18" charset="0"/>
                        <a:ea typeface="맑은 고딕"/>
                      </a:rPr>
                      <m:t>로</m:t>
                    </m:r>
                  </m:oMath>
                </a14:m>
                <a:r>
                  <a:rPr lang="en-US" altLang="ko-KR" sz="1200" dirty="0">
                    <a:ea typeface="맑은 고딕"/>
                  </a:rPr>
                  <a:t> </a:t>
                </a:r>
                <a:r>
                  <a:rPr lang="ko-KR" altLang="en-US" sz="1200" dirty="0">
                    <a:ea typeface="맑은 고딕"/>
                  </a:rPr>
                  <a:t>두면</a:t>
                </a:r>
                <a:r>
                  <a:rPr lang="en-US" altLang="ko-KR" sz="1200" dirty="0">
                    <a:ea typeface="맑은 고딕"/>
                  </a:rPr>
                  <a:t>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</m:ctrlPr>
                            </m:fPr>
                            <m:num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𝐼𝑔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(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𝜁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맑은 고딕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𝐴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맑은 고딕"/>
                        </a:rPr>
                        <m:t>⋅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맑은 고딕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ko-KR" sz="12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𝜎</m:t>
                      </m:r>
                      <m:d>
                        <m:d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𝑧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e>
                      </m:d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e>
                      </m:d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+</m:t>
                      </m:r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𝛿𝜎</m:t>
                      </m:r>
                      <m:d>
                        <m:d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𝜁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𝛾</m:t>
                          </m:r>
                        </m:e>
                      </m:d>
                      <m:func>
                        <m:func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맑은 고딕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맑은 고딕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맑은 고딕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altLang="ko-K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맑은 고딕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 ,  </m:t>
                      </m:r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𝛿𝜎</m:t>
                      </m:r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𝑐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맑은 고딕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맑은 고딕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altLang="ko-KR" sz="1200" dirty="0">
                  <a:ea typeface="맑은 고딕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ko-KR" altLang="en-US" sz="1200" dirty="0">
                    <a:ea typeface="맑은 고딕"/>
                  </a:rPr>
                  <a:t>균일한 전하 분포를 가지는 원통형 </a:t>
                </a:r>
                <a:r>
                  <a:rPr lang="en-US" altLang="ko-KR" sz="1200" dirty="0">
                    <a:ea typeface="맑은 고딕"/>
                  </a:rPr>
                  <a:t>bunch</a:t>
                </a:r>
                <a:r>
                  <a:rPr lang="ko-KR" altLang="en-US" sz="1200" dirty="0">
                    <a:ea typeface="맑은 고딕"/>
                  </a:rPr>
                  <a:t>가 유의미한 </a:t>
                </a:r>
                <a:r>
                  <a:rPr lang="en-US" altLang="ko-KR" sz="1200" dirty="0">
                    <a:ea typeface="맑은 고딕"/>
                  </a:rPr>
                  <a:t>correlated energy spread</a:t>
                </a:r>
                <a:r>
                  <a:rPr lang="ko-KR" altLang="en-US" sz="1200" dirty="0">
                    <a:ea typeface="맑은 고딕"/>
                  </a:rPr>
                  <a:t>를 가지는 경우</a:t>
                </a:r>
                <a:r>
                  <a:rPr lang="en-US" altLang="ko-KR" sz="1200" dirty="0">
                    <a:ea typeface="맑은 고딕"/>
                  </a:rPr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ko-KR" altLang="en-US" sz="1200" dirty="0">
                    <a:ea typeface="맑은 고딕"/>
                  </a:rPr>
                  <a:t>초기에 모든 </a:t>
                </a:r>
                <a:r>
                  <a:rPr lang="en-US" altLang="ko-KR" sz="1200" dirty="0">
                    <a:ea typeface="맑은 고딕"/>
                  </a:rPr>
                  <a:t>slice</a:t>
                </a:r>
                <a:r>
                  <a:rPr lang="ko-KR" altLang="en-US" sz="1200" dirty="0">
                    <a:ea typeface="맑은 고딕"/>
                  </a:rPr>
                  <a:t>가 같은 </a:t>
                </a:r>
                <a:r>
                  <a:rPr lang="en-US" altLang="ko-KR" sz="1200" dirty="0">
                    <a:ea typeface="맑은 고딕"/>
                  </a:rPr>
                  <a:t>transverse size</a:t>
                </a:r>
                <a:r>
                  <a:rPr lang="ko-KR" altLang="en-US" sz="1200" dirty="0">
                    <a:ea typeface="맑은 고딕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𝜎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ko-KR" altLang="en-US" sz="1200" dirty="0">
                    <a:ea typeface="맑은 고딕"/>
                  </a:rPr>
                  <a:t>를 가짐</a:t>
                </a:r>
                <a:r>
                  <a:rPr lang="en-US" altLang="ko-KR" sz="1200" dirty="0">
                    <a:ea typeface="맑은 고딕"/>
                  </a:rPr>
                  <a:t>.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ko-KR" altLang="en-US" sz="1200" dirty="0">
                    <a:ea typeface="맑은 고딕"/>
                  </a:rPr>
                  <a:t>주어진 외부 자기장 </a:t>
                </a:r>
                <a:r>
                  <a:rPr lang="en-US" altLang="ko-KR" sz="1200" dirty="0">
                    <a:ea typeface="맑은 고딕"/>
                  </a:rPr>
                  <a:t>B</a:t>
                </a:r>
                <a:r>
                  <a:rPr lang="ko-KR" altLang="en-US" sz="1200" dirty="0">
                    <a:ea typeface="맑은 고딕"/>
                  </a:rPr>
                  <a:t>에 대해  맞는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𝛾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맑은 고딕"/>
                          </a:rPr>
                          <m:t>0</m:t>
                        </m:r>
                      </m:sub>
                    </m:sSub>
                    <m:r>
                      <a:rPr lang="ko-KR" altLang="en-US" sz="1200" i="1">
                        <a:latin typeface="Cambria Math" panose="02040503050406030204" pitchFamily="18" charset="0"/>
                        <a:ea typeface="맑은 고딕"/>
                      </a:rPr>
                      <m:t>를</m:t>
                    </m:r>
                  </m:oMath>
                </a14:m>
                <a:r>
                  <a:rPr lang="en-US" altLang="ko-KR" sz="1200" dirty="0">
                    <a:ea typeface="맑은 고딕"/>
                  </a:rPr>
                  <a:t> </a:t>
                </a:r>
                <a:r>
                  <a:rPr lang="ko-KR" altLang="en-US" sz="1200" dirty="0">
                    <a:ea typeface="맑은 고딕"/>
                  </a:rPr>
                  <a:t>갖는 </a:t>
                </a:r>
                <a:r>
                  <a:rPr lang="en-US" altLang="ko-KR" sz="1200" dirty="0">
                    <a:ea typeface="맑은 고딕"/>
                  </a:rPr>
                  <a:t>slice</a:t>
                </a:r>
                <a:r>
                  <a:rPr lang="ko-KR" altLang="en-US" sz="1200" dirty="0">
                    <a:ea typeface="맑은 고딕"/>
                  </a:rPr>
                  <a:t>만이 평형에 놓임</a:t>
                </a:r>
                <a:r>
                  <a:rPr lang="en-US" altLang="ko-KR" sz="1200" dirty="0">
                    <a:ea typeface="맑은 고딕"/>
                  </a:rPr>
                  <a:t>. </a:t>
                </a:r>
                <a:r>
                  <a:rPr lang="ko-KR" altLang="en-US" sz="1200" dirty="0">
                    <a:ea typeface="맑은 고딕"/>
                  </a:rPr>
                  <a:t>그 외</a:t>
                </a:r>
                <a:r>
                  <a:rPr lang="en-US" altLang="ko-KR" sz="1200" dirty="0">
                    <a:ea typeface="맑은 고딕"/>
                  </a:rPr>
                  <a:t> slice</a:t>
                </a:r>
                <a:r>
                  <a:rPr lang="ko-KR" altLang="en-US" sz="1200" dirty="0">
                    <a:ea typeface="맑은 고딕"/>
                  </a:rPr>
                  <a:t>는 진동</a:t>
                </a:r>
                <a:endParaRPr lang="en-US" altLang="ko-KR" sz="1200" dirty="0">
                  <a:ea typeface="맑은 고딕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altLang="ko-KR" sz="1200" dirty="0">
                  <a:ea typeface="맑은 고딕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ko-KR" sz="1200" dirty="0" err="1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ko-KR" sz="1200" dirty="0">
                  <a:ea typeface="맑은 고딕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ko-KR" altLang="en-US" sz="1200" dirty="0">
                  <a:ea typeface="맑은 고딕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B52E048-107A-B58D-E86F-82A3F9059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116" y="873522"/>
                <a:ext cx="8955616" cy="59844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6DE0FF25-3B38-E8AD-E617-999497DAC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77" y="1526067"/>
            <a:ext cx="2572109" cy="2133898"/>
          </a:xfrm>
          <a:prstGeom prst="rect">
            <a:avLst/>
          </a:prstGeom>
        </p:spPr>
      </p:pic>
      <p:pic>
        <p:nvPicPr>
          <p:cNvPr id="4" name="그림 3" descr="텍스트, 라인, 폰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140548-3040-290D-85DB-DB35B7699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3865761"/>
            <a:ext cx="2784238" cy="21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DC0B9-978F-46C7-C345-B06409A93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CF1DF3-CB24-2161-18B7-20B79A69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" y="-5292"/>
            <a:ext cx="12189883" cy="1325563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ea typeface="맑은 고딕"/>
              </a:rPr>
              <a:t>Emittance compensation: the concept of invariant envelope and the new working point</a:t>
            </a:r>
            <a:endParaRPr lang="ko-KR" altLang="en-US" sz="3000" dirty="0" err="1"/>
          </a:p>
        </p:txBody>
      </p:sp>
      <p:pic>
        <p:nvPicPr>
          <p:cNvPr id="9" name="내용 개체 틀 8" descr="스크린샷, 라인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D68F96-5E28-7CA9-F871-4BE27CC16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2" y="-1906528"/>
            <a:ext cx="7878274" cy="1838582"/>
          </a:xfr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B608913-F56D-ADFF-2530-A816CDB961A1}"/>
              </a:ext>
            </a:extLst>
          </p:cNvPr>
          <p:cNvSpPr txBox="1">
            <a:spLocks/>
          </p:cNvSpPr>
          <p:nvPr/>
        </p:nvSpPr>
        <p:spPr>
          <a:xfrm>
            <a:off x="0" y="1445579"/>
            <a:ext cx="6425184" cy="9339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200" dirty="0"/>
              <a:t>솔레노이드 세기 증가하면 진동 주기 짧아짐</a:t>
            </a:r>
            <a:endParaRPr lang="en-US" altLang="ko-KR" sz="1200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dirty="0">
                <a:solidFill>
                  <a:srgbClr val="FF0000"/>
                </a:solidFill>
              </a:rPr>
              <a:t>emittance </a:t>
            </a:r>
            <a:r>
              <a:rPr lang="ko-KR" altLang="en-US" sz="1200" dirty="0">
                <a:solidFill>
                  <a:srgbClr val="FF0000"/>
                </a:solidFill>
              </a:rPr>
              <a:t>최대값</a:t>
            </a:r>
            <a:r>
              <a:rPr lang="en-US" altLang="ko-KR" sz="1200" dirty="0">
                <a:solidFill>
                  <a:srgbClr val="FF0000"/>
                </a:solidFill>
              </a:rPr>
              <a:t>(slice-fan</a:t>
            </a:r>
            <a:r>
              <a:rPr lang="ko-KR" altLang="en-US" sz="1200" dirty="0">
                <a:solidFill>
                  <a:srgbClr val="FF0000"/>
                </a:solidFill>
              </a:rPr>
              <a:t>이 가장 크게 벌어졌을 때이면서 </a:t>
            </a:r>
            <a:r>
              <a:rPr lang="en-US" altLang="ko-KR" sz="1200" dirty="0">
                <a:solidFill>
                  <a:srgbClr val="FF0000"/>
                </a:solidFill>
              </a:rPr>
              <a:t>envelope </a:t>
            </a:r>
            <a:r>
              <a:rPr lang="ko-KR" altLang="en-US" sz="1200" dirty="0">
                <a:solidFill>
                  <a:srgbClr val="FF0000"/>
                </a:solidFill>
              </a:rPr>
              <a:t>최소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이곳에 </a:t>
            </a:r>
            <a:r>
              <a:rPr lang="en-US" altLang="ko-KR" sz="1200" dirty="0">
                <a:solidFill>
                  <a:srgbClr val="FF0000"/>
                </a:solidFill>
              </a:rPr>
              <a:t>booster</a:t>
            </a:r>
            <a:r>
              <a:rPr lang="ko-KR" altLang="en-US" sz="1200" dirty="0">
                <a:solidFill>
                  <a:srgbClr val="FF0000"/>
                </a:solidFill>
              </a:rPr>
              <a:t> 설치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가속</a:t>
            </a:r>
            <a:r>
              <a:rPr lang="en-US" altLang="ko-KR" sz="1200" dirty="0">
                <a:solidFill>
                  <a:srgbClr val="FF0000"/>
                </a:solidFill>
              </a:rPr>
              <a:t>).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dirty="0"/>
              <a:t>Adiabatic damping</a:t>
            </a:r>
            <a:r>
              <a:rPr lang="ko-KR" altLang="en-US" sz="1200" dirty="0"/>
              <a:t>에 의해</a:t>
            </a:r>
            <a:r>
              <a:rPr lang="en-US" altLang="ko-KR" sz="1200" dirty="0"/>
              <a:t> envelope oscillation </a:t>
            </a:r>
            <a:r>
              <a:rPr lang="ko-KR" altLang="en-US" sz="1200" dirty="0"/>
              <a:t>지연</a:t>
            </a:r>
            <a:r>
              <a:rPr lang="en-US" altLang="ko-KR" sz="1200" dirty="0"/>
              <a:t>, fan</a:t>
            </a:r>
            <a:r>
              <a:rPr lang="ko-KR" altLang="en-US" sz="1200" dirty="0"/>
              <a:t>이 닫히기만 함</a:t>
            </a:r>
            <a:endParaRPr lang="en-US" altLang="ko-KR" sz="1200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200" dirty="0"/>
              <a:t>두 번째 </a:t>
            </a:r>
            <a:r>
              <a:rPr lang="en-US" altLang="ko-KR" sz="1200" dirty="0"/>
              <a:t>minimum</a:t>
            </a:r>
            <a:r>
              <a:rPr lang="ko-KR" altLang="en-US" sz="1200" dirty="0"/>
              <a:t>에 도달하기 전에 </a:t>
            </a:r>
            <a:r>
              <a:rPr lang="en-US" altLang="ko-KR" sz="1200" dirty="0"/>
              <a:t>beam</a:t>
            </a:r>
            <a:r>
              <a:rPr lang="ko-KR" altLang="en-US" sz="1200" dirty="0"/>
              <a:t> </a:t>
            </a:r>
            <a:r>
              <a:rPr lang="en-US" altLang="ko-KR" sz="1200" dirty="0"/>
              <a:t>energy</a:t>
            </a:r>
            <a:r>
              <a:rPr lang="ko-KR" altLang="en-US" sz="1200" dirty="0"/>
              <a:t>가 충분히 커지면 </a:t>
            </a:r>
            <a:r>
              <a:rPr lang="en-US" altLang="ko-KR" sz="1200" dirty="0"/>
              <a:t>space charge</a:t>
            </a:r>
            <a:r>
              <a:rPr lang="ko-KR" altLang="en-US" sz="1200" dirty="0"/>
              <a:t>에 의한 </a:t>
            </a:r>
            <a:r>
              <a:rPr lang="en-US" altLang="ko-KR" sz="1200" dirty="0"/>
              <a:t>emittance oscillation</a:t>
            </a:r>
            <a:r>
              <a:rPr lang="ko-KR" altLang="en-US" sz="1200" dirty="0"/>
              <a:t>멈춤</a:t>
            </a:r>
            <a:endParaRPr lang="en-US" altLang="ko-KR" sz="1200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200" dirty="0"/>
              <a:t>Invariant</a:t>
            </a:r>
            <a:r>
              <a:rPr lang="ko-KR" altLang="en-US" sz="1200" dirty="0"/>
              <a:t> </a:t>
            </a:r>
            <a:r>
              <a:rPr lang="en-US" altLang="ko-KR" sz="1200" dirty="0"/>
              <a:t>envelope</a:t>
            </a:r>
            <a:r>
              <a:rPr lang="ko-KR" altLang="en-US" sz="1200" dirty="0"/>
              <a:t> 매칭 조건이 만족되는 한 그 값을 매우 낮은 수준으로 고정할 수 있음</a:t>
            </a:r>
            <a:r>
              <a:rPr lang="en-US" altLang="ko-KR" sz="1200" dirty="0"/>
              <a:t>---&lt;emittance compensation&gt;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ko-KR" sz="1200" dirty="0">
              <a:ea typeface="맑은 고딕"/>
            </a:endParaRPr>
          </a:p>
        </p:txBody>
      </p:sp>
      <p:pic>
        <p:nvPicPr>
          <p:cNvPr id="4" name="그림 3" descr="텍스트, 라인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EE3424-25A8-F1DA-3A83-1A8109B19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64" y="3961134"/>
            <a:ext cx="5754624" cy="2896866"/>
          </a:xfrm>
          <a:prstGeom prst="rect">
            <a:avLst/>
          </a:prstGeom>
        </p:spPr>
      </p:pic>
      <p:pic>
        <p:nvPicPr>
          <p:cNvPr id="6" name="그림 5" descr="텍스트, 도표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3EE13E-D76B-4B03-0409-80805BAB7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8799" r="14967" b="11875"/>
          <a:stretch>
            <a:fillRect/>
          </a:stretch>
        </p:blipFill>
        <p:spPr>
          <a:xfrm>
            <a:off x="6303264" y="700407"/>
            <a:ext cx="5498592" cy="2969385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B79E8EA-C3FD-D313-BDC2-2826643544FF}"/>
              </a:ext>
            </a:extLst>
          </p:cNvPr>
          <p:cNvCxnSpPr>
            <a:cxnSpLocks/>
          </p:cNvCxnSpPr>
          <p:nvPr/>
        </p:nvCxnSpPr>
        <p:spPr>
          <a:xfrm>
            <a:off x="8144256" y="700407"/>
            <a:ext cx="0" cy="2969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E4CB65-804B-1F4F-6142-D603DDF5F03A}"/>
              </a:ext>
            </a:extLst>
          </p:cNvPr>
          <p:cNvSpPr txBox="1"/>
          <p:nvPr/>
        </p:nvSpPr>
        <p:spPr>
          <a:xfrm>
            <a:off x="7717537" y="3591802"/>
            <a:ext cx="1335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booster</a:t>
            </a:r>
            <a:r>
              <a:rPr lang="ko-KR" altLang="en-US" sz="1800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75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676841C-924D-9999-ED26-D57D0382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673100"/>
            <a:ext cx="7556500" cy="25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5E83A15F-56F5-992B-C9D3-2201C117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3247965"/>
            <a:ext cx="35750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23B920A0-9FF2-0018-882B-D555C6BD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47" y="3247965"/>
            <a:ext cx="35750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546139C7-FF44-14CA-1649-36C610FA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7" y="3247965"/>
            <a:ext cx="35750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706BF-4B89-4005-38EF-4D40FA40C89D}"/>
              </a:ext>
            </a:extLst>
          </p:cNvPr>
          <p:cNvSpPr txBox="1"/>
          <p:nvPr/>
        </p:nvSpPr>
        <p:spPr>
          <a:xfrm>
            <a:off x="-1" y="26768"/>
            <a:ext cx="101092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ea typeface="맑은 고딕"/>
              </a:rPr>
              <a:t>Practicing ASTRA simulation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7562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C0918-4BF9-47CA-F740-594665A4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F61754A-AA51-D4E2-A6ED-CEC5007F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12626"/>
            <a:ext cx="7556500" cy="25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627FE9EF-8088-AFC6-4B70-9158630B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2905591"/>
            <a:ext cx="5549899" cy="37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2A04D9E-CAC8-022A-B363-6F92F195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688519"/>
            <a:ext cx="6191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48F7F-432D-BEE0-B7A0-DD8978DFDFE2}"/>
              </a:ext>
            </a:extLst>
          </p:cNvPr>
          <p:cNvSpPr txBox="1"/>
          <p:nvPr/>
        </p:nvSpPr>
        <p:spPr>
          <a:xfrm>
            <a:off x="-1" y="26768"/>
            <a:ext cx="101092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ea typeface="맑은 고딕"/>
              </a:rPr>
              <a:t>Practicing ASTRA simulation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462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BD8635E-53DF-4E38-ADAF-4D0188566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114158"/>
              </p:ext>
            </p:extLst>
          </p:nvPr>
        </p:nvGraphicFramePr>
        <p:xfrm>
          <a:off x="3645408" y="256370"/>
          <a:ext cx="8546587" cy="527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41">
                  <a:extLst>
                    <a:ext uri="{9D8B030D-6E8A-4147-A177-3AD203B41FA5}">
                      <a16:colId xmlns:a16="http://schemas.microsoft.com/office/drawing/2014/main" val="181089146"/>
                    </a:ext>
                  </a:extLst>
                </a:gridCol>
                <a:gridCol w="1220941">
                  <a:extLst>
                    <a:ext uri="{9D8B030D-6E8A-4147-A177-3AD203B41FA5}">
                      <a16:colId xmlns:a16="http://schemas.microsoft.com/office/drawing/2014/main" val="3579619269"/>
                    </a:ext>
                  </a:extLst>
                </a:gridCol>
                <a:gridCol w="1220941">
                  <a:extLst>
                    <a:ext uri="{9D8B030D-6E8A-4147-A177-3AD203B41FA5}">
                      <a16:colId xmlns:a16="http://schemas.microsoft.com/office/drawing/2014/main" val="3559664832"/>
                    </a:ext>
                  </a:extLst>
                </a:gridCol>
                <a:gridCol w="1220941">
                  <a:extLst>
                    <a:ext uri="{9D8B030D-6E8A-4147-A177-3AD203B41FA5}">
                      <a16:colId xmlns:a16="http://schemas.microsoft.com/office/drawing/2014/main" val="3501502858"/>
                    </a:ext>
                  </a:extLst>
                </a:gridCol>
                <a:gridCol w="1220941">
                  <a:extLst>
                    <a:ext uri="{9D8B030D-6E8A-4147-A177-3AD203B41FA5}">
                      <a16:colId xmlns:a16="http://schemas.microsoft.com/office/drawing/2014/main" val="3105020529"/>
                    </a:ext>
                  </a:extLst>
                </a:gridCol>
                <a:gridCol w="1220941">
                  <a:extLst>
                    <a:ext uri="{9D8B030D-6E8A-4147-A177-3AD203B41FA5}">
                      <a16:colId xmlns:a16="http://schemas.microsoft.com/office/drawing/2014/main" val="2872012692"/>
                    </a:ext>
                  </a:extLst>
                </a:gridCol>
                <a:gridCol w="1220941">
                  <a:extLst>
                    <a:ext uri="{9D8B030D-6E8A-4147-A177-3AD203B41FA5}">
                      <a16:colId xmlns:a16="http://schemas.microsoft.com/office/drawing/2014/main" val="4019678280"/>
                    </a:ext>
                  </a:extLst>
                </a:gridCol>
              </a:tblGrid>
              <a:tr h="66380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420090"/>
                  </a:ext>
                </a:extLst>
              </a:tr>
              <a:tr h="6638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29034"/>
                  </a:ext>
                </a:extLst>
              </a:tr>
              <a:tr h="6638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79620"/>
                  </a:ext>
                </a:extLst>
              </a:tr>
              <a:tr h="6638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11222"/>
                  </a:ext>
                </a:extLst>
              </a:tr>
              <a:tr h="6547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56487"/>
                  </a:ext>
                </a:extLst>
              </a:tr>
              <a:tr h="6547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71178"/>
                  </a:ext>
                </a:extLst>
              </a:tr>
              <a:tr h="6547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35889"/>
                  </a:ext>
                </a:extLst>
              </a:tr>
              <a:tr h="6547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529424"/>
                  </a:ext>
                </a:extLst>
              </a:tr>
            </a:tbl>
          </a:graphicData>
        </a:graphic>
      </p:graphicFrame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ACA41E51-E6DF-4DA2-B266-CFB1A2623C54}"/>
              </a:ext>
            </a:extLst>
          </p:cNvPr>
          <p:cNvSpPr txBox="1">
            <a:spLocks/>
          </p:cNvSpPr>
          <p:nvPr/>
        </p:nvSpPr>
        <p:spPr>
          <a:xfrm>
            <a:off x="41265" y="256370"/>
            <a:ext cx="3553968" cy="6436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Ground motion: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Find a quantitative(smoothness of the filtered displacement and autocorrelation, amplification factor……) that show the significant performance among different filters, especially at low frequency.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PAL-XFEL: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1.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Improve understanding of the XFEL machine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Practice ASTRA simulation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Learning NN model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2.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Simulate beam profile measurement using </a:t>
            </a:r>
            <a:r>
              <a:rPr lang="en-US" altLang="ko-KR" sz="1500" dirty="0" err="1"/>
              <a:t>ChDR</a:t>
            </a:r>
            <a:r>
              <a:rPr lang="en-US" altLang="ko-KR" sz="15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500" dirty="0"/>
              <a:t>Emittance reconstruction via beam profiles from </a:t>
            </a:r>
            <a:r>
              <a:rPr lang="en-US" altLang="ko-KR" sz="1500" dirty="0" err="1"/>
              <a:t>ChDR</a:t>
            </a: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/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C4F2712A-F0C0-61DF-34AA-D9F39F944F39}"/>
              </a:ext>
            </a:extLst>
          </p:cNvPr>
          <p:cNvSpPr/>
          <p:nvPr/>
        </p:nvSpPr>
        <p:spPr>
          <a:xfrm>
            <a:off x="3745758" y="2476174"/>
            <a:ext cx="8103342" cy="50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USPAS</a:t>
            </a:r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961A5EAE-1F84-2AD5-03C0-4E3E9CE77C62}"/>
              </a:ext>
            </a:extLst>
          </p:cNvPr>
          <p:cNvSpPr/>
          <p:nvPr/>
        </p:nvSpPr>
        <p:spPr>
          <a:xfrm>
            <a:off x="3745758" y="3101276"/>
            <a:ext cx="8103342" cy="50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USPAS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16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97FA6-E326-4A88-A887-D1A711B83506}"/>
              </a:ext>
            </a:extLst>
          </p:cNvPr>
          <p:cNvSpPr txBox="1"/>
          <p:nvPr/>
        </p:nvSpPr>
        <p:spPr>
          <a:xfrm>
            <a:off x="0" y="0"/>
            <a:ext cx="2587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List of contents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D90B8-6445-43FE-AE6A-4C90EAA51CDC}"/>
              </a:ext>
            </a:extLst>
          </p:cNvPr>
          <p:cNvSpPr txBox="1"/>
          <p:nvPr/>
        </p:nvSpPr>
        <p:spPr>
          <a:xfrm>
            <a:off x="912245" y="1201682"/>
            <a:ext cx="10367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/>
              <a:t>Frequency-dependent ground motion orbit amplification analysis </a:t>
            </a:r>
          </a:p>
          <a:p>
            <a:endParaRPr lang="en-US" altLang="ko-KR" sz="2000" dirty="0"/>
          </a:p>
          <a:p>
            <a:r>
              <a:rPr lang="en-US" altLang="ko-KR" sz="2000" dirty="0"/>
              <a:t>2. Studying about diagnostic method using Cherenkov Diffraction Radiation</a:t>
            </a:r>
          </a:p>
          <a:p>
            <a:endParaRPr lang="en-US" altLang="ko-KR" sz="2000" dirty="0"/>
          </a:p>
          <a:p>
            <a:r>
              <a:rPr lang="en-US" altLang="ko-KR" sz="2000" dirty="0"/>
              <a:t>3. Improving surrogate model/Neural network model accuracy for the PAL-XFEL photo-injector</a:t>
            </a:r>
          </a:p>
        </p:txBody>
      </p:sp>
    </p:spTree>
    <p:extLst>
      <p:ext uri="{BB962C8B-B14F-4D97-AF65-F5344CB8AC3E}">
        <p14:creationId xmlns:p14="http://schemas.microsoft.com/office/powerpoint/2010/main" val="168451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8346DF-9A4B-48D9-636D-8875A41F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04" y="454195"/>
            <a:ext cx="3811148" cy="3588121"/>
          </a:xfrm>
          <a:prstGeom prst="rect">
            <a:avLst/>
          </a:prstGeom>
        </p:spPr>
      </p:pic>
      <p:pic>
        <p:nvPicPr>
          <p:cNvPr id="5" name="그림 4" descr="텍스트, 스크린샷, 번호, 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601C80-9F78-7BF7-9DCE-A73E7A445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79" y="379304"/>
            <a:ext cx="3811148" cy="36630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5EAD772-20BF-093C-1CE4-798F1992D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73" y="4149668"/>
            <a:ext cx="8449854" cy="409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D0D6A2-9BB2-5C3E-BA13-78B645BE9C05}"/>
              </a:ext>
            </a:extLst>
          </p:cNvPr>
          <p:cNvSpPr txBox="1"/>
          <p:nvPr/>
        </p:nvSpPr>
        <p:spPr>
          <a:xfrm>
            <a:off x="1823652" y="4666652"/>
            <a:ext cx="86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Obtain reliable learning model and obtain validation data from the real machine.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88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8BC0B-2AE0-1219-7B3A-D84881D0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D25DFF8-A163-43EA-9007-F441ECE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Ground motion orbit amplification-understanding coherence</a:t>
            </a:r>
            <a:endParaRPr lang="ko-KR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0A407-DF90-B795-AC6B-C08449547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/>
          <a:stretch>
            <a:fillRect/>
          </a:stretch>
        </p:blipFill>
        <p:spPr bwMode="auto">
          <a:xfrm>
            <a:off x="2314199" y="1067995"/>
            <a:ext cx="6262970" cy="33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A0B4BC-159E-2BD8-CCFA-CBE146D16F9E}"/>
              </a:ext>
            </a:extLst>
          </p:cNvPr>
          <p:cNvSpPr txBox="1"/>
          <p:nvPr/>
        </p:nvSpPr>
        <p:spPr>
          <a:xfrm>
            <a:off x="359664" y="4942644"/>
            <a:ext cx="11472671" cy="128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The amplitude of low-frequency ground motion is very large.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According to previous studies [1], ground motions measured at two different locations exhibit </a:t>
            </a:r>
            <a:r>
              <a:rPr lang="en-US" altLang="ko-KR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coherence in the low-frequency</a:t>
            </a: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 region.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D425A-BC8E-20E3-C7B5-9A9573C06C03}"/>
              </a:ext>
            </a:extLst>
          </p:cNvPr>
          <p:cNvSpPr txBox="1"/>
          <p:nvPr/>
        </p:nvSpPr>
        <p:spPr>
          <a:xfrm>
            <a:off x="2653714" y="4232120"/>
            <a:ext cx="626624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displacement measurement at 4GSR</a:t>
            </a:r>
          </a:p>
        </p:txBody>
      </p:sp>
    </p:spTree>
    <p:extLst>
      <p:ext uri="{BB962C8B-B14F-4D97-AF65-F5344CB8AC3E}">
        <p14:creationId xmlns:p14="http://schemas.microsoft.com/office/powerpoint/2010/main" val="282267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3D12A47-7A8F-4AE9-AE34-BBC7D1BA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Ground motion orbit amplification-understanding coherence</a:t>
            </a:r>
            <a:endParaRPr lang="ko-KR" altLang="en-US" sz="2800" dirty="0"/>
          </a:p>
        </p:txBody>
      </p:sp>
      <p:pic>
        <p:nvPicPr>
          <p:cNvPr id="7" name="그림 6" descr="스크린샷, 텍스트, 다채로움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CE9CCC-4B86-42A6-B545-E57835992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08" y="2033893"/>
            <a:ext cx="3801270" cy="23433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F3B5D-ED39-4493-BA6B-6692BA024017}"/>
                  </a:ext>
                </a:extLst>
              </p:cNvPr>
              <p:cNvSpPr txBox="1"/>
              <p:nvPr/>
            </p:nvSpPr>
            <p:spPr>
              <a:xfrm>
                <a:off x="7262036" y="1287858"/>
                <a:ext cx="4001615" cy="697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F3B5D-ED39-4493-BA6B-6692BA024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036" y="1287858"/>
                <a:ext cx="4001615" cy="697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E4E3A0-24A3-18ED-0E9F-425767B65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r="45782"/>
          <a:stretch>
            <a:fillRect/>
          </a:stretch>
        </p:blipFill>
        <p:spPr>
          <a:xfrm>
            <a:off x="5871066" y="4824107"/>
            <a:ext cx="2738647" cy="1988093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812C0B0E-4510-DDEA-70AC-FA75909867BE}"/>
              </a:ext>
            </a:extLst>
          </p:cNvPr>
          <p:cNvSpPr/>
          <p:nvPr/>
        </p:nvSpPr>
        <p:spPr>
          <a:xfrm>
            <a:off x="5566504" y="2837194"/>
            <a:ext cx="1450848" cy="4457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F2BA1F-3B9B-36C5-728B-7DDE4613780B}"/>
                  </a:ext>
                </a:extLst>
              </p:cNvPr>
              <p:cNvSpPr txBox="1"/>
              <p:nvPr/>
            </p:nvSpPr>
            <p:spPr>
              <a:xfrm>
                <a:off x="8609713" y="5410738"/>
                <a:ext cx="3484751" cy="1216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Coherence length can be fitted as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a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function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frequency.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]≈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F2BA1F-3B9B-36C5-728B-7DDE46137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713" y="5410738"/>
                <a:ext cx="3484751" cy="1216551"/>
              </a:xfrm>
              <a:prstGeom prst="rect">
                <a:avLst/>
              </a:prstGeom>
              <a:blipFill>
                <a:blip r:embed="rId6"/>
                <a:stretch>
                  <a:fillRect l="-1399" t="-3015" r="-20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26D9F01D-8A57-3863-0E7B-560F7E335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/>
          <a:stretch>
            <a:fillRect/>
          </a:stretch>
        </p:blipFill>
        <p:spPr bwMode="auto">
          <a:xfrm>
            <a:off x="28263" y="1603090"/>
            <a:ext cx="5405049" cy="51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4F40BB-7A86-88A7-4818-9E411A135632}"/>
              </a:ext>
            </a:extLst>
          </p:cNvPr>
          <p:cNvSpPr txBox="1"/>
          <p:nvPr/>
        </p:nvSpPr>
        <p:spPr>
          <a:xfrm>
            <a:off x="1170634" y="1279661"/>
            <a:ext cx="3484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Displacements on storage ring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457EB9-3EFB-53DD-F49B-FFCF13396492}"/>
              </a:ext>
            </a:extLst>
          </p:cNvPr>
          <p:cNvSpPr txBox="1"/>
          <p:nvPr/>
        </p:nvSpPr>
        <p:spPr>
          <a:xfrm>
            <a:off x="151722" y="876639"/>
            <a:ext cx="5781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dirty="0"/>
              <a:t>1. </a:t>
            </a:r>
            <a:r>
              <a:rPr lang="en-US" altLang="ko-KR" dirty="0"/>
              <a:t>Coherence length from coherent map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719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6563-0312-D50B-172A-DFFAB250B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84DAF69-E1A7-4445-4BCE-B55E8C40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Ground motion orbit amplification-understanding coherence</a:t>
            </a:r>
            <a:endParaRPr lang="ko-KR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4CD012-2E7C-B39C-F5CC-4AF2A34F67CB}"/>
              </a:ext>
            </a:extLst>
          </p:cNvPr>
          <p:cNvSpPr txBox="1"/>
          <p:nvPr/>
        </p:nvSpPr>
        <p:spPr>
          <a:xfrm>
            <a:off x="151722" y="876639"/>
            <a:ext cx="5781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2.</a:t>
            </a:r>
            <a:r>
              <a:rPr lang="en-US" altLang="ko-KR" b="0" dirty="0"/>
              <a:t>. </a:t>
            </a:r>
            <a:r>
              <a:rPr lang="en-US" altLang="ko-KR" dirty="0"/>
              <a:t>Coherence length from autocorrelation</a:t>
            </a:r>
            <a:endParaRPr lang="ko-KR" altLang="en-US" dirty="0"/>
          </a:p>
        </p:txBody>
      </p:sp>
      <p:pic>
        <p:nvPicPr>
          <p:cNvPr id="3" name="그림 2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F30ADB-A342-A46A-DD14-E17A012FB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2" y="3990743"/>
            <a:ext cx="1426996" cy="860727"/>
          </a:xfrm>
          <a:prstGeom prst="rect">
            <a:avLst/>
          </a:prstGeom>
        </p:spPr>
      </p:pic>
      <p:pic>
        <p:nvPicPr>
          <p:cNvPr id="8" name="그림 7" descr="텍스트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491F08-D108-E8EC-95B8-9A91C42D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81" y="3836069"/>
            <a:ext cx="1064772" cy="1210747"/>
          </a:xfrm>
          <a:prstGeom prst="rect">
            <a:avLst/>
          </a:prstGeom>
        </p:spPr>
      </p:pic>
      <p:pic>
        <p:nvPicPr>
          <p:cNvPr id="11" name="그림 10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51D5D8-19D0-CD45-FF7F-16B18155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/>
          <a:stretch>
            <a:fillRect/>
          </a:stretch>
        </p:blipFill>
        <p:spPr>
          <a:xfrm>
            <a:off x="1876209" y="3838857"/>
            <a:ext cx="789551" cy="673112"/>
          </a:xfrm>
          <a:prstGeom prst="rect">
            <a:avLst/>
          </a:prstGeom>
        </p:spPr>
      </p:pic>
      <p:pic>
        <p:nvPicPr>
          <p:cNvPr id="12" name="그림 11" descr="텍스트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F7EF304-858B-31EA-1FE6-410ECC1BD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17" y="3846600"/>
            <a:ext cx="1064772" cy="1210747"/>
          </a:xfrm>
          <a:prstGeom prst="rect">
            <a:avLst/>
          </a:prstGeom>
        </p:spPr>
      </p:pic>
      <p:pic>
        <p:nvPicPr>
          <p:cNvPr id="16" name="그림 15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51094D-303D-ABF8-ED39-DFD349432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/>
          <a:stretch>
            <a:fillRect/>
          </a:stretch>
        </p:blipFill>
        <p:spPr>
          <a:xfrm>
            <a:off x="3623989" y="3906551"/>
            <a:ext cx="540234" cy="673112"/>
          </a:xfrm>
          <a:prstGeom prst="rect">
            <a:avLst/>
          </a:prstGeom>
        </p:spPr>
      </p:pic>
      <p:pic>
        <p:nvPicPr>
          <p:cNvPr id="19" name="그림 18" descr="텍스트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C0AA125-E32D-C39D-B4D1-81B9F25E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53" y="3846600"/>
            <a:ext cx="1064772" cy="1210747"/>
          </a:xfrm>
          <a:prstGeom prst="rect">
            <a:avLst/>
          </a:prstGeom>
        </p:spPr>
      </p:pic>
      <p:pic>
        <p:nvPicPr>
          <p:cNvPr id="20" name="그림 19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0F37F8-85D2-D858-B275-9F982739C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/>
          <a:stretch>
            <a:fillRect/>
          </a:stretch>
        </p:blipFill>
        <p:spPr>
          <a:xfrm>
            <a:off x="5080655" y="3897594"/>
            <a:ext cx="789551" cy="673112"/>
          </a:xfrm>
          <a:prstGeom prst="rect">
            <a:avLst/>
          </a:prstGeom>
        </p:spPr>
      </p:pic>
      <p:pic>
        <p:nvPicPr>
          <p:cNvPr id="21" name="그림 20" descr="텍스트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EB221F-0D9A-1760-363E-218205DF5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5" y="5204883"/>
            <a:ext cx="1064772" cy="1210747"/>
          </a:xfrm>
          <a:prstGeom prst="rect">
            <a:avLst/>
          </a:prstGeom>
        </p:spPr>
      </p:pic>
      <p:pic>
        <p:nvPicPr>
          <p:cNvPr id="22" name="그림 21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BFDFFB-513F-7E8C-F50B-6EF9D0A3B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/>
          <a:stretch>
            <a:fillRect/>
          </a:stretch>
        </p:blipFill>
        <p:spPr>
          <a:xfrm>
            <a:off x="393139" y="5457980"/>
            <a:ext cx="789551" cy="6731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8FE37E-DE92-AD2D-FD08-A9D3F8FE91C5}"/>
              </a:ext>
            </a:extLst>
          </p:cNvPr>
          <p:cNvSpPr txBox="1"/>
          <p:nvPr/>
        </p:nvSpPr>
        <p:spPr>
          <a:xfrm>
            <a:off x="406586" y="3481073"/>
            <a:ext cx="5781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Example for calculating autocorrelation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제목 1">
                <a:extLst>
                  <a:ext uri="{FF2B5EF4-FFF2-40B4-BE49-F238E27FC236}">
                    <a16:creationId xmlns:a16="http://schemas.microsoft.com/office/drawing/2014/main" id="{6B8CA6ED-E17F-D34B-46AA-5408377969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85" y="1293500"/>
                <a:ext cx="6274659" cy="12444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Autocorrelation </a:t>
                </a:r>
                <a:endParaRPr lang="en-US" altLang="ko-KR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𝑓𝑓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  <m:nary>
                        <m:nary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𝑑𝑦</m:t>
                      </m:r>
                    </m:oMath>
                  </m:oMathPara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There’s no autocorrelation for random signal except for (0,0)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제목 1">
                <a:extLst>
                  <a:ext uri="{FF2B5EF4-FFF2-40B4-BE49-F238E27FC236}">
                    <a16:creationId xmlns:a16="http://schemas.microsoft.com/office/drawing/2014/main" id="{6B8CA6ED-E17F-D34B-46AA-540837796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5" y="1293500"/>
                <a:ext cx="6274659" cy="1244498"/>
              </a:xfrm>
              <a:prstGeom prst="rect">
                <a:avLst/>
              </a:prstGeom>
              <a:blipFill>
                <a:blip r:embed="rId4"/>
                <a:stretch>
                  <a:fillRect l="-583" t="-61765" b="-99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30CF28-889A-2CE2-FD63-692205F42FAA}"/>
                  </a:ext>
                </a:extLst>
              </p:cNvPr>
              <p:cNvSpPr txBox="1"/>
              <p:nvPr/>
            </p:nvSpPr>
            <p:spPr>
              <a:xfrm rot="5400000">
                <a:off x="2592001" y="6405492"/>
                <a:ext cx="10514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30CF28-889A-2CE2-FD63-692205F42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92001" y="6405492"/>
                <a:ext cx="10514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제목 1">
            <a:extLst>
              <a:ext uri="{FF2B5EF4-FFF2-40B4-BE49-F238E27FC236}">
                <a16:creationId xmlns:a16="http://schemas.microsoft.com/office/drawing/2014/main" id="{5C1010E9-7506-2402-5A9F-2D2F4CCE994C}"/>
              </a:ext>
            </a:extLst>
          </p:cNvPr>
          <p:cNvSpPr txBox="1">
            <a:spLocks/>
          </p:cNvSpPr>
          <p:nvPr/>
        </p:nvSpPr>
        <p:spPr>
          <a:xfrm>
            <a:off x="6983005" y="4441443"/>
            <a:ext cx="5033915" cy="139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FWHM of Autocorrelation can be regarded as the correlation length.</a:t>
            </a:r>
            <a:endParaRPr lang="en-US" altLang="ko-KR" sz="2000" b="0" i="1" dirty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5A03B7-42CD-7BAB-7157-B0C33E8C2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3"/>
          <a:stretch>
            <a:fillRect/>
          </a:stretch>
        </p:blipFill>
        <p:spPr bwMode="auto">
          <a:xfrm>
            <a:off x="7383647" y="1703758"/>
            <a:ext cx="3447870" cy="29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0B8820-F78E-FCD5-34A9-AC1183AA0929}"/>
                  </a:ext>
                </a:extLst>
              </p:cNvPr>
              <p:cNvSpPr txBox="1"/>
              <p:nvPr/>
            </p:nvSpPr>
            <p:spPr>
              <a:xfrm>
                <a:off x="7526532" y="5331398"/>
                <a:ext cx="4066028" cy="937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𝐹𝑊𝐻𝑀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altLang="ko-KR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𝑐𝑢𝑡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𝑜𝑓𝑓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0B8820-F78E-FCD5-34A9-AC1183AA0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532" y="5331398"/>
                <a:ext cx="4066028" cy="937693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제목 1">
                <a:extLst>
                  <a:ext uri="{FF2B5EF4-FFF2-40B4-BE49-F238E27FC236}">
                    <a16:creationId xmlns:a16="http://schemas.microsoft.com/office/drawing/2014/main" id="{42065ACF-EA31-8BB7-1A02-F461D63568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622" y="2592490"/>
                <a:ext cx="5994721" cy="7482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~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0,</m:t>
                            </m:r>
                            <m:sSup>
                              <m:s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ko-KR" altLang="en-US" sz="2000">
                        <a:latin typeface="Cambria Math" panose="02040503050406030204" pitchFamily="18" charset="0"/>
                      </a:rPr>
                      <m:t>𝓕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𝑓𝑓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Δ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제목 1">
                <a:extLst>
                  <a:ext uri="{FF2B5EF4-FFF2-40B4-BE49-F238E27FC236}">
                    <a16:creationId xmlns:a16="http://schemas.microsoft.com/office/drawing/2014/main" id="{42065ACF-EA31-8BB7-1A02-F461D6356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22" y="2592490"/>
                <a:ext cx="5994721" cy="748245"/>
              </a:xfrm>
              <a:prstGeom prst="rect">
                <a:avLst/>
              </a:prstGeom>
              <a:blipFill>
                <a:blip r:embed="rId12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텍스트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C6A1EF-EE64-ED8D-B730-E0904E7E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7" y="5218379"/>
            <a:ext cx="1064772" cy="1210747"/>
          </a:xfrm>
          <a:prstGeom prst="rect">
            <a:avLst/>
          </a:prstGeom>
        </p:spPr>
      </p:pic>
      <p:pic>
        <p:nvPicPr>
          <p:cNvPr id="6" name="그림 5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4F6D79-35CB-EFDD-E957-D78E4BAD9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/>
          <a:stretch>
            <a:fillRect/>
          </a:stretch>
        </p:blipFill>
        <p:spPr>
          <a:xfrm>
            <a:off x="2155484" y="5502729"/>
            <a:ext cx="700054" cy="673112"/>
          </a:xfrm>
          <a:prstGeom prst="rect">
            <a:avLst/>
          </a:prstGeom>
        </p:spPr>
      </p:pic>
      <p:pic>
        <p:nvPicPr>
          <p:cNvPr id="7" name="그림 6" descr="텍스트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2B3E0CB-A240-8F82-9005-E767F9EA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49" y="5218379"/>
            <a:ext cx="1064772" cy="1210747"/>
          </a:xfrm>
          <a:prstGeom prst="rect">
            <a:avLst/>
          </a:prstGeom>
        </p:spPr>
      </p:pic>
      <p:pic>
        <p:nvPicPr>
          <p:cNvPr id="9" name="그림 8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D91B8E-478A-BDE0-3A89-5373E234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/>
          <a:stretch>
            <a:fillRect/>
          </a:stretch>
        </p:blipFill>
        <p:spPr>
          <a:xfrm>
            <a:off x="3744982" y="5448778"/>
            <a:ext cx="789551" cy="673112"/>
          </a:xfrm>
          <a:prstGeom prst="rect">
            <a:avLst/>
          </a:prstGeom>
        </p:spPr>
      </p:pic>
      <p:pic>
        <p:nvPicPr>
          <p:cNvPr id="10" name="그림 9" descr="텍스트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232FD2-6D0F-5197-0216-084B2D801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91" y="5218379"/>
            <a:ext cx="1064772" cy="1210747"/>
          </a:xfrm>
          <a:prstGeom prst="rect">
            <a:avLst/>
          </a:prstGeom>
        </p:spPr>
      </p:pic>
      <p:pic>
        <p:nvPicPr>
          <p:cNvPr id="13" name="그림 12" descr="텍스트, 종이접기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411A3B-E6BC-FDE4-AB3F-17DED0368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/>
          <a:stretch>
            <a:fillRect/>
          </a:stretch>
        </p:blipFill>
        <p:spPr>
          <a:xfrm>
            <a:off x="5306449" y="5473700"/>
            <a:ext cx="789551" cy="673112"/>
          </a:xfrm>
          <a:prstGeom prst="rect">
            <a:avLst/>
          </a:prstGeom>
        </p:spPr>
      </p:pic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77BCE8C6-5EEE-BE4A-D2F0-9906E1A63FE5}"/>
              </a:ext>
            </a:extLst>
          </p:cNvPr>
          <p:cNvCxnSpPr>
            <a:cxnSpLocks/>
          </p:cNvCxnSpPr>
          <p:nvPr/>
        </p:nvCxnSpPr>
        <p:spPr>
          <a:xfrm flipV="1">
            <a:off x="4656453" y="2750086"/>
            <a:ext cx="2486532" cy="92618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2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B640D-EFC2-5859-B453-6A0252BC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067F09B-F268-59CC-55B2-EEF82B06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Ground motion orbit amplification-understanding coherence</a:t>
            </a:r>
            <a:endParaRPr lang="ko-KR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C50C6-8DD3-016C-4562-6EFD21AD6AE2}"/>
                  </a:ext>
                </a:extLst>
              </p:cNvPr>
              <p:cNvSpPr txBox="1"/>
              <p:nvPr/>
            </p:nvSpPr>
            <p:spPr>
              <a:xfrm>
                <a:off x="2311400" y="898843"/>
                <a:ext cx="8204200" cy="1584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altLang="ko-KR" sz="1600" b="0" dirty="0">
                  <a:solidFill>
                    <a:schemeClr val="tx1"/>
                  </a:solidFill>
                </a:endParaRPr>
              </a:p>
              <a:p>
                <a:endParaRPr lang="en-US" altLang="ko-KR" sz="1600" b="0" dirty="0">
                  <a:solidFill>
                    <a:schemeClr val="tx1"/>
                  </a:solidFill>
                </a:endParaRPr>
              </a:p>
              <a:p>
                <a:r>
                  <a:rPr lang="en-US" altLang="ko-KR" sz="1600" dirty="0"/>
                  <a:t>The filter can be constructed based on the correlation length. </a:t>
                </a:r>
                <a:r>
                  <a:rPr lang="en-US" altLang="ko-KR" sz="1600" b="0" dirty="0">
                    <a:solidFill>
                      <a:schemeClr val="tx1"/>
                    </a:solidFill>
                  </a:rPr>
                  <a:t>But the coefficient B often differs from the values reported in previous studies. To address this issue, the autocorrelation FWHM was calculated analytically for each filter.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C50C6-8DD3-016C-4562-6EFD21AD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00" y="898843"/>
                <a:ext cx="8204200" cy="1584152"/>
              </a:xfrm>
              <a:prstGeom prst="rect">
                <a:avLst/>
              </a:prstGeom>
              <a:blipFill>
                <a:blip r:embed="rId2"/>
                <a:stretch>
                  <a:fillRect l="-371" b="-38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11C41FD7-ED52-C585-B94E-B179C1AB7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854337"/>
                  </p:ext>
                </p:extLst>
              </p:nvPr>
            </p:nvGraphicFramePr>
            <p:xfrm>
              <a:off x="518160" y="2505390"/>
              <a:ext cx="11572240" cy="43526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93191">
                      <a:extLst>
                        <a:ext uri="{9D8B030D-6E8A-4147-A177-3AD203B41FA5}">
                          <a16:colId xmlns:a16="http://schemas.microsoft.com/office/drawing/2014/main" val="229947927"/>
                        </a:ext>
                      </a:extLst>
                    </a:gridCol>
                    <a:gridCol w="3359683">
                      <a:extLst>
                        <a:ext uri="{9D8B030D-6E8A-4147-A177-3AD203B41FA5}">
                          <a16:colId xmlns:a16="http://schemas.microsoft.com/office/drawing/2014/main" val="3732358853"/>
                        </a:ext>
                      </a:extLst>
                    </a:gridCol>
                    <a:gridCol w="3359683">
                      <a:extLst>
                        <a:ext uri="{9D8B030D-6E8A-4147-A177-3AD203B41FA5}">
                          <a16:colId xmlns:a16="http://schemas.microsoft.com/office/drawing/2014/main" val="3207702963"/>
                        </a:ext>
                      </a:extLst>
                    </a:gridCol>
                    <a:gridCol w="3359683">
                      <a:extLst>
                        <a:ext uri="{9D8B030D-6E8A-4147-A177-3AD203B41FA5}">
                          <a16:colId xmlns:a16="http://schemas.microsoft.com/office/drawing/2014/main" val="3234068879"/>
                        </a:ext>
                      </a:extLst>
                    </a:gridCol>
                  </a:tblGrid>
                  <a:tr h="30401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Filter name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Filter function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Auto-correlation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Full width half maximum</a:t>
                          </a:r>
                          <a:endParaRPr lang="en-US" sz="20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878467"/>
                      </a:ext>
                    </a:extLst>
                  </a:tr>
                  <a:tr h="56550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  <a:cs typeface="+mn-cs"/>
                            </a:rPr>
                            <a:t>Butterworth 1</a:t>
                          </a:r>
                          <a:r>
                            <a:rPr kumimoji="0" lang="en-US" altLang="ko-KR" sz="12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  <a:cs typeface="+mn-cs"/>
                            </a:rPr>
                            <a:t>st</a:t>
                          </a:r>
                          <a:endParaRPr kumimoji="0" lang="en-US" altLang="ko-K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𝑠𝑡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altLang="ko-KR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+mn-ea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3894023"/>
                      </a:ext>
                    </a:extLst>
                  </a:tr>
                  <a:tr h="10373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+mn-ea"/>
                              <a:cs typeface="+mn-cs"/>
                            </a:rPr>
                            <a:t>Butterworth 2</a:t>
                          </a:r>
                          <a:r>
                            <a:rPr kumimoji="0" lang="en-US" altLang="ko-KR" sz="12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+mn-ea"/>
                              <a:cs typeface="+mn-cs"/>
                            </a:rPr>
                            <a:t>nd</a:t>
                          </a:r>
                          <a:endParaRPr kumimoji="0" lang="en-US" altLang="ko-K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맑은 고딕" panose="020B0503020000020004" pitchFamily="50" charset="-127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altLang="ko-K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ko-KR" sz="10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ad>
                                                      <m:radPr>
                                                        <m:degHide m:val="on"/>
                                                        <m:ctrlPr>
                                                          <a:rPr lang="en-US" altLang="ko-KR" sz="10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radPr>
                                                      <m:deg/>
                                                      <m:e>
                                                        <m:sSubSup>
                                                          <m:sSubSupPr>
                                                            <m:ctrlP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SupPr>
                                                          <m:e>
                                                            <m: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𝑤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sub>
                                                          <m:sup>
                                                            <m: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sup>
                                                        </m:sSubSup>
                                                        <m:r>
                                                          <a:rPr lang="en-US" altLang="ko-KR" sz="10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sSubSup>
                                                          <m:sSubSupPr>
                                                            <m:ctrlP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SupPr>
                                                          <m:e>
                                                            <m: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𝑤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𝑦</m:t>
                                                            </m:r>
                                                          </m:sub>
                                                          <m:sup>
                                                            <m:r>
                                                              <a:rPr lang="en-US" altLang="ko-KR" sz="1000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sup>
                                                        </m:sSubSup>
                                                      </m:e>
                                                    </m:rad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sz="10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sz="10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𝑤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sz="10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ko-KR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𝑛𝑑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altLang="ko-KR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𝐼𝑚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f>
                                              <m:fPr>
                                                <m:ctrlP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𝐹𝑊𝐻𝑀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≈1.3018</m:t>
                              </m:r>
                            </m:oMath>
                          </a14:m>
                          <a:r>
                            <a:rPr lang="en-US" altLang="ko-KR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6192472"/>
                      </a:ext>
                    </a:extLst>
                  </a:tr>
                  <a:tr h="60803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Gaussian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𝑥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2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o-KR" altLang="en-US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𝑤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𝐺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r>
                                  <a:rPr lang="ko-KR" altLang="en-US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o-KR" altLang="en-US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𝑤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r>
                                  <a:rPr lang="ko-KR" altLang="en-US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o-KR" altLang="en-US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𝑤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p>
                                          <m:s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𝐹𝑊𝐻𝑀</m:t>
                                </m:r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sz="1000" b="0" i="0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sz="1000" b="0" i="0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num>
                                  <m:den>
                                    <m:r>
                                      <a:rPr lang="ko-KR" altLang="en-US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altLang="ko-KR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+mn-ea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994112"/>
                      </a:ext>
                    </a:extLst>
                  </a:tr>
                  <a:tr h="68101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Low pass filter 1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1          </m:t>
                                        </m:r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𝑓𝑜𝑟</m:t>
                                        </m:r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   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0          </m:t>
                                        </m:r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𝑓𝑜𝑟</m:t>
                                        </m:r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   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000" b="0" i="1" u="none" strike="noStrike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rad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=2</m:t>
                                </m:r>
                                <m:r>
                                  <a:rPr lang="ko-KR" altLang="en-US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𝑐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=2</m:t>
                                </m:r>
                                <m:r>
                                  <a:rPr lang="ko-KR" altLang="en-US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𝑐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𝑟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𝑟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𝐹𝑊𝐻𝑀</m:t>
                                </m:r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𝑠𝑜𝑙</m:t>
                                        </m:r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𝑠𝑜𝑙</m:t>
                                        </m:r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  <a:p>
                          <a:pPr algn="ctr" fontAlgn="ctr"/>
                          <a:endParaRPr lang="en-US" altLang="ko-KR" sz="1000" b="0" i="1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endParaRPr>
                        </a:p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𝑤h𝑒𝑟𝑒</m:t>
                                </m:r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𝑠𝑜𝑙</m:t>
                                            </m:r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,3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𝑠𝑜𝑙</m:t>
                                            </m:r>
                                            <m:r>
                                              <a:rPr lang="en-US" altLang="ko-KR" sz="10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,3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ko-KR" sz="10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               </m:t>
                                </m:r>
                                <m:sSub>
                                  <m:sSubPr>
                                    <m:ctrlP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𝑠𝑜𝑙</m:t>
                                    </m:r>
                                    <m:r>
                                      <a:rPr lang="en-US" altLang="ko-KR" sz="10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,3</m:t>
                                    </m:r>
                                  </m:sub>
                                </m:sSub>
                                <m:r>
                                  <a:rPr lang="en-US" altLang="ko-KR" sz="10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~2.2151</m:t>
                                </m:r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9689070"/>
                      </a:ext>
                    </a:extLst>
                  </a:tr>
                  <a:tr h="8737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Low pass filter 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7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7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sz="7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7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7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altLang="ko-KR" sz="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7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7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ko-KR" sz="700" b="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ko-KR" sz="700" b="0" i="1" u="none" strike="noStrike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eqArr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7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𝑓𝑜𝑟</m:t>
                                              </m:r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  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+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𝑦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rad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&lt;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=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𝑐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7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ad>
                                                    <m:radPr>
                                                      <m:degHide m:val="on"/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radPr>
                                                    <m:deg/>
                                                    <m:e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  <m:t>𝑤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  <m:t>𝑥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  <m:t>2</m:t>
                                                          </m:r>
                                                        </m:sup>
                                                      </m:sSubSup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+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  <m:t>𝑤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  <m:t>𝑦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altLang="ko-KR" sz="700" b="0" i="1" u="none" strike="noStrike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+mn-ea"/>
                                                            </a:rPr>
                                                            <m:t>2</m:t>
                                                          </m:r>
                                                        </m:sup>
                                                      </m:sSubSup>
                                                    </m:e>
                                                  </m:rad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  <m:e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𝑓𝑜𝑟</m:t>
                                              </m:r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 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=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𝑐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&lt;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+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𝑦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rad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&lt;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=2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700" b="0" i="1" u="none" strike="noStrike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𝑓𝑜𝑟</m:t>
                                              </m:r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  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+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𝑦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ko-KR" sz="700" b="0" i="1" u="none" strike="noStrike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rad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&gt;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700" b="0" i="1" u="none" strike="noStrike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=2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700" b="0" i="1" u="none" strike="noStrike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1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p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nary>
                                <m:d>
                                  <m:d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ko-KR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ko-KR" alt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ko-KR" sz="1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ko-KR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𝑭𝑾𝑯𝑴</m:t>
                                </m:r>
                                <m:r>
                                  <a:rPr lang="en-US" altLang="ko-KR" sz="1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𝒔𝒐𝒍</m:t>
                                        </m:r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1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sz="1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sz="1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𝒔𝒐𝒍</m:t>
                                        </m:r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1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ko-KR" altLang="en-US" sz="1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altLang="ko-KR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+mn-ea"/>
                          </a:endParaRPr>
                        </a:p>
                        <a:p>
                          <a:pPr algn="ctr" fontAlgn="ctr"/>
                          <a:endParaRPr lang="en-US" altLang="ko-KR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+mn-ea"/>
                          </a:endParaRPr>
                        </a:p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𝑠𝑜𝑙</m:t>
                                    </m:r>
                                    <m:r>
                                      <a:rPr lang="en-US" altLang="ko-KR" sz="1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</m:sub>
                                </m:sSub>
                                <m:r>
                                  <a:rPr lang="en-US" altLang="ko-KR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7712</m:t>
                                </m:r>
                              </m:oMath>
                            </m:oMathPara>
                          </a14:m>
                          <a:endParaRPr lang="en-US" altLang="ko-KR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+mn-ea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8418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11C41FD7-ED52-C585-B94E-B179C1AB7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854337"/>
                  </p:ext>
                </p:extLst>
              </p:nvPr>
            </p:nvGraphicFramePr>
            <p:xfrm>
              <a:off x="518160" y="2505390"/>
              <a:ext cx="11572240" cy="43526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93191">
                      <a:extLst>
                        <a:ext uri="{9D8B030D-6E8A-4147-A177-3AD203B41FA5}">
                          <a16:colId xmlns:a16="http://schemas.microsoft.com/office/drawing/2014/main" val="229947927"/>
                        </a:ext>
                      </a:extLst>
                    </a:gridCol>
                    <a:gridCol w="3359683">
                      <a:extLst>
                        <a:ext uri="{9D8B030D-6E8A-4147-A177-3AD203B41FA5}">
                          <a16:colId xmlns:a16="http://schemas.microsoft.com/office/drawing/2014/main" val="3732358853"/>
                        </a:ext>
                      </a:extLst>
                    </a:gridCol>
                    <a:gridCol w="3359683">
                      <a:extLst>
                        <a:ext uri="{9D8B030D-6E8A-4147-A177-3AD203B41FA5}">
                          <a16:colId xmlns:a16="http://schemas.microsoft.com/office/drawing/2014/main" val="3207702963"/>
                        </a:ext>
                      </a:extLst>
                    </a:gridCol>
                    <a:gridCol w="3359683">
                      <a:extLst>
                        <a:ext uri="{9D8B030D-6E8A-4147-A177-3AD203B41FA5}">
                          <a16:colId xmlns:a16="http://schemas.microsoft.com/office/drawing/2014/main" val="3234068879"/>
                        </a:ext>
                      </a:extLst>
                    </a:gridCol>
                  </a:tblGrid>
                  <a:tr h="30401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Filter name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Filter function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Auto-correlation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Full width half maximum</a:t>
                          </a:r>
                          <a:endParaRPr lang="en-US" sz="20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878467"/>
                      </a:ext>
                    </a:extLst>
                  </a:tr>
                  <a:tr h="6256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  <a:cs typeface="+mn-cs"/>
                            </a:rPr>
                            <a:t>Butterworth 1</a:t>
                          </a:r>
                          <a:r>
                            <a:rPr kumimoji="0" lang="en-US" altLang="ko-KR" sz="12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  <a:cs typeface="+mn-cs"/>
                            </a:rPr>
                            <a:t>st</a:t>
                          </a:r>
                          <a:endParaRPr kumimoji="0" lang="en-US" altLang="ko-K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191" t="-51456" r="-201270" b="-643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3894023"/>
                      </a:ext>
                    </a:extLst>
                  </a:tr>
                  <a:tr h="11475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+mn-ea"/>
                              <a:cs typeface="+mn-cs"/>
                            </a:rPr>
                            <a:t>Butterworth 2</a:t>
                          </a:r>
                          <a:r>
                            <a:rPr kumimoji="0" lang="en-US" altLang="ko-KR" sz="12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맑은 고딕" panose="020B0503020000020004" pitchFamily="50" charset="-127"/>
                              <a:ea typeface="+mn-ea"/>
                              <a:cs typeface="+mn-cs"/>
                            </a:rPr>
                            <a:t>nd</a:t>
                          </a:r>
                          <a:endParaRPr kumimoji="0" lang="en-US" altLang="ko-K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맑은 고딕" panose="020B0503020000020004" pitchFamily="50" charset="-127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ctr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altLang="ko-KR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191" t="-82979" r="-201270" b="-252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928" t="-82979" r="-100906" b="-252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372" t="-82979" r="-1089" b="-252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6192472"/>
                      </a:ext>
                    </a:extLst>
                  </a:tr>
                  <a:tr h="60803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맑은 고딕" panose="020B0503020000020004" pitchFamily="50" charset="-127"/>
                            </a:rPr>
                            <a:t>Gaussian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191" t="-344000" r="-201270" b="-3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928" t="-344000" r="-100906" b="-3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372" t="-344000" r="-1089" b="-3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994112"/>
                      </a:ext>
                    </a:extLst>
                  </a:tr>
                  <a:tr h="73507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Low pass filter 1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191" t="-366942" r="-201270" b="-209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928" t="-366942" r="-100906" b="-209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372" t="-366942" r="-1089" b="-209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9689070"/>
                      </a:ext>
                    </a:extLst>
                  </a:tr>
                  <a:tr h="93230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ko-KR" sz="12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맑은 고딕" panose="020B0503020000020004" pitchFamily="50" charset="-127"/>
                              <a:ea typeface="+mn-ea"/>
                            </a:rPr>
                            <a:t>Low pass filter 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191" t="-369281" r="-201270" b="-66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4928" t="-369281" r="-100906" b="-66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372" t="-369281" r="-1089" b="-66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84184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433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76F4-29C4-E86E-CEAA-8C9F9AAC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E140FDB-9C6D-8CC3-0643-45532077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Then, the amplification was obtained from a random signal to which a well-made filter was applied.</a:t>
            </a:r>
            <a:endParaRPr lang="ko-KR" altLang="en-US" sz="2800" dirty="0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CC6311E5-834A-0F7F-A670-5D61372F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87" y="1720958"/>
            <a:ext cx="5518826" cy="34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FA454657-72A5-EC3B-F3B2-2A834ADF70B2}"/>
              </a:ext>
            </a:extLst>
          </p:cNvPr>
          <p:cNvSpPr txBox="1">
            <a:spLocks/>
          </p:cNvSpPr>
          <p:nvPr/>
        </p:nvSpPr>
        <p:spPr>
          <a:xfrm>
            <a:off x="4732985" y="662781"/>
            <a:ext cx="4659341" cy="1469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/>
              <a:t>Using gaussian filter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77C16-D1BD-ABC8-700E-B4669784486C}"/>
                  </a:ext>
                </a:extLst>
              </p:cNvPr>
              <p:cNvSpPr txBox="1"/>
              <p:nvPr/>
            </p:nvSpPr>
            <p:spPr>
              <a:xfrm>
                <a:off x="641510" y="5374995"/>
                <a:ext cx="11188379" cy="66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𝑂𝑟𝑏𝑖𝑡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𝐺𝑟𝑜𝑢𝑛𝑑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𝑂𝑟𝑏𝑖𝑡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𝐺𝑟𝑜𝑢𝑛𝑑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ko-KR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77C16-D1BD-ABC8-700E-B46697844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10" y="5374995"/>
                <a:ext cx="11188379" cy="665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AF1246F-CA54-6CCD-DF8B-7CAD80C2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8" y="2032000"/>
            <a:ext cx="5559101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D62660-235A-4D1F-5116-CBE2F2A4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43" y="1866900"/>
            <a:ext cx="5559101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7758899B-460F-26C1-C37D-2CEBAE01F234}"/>
              </a:ext>
            </a:extLst>
          </p:cNvPr>
          <p:cNvSpPr txBox="1">
            <a:spLocks/>
          </p:cNvSpPr>
          <p:nvPr/>
        </p:nvSpPr>
        <p:spPr>
          <a:xfrm>
            <a:off x="2212786" y="1066800"/>
            <a:ext cx="400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/>
              <a:t>Lowpass filter</a:t>
            </a:r>
            <a:endParaRPr lang="ko-KR" altLang="en-US" sz="28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98E585F3-6FD3-77E1-7505-E32ABBE4F7AD}"/>
              </a:ext>
            </a:extLst>
          </p:cNvPr>
          <p:cNvSpPr txBox="1">
            <a:spLocks/>
          </p:cNvSpPr>
          <p:nvPr/>
        </p:nvSpPr>
        <p:spPr>
          <a:xfrm>
            <a:off x="7978964" y="880268"/>
            <a:ext cx="4000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/>
              <a:t>Gaussian filter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212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A0622-893D-C1E5-6D34-9DD38567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4CA5B3-B257-BFF7-8506-67EF7A68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8" y="-239592"/>
            <a:ext cx="1206562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Cherenkov diffraction radiation/Application on Diagnostic</a:t>
            </a:r>
            <a:endParaRPr lang="ko-KR" altLang="en-US" sz="3200" b="1" dirty="0"/>
          </a:p>
        </p:txBody>
      </p:sp>
      <p:pic>
        <p:nvPicPr>
          <p:cNvPr id="6" name="Picture 4" descr="undefined">
            <a:extLst>
              <a:ext uri="{FF2B5EF4-FFF2-40B4-BE49-F238E27FC236}">
                <a16:creationId xmlns:a16="http://schemas.microsoft.com/office/drawing/2014/main" id="{7274BD1F-4423-ADA1-3543-49971DE3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6" y="1220216"/>
            <a:ext cx="4417234" cy="24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5A70C-CBDB-E6B5-36CA-E9501AD2ABB0}"/>
              </a:ext>
            </a:extLst>
          </p:cNvPr>
          <p:cNvSpPr txBox="1"/>
          <p:nvPr/>
        </p:nvSpPr>
        <p:spPr>
          <a:xfrm>
            <a:off x="-424930" y="3489517"/>
            <a:ext cx="618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/>
              <a:t>Dielectric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6AA1A-9537-F87B-73C8-44FF18FDF29F}"/>
              </a:ext>
            </a:extLst>
          </p:cNvPr>
          <p:cNvSpPr txBox="1"/>
          <p:nvPr/>
        </p:nvSpPr>
        <p:spPr>
          <a:xfrm>
            <a:off x="-424930" y="940885"/>
            <a:ext cx="618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/>
              <a:t>&lt;Cherenkov radiation&gt;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F1FCF-A831-BE65-5DB9-51C191CE7041}"/>
              </a:ext>
            </a:extLst>
          </p:cNvPr>
          <p:cNvSpPr txBox="1"/>
          <p:nvPr/>
        </p:nvSpPr>
        <p:spPr>
          <a:xfrm>
            <a:off x="216754" y="3979754"/>
            <a:ext cx="52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&lt;Cherenkov diffraction radiation radiation&gt;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E60ECEB-2184-D166-BE64-DBC25F5B4D35}"/>
              </a:ext>
            </a:extLst>
          </p:cNvPr>
          <p:cNvSpPr/>
          <p:nvPr/>
        </p:nvSpPr>
        <p:spPr>
          <a:xfrm>
            <a:off x="68757" y="4840618"/>
            <a:ext cx="5405190" cy="1522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Dielectric material </a:t>
            </a:r>
            <a:r>
              <a:rPr lang="en-US" altLang="ko-KR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D2A88770-9E7C-8B8C-5C56-446D50D533B3}"/>
              </a:ext>
            </a:extLst>
          </p:cNvPr>
          <p:cNvSpPr/>
          <p:nvPr/>
        </p:nvSpPr>
        <p:spPr>
          <a:xfrm>
            <a:off x="281376" y="4313629"/>
            <a:ext cx="4596767" cy="79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1E481-FA29-27BE-CB90-C0B0D0DB3BC6}"/>
              </a:ext>
            </a:extLst>
          </p:cNvPr>
          <p:cNvSpPr txBox="1"/>
          <p:nvPr/>
        </p:nvSpPr>
        <p:spPr>
          <a:xfrm>
            <a:off x="1837363" y="4393217"/>
            <a:ext cx="2380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parameter,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9A6E4C-750F-7330-510A-A00DF4EE6839}"/>
              </a:ext>
            </a:extLst>
          </p:cNvPr>
          <p:cNvSpPr txBox="1"/>
          <p:nvPr/>
        </p:nvSpPr>
        <p:spPr>
          <a:xfrm>
            <a:off x="3987986" y="4312560"/>
            <a:ext cx="1763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</a:p>
          <a:p>
            <a:pPr algn="ctr"/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 descr="도표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870FDA-EA9F-0A3C-869A-F8D8C6E4E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t="20814" r="37018" b="1324"/>
          <a:stretch>
            <a:fillRect/>
          </a:stretch>
        </p:blipFill>
        <p:spPr>
          <a:xfrm>
            <a:off x="318669" y="4866430"/>
            <a:ext cx="3139478" cy="875323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FA5E4E5-ACA2-8F22-2D43-01A5184694D4}"/>
              </a:ext>
            </a:extLst>
          </p:cNvPr>
          <p:cNvCxnSpPr>
            <a:cxnSpLocks/>
          </p:cNvCxnSpPr>
          <p:nvPr/>
        </p:nvCxnSpPr>
        <p:spPr>
          <a:xfrm>
            <a:off x="3353861" y="4873477"/>
            <a:ext cx="435179" cy="1145945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원호 12">
            <a:extLst>
              <a:ext uri="{FF2B5EF4-FFF2-40B4-BE49-F238E27FC236}">
                <a16:creationId xmlns:a16="http://schemas.microsoft.com/office/drawing/2014/main" id="{25542DD5-A814-5E93-7141-36221A35CDE4}"/>
              </a:ext>
            </a:extLst>
          </p:cNvPr>
          <p:cNvSpPr/>
          <p:nvPr/>
        </p:nvSpPr>
        <p:spPr>
          <a:xfrm rot="6012564">
            <a:off x="3438829" y="4697877"/>
            <a:ext cx="505356" cy="500827"/>
          </a:xfrm>
          <a:prstGeom prst="arc">
            <a:avLst>
              <a:gd name="adj1" fmla="val 15020162"/>
              <a:gd name="adj2" fmla="val 1325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050B70-5055-EB57-0031-7FFB2B8BA1C2}"/>
                  </a:ext>
                </a:extLst>
              </p:cNvPr>
              <p:cNvSpPr txBox="1"/>
              <p:nvPr/>
            </p:nvSpPr>
            <p:spPr>
              <a:xfrm>
                <a:off x="0" y="6331739"/>
                <a:ext cx="6356195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parameters: </a:t>
                </a:r>
              </a:p>
              <a:p>
                <a:r>
                  <a:rPr lang="en-US" altLang="ko-KR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electron energy, Impact parameter h, permittivity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, material shape</a:t>
                </a:r>
                <a:endParaRPr lang="ko-KR" alt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050B70-5055-EB57-0031-7FFB2B8BA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31739"/>
                <a:ext cx="6356195" cy="563744"/>
              </a:xfrm>
              <a:prstGeom prst="rect">
                <a:avLst/>
              </a:prstGeom>
              <a:blipFill>
                <a:blip r:embed="rId5"/>
                <a:stretch>
                  <a:fillRect l="-384" t="-3261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그룹 37">
            <a:extLst>
              <a:ext uri="{FF2B5EF4-FFF2-40B4-BE49-F238E27FC236}">
                <a16:creationId xmlns:a16="http://schemas.microsoft.com/office/drawing/2014/main" id="{4C93611E-0376-8EB5-E3FF-C757A31355A6}"/>
              </a:ext>
            </a:extLst>
          </p:cNvPr>
          <p:cNvGrpSpPr/>
          <p:nvPr/>
        </p:nvGrpSpPr>
        <p:grpSpPr>
          <a:xfrm>
            <a:off x="9337276" y="2141434"/>
            <a:ext cx="1921056" cy="1699358"/>
            <a:chOff x="3613449" y="1981200"/>
            <a:chExt cx="2594487" cy="2806700"/>
          </a:xfrm>
        </p:grpSpPr>
        <p:sp>
          <p:nvSpPr>
            <p:cNvPr id="39" name="평행 사변형 38">
              <a:extLst>
                <a:ext uri="{FF2B5EF4-FFF2-40B4-BE49-F238E27FC236}">
                  <a16:creationId xmlns:a16="http://schemas.microsoft.com/office/drawing/2014/main" id="{07FC324D-20A5-ED3F-E204-AC8A1706CCFA}"/>
                </a:ext>
              </a:extLst>
            </p:cNvPr>
            <p:cNvSpPr/>
            <p:nvPr/>
          </p:nvSpPr>
          <p:spPr>
            <a:xfrm>
              <a:off x="3613449" y="3848100"/>
              <a:ext cx="2594487" cy="939800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694CBDA0-AD5F-693A-CBEB-8AF9983BB04B}"/>
                </a:ext>
              </a:extLst>
            </p:cNvPr>
            <p:cNvCxnSpPr/>
            <p:nvPr/>
          </p:nvCxnSpPr>
          <p:spPr>
            <a:xfrm flipV="1">
              <a:off x="4775200" y="1981200"/>
              <a:ext cx="0" cy="23368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F2DA661-942B-EAA1-1918-B3E0781EE289}"/>
                    </a:ext>
                  </a:extLst>
                </p:cNvPr>
                <p:cNvSpPr txBox="1"/>
                <p:nvPr/>
              </p:nvSpPr>
              <p:spPr>
                <a:xfrm>
                  <a:off x="4719258" y="2967581"/>
                  <a:ext cx="417439" cy="39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ko-KR" altLang="en-US" sz="16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</m:oMath>
                    </m:oMathPara>
                  </a14:m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F2DA661-942B-EAA1-1918-B3E0781EE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58" y="2967581"/>
                  <a:ext cx="417439" cy="398568"/>
                </a:xfrm>
                <a:prstGeom prst="rect">
                  <a:avLst/>
                </a:prstGeom>
                <a:blipFill>
                  <a:blip r:embed="rId6"/>
                  <a:stretch>
                    <a:fillRect b="-3076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EA2FB228-1FB3-5B71-7B30-844846EF1D91}"/>
                </a:ext>
              </a:extLst>
            </p:cNvPr>
            <p:cNvSpPr/>
            <p:nvPr/>
          </p:nvSpPr>
          <p:spPr>
            <a:xfrm>
              <a:off x="3902078" y="2679700"/>
              <a:ext cx="1746229" cy="36933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84EA4272-16D6-6059-C640-F2CF8155A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8894" y="2864366"/>
              <a:ext cx="885719" cy="145363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C31B7551-4B84-5E31-709F-E000C565D79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H="1" flipV="1">
              <a:off x="3902078" y="2864366"/>
              <a:ext cx="866816" cy="145363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C02F0E65-F1FB-6CBC-1B1C-C953EFA66CCC}"/>
                </a:ext>
              </a:extLst>
            </p:cNvPr>
            <p:cNvSpPr/>
            <p:nvPr/>
          </p:nvSpPr>
          <p:spPr>
            <a:xfrm rot="19800000">
              <a:off x="4688334" y="3365934"/>
              <a:ext cx="338671" cy="34068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18AB0F87-1777-7489-2221-C8CE006057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2047" y="2864366"/>
              <a:ext cx="1323953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5B0D39D3-3270-27FE-F964-00C0DA356B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8893" y="2719116"/>
              <a:ext cx="441282" cy="16383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FCEB8099-0906-25C3-6993-EC7D43A30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8895" y="2424645"/>
              <a:ext cx="1082677" cy="43972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원호 48">
              <a:extLst>
                <a:ext uri="{FF2B5EF4-FFF2-40B4-BE49-F238E27FC236}">
                  <a16:creationId xmlns:a16="http://schemas.microsoft.com/office/drawing/2014/main" id="{EC23CB8C-0492-B26C-0E22-B14E6BFEEF88}"/>
                </a:ext>
              </a:extLst>
            </p:cNvPr>
            <p:cNvSpPr/>
            <p:nvPr/>
          </p:nvSpPr>
          <p:spPr>
            <a:xfrm rot="1760650">
              <a:off x="5302291" y="2466232"/>
              <a:ext cx="538009" cy="54121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8D5B23F-9BED-AF8E-4937-937A955692F3}"/>
                    </a:ext>
                  </a:extLst>
                </p:cNvPr>
                <p:cNvSpPr txBox="1"/>
                <p:nvPr/>
              </p:nvSpPr>
              <p:spPr>
                <a:xfrm>
                  <a:off x="5752754" y="2314323"/>
                  <a:ext cx="455182" cy="39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ϕ</m:t>
                        </m:r>
                      </m:oMath>
                    </m:oMathPara>
                  </a14:m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8D5B23F-9BED-AF8E-4937-937A95569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754" y="2314323"/>
                  <a:ext cx="455182" cy="398568"/>
                </a:xfrm>
                <a:prstGeom prst="rect">
                  <a:avLst/>
                </a:prstGeom>
                <a:blipFill>
                  <a:blip r:embed="rId7"/>
                  <a:stretch>
                    <a:fillRect b="-589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827693-C385-DFE8-5179-78BD6B2399A5}"/>
                  </a:ext>
                </a:extLst>
              </p:cNvPr>
              <p:cNvSpPr txBox="1"/>
              <p:nvPr/>
            </p:nvSpPr>
            <p:spPr>
              <a:xfrm>
                <a:off x="5329598" y="925463"/>
                <a:ext cx="3734422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radiation spectrum: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827693-C385-DFE8-5179-78BD6B239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98" y="925463"/>
                <a:ext cx="3734422" cy="524182"/>
              </a:xfrm>
              <a:prstGeom prst="rect">
                <a:avLst/>
              </a:prstGeom>
              <a:blipFill>
                <a:blip r:embed="rId8"/>
                <a:stretch>
                  <a:fillRect l="-1305" b="-58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그룹 52">
            <a:extLst>
              <a:ext uri="{FF2B5EF4-FFF2-40B4-BE49-F238E27FC236}">
                <a16:creationId xmlns:a16="http://schemas.microsoft.com/office/drawing/2014/main" id="{A7453064-EF3A-4459-BB28-81B41A85FA07}"/>
              </a:ext>
            </a:extLst>
          </p:cNvPr>
          <p:cNvGrpSpPr/>
          <p:nvPr/>
        </p:nvGrpSpPr>
        <p:grpSpPr>
          <a:xfrm rot="10800000">
            <a:off x="10020515" y="1740975"/>
            <a:ext cx="321952" cy="364198"/>
            <a:chOff x="6287449" y="5863188"/>
            <a:chExt cx="321952" cy="364198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97778615-660B-43D4-9E1B-8A8EEC4E30D9}"/>
                </a:ext>
              </a:extLst>
            </p:cNvPr>
            <p:cNvSpPr/>
            <p:nvPr/>
          </p:nvSpPr>
          <p:spPr>
            <a:xfrm>
              <a:off x="6373121" y="5863188"/>
              <a:ext cx="151096" cy="156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A71D3CD7-EB31-46C4-93BB-8BC4ED1E6FFC}"/>
                </a:ext>
              </a:extLst>
            </p:cNvPr>
            <p:cNvSpPr/>
            <p:nvPr/>
          </p:nvSpPr>
          <p:spPr>
            <a:xfrm>
              <a:off x="6287449" y="6015588"/>
              <a:ext cx="321952" cy="2117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5D1AECCF-0669-A558-E7B9-5DAF811D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72" y="1446935"/>
            <a:ext cx="3479847" cy="27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D91CFC-A52A-69DB-BBD4-3516EBEB3FE6}"/>
                  </a:ext>
                </a:extLst>
              </p:cNvPr>
              <p:cNvSpPr txBox="1"/>
              <p:nvPr/>
            </p:nvSpPr>
            <p:spPr>
              <a:xfrm>
                <a:off x="8799689" y="877159"/>
                <a:ext cx="3418263" cy="715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𝐼𝑛𝑡𝑒𝑛𝑠𝑖𝑡𝑦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nary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D91CFC-A52A-69DB-BBD4-3516EBEB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689" y="877159"/>
                <a:ext cx="3418263" cy="7151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타원 59">
            <a:extLst>
              <a:ext uri="{FF2B5EF4-FFF2-40B4-BE49-F238E27FC236}">
                <a16:creationId xmlns:a16="http://schemas.microsoft.com/office/drawing/2014/main" id="{1BE2BC5E-10AE-3A11-1980-BB3DE7B78459}"/>
              </a:ext>
            </a:extLst>
          </p:cNvPr>
          <p:cNvSpPr/>
          <p:nvPr/>
        </p:nvSpPr>
        <p:spPr>
          <a:xfrm>
            <a:off x="5970473" y="6207803"/>
            <a:ext cx="980305" cy="4808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bunch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1" name="화살표: 오른쪽 60">
            <a:extLst>
              <a:ext uri="{FF2B5EF4-FFF2-40B4-BE49-F238E27FC236}">
                <a16:creationId xmlns:a16="http://schemas.microsoft.com/office/drawing/2014/main" id="{A4701442-8410-FC4C-69FD-F7FF468AD658}"/>
              </a:ext>
            </a:extLst>
          </p:cNvPr>
          <p:cNvSpPr/>
          <p:nvPr/>
        </p:nvSpPr>
        <p:spPr>
          <a:xfrm>
            <a:off x="6993746" y="6370918"/>
            <a:ext cx="1576090" cy="154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평행 사변형 61">
            <a:extLst>
              <a:ext uri="{FF2B5EF4-FFF2-40B4-BE49-F238E27FC236}">
                <a16:creationId xmlns:a16="http://schemas.microsoft.com/office/drawing/2014/main" id="{D3B5A006-264C-24A8-EA19-A257EA3073C5}"/>
              </a:ext>
            </a:extLst>
          </p:cNvPr>
          <p:cNvSpPr/>
          <p:nvPr/>
        </p:nvSpPr>
        <p:spPr>
          <a:xfrm>
            <a:off x="5861467" y="5567359"/>
            <a:ext cx="2483756" cy="569016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lumMod val="50000"/>
                  <a:tint val="66000"/>
                  <a:satMod val="160000"/>
                </a:schemeClr>
              </a:gs>
              <a:gs pos="50000">
                <a:schemeClr val="accent3">
                  <a:lumMod val="50000"/>
                  <a:tint val="44500"/>
                  <a:satMod val="160000"/>
                </a:schemeClr>
              </a:gs>
              <a:gs pos="100000">
                <a:schemeClr val="accent3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Box 2050">
                <a:extLst>
                  <a:ext uri="{FF2B5EF4-FFF2-40B4-BE49-F238E27FC236}">
                    <a16:creationId xmlns:a16="http://schemas.microsoft.com/office/drawing/2014/main" id="{C9FF6BC0-D789-AD5B-85B0-FAF7D5EE2B4D}"/>
                  </a:ext>
                </a:extLst>
              </p:cNvPr>
              <p:cNvSpPr txBox="1"/>
              <p:nvPr/>
            </p:nvSpPr>
            <p:spPr>
              <a:xfrm>
                <a:off x="5761985" y="4611987"/>
                <a:ext cx="34182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𝐼𝑛𝑡𝑒𝑛𝑠𝑖𝑡𝑦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dirty="0"/>
                  <a:t>(bunch profile)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051" name="TextBox 2050">
                <a:extLst>
                  <a:ext uri="{FF2B5EF4-FFF2-40B4-BE49-F238E27FC236}">
                    <a16:creationId xmlns:a16="http://schemas.microsoft.com/office/drawing/2014/main" id="{C9FF6BC0-D789-AD5B-85B0-FAF7D5EE2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85" y="4611987"/>
                <a:ext cx="3418263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Content Placeholder 6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2C1181A9-2F98-1962-02E2-5D2592F9B5EF}"/>
              </a:ext>
            </a:extLst>
          </p:cNvPr>
          <p:cNvPicPr>
            <a:picLocks noGrp="1" noChangeAspect="1"/>
          </p:cNvPicPr>
          <p:nvPr/>
        </p:nvPicPr>
        <p:blipFill>
          <a:blip r:embed="rId12"/>
          <a:srcRect b="11327"/>
          <a:stretch>
            <a:fillRect/>
          </a:stretch>
        </p:blipFill>
        <p:spPr>
          <a:xfrm>
            <a:off x="9145378" y="4452675"/>
            <a:ext cx="2935240" cy="2272873"/>
          </a:xfrm>
          <a:prstGeom prst="rect">
            <a:avLst/>
          </a:prstGeom>
          <a:noFill/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2B662D76-78CE-56E6-1811-52149020AB7B}"/>
              </a:ext>
            </a:extLst>
          </p:cNvPr>
          <p:cNvSpPr txBox="1"/>
          <p:nvPr/>
        </p:nvSpPr>
        <p:spPr>
          <a:xfrm>
            <a:off x="9367300" y="6526151"/>
            <a:ext cx="269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Invasive measurement</a:t>
            </a:r>
            <a:endParaRPr lang="ko-KR" altLang="en-US" dirty="0"/>
          </a:p>
        </p:txBody>
      </p:sp>
      <p:sp>
        <p:nvSpPr>
          <p:cNvPr id="2055" name="직사각형 2054">
            <a:extLst>
              <a:ext uri="{FF2B5EF4-FFF2-40B4-BE49-F238E27FC236}">
                <a16:creationId xmlns:a16="http://schemas.microsoft.com/office/drawing/2014/main" id="{AF55DD1B-A23F-420D-BE15-9B6834ECAE21}"/>
              </a:ext>
            </a:extLst>
          </p:cNvPr>
          <p:cNvSpPr/>
          <p:nvPr/>
        </p:nvSpPr>
        <p:spPr>
          <a:xfrm>
            <a:off x="9016430" y="4406999"/>
            <a:ext cx="310314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56" name="직사각형 2055">
            <a:extLst>
              <a:ext uri="{FF2B5EF4-FFF2-40B4-BE49-F238E27FC236}">
                <a16:creationId xmlns:a16="http://schemas.microsoft.com/office/drawing/2014/main" id="{B2123BEE-BC9F-ECD0-C40A-6F500C142196}"/>
              </a:ext>
            </a:extLst>
          </p:cNvPr>
          <p:cNvSpPr/>
          <p:nvPr/>
        </p:nvSpPr>
        <p:spPr>
          <a:xfrm rot="5400000">
            <a:off x="7915606" y="5540095"/>
            <a:ext cx="2249237" cy="475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F4F5F6-A07E-116E-FF71-CB9D11B0B757}"/>
                  </a:ext>
                </a:extLst>
              </p:cNvPr>
              <p:cNvSpPr txBox="1"/>
              <p:nvPr/>
            </p:nvSpPr>
            <p:spPr>
              <a:xfrm>
                <a:off x="3571450" y="4979258"/>
                <a:ext cx="2033521" cy="72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altLang="ko-K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ko-K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F4F5F6-A07E-116E-FF71-CB9D11B0B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50" y="4979258"/>
                <a:ext cx="2033521" cy="7223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629FE1E0-2C87-72C9-ADDC-DCC4F1B2395A}"/>
              </a:ext>
            </a:extLst>
          </p:cNvPr>
          <p:cNvCxnSpPr>
            <a:cxnSpLocks/>
          </p:cNvCxnSpPr>
          <p:nvPr/>
        </p:nvCxnSpPr>
        <p:spPr>
          <a:xfrm>
            <a:off x="3273376" y="4886485"/>
            <a:ext cx="435179" cy="1145945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F2EED0A-2F05-6033-43ED-38EE8E6101BE}"/>
              </a:ext>
            </a:extLst>
          </p:cNvPr>
          <p:cNvCxnSpPr>
            <a:cxnSpLocks/>
          </p:cNvCxnSpPr>
          <p:nvPr/>
        </p:nvCxnSpPr>
        <p:spPr>
          <a:xfrm>
            <a:off x="3458585" y="4873477"/>
            <a:ext cx="435179" cy="1145945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879E5D0-FEA2-AF1F-36DE-7EB01161D86E}"/>
              </a:ext>
            </a:extLst>
          </p:cNvPr>
          <p:cNvCxnSpPr>
            <a:cxnSpLocks/>
          </p:cNvCxnSpPr>
          <p:nvPr/>
        </p:nvCxnSpPr>
        <p:spPr>
          <a:xfrm flipV="1">
            <a:off x="6247330" y="4993253"/>
            <a:ext cx="330893" cy="748500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131436E-C79E-F084-90A7-B63F474719B2}"/>
              </a:ext>
            </a:extLst>
          </p:cNvPr>
          <p:cNvCxnSpPr>
            <a:cxnSpLocks/>
          </p:cNvCxnSpPr>
          <p:nvPr/>
        </p:nvCxnSpPr>
        <p:spPr>
          <a:xfrm flipV="1">
            <a:off x="6362156" y="5017155"/>
            <a:ext cx="330893" cy="748500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A2D4806-49CD-2C5B-E787-108B9718175D}"/>
              </a:ext>
            </a:extLst>
          </p:cNvPr>
          <p:cNvCxnSpPr>
            <a:cxnSpLocks/>
          </p:cNvCxnSpPr>
          <p:nvPr/>
        </p:nvCxnSpPr>
        <p:spPr>
          <a:xfrm flipV="1">
            <a:off x="6122563" y="4984221"/>
            <a:ext cx="330893" cy="748500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B563C9D7-D73A-1182-D912-BE4DBE4E58BE}"/>
              </a:ext>
            </a:extLst>
          </p:cNvPr>
          <p:cNvCxnSpPr/>
          <p:nvPr/>
        </p:nvCxnSpPr>
        <p:spPr>
          <a:xfrm>
            <a:off x="1837363" y="4411313"/>
            <a:ext cx="0" cy="4013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6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1223</Words>
  <Application>Microsoft Office PowerPoint</Application>
  <PresentationFormat>와이드스크린</PresentationFormat>
  <Paragraphs>247</Paragraphs>
  <Slides>20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맑은 고딕</vt:lpstr>
      <vt:lpstr>Arial</vt:lpstr>
      <vt:lpstr>Cambria Math</vt:lpstr>
      <vt:lpstr>Times New Roman</vt:lpstr>
      <vt:lpstr>Wingdings</vt:lpstr>
      <vt:lpstr>Office 테마</vt:lpstr>
      <vt:lpstr>2026/01/09 meeting</vt:lpstr>
      <vt:lpstr>PowerPoint 프레젠테이션</vt:lpstr>
      <vt:lpstr>Ground motion orbit amplification-understanding coherence</vt:lpstr>
      <vt:lpstr>Ground motion orbit amplification-understanding coherence</vt:lpstr>
      <vt:lpstr>Ground motion orbit amplification-understanding coherence</vt:lpstr>
      <vt:lpstr>Ground motion orbit amplification-understanding coherence</vt:lpstr>
      <vt:lpstr>Then, the amplification was obtained from a random signal to which a well-made filter was applied.</vt:lpstr>
      <vt:lpstr>PowerPoint 프레젠테이션</vt:lpstr>
      <vt:lpstr>Cherenkov diffraction radiation/Application on Diagnostic</vt:lpstr>
      <vt:lpstr>Study on measurement conditions for Cherenkov Diffraction Radiation</vt:lpstr>
      <vt:lpstr>PowerPoint 프레젠테이션</vt:lpstr>
      <vt:lpstr>PowerPoint 프레젠테이션</vt:lpstr>
      <vt:lpstr>PowerPoint 프레젠테이션</vt:lpstr>
      <vt:lpstr>Beam envelope equation</vt:lpstr>
      <vt:lpstr>Emittance compensation: emittance oscillation</vt:lpstr>
      <vt:lpstr>Emittance compensation: the concept of invariant envelope and the new working point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1</cp:revision>
  <dcterms:created xsi:type="dcterms:W3CDTF">2026-01-09T00:01:58Z</dcterms:created>
  <dcterms:modified xsi:type="dcterms:W3CDTF">2026-01-09T03:23:37Z</dcterms:modified>
</cp:coreProperties>
</file>