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50" r:id="rId4"/>
  </p:sldMasterIdLst>
  <p:notesMasterIdLst>
    <p:notesMasterId r:id="rId18"/>
  </p:notesMasterIdLst>
  <p:handoutMasterIdLst>
    <p:handoutMasterId r:id="rId19"/>
  </p:handoutMasterIdLst>
  <p:sldIdLst>
    <p:sldId id="298" r:id="rId5"/>
    <p:sldId id="396" r:id="rId6"/>
    <p:sldId id="387" r:id="rId7"/>
    <p:sldId id="388" r:id="rId8"/>
    <p:sldId id="398" r:id="rId9"/>
    <p:sldId id="390" r:id="rId10"/>
    <p:sldId id="399" r:id="rId11"/>
    <p:sldId id="391" r:id="rId12"/>
    <p:sldId id="401" r:id="rId13"/>
    <p:sldId id="394" r:id="rId14"/>
    <p:sldId id="402" r:id="rId15"/>
    <p:sldId id="403" r:id="rId16"/>
    <p:sldId id="395" r:id="rId17"/>
  </p:sldIdLst>
  <p:sldSz cx="12192000" cy="6858000"/>
  <p:notesSz cx="10021888" cy="6889750"/>
  <p:embeddedFontLst>
    <p:embeddedFont>
      <p:font typeface="Aptos Narrow" panose="020B0004020202020204" pitchFamily="3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Noto Sans" panose="020B0502040504020204" pitchFamily="34" charset="0"/>
      <p:regular r:id="rId25"/>
      <p:bold r:id="rId26"/>
      <p:italic r:id="rId27"/>
      <p:boldItalic r:id="rId28"/>
    </p:embeddedFont>
    <p:embeddedFont>
      <p:font typeface="Noto Sans ExtraBold" panose="020B0600000101010101" charset="0"/>
      <p:bold r:id="rId29"/>
      <p:boldItalic r:id="rId30"/>
    </p:embeddedFont>
    <p:embeddedFont>
      <p:font typeface="맑은 고딕" panose="020B0503020000020004" pitchFamily="50" charset="-127"/>
      <p:regular r:id="rId31"/>
      <p:bold r:id="rId32"/>
    </p:embeddedFont>
  </p:embeddedFontLst>
  <p:defaultTextStyle>
    <a:defPPr>
      <a:defRPr lang="ko-KR"/>
    </a:defPPr>
    <a:lvl1pPr marL="0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1pPr>
    <a:lvl2pPr marL="478898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2pPr>
    <a:lvl3pPr marL="957797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3pPr>
    <a:lvl4pPr marL="1436696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4pPr>
    <a:lvl5pPr marL="1915594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5pPr>
    <a:lvl6pPr marL="2394493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6pPr>
    <a:lvl7pPr marL="2873391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7pPr>
    <a:lvl8pPr marL="3352290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8pPr>
    <a:lvl9pPr marL="3831188" algn="l" defTabSz="957797" rtl="0" eaLnBrk="1" latinLnBrk="1" hangingPunct="1">
      <a:defRPr sz="187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1C6170CF-9F2D-459A-B385-DA17E8816D13}">
          <p14:sldIdLst>
            <p14:sldId id="298"/>
            <p14:sldId id="396"/>
            <p14:sldId id="387"/>
            <p14:sldId id="388"/>
            <p14:sldId id="398"/>
            <p14:sldId id="390"/>
            <p14:sldId id="399"/>
            <p14:sldId id="391"/>
            <p14:sldId id="401"/>
            <p14:sldId id="394"/>
            <p14:sldId id="402"/>
            <p14:sldId id="403"/>
            <p14:sldId id="3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85564A"/>
    <a:srgbClr val="906FBB"/>
    <a:srgbClr val="84564A"/>
    <a:srgbClr val="5DA64D"/>
    <a:srgbClr val="F18422"/>
    <a:srgbClr val="FFFFFF"/>
    <a:srgbClr val="7030A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163E8F-5E2C-4DDD-A51F-F7B10C248261}" v="2611" dt="2026-01-09T03:10:42.4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52" autoAdjust="0"/>
    <p:restoredTop sz="97384" autoAdjust="0"/>
  </p:normalViewPr>
  <p:slideViewPr>
    <p:cSldViewPr snapToGrid="0">
      <p:cViewPr varScale="1">
        <p:scale>
          <a:sx n="101" d="100"/>
          <a:sy n="101" d="100"/>
        </p:scale>
        <p:origin x="84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678" y="18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김근우(첨단원자력공학부)" userId="1966d26e-7976-44e3-92ce-cb8395d14386" providerId="ADAL" clId="{3B86F54D-2910-4163-A091-5360F0125C52}"/>
    <pc:docChg chg="undo redo custSel addSld delSld modSld sldOrd addSection delSection modSection">
      <pc:chgData name="김근우(첨단원자력공학부)" userId="1966d26e-7976-44e3-92ce-cb8395d14386" providerId="ADAL" clId="{3B86F54D-2910-4163-A091-5360F0125C52}" dt="2026-01-09T03:11:07.763" v="17844" actId="1076"/>
      <pc:docMkLst>
        <pc:docMk/>
      </pc:docMkLst>
      <pc:sldChg chg="addSp delSp modSp add del mod ord">
        <pc:chgData name="김근우(첨단원자력공학부)" userId="1966d26e-7976-44e3-92ce-cb8395d14386" providerId="ADAL" clId="{3B86F54D-2910-4163-A091-5360F0125C52}" dt="2026-01-08T09:07:04.857" v="9340" actId="47"/>
        <pc:sldMkLst>
          <pc:docMk/>
          <pc:sldMk cId="3396984151" sldId="266"/>
        </pc:sldMkLst>
      </pc:sldChg>
      <pc:sldChg chg="modSp add del">
        <pc:chgData name="김근우(첨단원자력공학부)" userId="1966d26e-7976-44e3-92ce-cb8395d14386" providerId="ADAL" clId="{3B86F54D-2910-4163-A091-5360F0125C52}" dt="2026-01-09T02:38:45.990" v="15502"/>
        <pc:sldMkLst>
          <pc:docMk/>
          <pc:sldMk cId="773554179" sldId="268"/>
        </pc:sldMkLst>
        <pc:graphicFrameChg chg="mod">
          <ac:chgData name="김근우(첨단원자력공학부)" userId="1966d26e-7976-44e3-92ce-cb8395d14386" providerId="ADAL" clId="{3B86F54D-2910-4163-A091-5360F0125C52}" dt="2026-01-09T02:38:44.589" v="15501"/>
          <ac:graphicFrameMkLst>
            <pc:docMk/>
            <pc:sldMk cId="773554179" sldId="268"/>
            <ac:graphicFrameMk id="23" creationId="{28E5F3F4-00D7-783F-79C8-A889934395A2}"/>
          </ac:graphicFrameMkLst>
        </pc:graphicFrameChg>
        <pc:graphicFrameChg chg="mod">
          <ac:chgData name="김근우(첨단원자력공학부)" userId="1966d26e-7976-44e3-92ce-cb8395d14386" providerId="ADAL" clId="{3B86F54D-2910-4163-A091-5360F0125C52}" dt="2026-01-09T02:38:44.589" v="15501"/>
          <ac:graphicFrameMkLst>
            <pc:docMk/>
            <pc:sldMk cId="773554179" sldId="268"/>
            <ac:graphicFrameMk id="25" creationId="{52999445-BD60-12FF-5DF9-DFBF8C3E81C4}"/>
          </ac:graphicFrameMkLst>
        </pc:graphicFrameChg>
        <pc:graphicFrameChg chg="mod">
          <ac:chgData name="김근우(첨단원자력공학부)" userId="1966d26e-7976-44e3-92ce-cb8395d14386" providerId="ADAL" clId="{3B86F54D-2910-4163-A091-5360F0125C52}" dt="2026-01-09T02:38:44.589" v="15501"/>
          <ac:graphicFrameMkLst>
            <pc:docMk/>
            <pc:sldMk cId="773554179" sldId="268"/>
            <ac:graphicFrameMk id="31" creationId="{E5924AAD-6789-946D-04B3-7C09523C03E1}"/>
          </ac:graphicFrameMkLst>
        </pc:graphicFrameChg>
        <pc:graphicFrameChg chg="mod">
          <ac:chgData name="김근우(첨단원자력공학부)" userId="1966d26e-7976-44e3-92ce-cb8395d14386" providerId="ADAL" clId="{3B86F54D-2910-4163-A091-5360F0125C52}" dt="2026-01-09T02:38:44.589" v="15501"/>
          <ac:graphicFrameMkLst>
            <pc:docMk/>
            <pc:sldMk cId="773554179" sldId="268"/>
            <ac:graphicFrameMk id="32" creationId="{4B1B2261-8BB2-A03D-7FEF-4B76AC3408BB}"/>
          </ac:graphicFrameMkLst>
        </pc:graphicFrameChg>
      </pc:sldChg>
      <pc:sldChg chg="addSp modSp add del mod ord">
        <pc:chgData name="김근우(첨단원자력공학부)" userId="1966d26e-7976-44e3-92ce-cb8395d14386" providerId="ADAL" clId="{3B86F54D-2910-4163-A091-5360F0125C52}" dt="2026-01-08T09:07:04.857" v="9340" actId="47"/>
        <pc:sldMkLst>
          <pc:docMk/>
          <pc:sldMk cId="2638546125" sldId="268"/>
        </pc:sldMkLst>
      </pc:sldChg>
      <pc:sldChg chg="modSp mod">
        <pc:chgData name="김근우(첨단원자력공학부)" userId="1966d26e-7976-44e3-92ce-cb8395d14386" providerId="ADAL" clId="{3B86F54D-2910-4163-A091-5360F0125C52}" dt="2026-01-09T01:55:00.809" v="13468" actId="27636"/>
        <pc:sldMkLst>
          <pc:docMk/>
          <pc:sldMk cId="2281061482" sldId="298"/>
        </pc:sldMkLst>
        <pc:spChg chg="mod">
          <ac:chgData name="김근우(첨단원자력공학부)" userId="1966d26e-7976-44e3-92ce-cb8395d14386" providerId="ADAL" clId="{3B86F54D-2910-4163-A091-5360F0125C52}" dt="2026-01-08T08:25:06.411" v="7782" actId="20577"/>
          <ac:spMkLst>
            <pc:docMk/>
            <pc:sldMk cId="2281061482" sldId="298"/>
            <ac:spMk id="7" creationId="{D99EF182-B628-127D-4ABD-147FE5850089}"/>
          </ac:spMkLst>
        </pc:spChg>
        <pc:spChg chg="mod">
          <ac:chgData name="김근우(첨단원자력공학부)" userId="1966d26e-7976-44e3-92ce-cb8395d14386" providerId="ADAL" clId="{3B86F54D-2910-4163-A091-5360F0125C52}" dt="2026-01-09T01:55:00.809" v="13468" actId="27636"/>
          <ac:spMkLst>
            <pc:docMk/>
            <pc:sldMk cId="2281061482" sldId="298"/>
            <ac:spMk id="8" creationId="{B4829B61-F81B-99AE-BA56-FDC51AE7676F}"/>
          </ac:spMkLst>
        </pc:spChg>
      </pc:sldChg>
      <pc:sldChg chg="delSp modSp add del mod">
        <pc:chgData name="김근우(첨단원자력공학부)" userId="1966d26e-7976-44e3-92ce-cb8395d14386" providerId="ADAL" clId="{3B86F54D-2910-4163-A091-5360F0125C52}" dt="2026-01-09T03:05:16.359" v="17447" actId="47"/>
        <pc:sldMkLst>
          <pc:docMk/>
          <pc:sldMk cId="4065082691" sldId="329"/>
        </pc:sldMkLst>
        <pc:spChg chg="mod">
          <ac:chgData name="김근우(첨단원자력공학부)" userId="1966d26e-7976-44e3-92ce-cb8395d14386" providerId="ADAL" clId="{3B86F54D-2910-4163-A091-5360F0125C52}" dt="2026-01-09T02:33:54.965" v="15070" actId="1076"/>
          <ac:spMkLst>
            <pc:docMk/>
            <pc:sldMk cId="4065082691" sldId="329"/>
            <ac:spMk id="4" creationId="{7C92A3A3-1A15-3DEA-C24C-F2814A7F97EB}"/>
          </ac:spMkLst>
        </pc:spChg>
        <pc:spChg chg="del">
          <ac:chgData name="김근우(첨단원자력공학부)" userId="1966d26e-7976-44e3-92ce-cb8395d14386" providerId="ADAL" clId="{3B86F54D-2910-4163-A091-5360F0125C52}" dt="2026-01-09T02:33:57.424" v="15072" actId="478"/>
          <ac:spMkLst>
            <pc:docMk/>
            <pc:sldMk cId="4065082691" sldId="329"/>
            <ac:spMk id="31" creationId="{B050CAC9-CF96-016B-673F-FA79068DD0D4}"/>
          </ac:spMkLst>
        </pc:spChg>
        <pc:spChg chg="del">
          <ac:chgData name="김근우(첨단원자력공학부)" userId="1966d26e-7976-44e3-92ce-cb8395d14386" providerId="ADAL" clId="{3B86F54D-2910-4163-A091-5360F0125C52}" dt="2026-01-09T02:33:58.286" v="15074" actId="478"/>
          <ac:spMkLst>
            <pc:docMk/>
            <pc:sldMk cId="4065082691" sldId="329"/>
            <ac:spMk id="32" creationId="{F8B5776A-8FD0-4EC3-9FA4-9AD9FDEF8900}"/>
          </ac:spMkLst>
        </pc:spChg>
        <pc:spChg chg="del">
          <ac:chgData name="김근우(첨단원자력공학부)" userId="1966d26e-7976-44e3-92ce-cb8395d14386" providerId="ADAL" clId="{3B86F54D-2910-4163-A091-5360F0125C52}" dt="2026-01-09T02:33:56.232" v="15071" actId="478"/>
          <ac:spMkLst>
            <pc:docMk/>
            <pc:sldMk cId="4065082691" sldId="329"/>
            <ac:spMk id="40" creationId="{5F23E6A8-EE6B-CD05-B41D-DE32EC9E7EB3}"/>
          </ac:spMkLst>
        </pc:spChg>
        <pc:grpChg chg="del">
          <ac:chgData name="김근우(첨단원자력공학부)" userId="1966d26e-7976-44e3-92ce-cb8395d14386" providerId="ADAL" clId="{3B86F54D-2910-4163-A091-5360F0125C52}" dt="2026-01-09T02:33:52.107" v="15068" actId="478"/>
          <ac:grpSpMkLst>
            <pc:docMk/>
            <pc:sldMk cId="4065082691" sldId="329"/>
            <ac:grpSpMk id="22" creationId="{C6DC0BEF-DE03-3D72-CF5F-84135A937DE6}"/>
          </ac:grpSpMkLst>
        </pc:grpChg>
        <pc:grpChg chg="mod">
          <ac:chgData name="김근우(첨단원자력공학부)" userId="1966d26e-7976-44e3-92ce-cb8395d14386" providerId="ADAL" clId="{3B86F54D-2910-4163-A091-5360F0125C52}" dt="2026-01-09T02:54:02.413" v="16590" actId="1076"/>
          <ac:grpSpMkLst>
            <pc:docMk/>
            <pc:sldMk cId="4065082691" sldId="329"/>
            <ac:grpSpMk id="39" creationId="{57CCF57E-D693-D2FA-A039-D480CD3FD1BC}"/>
          </ac:grpSpMkLst>
        </pc:grpChg>
        <pc:picChg chg="del">
          <ac:chgData name="김근우(첨단원자력공학부)" userId="1966d26e-7976-44e3-92ce-cb8395d14386" providerId="ADAL" clId="{3B86F54D-2910-4163-A091-5360F0125C52}" dt="2026-01-09T02:33:57.686" v="15073" actId="478"/>
          <ac:picMkLst>
            <pc:docMk/>
            <pc:sldMk cId="4065082691" sldId="329"/>
            <ac:picMk id="29" creationId="{ED0438CF-EEDC-CF58-EDE0-9DF5775BC22C}"/>
          </ac:picMkLst>
        </pc:picChg>
      </pc:sldChg>
      <pc:sldChg chg="addSp delSp modSp add del mod ord">
        <pc:chgData name="김근우(첨단원자력공학부)" userId="1966d26e-7976-44e3-92ce-cb8395d14386" providerId="ADAL" clId="{3B86F54D-2910-4163-A091-5360F0125C52}" dt="2026-01-08T09:07:04.857" v="9340" actId="47"/>
        <pc:sldMkLst>
          <pc:docMk/>
          <pc:sldMk cId="3924629220" sldId="374"/>
        </pc:sldMkLst>
      </pc:sldChg>
      <pc:sldChg chg="addSp delSp modSp add del mod">
        <pc:chgData name="김근우(첨단원자력공학부)" userId="1966d26e-7976-44e3-92ce-cb8395d14386" providerId="ADAL" clId="{3B86F54D-2910-4163-A091-5360F0125C52}" dt="2026-01-08T09:07:04.857" v="9340" actId="47"/>
        <pc:sldMkLst>
          <pc:docMk/>
          <pc:sldMk cId="2635850095" sldId="376"/>
        </pc:sldMkLst>
      </pc:sldChg>
      <pc:sldChg chg="addSp delSp modSp add del mod ord">
        <pc:chgData name="김근우(첨단원자력공학부)" userId="1966d26e-7976-44e3-92ce-cb8395d14386" providerId="ADAL" clId="{3B86F54D-2910-4163-A091-5360F0125C52}" dt="2026-01-08T09:07:04.857" v="9340" actId="47"/>
        <pc:sldMkLst>
          <pc:docMk/>
          <pc:sldMk cId="3384341915" sldId="377"/>
        </pc:sldMkLst>
      </pc:sldChg>
      <pc:sldChg chg="addSp delSp modSp add del mod">
        <pc:chgData name="김근우(첨단원자력공학부)" userId="1966d26e-7976-44e3-92ce-cb8395d14386" providerId="ADAL" clId="{3B86F54D-2910-4163-A091-5360F0125C52}" dt="2026-01-08T09:07:04.857" v="9340" actId="47"/>
        <pc:sldMkLst>
          <pc:docMk/>
          <pc:sldMk cId="2164224045" sldId="378"/>
        </pc:sldMkLst>
      </pc:sldChg>
      <pc:sldChg chg="addSp delSp modSp add del mod">
        <pc:chgData name="김근우(첨단원자력공학부)" userId="1966d26e-7976-44e3-92ce-cb8395d14386" providerId="ADAL" clId="{3B86F54D-2910-4163-A091-5360F0125C52}" dt="2026-01-08T09:07:04.857" v="9340" actId="47"/>
        <pc:sldMkLst>
          <pc:docMk/>
          <pc:sldMk cId="1335540155" sldId="380"/>
        </pc:sldMkLst>
      </pc:sldChg>
      <pc:sldChg chg="addSp delSp modSp add del mod">
        <pc:chgData name="김근우(첨단원자력공학부)" userId="1966d26e-7976-44e3-92ce-cb8395d14386" providerId="ADAL" clId="{3B86F54D-2910-4163-A091-5360F0125C52}" dt="2026-01-08T09:07:04.857" v="9340" actId="47"/>
        <pc:sldMkLst>
          <pc:docMk/>
          <pc:sldMk cId="2682244427" sldId="381"/>
        </pc:sldMkLst>
      </pc:sldChg>
      <pc:sldChg chg="addSp delSp modSp add del mod">
        <pc:chgData name="김근우(첨단원자력공학부)" userId="1966d26e-7976-44e3-92ce-cb8395d14386" providerId="ADAL" clId="{3B86F54D-2910-4163-A091-5360F0125C52}" dt="2026-01-08T09:07:04.857" v="9340" actId="47"/>
        <pc:sldMkLst>
          <pc:docMk/>
          <pc:sldMk cId="177654114" sldId="382"/>
        </pc:sldMkLst>
      </pc:sldChg>
      <pc:sldChg chg="addSp modSp add del mod ord">
        <pc:chgData name="김근우(첨단원자력공학부)" userId="1966d26e-7976-44e3-92ce-cb8395d14386" providerId="ADAL" clId="{3B86F54D-2910-4163-A091-5360F0125C52}" dt="2026-01-08T09:07:04.857" v="9340" actId="47"/>
        <pc:sldMkLst>
          <pc:docMk/>
          <pc:sldMk cId="3563995336" sldId="383"/>
        </pc:sldMkLst>
      </pc:sldChg>
      <pc:sldChg chg="addSp delSp modSp add del mod ord">
        <pc:chgData name="김근우(첨단원자력공학부)" userId="1966d26e-7976-44e3-92ce-cb8395d14386" providerId="ADAL" clId="{3B86F54D-2910-4163-A091-5360F0125C52}" dt="2026-01-08T09:07:04.857" v="9340" actId="47"/>
        <pc:sldMkLst>
          <pc:docMk/>
          <pc:sldMk cId="2611861564" sldId="384"/>
        </pc:sldMkLst>
      </pc:sldChg>
      <pc:sldChg chg="addSp modSp add del mod">
        <pc:chgData name="김근우(첨단원자력공학부)" userId="1966d26e-7976-44e3-92ce-cb8395d14386" providerId="ADAL" clId="{3B86F54D-2910-4163-A091-5360F0125C52}" dt="2026-01-08T09:07:04.857" v="9340" actId="47"/>
        <pc:sldMkLst>
          <pc:docMk/>
          <pc:sldMk cId="1496032840" sldId="385"/>
        </pc:sldMkLst>
      </pc:sldChg>
      <pc:sldChg chg="delSp modSp add del mod">
        <pc:chgData name="김근우(첨단원자력공학부)" userId="1966d26e-7976-44e3-92ce-cb8395d14386" providerId="ADAL" clId="{3B86F54D-2910-4163-A091-5360F0125C52}" dt="2026-01-09T03:09:22.514" v="17825" actId="478"/>
        <pc:sldMkLst>
          <pc:docMk/>
          <pc:sldMk cId="927270802" sldId="386"/>
        </pc:sldMkLst>
        <pc:spChg chg="mod">
          <ac:chgData name="김근우(첨단원자력공학부)" userId="1966d26e-7976-44e3-92ce-cb8395d14386" providerId="ADAL" clId="{3B86F54D-2910-4163-A091-5360F0125C52}" dt="2026-01-08T09:06:58.134" v="9339" actId="20577"/>
          <ac:spMkLst>
            <pc:docMk/>
            <pc:sldMk cId="927270802" sldId="386"/>
            <ac:spMk id="2" creationId="{283784E5-3F9F-BF99-3BFB-2822C905D5FE}"/>
          </ac:spMkLst>
        </pc:spChg>
        <pc:spChg chg="del">
          <ac:chgData name="김근우(첨단원자력공학부)" userId="1966d26e-7976-44e3-92ce-cb8395d14386" providerId="ADAL" clId="{3B86F54D-2910-4163-A091-5360F0125C52}" dt="2026-01-08T08:25:13.327" v="7786" actId="478"/>
          <ac:spMkLst>
            <pc:docMk/>
            <pc:sldMk cId="927270802" sldId="386"/>
            <ac:spMk id="13" creationId="{63700F3E-D29A-76C5-2A3D-1A98F802442D}"/>
          </ac:spMkLst>
        </pc:spChg>
        <pc:spChg chg="del">
          <ac:chgData name="김근우(첨단원자력공학부)" userId="1966d26e-7976-44e3-92ce-cb8395d14386" providerId="ADAL" clId="{3B86F54D-2910-4163-A091-5360F0125C52}" dt="2026-01-08T08:25:18.103" v="7794" actId="478"/>
          <ac:spMkLst>
            <pc:docMk/>
            <pc:sldMk cId="927270802" sldId="386"/>
            <ac:spMk id="14" creationId="{CC76D3DA-92EF-2AD1-31DF-57FCD56C5027}"/>
          </ac:spMkLst>
        </pc:spChg>
        <pc:spChg chg="del mod">
          <ac:chgData name="김근우(첨단원자력공학부)" userId="1966d26e-7976-44e3-92ce-cb8395d14386" providerId="ADAL" clId="{3B86F54D-2910-4163-A091-5360F0125C52}" dt="2026-01-09T03:09:22.514" v="17825" actId="478"/>
          <ac:spMkLst>
            <pc:docMk/>
            <pc:sldMk cId="927270802" sldId="386"/>
            <ac:spMk id="18" creationId="{0005674C-0D72-57B6-E137-7225E4FA218D}"/>
          </ac:spMkLst>
        </pc:spChg>
        <pc:spChg chg="del">
          <ac:chgData name="김근우(첨단원자력공학부)" userId="1966d26e-7976-44e3-92ce-cb8395d14386" providerId="ADAL" clId="{3B86F54D-2910-4163-A091-5360F0125C52}" dt="2026-01-08T08:25:16.792" v="7792" actId="478"/>
          <ac:spMkLst>
            <pc:docMk/>
            <pc:sldMk cId="927270802" sldId="386"/>
            <ac:spMk id="20" creationId="{349D6674-933E-9A47-83C9-1C1A4303B40A}"/>
          </ac:spMkLst>
        </pc:spChg>
        <pc:spChg chg="del">
          <ac:chgData name="김근우(첨단원자력공학부)" userId="1966d26e-7976-44e3-92ce-cb8395d14386" providerId="ADAL" clId="{3B86F54D-2910-4163-A091-5360F0125C52}" dt="2026-01-08T08:25:12.794" v="7785" actId="478"/>
          <ac:spMkLst>
            <pc:docMk/>
            <pc:sldMk cId="927270802" sldId="386"/>
            <ac:spMk id="23" creationId="{65B36432-1493-CC5A-66E9-FC9ABB178A55}"/>
          </ac:spMkLst>
        </pc:spChg>
        <pc:spChg chg="del mod">
          <ac:chgData name="김근우(첨단원자력공학부)" userId="1966d26e-7976-44e3-92ce-cb8395d14386" providerId="ADAL" clId="{3B86F54D-2910-4163-A091-5360F0125C52}" dt="2026-01-08T08:25:15.943" v="7791" actId="478"/>
          <ac:spMkLst>
            <pc:docMk/>
            <pc:sldMk cId="927270802" sldId="386"/>
            <ac:spMk id="24" creationId="{E8448A8D-37FE-923F-F046-39C241C9F192}"/>
          </ac:spMkLst>
        </pc:spChg>
        <pc:spChg chg="del">
          <ac:chgData name="김근우(첨단원자력공학부)" userId="1966d26e-7976-44e3-92ce-cb8395d14386" providerId="ADAL" clId="{3B86F54D-2910-4163-A091-5360F0125C52}" dt="2026-01-08T08:25:11.452" v="7783" actId="478"/>
          <ac:spMkLst>
            <pc:docMk/>
            <pc:sldMk cId="927270802" sldId="386"/>
            <ac:spMk id="25" creationId="{1FCB1057-C85D-4795-A4A5-5B8B9A4D35BF}"/>
          </ac:spMkLst>
        </pc:spChg>
        <pc:picChg chg="del">
          <ac:chgData name="김근우(첨단원자력공학부)" userId="1966d26e-7976-44e3-92ce-cb8395d14386" providerId="ADAL" clId="{3B86F54D-2910-4163-A091-5360F0125C52}" dt="2026-01-08T08:25:17.113" v="7793" actId="478"/>
          <ac:picMkLst>
            <pc:docMk/>
            <pc:sldMk cId="927270802" sldId="386"/>
            <ac:picMk id="4" creationId="{269DB6F2-CC0F-D24E-CC1D-16B1119C194B}"/>
          </ac:picMkLst>
        </pc:picChg>
        <pc:picChg chg="del">
          <ac:chgData name="김근우(첨단원자력공학부)" userId="1966d26e-7976-44e3-92ce-cb8395d14386" providerId="ADAL" clId="{3B86F54D-2910-4163-A091-5360F0125C52}" dt="2026-01-08T08:25:12.024" v="7784" actId="478"/>
          <ac:picMkLst>
            <pc:docMk/>
            <pc:sldMk cId="927270802" sldId="386"/>
            <ac:picMk id="12" creationId="{6BD8D355-DFF9-D090-374E-AC3CE0C1DF94}"/>
          </ac:picMkLst>
        </pc:picChg>
        <pc:picChg chg="del">
          <ac:chgData name="김근우(첨단원자력공학부)" userId="1966d26e-7976-44e3-92ce-cb8395d14386" providerId="ADAL" clId="{3B86F54D-2910-4163-A091-5360F0125C52}" dt="2026-01-08T08:25:14.997" v="7789" actId="478"/>
          <ac:picMkLst>
            <pc:docMk/>
            <pc:sldMk cId="927270802" sldId="386"/>
            <ac:picMk id="19" creationId="{0407B75F-D004-417E-B1BC-17B018A07988}"/>
          </ac:picMkLst>
        </pc:picChg>
        <pc:cxnChg chg="del">
          <ac:chgData name="김근우(첨단원자력공학부)" userId="1966d26e-7976-44e3-92ce-cb8395d14386" providerId="ADAL" clId="{3B86F54D-2910-4163-A091-5360F0125C52}" dt="2026-01-08T08:25:14.701" v="7788" actId="478"/>
          <ac:cxnSpMkLst>
            <pc:docMk/>
            <pc:sldMk cId="927270802" sldId="386"/>
            <ac:cxnSpMk id="17" creationId="{9369AC0B-4C59-4745-3706-DFAF59CF4F37}"/>
          </ac:cxnSpMkLst>
        </pc:cxnChg>
        <pc:cxnChg chg="del">
          <ac:chgData name="김근우(첨단원자력공학부)" userId="1966d26e-7976-44e3-92ce-cb8395d14386" providerId="ADAL" clId="{3B86F54D-2910-4163-A091-5360F0125C52}" dt="2026-01-08T08:25:14.104" v="7787" actId="478"/>
          <ac:cxnSpMkLst>
            <pc:docMk/>
            <pc:sldMk cId="927270802" sldId="386"/>
            <ac:cxnSpMk id="21" creationId="{68895C8E-6244-495C-600D-59631088C2A0}"/>
          </ac:cxnSpMkLst>
        </pc:cxnChg>
      </pc:sldChg>
      <pc:sldChg chg="add del ord">
        <pc:chgData name="김근우(첨단원자력공학부)" userId="1966d26e-7976-44e3-92ce-cb8395d14386" providerId="ADAL" clId="{3B86F54D-2910-4163-A091-5360F0125C52}" dt="2026-01-08T08:24:02.498" v="7674" actId="47"/>
        <pc:sldMkLst>
          <pc:docMk/>
          <pc:sldMk cId="3007215202" sldId="386"/>
        </pc:sldMkLst>
      </pc:sldChg>
      <pc:sldChg chg="addSp delSp modSp add mod">
        <pc:chgData name="김근우(첨단원자력공학부)" userId="1966d26e-7976-44e3-92ce-cb8395d14386" providerId="ADAL" clId="{3B86F54D-2910-4163-A091-5360F0125C52}" dt="2026-01-09T01:41:47.972" v="13197" actId="1076"/>
        <pc:sldMkLst>
          <pc:docMk/>
          <pc:sldMk cId="3528347450" sldId="387"/>
        </pc:sldMkLst>
        <pc:spChg chg="mod">
          <ac:chgData name="김근우(첨단원자력공학부)" userId="1966d26e-7976-44e3-92ce-cb8395d14386" providerId="ADAL" clId="{3B86F54D-2910-4163-A091-5360F0125C52}" dt="2026-01-09T00:34:53.050" v="10973" actId="2711"/>
          <ac:spMkLst>
            <pc:docMk/>
            <pc:sldMk cId="3528347450" sldId="387"/>
            <ac:spMk id="2" creationId="{4290F1DA-A028-D80C-AB25-98A1ADA1D102}"/>
          </ac:spMkLst>
        </pc:spChg>
        <pc:spChg chg="mod">
          <ac:chgData name="김근우(첨단원자력공학부)" userId="1966d26e-7976-44e3-92ce-cb8395d14386" providerId="ADAL" clId="{3B86F54D-2910-4163-A091-5360F0125C52}" dt="2026-01-08T23:57:52.259" v="9402"/>
          <ac:spMkLst>
            <pc:docMk/>
            <pc:sldMk cId="3528347450" sldId="387"/>
            <ac:spMk id="6" creationId="{60EBE605-7A67-8AD2-0E7C-76E119D319CD}"/>
          </ac:spMkLst>
        </pc:spChg>
        <pc:spChg chg="mod">
          <ac:chgData name="김근우(첨단원자력공학부)" userId="1966d26e-7976-44e3-92ce-cb8395d14386" providerId="ADAL" clId="{3B86F54D-2910-4163-A091-5360F0125C52}" dt="2026-01-08T23:57:52.259" v="9402"/>
          <ac:spMkLst>
            <pc:docMk/>
            <pc:sldMk cId="3528347450" sldId="387"/>
            <ac:spMk id="7" creationId="{49894EFC-ABF7-24D0-41EC-9F84771CD8B4}"/>
          </ac:spMkLst>
        </pc:spChg>
        <pc:spChg chg="mod">
          <ac:chgData name="김근우(첨단원자력공학부)" userId="1966d26e-7976-44e3-92ce-cb8395d14386" providerId="ADAL" clId="{3B86F54D-2910-4163-A091-5360F0125C52}" dt="2026-01-08T23:57:52.259" v="9402"/>
          <ac:spMkLst>
            <pc:docMk/>
            <pc:sldMk cId="3528347450" sldId="387"/>
            <ac:spMk id="8" creationId="{EBCB4A1B-831F-520F-DC9E-34DEB4EF9525}"/>
          </ac:spMkLst>
        </pc:spChg>
        <pc:spChg chg="add del mod">
          <ac:chgData name="김근우(첨단원자력공학부)" userId="1966d26e-7976-44e3-92ce-cb8395d14386" providerId="ADAL" clId="{3B86F54D-2910-4163-A091-5360F0125C52}" dt="2026-01-09T00:07:38.206" v="9639" actId="478"/>
          <ac:spMkLst>
            <pc:docMk/>
            <pc:sldMk cId="3528347450" sldId="387"/>
            <ac:spMk id="12" creationId="{49291019-22C8-59BB-C07D-DEDAB9A9958E}"/>
          </ac:spMkLst>
        </pc:spChg>
        <pc:spChg chg="mod">
          <ac:chgData name="김근우(첨단원자력공학부)" userId="1966d26e-7976-44e3-92ce-cb8395d14386" providerId="ADAL" clId="{3B86F54D-2910-4163-A091-5360F0125C52}" dt="2026-01-09T01:13:54.271" v="12434" actId="20577"/>
          <ac:spMkLst>
            <pc:docMk/>
            <pc:sldMk cId="3528347450" sldId="387"/>
            <ac:spMk id="18" creationId="{C2E60836-6D83-7DD0-AAA1-612F633F5A4C}"/>
          </ac:spMkLst>
        </pc:spChg>
        <pc:spChg chg="mod">
          <ac:chgData name="김근우(첨단원자력공학부)" userId="1966d26e-7976-44e3-92ce-cb8395d14386" providerId="ADAL" clId="{3B86F54D-2910-4163-A091-5360F0125C52}" dt="2026-01-09T00:34:53.050" v="10973" actId="2711"/>
          <ac:spMkLst>
            <pc:docMk/>
            <pc:sldMk cId="3528347450" sldId="387"/>
            <ac:spMk id="21" creationId="{B51C3C16-2A2C-E75C-97D0-F37165D79F7C}"/>
          </ac:spMkLst>
        </pc:spChg>
        <pc:spChg chg="mod">
          <ac:chgData name="김근우(첨단원자력공학부)" userId="1966d26e-7976-44e3-92ce-cb8395d14386" providerId="ADAL" clId="{3B86F54D-2910-4163-A091-5360F0125C52}" dt="2026-01-09T00:34:53.050" v="10973" actId="2711"/>
          <ac:spMkLst>
            <pc:docMk/>
            <pc:sldMk cId="3528347450" sldId="387"/>
            <ac:spMk id="28" creationId="{707B6D13-F419-C28A-4649-611AE87EC8D8}"/>
          </ac:spMkLst>
        </pc:spChg>
        <pc:spChg chg="mod">
          <ac:chgData name="김근우(첨단원자력공학부)" userId="1966d26e-7976-44e3-92ce-cb8395d14386" providerId="ADAL" clId="{3B86F54D-2910-4163-A091-5360F0125C52}" dt="2026-01-09T00:32:03.910" v="10852" actId="165"/>
          <ac:spMkLst>
            <pc:docMk/>
            <pc:sldMk cId="3528347450" sldId="387"/>
            <ac:spMk id="33" creationId="{DD037A85-3AFE-9E7C-AF2F-4DEAED77AEA8}"/>
          </ac:spMkLst>
        </pc:spChg>
        <pc:spChg chg="mod">
          <ac:chgData name="김근우(첨단원자력공학부)" userId="1966d26e-7976-44e3-92ce-cb8395d14386" providerId="ADAL" clId="{3B86F54D-2910-4163-A091-5360F0125C52}" dt="2026-01-09T00:34:53.050" v="10973" actId="2711"/>
          <ac:spMkLst>
            <pc:docMk/>
            <pc:sldMk cId="3528347450" sldId="387"/>
            <ac:spMk id="35" creationId="{5D53FE06-0847-44B3-F3CE-E7F5EA3323F7}"/>
          </ac:spMkLst>
        </pc:spChg>
        <pc:spChg chg="mod">
          <ac:chgData name="김근우(첨단원자력공학부)" userId="1966d26e-7976-44e3-92ce-cb8395d14386" providerId="ADAL" clId="{3B86F54D-2910-4163-A091-5360F0125C52}" dt="2026-01-09T00:32:03.910" v="10852" actId="165"/>
          <ac:spMkLst>
            <pc:docMk/>
            <pc:sldMk cId="3528347450" sldId="387"/>
            <ac:spMk id="46" creationId="{7156975E-008F-F848-C834-45C2083DB84E}"/>
          </ac:spMkLst>
        </pc:spChg>
        <pc:spChg chg="mod">
          <ac:chgData name="김근우(첨단원자력공학부)" userId="1966d26e-7976-44e3-92ce-cb8395d14386" providerId="ADAL" clId="{3B86F54D-2910-4163-A091-5360F0125C52}" dt="2026-01-09T00:34:53.050" v="10973" actId="2711"/>
          <ac:spMkLst>
            <pc:docMk/>
            <pc:sldMk cId="3528347450" sldId="387"/>
            <ac:spMk id="47" creationId="{2AC0C2EC-3110-0331-6CDD-E913AB0E39D3}"/>
          </ac:spMkLst>
        </pc:spChg>
        <pc:spChg chg="mod">
          <ac:chgData name="김근우(첨단원자력공학부)" userId="1966d26e-7976-44e3-92ce-cb8395d14386" providerId="ADAL" clId="{3B86F54D-2910-4163-A091-5360F0125C52}" dt="2026-01-09T00:34:53.050" v="10973" actId="2711"/>
          <ac:spMkLst>
            <pc:docMk/>
            <pc:sldMk cId="3528347450" sldId="387"/>
            <ac:spMk id="49" creationId="{078F97F6-15CE-2355-CA28-A3B695D10673}"/>
          </ac:spMkLst>
        </pc:spChg>
        <pc:spChg chg="mod">
          <ac:chgData name="김근우(첨단원자력공학부)" userId="1966d26e-7976-44e3-92ce-cb8395d14386" providerId="ADAL" clId="{3B86F54D-2910-4163-A091-5360F0125C52}" dt="2026-01-09T00:32:03.910" v="10852" actId="165"/>
          <ac:spMkLst>
            <pc:docMk/>
            <pc:sldMk cId="3528347450" sldId="387"/>
            <ac:spMk id="50" creationId="{DAD99FC1-C0FC-E20F-7342-A6DE2DC1C8DE}"/>
          </ac:spMkLst>
        </pc:spChg>
        <pc:spChg chg="mod">
          <ac:chgData name="김근우(첨단원자력공학부)" userId="1966d26e-7976-44e3-92ce-cb8395d14386" providerId="ADAL" clId="{3B86F54D-2910-4163-A091-5360F0125C52}" dt="2026-01-09T00:34:53.050" v="10973" actId="2711"/>
          <ac:spMkLst>
            <pc:docMk/>
            <pc:sldMk cId="3528347450" sldId="387"/>
            <ac:spMk id="52" creationId="{7184B25D-B0BA-4581-21D6-558098839ED1}"/>
          </ac:spMkLst>
        </pc:spChg>
        <pc:spChg chg="mod">
          <ac:chgData name="김근우(첨단원자력공학부)" userId="1966d26e-7976-44e3-92ce-cb8395d14386" providerId="ADAL" clId="{3B86F54D-2910-4163-A091-5360F0125C52}" dt="2026-01-09T00:34:53.050" v="10973" actId="2711"/>
          <ac:spMkLst>
            <pc:docMk/>
            <pc:sldMk cId="3528347450" sldId="387"/>
            <ac:spMk id="60" creationId="{6F41DD92-56C3-E030-AA69-D2BBA61DEF17}"/>
          </ac:spMkLst>
        </pc:spChg>
        <pc:spChg chg="mod">
          <ac:chgData name="김근우(첨단원자력공학부)" userId="1966d26e-7976-44e3-92ce-cb8395d14386" providerId="ADAL" clId="{3B86F54D-2910-4163-A091-5360F0125C52}" dt="2026-01-09T00:34:53.050" v="10973" actId="2711"/>
          <ac:spMkLst>
            <pc:docMk/>
            <pc:sldMk cId="3528347450" sldId="387"/>
            <ac:spMk id="63" creationId="{88D8B6D5-29D9-8C89-BE5F-F430B5ADAB8A}"/>
          </ac:spMkLst>
        </pc:spChg>
        <pc:spChg chg="mod">
          <ac:chgData name="김근우(첨단원자력공학부)" userId="1966d26e-7976-44e3-92ce-cb8395d14386" providerId="ADAL" clId="{3B86F54D-2910-4163-A091-5360F0125C52}" dt="2026-01-09T00:34:53.050" v="10973" actId="2711"/>
          <ac:spMkLst>
            <pc:docMk/>
            <pc:sldMk cId="3528347450" sldId="387"/>
            <ac:spMk id="64" creationId="{EC65F027-ED27-AF15-9A7C-75C8D8993E3B}"/>
          </ac:spMkLst>
        </pc:spChg>
        <pc:spChg chg="add mod">
          <ac:chgData name="김근우(첨단원자력공학부)" userId="1966d26e-7976-44e3-92ce-cb8395d14386" providerId="ADAL" clId="{3B86F54D-2910-4163-A091-5360F0125C52}" dt="2026-01-09T00:37:18.864" v="11043" actId="164"/>
          <ac:spMkLst>
            <pc:docMk/>
            <pc:sldMk cId="3528347450" sldId="387"/>
            <ac:spMk id="75" creationId="{231C8795-2599-E1D2-52A5-77F8823F5CDB}"/>
          </ac:spMkLst>
        </pc:spChg>
        <pc:spChg chg="add mod">
          <ac:chgData name="김근우(첨단원자력공학부)" userId="1966d26e-7976-44e3-92ce-cb8395d14386" providerId="ADAL" clId="{3B86F54D-2910-4163-A091-5360F0125C52}" dt="2026-01-09T00:37:01.914" v="11031" actId="113"/>
          <ac:spMkLst>
            <pc:docMk/>
            <pc:sldMk cId="3528347450" sldId="387"/>
            <ac:spMk id="76" creationId="{E7E355AE-6FB3-E56D-F1AE-4413922FA0EF}"/>
          </ac:spMkLst>
        </pc:spChg>
        <pc:spChg chg="add del mod">
          <ac:chgData name="김근우(첨단원자력공학부)" userId="1966d26e-7976-44e3-92ce-cb8395d14386" providerId="ADAL" clId="{3B86F54D-2910-4163-A091-5360F0125C52}" dt="2026-01-09T00:37:40.518" v="11053" actId="478"/>
          <ac:spMkLst>
            <pc:docMk/>
            <pc:sldMk cId="3528347450" sldId="387"/>
            <ac:spMk id="77" creationId="{1D6C0E90-020A-BA07-DABA-3FF17985BBE6}"/>
          </ac:spMkLst>
        </pc:spChg>
        <pc:spChg chg="add del mod">
          <ac:chgData name="김근우(첨단원자력공학부)" userId="1966d26e-7976-44e3-92ce-cb8395d14386" providerId="ADAL" clId="{3B86F54D-2910-4163-A091-5360F0125C52}" dt="2026-01-09T00:37:49.160" v="11056" actId="478"/>
          <ac:spMkLst>
            <pc:docMk/>
            <pc:sldMk cId="3528347450" sldId="387"/>
            <ac:spMk id="78" creationId="{D1B74412-77DC-0532-61B1-2F1119D8D36B}"/>
          </ac:spMkLst>
        </pc:spChg>
        <pc:spChg chg="add mod">
          <ac:chgData name="김근우(첨단원자력공학부)" userId="1966d26e-7976-44e3-92ce-cb8395d14386" providerId="ADAL" clId="{3B86F54D-2910-4163-A091-5360F0125C52}" dt="2026-01-09T00:37:09.152" v="11033"/>
          <ac:spMkLst>
            <pc:docMk/>
            <pc:sldMk cId="3528347450" sldId="387"/>
            <ac:spMk id="79" creationId="{D97E9D8F-1639-761C-C519-0B87A581CF7E}"/>
          </ac:spMkLst>
        </pc:spChg>
        <pc:grpChg chg="add del mod">
          <ac:chgData name="김근우(첨단원자력공학부)" userId="1966d26e-7976-44e3-92ce-cb8395d14386" providerId="ADAL" clId="{3B86F54D-2910-4163-A091-5360F0125C52}" dt="2026-01-09T00:23:33.066" v="10355" actId="478"/>
          <ac:grpSpMkLst>
            <pc:docMk/>
            <pc:sldMk cId="3528347450" sldId="387"/>
            <ac:grpSpMk id="3" creationId="{67639D7F-EB68-A2E7-A778-D8EE4B5BDF79}"/>
          </ac:grpSpMkLst>
        </pc:grpChg>
        <pc:grpChg chg="mod">
          <ac:chgData name="김근우(첨단원자력공학부)" userId="1966d26e-7976-44e3-92ce-cb8395d14386" providerId="ADAL" clId="{3B86F54D-2910-4163-A091-5360F0125C52}" dt="2026-01-08T23:57:52.259" v="9402"/>
          <ac:grpSpMkLst>
            <pc:docMk/>
            <pc:sldMk cId="3528347450" sldId="387"/>
            <ac:grpSpMk id="5" creationId="{A73B5312-B0E2-7DA0-8A4D-576F3BB2D982}"/>
          </ac:grpSpMkLst>
        </pc:grpChg>
        <pc:grpChg chg="mod">
          <ac:chgData name="김근우(첨단원자력공학부)" userId="1966d26e-7976-44e3-92ce-cb8395d14386" providerId="ADAL" clId="{3B86F54D-2910-4163-A091-5360F0125C52}" dt="2026-01-09T00:34:08.896" v="10956" actId="164"/>
          <ac:grpSpMkLst>
            <pc:docMk/>
            <pc:sldMk cId="3528347450" sldId="387"/>
            <ac:grpSpMk id="15" creationId="{D753B105-C1D4-7787-2FF3-3291D6CD1AA5}"/>
          </ac:grpSpMkLst>
        </pc:grpChg>
        <pc:grpChg chg="mod">
          <ac:chgData name="김근우(첨단원자력공학부)" userId="1966d26e-7976-44e3-92ce-cb8395d14386" providerId="ADAL" clId="{3B86F54D-2910-4163-A091-5360F0125C52}" dt="2026-01-09T00:34:08.896" v="10956" actId="164"/>
          <ac:grpSpMkLst>
            <pc:docMk/>
            <pc:sldMk cId="3528347450" sldId="387"/>
            <ac:grpSpMk id="27" creationId="{5A71895D-3974-E7B1-B528-C710D43C1108}"/>
          </ac:grpSpMkLst>
        </pc:grpChg>
        <pc:grpChg chg="mod">
          <ac:chgData name="김근우(첨단원자력공학부)" userId="1966d26e-7976-44e3-92ce-cb8395d14386" providerId="ADAL" clId="{3B86F54D-2910-4163-A091-5360F0125C52}" dt="2026-01-09T00:34:08.896" v="10956" actId="164"/>
          <ac:grpSpMkLst>
            <pc:docMk/>
            <pc:sldMk cId="3528347450" sldId="387"/>
            <ac:grpSpMk id="41" creationId="{DE2D259B-A0FA-DB92-B09C-FF70E5BBAC91}"/>
          </ac:grpSpMkLst>
        </pc:grpChg>
        <pc:grpChg chg="mod">
          <ac:chgData name="김근우(첨단원자력공학부)" userId="1966d26e-7976-44e3-92ce-cb8395d14386" providerId="ADAL" clId="{3B86F54D-2910-4163-A091-5360F0125C52}" dt="2026-01-09T00:34:08.896" v="10956" actId="164"/>
          <ac:grpSpMkLst>
            <pc:docMk/>
            <pc:sldMk cId="3528347450" sldId="387"/>
            <ac:grpSpMk id="55" creationId="{3398304D-7F1F-0B22-CDE7-FD0A6127836F}"/>
          </ac:grpSpMkLst>
        </pc:grpChg>
        <pc:grpChg chg="add mod">
          <ac:chgData name="김근우(첨단원자력공학부)" userId="1966d26e-7976-44e3-92ce-cb8395d14386" providerId="ADAL" clId="{3B86F54D-2910-4163-A091-5360F0125C52}" dt="2026-01-09T00:32:02.097" v="10851" actId="12788"/>
          <ac:grpSpMkLst>
            <pc:docMk/>
            <pc:sldMk cId="3528347450" sldId="387"/>
            <ac:grpSpMk id="70" creationId="{2F872E95-4A5C-AA3D-40E9-E44C38DE23E2}"/>
          </ac:grpSpMkLst>
        </pc:grpChg>
        <pc:grpChg chg="add mod">
          <ac:chgData name="김근우(첨단원자력공학부)" userId="1966d26e-7976-44e3-92ce-cb8395d14386" providerId="ADAL" clId="{3B86F54D-2910-4163-A091-5360F0125C52}" dt="2026-01-09T00:37:45.709" v="11055" actId="1076"/>
          <ac:grpSpMkLst>
            <pc:docMk/>
            <pc:sldMk cId="3528347450" sldId="387"/>
            <ac:grpSpMk id="72" creationId="{D849681E-6FED-CD8B-DB6B-42024E696EB1}"/>
          </ac:grpSpMkLst>
        </pc:grpChg>
        <pc:grpChg chg="add del mod ord">
          <ac:chgData name="김근우(첨단원자력공학부)" userId="1966d26e-7976-44e3-92ce-cb8395d14386" providerId="ADAL" clId="{3B86F54D-2910-4163-A091-5360F0125C52}" dt="2026-01-09T01:41:40.770" v="13190" actId="478"/>
          <ac:grpSpMkLst>
            <pc:docMk/>
            <pc:sldMk cId="3528347450" sldId="387"/>
            <ac:grpSpMk id="80" creationId="{FADC7FE3-555A-A654-A684-0C9F0D352D70}"/>
          </ac:grpSpMkLst>
        </pc:grpChg>
        <pc:picChg chg="mod">
          <ac:chgData name="김근우(첨단원자력공학부)" userId="1966d26e-7976-44e3-92ce-cb8395d14386" providerId="ADAL" clId="{3B86F54D-2910-4163-A091-5360F0125C52}" dt="2026-01-08T23:57:52.259" v="9402"/>
          <ac:picMkLst>
            <pc:docMk/>
            <pc:sldMk cId="3528347450" sldId="387"/>
            <ac:picMk id="4" creationId="{7CBD5132-BCBE-5477-3692-B09ACE973D71}"/>
          </ac:picMkLst>
        </pc:picChg>
        <pc:picChg chg="add mod ord modCrop">
          <ac:chgData name="김근우(첨단원자력공학부)" userId="1966d26e-7976-44e3-92ce-cb8395d14386" providerId="ADAL" clId="{3B86F54D-2910-4163-A091-5360F0125C52}" dt="2026-01-09T00:37:18.864" v="11043" actId="164"/>
          <ac:picMkLst>
            <pc:docMk/>
            <pc:sldMk cId="3528347450" sldId="387"/>
            <ac:picMk id="14" creationId="{E8CCC830-216E-B6C9-D33F-7B01AF58A942}"/>
          </ac:picMkLst>
        </pc:picChg>
        <pc:picChg chg="mod">
          <ac:chgData name="김근우(첨단원자력공학부)" userId="1966d26e-7976-44e3-92ce-cb8395d14386" providerId="ADAL" clId="{3B86F54D-2910-4163-A091-5360F0125C52}" dt="2026-01-09T00:34:08.896" v="10956" actId="164"/>
          <ac:picMkLst>
            <pc:docMk/>
            <pc:sldMk cId="3528347450" sldId="387"/>
            <ac:picMk id="69" creationId="{C05F50A3-A7E6-83B7-5572-FD09329171A3}"/>
          </ac:picMkLst>
        </pc:picChg>
        <pc:picChg chg="add mod modCrop">
          <ac:chgData name="김근우(첨단원자력공학부)" userId="1966d26e-7976-44e3-92ce-cb8395d14386" providerId="ADAL" clId="{3B86F54D-2910-4163-A091-5360F0125C52}" dt="2026-01-09T00:34:08.896" v="10956" actId="164"/>
          <ac:picMkLst>
            <pc:docMk/>
            <pc:sldMk cId="3528347450" sldId="387"/>
            <ac:picMk id="71" creationId="{6F867E1D-612E-F003-C4BC-6EFCCE76AB71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0:40:46.942" v="11259" actId="478"/>
          <ac:picMkLst>
            <pc:docMk/>
            <pc:sldMk cId="3528347450" sldId="387"/>
            <ac:picMk id="81" creationId="{5EC90A85-07B3-4919-FB42-112E54CE3389}"/>
          </ac:picMkLst>
        </pc:picChg>
        <pc:picChg chg="add mod">
          <ac:chgData name="김근우(첨단원자력공학부)" userId="1966d26e-7976-44e3-92ce-cb8395d14386" providerId="ADAL" clId="{3B86F54D-2910-4163-A091-5360F0125C52}" dt="2026-01-09T01:41:47.972" v="13197" actId="1076"/>
          <ac:picMkLst>
            <pc:docMk/>
            <pc:sldMk cId="3528347450" sldId="387"/>
            <ac:picMk id="82" creationId="{0847B518-1B49-0236-D66F-B566BBDF9415}"/>
          </ac:picMkLst>
        </pc:picChg>
        <pc:cxnChg chg="mod">
          <ac:chgData name="김근우(첨단원자력공학부)" userId="1966d26e-7976-44e3-92ce-cb8395d14386" providerId="ADAL" clId="{3B86F54D-2910-4163-A091-5360F0125C52}" dt="2026-01-08T23:57:52.259" v="9402"/>
          <ac:cxnSpMkLst>
            <pc:docMk/>
            <pc:sldMk cId="3528347450" sldId="387"/>
            <ac:cxnSpMk id="9" creationId="{D11B00A1-9FF4-8811-353B-508875F03142}"/>
          </ac:cxnSpMkLst>
        </pc:cxnChg>
        <pc:cxnChg chg="mod">
          <ac:chgData name="김근우(첨단원자력공학부)" userId="1966d26e-7976-44e3-92ce-cb8395d14386" providerId="ADAL" clId="{3B86F54D-2910-4163-A091-5360F0125C52}" dt="2026-01-08T23:57:52.259" v="9402"/>
          <ac:cxnSpMkLst>
            <pc:docMk/>
            <pc:sldMk cId="3528347450" sldId="387"/>
            <ac:cxnSpMk id="10" creationId="{9FAFEF09-9D16-F45F-4F34-8E2AE7F41CCF}"/>
          </ac:cxnSpMkLst>
        </pc:cxnChg>
        <pc:cxnChg chg="mod">
          <ac:chgData name="김근우(첨단원자력공학부)" userId="1966d26e-7976-44e3-92ce-cb8395d14386" providerId="ADAL" clId="{3B86F54D-2910-4163-A091-5360F0125C52}" dt="2026-01-08T23:57:52.259" v="9402"/>
          <ac:cxnSpMkLst>
            <pc:docMk/>
            <pc:sldMk cId="3528347450" sldId="387"/>
            <ac:cxnSpMk id="11" creationId="{97C40FAE-ED13-B490-243F-EC555FFAEE95}"/>
          </ac:cxnSpMkLst>
        </pc:cxnChg>
        <pc:cxnChg chg="add mod">
          <ac:chgData name="김근우(첨단원자력공학부)" userId="1966d26e-7976-44e3-92ce-cb8395d14386" providerId="ADAL" clId="{3B86F54D-2910-4163-A091-5360F0125C52}" dt="2026-01-09T00:37:18.864" v="11043" actId="164"/>
          <ac:cxnSpMkLst>
            <pc:docMk/>
            <pc:sldMk cId="3528347450" sldId="387"/>
            <ac:cxnSpMk id="73" creationId="{1926B76B-F042-4146-F816-60F45ED09E68}"/>
          </ac:cxnSpMkLst>
        </pc:cxnChg>
      </pc:sldChg>
      <pc:sldChg chg="addSp delSp modSp add mod ord">
        <pc:chgData name="김근우(첨단원자력공학부)" userId="1966d26e-7976-44e3-92ce-cb8395d14386" providerId="ADAL" clId="{3B86F54D-2910-4163-A091-5360F0125C52}" dt="2026-01-09T01:44:17.582" v="13251" actId="13822"/>
        <pc:sldMkLst>
          <pc:docMk/>
          <pc:sldMk cId="1204237633" sldId="388"/>
        </pc:sldMkLst>
        <pc:spChg chg="add mod">
          <ac:chgData name="김근우(첨단원자력공학부)" userId="1966d26e-7976-44e3-92ce-cb8395d14386" providerId="ADAL" clId="{3B86F54D-2910-4163-A091-5360F0125C52}" dt="2026-01-09T00:45:43.846" v="11701" actId="1076"/>
          <ac:spMkLst>
            <pc:docMk/>
            <pc:sldMk cId="1204237633" sldId="388"/>
            <ac:spMk id="3" creationId="{969AFB1C-B618-6491-9875-53D382C9A172}"/>
          </ac:spMkLst>
        </pc:spChg>
        <pc:spChg chg="add mod">
          <ac:chgData name="김근우(첨단원자력공학부)" userId="1966d26e-7976-44e3-92ce-cb8395d14386" providerId="ADAL" clId="{3B86F54D-2910-4163-A091-5360F0125C52}" dt="2026-01-09T00:45:46.690" v="11711" actId="20577"/>
          <ac:spMkLst>
            <pc:docMk/>
            <pc:sldMk cId="1204237633" sldId="388"/>
            <ac:spMk id="4" creationId="{406E9673-C349-5E26-D4F2-D81354C9E86B}"/>
          </ac:spMkLst>
        </pc:spChg>
        <pc:spChg chg="add mod">
          <ac:chgData name="김근우(첨단원자력공학부)" userId="1966d26e-7976-44e3-92ce-cb8395d14386" providerId="ADAL" clId="{3B86F54D-2910-4163-A091-5360F0125C52}" dt="2026-01-09T00:51:15.083" v="11878" actId="1076"/>
          <ac:spMkLst>
            <pc:docMk/>
            <pc:sldMk cId="1204237633" sldId="388"/>
            <ac:spMk id="9" creationId="{A2668FC1-337F-2170-929E-DA9CE00A1064}"/>
          </ac:spMkLst>
        </pc:spChg>
        <pc:spChg chg="mod">
          <ac:chgData name="김근우(첨단원자력공학부)" userId="1966d26e-7976-44e3-92ce-cb8395d14386" providerId="ADAL" clId="{3B86F54D-2910-4163-A091-5360F0125C52}" dt="2026-01-09T00:46:05.277" v="11712"/>
          <ac:spMkLst>
            <pc:docMk/>
            <pc:sldMk cId="1204237633" sldId="388"/>
            <ac:spMk id="17" creationId="{60EBBBB6-54CE-A1CF-82C1-B181A0E09B90}"/>
          </ac:spMkLst>
        </pc:spChg>
        <pc:spChg chg="mod">
          <ac:chgData name="김근우(첨단원자력공학부)" userId="1966d26e-7976-44e3-92ce-cb8395d14386" providerId="ADAL" clId="{3B86F54D-2910-4163-A091-5360F0125C52}" dt="2026-01-09T01:43:21.260" v="13242"/>
          <ac:spMkLst>
            <pc:docMk/>
            <pc:sldMk cId="1204237633" sldId="388"/>
            <ac:spMk id="18" creationId="{C6E98711-9A63-AD08-1082-BE7F0CB5CB69}"/>
          </ac:spMkLst>
        </pc:spChg>
        <pc:spChg chg="mod">
          <ac:chgData name="김근우(첨단원자력공학부)" userId="1966d26e-7976-44e3-92ce-cb8395d14386" providerId="ADAL" clId="{3B86F54D-2910-4163-A091-5360F0125C52}" dt="2026-01-09T00:46:05.277" v="11712"/>
          <ac:spMkLst>
            <pc:docMk/>
            <pc:sldMk cId="1204237633" sldId="388"/>
            <ac:spMk id="25" creationId="{BB7CCC4E-D3E2-A4EB-3D84-E3583769547E}"/>
          </ac:spMkLst>
        </pc:spChg>
        <pc:spChg chg="mod">
          <ac:chgData name="김근우(첨단원자력공학부)" userId="1966d26e-7976-44e3-92ce-cb8395d14386" providerId="ADAL" clId="{3B86F54D-2910-4163-A091-5360F0125C52}" dt="2026-01-09T00:46:05.277" v="11712"/>
          <ac:spMkLst>
            <pc:docMk/>
            <pc:sldMk cId="1204237633" sldId="388"/>
            <ac:spMk id="26" creationId="{AB601876-4B77-4853-7EF5-0740834BB55C}"/>
          </ac:spMkLst>
        </pc:spChg>
        <pc:spChg chg="mod">
          <ac:chgData name="김근우(첨단원자력공학부)" userId="1966d26e-7976-44e3-92ce-cb8395d14386" providerId="ADAL" clId="{3B86F54D-2910-4163-A091-5360F0125C52}" dt="2026-01-09T00:46:05.277" v="11712"/>
          <ac:spMkLst>
            <pc:docMk/>
            <pc:sldMk cId="1204237633" sldId="388"/>
            <ac:spMk id="28" creationId="{0D73C46D-DEA9-32DC-9553-9C4FF9E74C6D}"/>
          </ac:spMkLst>
        </pc:spChg>
        <pc:spChg chg="mod">
          <ac:chgData name="김근우(첨단원자력공학부)" userId="1966d26e-7976-44e3-92ce-cb8395d14386" providerId="ADAL" clId="{3B86F54D-2910-4163-A091-5360F0125C52}" dt="2026-01-09T00:46:05.277" v="11712"/>
          <ac:spMkLst>
            <pc:docMk/>
            <pc:sldMk cId="1204237633" sldId="388"/>
            <ac:spMk id="35" creationId="{007F25FD-8236-BC2C-F6F5-EA6F82CA5698}"/>
          </ac:spMkLst>
        </pc:spChg>
        <pc:spChg chg="mod">
          <ac:chgData name="김근우(첨단원자력공학부)" userId="1966d26e-7976-44e3-92ce-cb8395d14386" providerId="ADAL" clId="{3B86F54D-2910-4163-A091-5360F0125C52}" dt="2026-01-09T00:46:05.277" v="11712"/>
          <ac:spMkLst>
            <pc:docMk/>
            <pc:sldMk cId="1204237633" sldId="388"/>
            <ac:spMk id="38" creationId="{0531034B-F112-54DF-D142-03899CAFA304}"/>
          </ac:spMkLst>
        </pc:spChg>
        <pc:spChg chg="mod">
          <ac:chgData name="김근우(첨단원자력공학부)" userId="1966d26e-7976-44e3-92ce-cb8395d14386" providerId="ADAL" clId="{3B86F54D-2910-4163-A091-5360F0125C52}" dt="2026-01-09T00:46:05.277" v="11712"/>
          <ac:spMkLst>
            <pc:docMk/>
            <pc:sldMk cId="1204237633" sldId="388"/>
            <ac:spMk id="41" creationId="{7023651F-B2F0-7F3C-A84D-70703F1C0E4D}"/>
          </ac:spMkLst>
        </pc:spChg>
        <pc:spChg chg="mod">
          <ac:chgData name="김근우(첨단원자력공학부)" userId="1966d26e-7976-44e3-92ce-cb8395d14386" providerId="ADAL" clId="{3B86F54D-2910-4163-A091-5360F0125C52}" dt="2026-01-09T00:46:05.277" v="11712"/>
          <ac:spMkLst>
            <pc:docMk/>
            <pc:sldMk cId="1204237633" sldId="388"/>
            <ac:spMk id="48" creationId="{A24AF6FF-ED73-92F7-4329-0756C30DE700}"/>
          </ac:spMkLst>
        </pc:spChg>
        <pc:spChg chg="mod">
          <ac:chgData name="김근우(첨단원자력공학부)" userId="1966d26e-7976-44e3-92ce-cb8395d14386" providerId="ADAL" clId="{3B86F54D-2910-4163-A091-5360F0125C52}" dt="2026-01-09T00:46:05.277" v="11712"/>
          <ac:spMkLst>
            <pc:docMk/>
            <pc:sldMk cId="1204237633" sldId="388"/>
            <ac:spMk id="52" creationId="{1B767C9B-21D7-AB9D-8CE1-39DBFD2D06C1}"/>
          </ac:spMkLst>
        </pc:spChg>
        <pc:spChg chg="mod">
          <ac:chgData name="김근우(첨단원자력공학부)" userId="1966d26e-7976-44e3-92ce-cb8395d14386" providerId="ADAL" clId="{3B86F54D-2910-4163-A091-5360F0125C52}" dt="2026-01-09T00:46:05.277" v="11712"/>
          <ac:spMkLst>
            <pc:docMk/>
            <pc:sldMk cId="1204237633" sldId="388"/>
            <ac:spMk id="61" creationId="{C0EC5F8E-4B6E-E471-828A-AE828E75FD68}"/>
          </ac:spMkLst>
        </pc:spChg>
        <pc:spChg chg="add mod">
          <ac:chgData name="김근우(첨단원자력공학부)" userId="1966d26e-7976-44e3-92ce-cb8395d14386" providerId="ADAL" clId="{3B86F54D-2910-4163-A091-5360F0125C52}" dt="2026-01-09T00:57:57.708" v="12201" actId="164"/>
          <ac:spMkLst>
            <pc:docMk/>
            <pc:sldMk cId="1204237633" sldId="388"/>
            <ac:spMk id="67" creationId="{D375C1F3-E1F5-934B-EB8C-9FD1ACC34C94}"/>
          </ac:spMkLst>
        </pc:spChg>
        <pc:spChg chg="add mod">
          <ac:chgData name="김근우(첨단원자력공학부)" userId="1966d26e-7976-44e3-92ce-cb8395d14386" providerId="ADAL" clId="{3B86F54D-2910-4163-A091-5360F0125C52}" dt="2026-01-09T00:57:57.708" v="12201" actId="164"/>
          <ac:spMkLst>
            <pc:docMk/>
            <pc:sldMk cId="1204237633" sldId="388"/>
            <ac:spMk id="68" creationId="{1F9B2F41-B162-1946-E2EF-88D2CBD3F98C}"/>
          </ac:spMkLst>
        </pc:spChg>
        <pc:spChg chg="add mod">
          <ac:chgData name="김근우(첨단원자력공학부)" userId="1966d26e-7976-44e3-92ce-cb8395d14386" providerId="ADAL" clId="{3B86F54D-2910-4163-A091-5360F0125C52}" dt="2026-01-09T00:57:57.708" v="12201" actId="164"/>
          <ac:spMkLst>
            <pc:docMk/>
            <pc:sldMk cId="1204237633" sldId="388"/>
            <ac:spMk id="69" creationId="{CBDDD92F-3C02-05AA-6EE8-537A2089315A}"/>
          </ac:spMkLst>
        </pc:spChg>
        <pc:spChg chg="add mod">
          <ac:chgData name="김근우(첨단원자력공학부)" userId="1966d26e-7976-44e3-92ce-cb8395d14386" providerId="ADAL" clId="{3B86F54D-2910-4163-A091-5360F0125C52}" dt="2026-01-09T00:57:57.708" v="12201" actId="164"/>
          <ac:spMkLst>
            <pc:docMk/>
            <pc:sldMk cId="1204237633" sldId="388"/>
            <ac:spMk id="73" creationId="{4FD63393-3936-85D9-D718-83627019F3C0}"/>
          </ac:spMkLst>
        </pc:spChg>
        <pc:spChg chg="add mod">
          <ac:chgData name="김근우(첨단원자력공학부)" userId="1966d26e-7976-44e3-92ce-cb8395d14386" providerId="ADAL" clId="{3B86F54D-2910-4163-A091-5360F0125C52}" dt="2026-01-09T00:49:13.283" v="11869" actId="571"/>
          <ac:spMkLst>
            <pc:docMk/>
            <pc:sldMk cId="1204237633" sldId="388"/>
            <ac:spMk id="75" creationId="{97985FC9-1460-86AA-1B93-49C1AB091AEC}"/>
          </ac:spMkLst>
        </pc:spChg>
        <pc:spChg chg="add mod">
          <ac:chgData name="김근우(첨단원자력공학부)" userId="1966d26e-7976-44e3-92ce-cb8395d14386" providerId="ADAL" clId="{3B86F54D-2910-4163-A091-5360F0125C52}" dt="2026-01-09T01:44:17.582" v="13251" actId="13822"/>
          <ac:spMkLst>
            <pc:docMk/>
            <pc:sldMk cId="1204237633" sldId="388"/>
            <ac:spMk id="82" creationId="{0FA41DD4-B00F-639A-85A0-EF5E8C546464}"/>
          </ac:spMkLst>
        </pc:spChg>
        <pc:grpChg chg="mod">
          <ac:chgData name="김근우(첨단원자력공학부)" userId="1966d26e-7976-44e3-92ce-cb8395d14386" providerId="ADAL" clId="{3B86F54D-2910-4163-A091-5360F0125C52}" dt="2026-01-09T00:57:58.894" v="12202" actId="164"/>
          <ac:grpSpMkLst>
            <pc:docMk/>
            <pc:sldMk cId="1204237633" sldId="388"/>
            <ac:grpSpMk id="10" creationId="{A0691BEC-DCD1-7A43-2941-FE161C7371C0}"/>
          </ac:grpSpMkLst>
        </pc:grpChg>
        <pc:grpChg chg="add mod">
          <ac:chgData name="김근우(첨단원자력공학부)" userId="1966d26e-7976-44e3-92ce-cb8395d14386" providerId="ADAL" clId="{3B86F54D-2910-4163-A091-5360F0125C52}" dt="2026-01-09T00:57:58.894" v="12202" actId="164"/>
          <ac:grpSpMkLst>
            <pc:docMk/>
            <pc:sldMk cId="1204237633" sldId="388"/>
            <ac:grpSpMk id="79" creationId="{130AA11A-8A88-38B7-E4F8-49DA8F93960A}"/>
          </ac:grpSpMkLst>
        </pc:grpChg>
        <pc:grpChg chg="add mod">
          <ac:chgData name="김근우(첨단원자력공학부)" userId="1966d26e-7976-44e3-92ce-cb8395d14386" providerId="ADAL" clId="{3B86F54D-2910-4163-A091-5360F0125C52}" dt="2026-01-09T01:44:02.267" v="13245" actId="1076"/>
          <ac:grpSpMkLst>
            <pc:docMk/>
            <pc:sldMk cId="1204237633" sldId="388"/>
            <ac:grpSpMk id="80" creationId="{6E06A065-6099-7BCC-2D9B-0DA2405F7E70}"/>
          </ac:grpSpMkLst>
        </pc:grpChg>
        <pc:picChg chg="del">
          <ac:chgData name="김근우(첨단원자력공학부)" userId="1966d26e-7976-44e3-92ce-cb8395d14386" providerId="ADAL" clId="{3B86F54D-2910-4163-A091-5360F0125C52}" dt="2026-01-09T00:46:07.746" v="11714" actId="478"/>
          <ac:picMkLst>
            <pc:docMk/>
            <pc:sldMk cId="1204237633" sldId="388"/>
            <ac:picMk id="16" creationId="{F40FC3CD-0A9C-EC73-B122-E2F3FA246925}"/>
          </ac:picMkLst>
        </pc:picChg>
        <pc:picChg chg="add mod">
          <ac:chgData name="김근우(첨단원자력공학부)" userId="1966d26e-7976-44e3-92ce-cb8395d14386" providerId="ADAL" clId="{3B86F54D-2910-4163-A091-5360F0125C52}" dt="2026-01-09T00:57:57.708" v="12201" actId="164"/>
          <ac:picMkLst>
            <pc:docMk/>
            <pc:sldMk cId="1204237633" sldId="388"/>
            <ac:picMk id="74" creationId="{84A5E225-C25F-FFD4-7F74-7C861F1646A9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1:41:23.398" v="13189" actId="21"/>
          <ac:picMkLst>
            <pc:docMk/>
            <pc:sldMk cId="1204237633" sldId="388"/>
            <ac:picMk id="81" creationId="{0847B518-1B49-0236-D66F-B566BBDF9415}"/>
          </ac:picMkLst>
        </pc:picChg>
        <pc:cxnChg chg="add mod">
          <ac:chgData name="김근우(첨단원자력공학부)" userId="1966d26e-7976-44e3-92ce-cb8395d14386" providerId="ADAL" clId="{3B86F54D-2910-4163-A091-5360F0125C52}" dt="2026-01-09T00:45:06.635" v="11654" actId="1076"/>
          <ac:cxnSpMkLst>
            <pc:docMk/>
            <pc:sldMk cId="1204237633" sldId="388"/>
            <ac:cxnSpMk id="6" creationId="{87B6B6C2-F9E5-1BF1-7B28-2498CE5ADB29}"/>
          </ac:cxnSpMkLst>
        </pc:cxnChg>
        <pc:cxnChg chg="add del mod">
          <ac:chgData name="김근우(첨단원자력공학부)" userId="1966d26e-7976-44e3-92ce-cb8395d14386" providerId="ADAL" clId="{3B86F54D-2910-4163-A091-5360F0125C52}" dt="2026-01-09T00:51:09.073" v="11875" actId="478"/>
          <ac:cxnSpMkLst>
            <pc:docMk/>
            <pc:sldMk cId="1204237633" sldId="388"/>
            <ac:cxnSpMk id="7" creationId="{F7D691F0-6862-D089-2ECD-3A37A1EFC4CC}"/>
          </ac:cxnSpMkLst>
        </pc:cxnChg>
        <pc:cxnChg chg="add mod">
          <ac:chgData name="김근우(첨단원자력공학부)" userId="1966d26e-7976-44e3-92ce-cb8395d14386" providerId="ADAL" clId="{3B86F54D-2910-4163-A091-5360F0125C52}" dt="2026-01-09T00:57:57.708" v="12201" actId="164"/>
          <ac:cxnSpMkLst>
            <pc:docMk/>
            <pc:sldMk cId="1204237633" sldId="388"/>
            <ac:cxnSpMk id="70" creationId="{470B3AFC-6C1A-A3A7-A658-F3C0C89455BE}"/>
          </ac:cxnSpMkLst>
        </pc:cxnChg>
        <pc:cxnChg chg="add del mod">
          <ac:chgData name="김근우(첨단원자력공학부)" userId="1966d26e-7976-44e3-92ce-cb8395d14386" providerId="ADAL" clId="{3B86F54D-2910-4163-A091-5360F0125C52}" dt="2026-01-09T00:51:33.517" v="11885" actId="478"/>
          <ac:cxnSpMkLst>
            <pc:docMk/>
            <pc:sldMk cId="1204237633" sldId="388"/>
            <ac:cxnSpMk id="76" creationId="{BB6064AF-CD55-EFB6-778B-DB98EEE0B73D}"/>
          </ac:cxnSpMkLst>
        </pc:cxnChg>
      </pc:sldChg>
      <pc:sldChg chg="modSp add del mod">
        <pc:chgData name="김근우(첨단원자력공학부)" userId="1966d26e-7976-44e3-92ce-cb8395d14386" providerId="ADAL" clId="{3B86F54D-2910-4163-A091-5360F0125C52}" dt="2026-01-09T02:16:12.685" v="14194" actId="47"/>
        <pc:sldMkLst>
          <pc:docMk/>
          <pc:sldMk cId="3052961356" sldId="389"/>
        </pc:sldMkLst>
        <pc:spChg chg="mod">
          <ac:chgData name="김근우(첨단원자력공학부)" userId="1966d26e-7976-44e3-92ce-cb8395d14386" providerId="ADAL" clId="{3B86F54D-2910-4163-A091-5360F0125C52}" dt="2026-01-08T08:55:27.288" v="8526" actId="20577"/>
          <ac:spMkLst>
            <pc:docMk/>
            <pc:sldMk cId="3052961356" sldId="389"/>
            <ac:spMk id="18" creationId="{AA86D7A7-6F14-7BC7-F4D4-3007CD616070}"/>
          </ac:spMkLst>
        </pc:spChg>
      </pc:sldChg>
      <pc:sldChg chg="addSp delSp modSp add del mod ord">
        <pc:chgData name="김근우(첨단원자력공학부)" userId="1966d26e-7976-44e3-92ce-cb8395d14386" providerId="ADAL" clId="{3B86F54D-2910-4163-A091-5360F0125C52}" dt="2026-01-09T02:16:27.536" v="14197" actId="164"/>
        <pc:sldMkLst>
          <pc:docMk/>
          <pc:sldMk cId="1905531022" sldId="390"/>
        </pc:sldMkLst>
        <pc:spChg chg="del mod topLvl">
          <ac:chgData name="김근우(첨단원자력공학부)" userId="1966d26e-7976-44e3-92ce-cb8395d14386" providerId="ADAL" clId="{3B86F54D-2910-4163-A091-5360F0125C52}" dt="2026-01-09T01:22:25.114" v="12490" actId="478"/>
          <ac:spMkLst>
            <pc:docMk/>
            <pc:sldMk cId="1905531022" sldId="390"/>
            <ac:spMk id="12" creationId="{BBF920C5-3B6D-AD08-10A5-FB8EEAF7F0BC}"/>
          </ac:spMkLst>
        </pc:spChg>
        <pc:spChg chg="add del mod">
          <ac:chgData name="김근우(첨단원자력공학부)" userId="1966d26e-7976-44e3-92ce-cb8395d14386" providerId="ADAL" clId="{3B86F54D-2910-4163-A091-5360F0125C52}" dt="2026-01-09T02:13:47.187" v="14021" actId="207"/>
          <ac:spMkLst>
            <pc:docMk/>
            <pc:sldMk cId="1905531022" sldId="390"/>
            <ac:spMk id="14" creationId="{A27FF417-4FCB-2FBC-FBC2-97901829697A}"/>
          </ac:spMkLst>
        </pc:spChg>
        <pc:spChg chg="del mod">
          <ac:chgData name="김근우(첨단원자력공학부)" userId="1966d26e-7976-44e3-92ce-cb8395d14386" providerId="ADAL" clId="{3B86F54D-2910-4163-A091-5360F0125C52}" dt="2026-01-09T01:24:51.004" v="12533" actId="478"/>
          <ac:spMkLst>
            <pc:docMk/>
            <pc:sldMk cId="1905531022" sldId="390"/>
            <ac:spMk id="18" creationId="{2E27923F-94BF-1396-5B5D-583B076BAA31}"/>
          </ac:spMkLst>
        </pc:spChg>
        <pc:spChg chg="add mod">
          <ac:chgData name="김근우(첨단원자력공학부)" userId="1966d26e-7976-44e3-92ce-cb8395d14386" providerId="ADAL" clId="{3B86F54D-2910-4163-A091-5360F0125C52}" dt="2026-01-09T01:39:52.049" v="13174" actId="164"/>
          <ac:spMkLst>
            <pc:docMk/>
            <pc:sldMk cId="1905531022" sldId="390"/>
            <ac:spMk id="20" creationId="{5DEF130A-19D0-9287-9402-FF7A775A8B01}"/>
          </ac:spMkLst>
        </pc:spChg>
        <pc:spChg chg="add mod">
          <ac:chgData name="김근우(첨단원자력공학부)" userId="1966d26e-7976-44e3-92ce-cb8395d14386" providerId="ADAL" clId="{3B86F54D-2910-4163-A091-5360F0125C52}" dt="2026-01-09T01:39:52.049" v="13174" actId="164"/>
          <ac:spMkLst>
            <pc:docMk/>
            <pc:sldMk cId="1905531022" sldId="390"/>
            <ac:spMk id="21" creationId="{5A5901ED-B03D-A940-1BC5-2FFBEA3747F4}"/>
          </ac:spMkLst>
        </pc:spChg>
        <pc:spChg chg="add mod">
          <ac:chgData name="김근우(첨단원자력공학부)" userId="1966d26e-7976-44e3-92ce-cb8395d14386" providerId="ADAL" clId="{3B86F54D-2910-4163-A091-5360F0125C52}" dt="2026-01-09T01:39:52.049" v="13174" actId="164"/>
          <ac:spMkLst>
            <pc:docMk/>
            <pc:sldMk cId="1905531022" sldId="390"/>
            <ac:spMk id="24" creationId="{A09190C3-0743-072C-A108-51FAC8E08885}"/>
          </ac:spMkLst>
        </pc:spChg>
        <pc:spChg chg="add mod">
          <ac:chgData name="김근우(첨단원자력공학부)" userId="1966d26e-7976-44e3-92ce-cb8395d14386" providerId="ADAL" clId="{3B86F54D-2910-4163-A091-5360F0125C52}" dt="2026-01-09T02:16:27.536" v="14197" actId="164"/>
          <ac:spMkLst>
            <pc:docMk/>
            <pc:sldMk cId="1905531022" sldId="390"/>
            <ac:spMk id="32" creationId="{F8F035EC-DA4E-0980-972F-BAFF471AEC8B}"/>
          </ac:spMkLst>
        </pc:spChg>
        <pc:spChg chg="add mod">
          <ac:chgData name="김근우(첨단원자력공학부)" userId="1966d26e-7976-44e3-92ce-cb8395d14386" providerId="ADAL" clId="{3B86F54D-2910-4163-A091-5360F0125C52}" dt="2026-01-09T02:16:25.882" v="14196" actId="164"/>
          <ac:spMkLst>
            <pc:docMk/>
            <pc:sldMk cId="1905531022" sldId="390"/>
            <ac:spMk id="33" creationId="{CCB68968-F2E0-7A29-1A37-02D33022B860}"/>
          </ac:spMkLst>
        </pc:spChg>
        <pc:spChg chg="mod">
          <ac:chgData name="김근우(첨단원자력공학부)" userId="1966d26e-7976-44e3-92ce-cb8395d14386" providerId="ADAL" clId="{3B86F54D-2910-4163-A091-5360F0125C52}" dt="2026-01-09T01:08:44.948" v="12267"/>
          <ac:spMkLst>
            <pc:docMk/>
            <pc:sldMk cId="1905531022" sldId="390"/>
            <ac:spMk id="77" creationId="{ADB179F8-CFC3-637F-D3FF-F4085F38B995}"/>
          </ac:spMkLst>
        </pc:spChg>
        <pc:grpChg chg="add mod">
          <ac:chgData name="김근우(첨단원자력공학부)" userId="1966d26e-7976-44e3-92ce-cb8395d14386" providerId="ADAL" clId="{3B86F54D-2910-4163-A091-5360F0125C52}" dt="2026-01-09T02:16:25.882" v="14196" actId="164"/>
          <ac:grpSpMkLst>
            <pc:docMk/>
            <pc:sldMk cId="1905531022" sldId="390"/>
            <ac:grpSpMk id="6" creationId="{47B0D6B2-2141-CE4A-1725-D386A22DE1BA}"/>
          </ac:grpSpMkLst>
        </pc:grpChg>
        <pc:grpChg chg="add mod">
          <ac:chgData name="김근우(첨단원자력공학부)" userId="1966d26e-7976-44e3-92ce-cb8395d14386" providerId="ADAL" clId="{3B86F54D-2910-4163-A091-5360F0125C52}" dt="2026-01-09T02:16:27.536" v="14197" actId="164"/>
          <ac:grpSpMkLst>
            <pc:docMk/>
            <pc:sldMk cId="1905531022" sldId="390"/>
            <ac:grpSpMk id="7" creationId="{17AE5C7B-25F3-C0A8-BED8-D1C5A25A9D7D}"/>
          </ac:grpSpMkLst>
        </pc:grpChg>
        <pc:grpChg chg="add del mod">
          <ac:chgData name="김근우(첨단원자력공학부)" userId="1966d26e-7976-44e3-92ce-cb8395d14386" providerId="ADAL" clId="{3B86F54D-2910-4163-A091-5360F0125C52}" dt="2026-01-09T01:20:41.915" v="12476" actId="21"/>
          <ac:grpSpMkLst>
            <pc:docMk/>
            <pc:sldMk cId="1905531022" sldId="390"/>
            <ac:grpSpMk id="8" creationId="{5F7DBAF6-8643-68B0-A8CB-37AD5FFE14A8}"/>
          </ac:grpSpMkLst>
        </pc:grpChg>
        <pc:grpChg chg="del mod topLvl">
          <ac:chgData name="김근우(첨단원자력공학부)" userId="1966d26e-7976-44e3-92ce-cb8395d14386" providerId="ADAL" clId="{3B86F54D-2910-4163-A091-5360F0125C52}" dt="2026-01-09T01:22:22.583" v="12489" actId="478"/>
          <ac:grpSpMkLst>
            <pc:docMk/>
            <pc:sldMk cId="1905531022" sldId="390"/>
            <ac:grpSpMk id="9" creationId="{BAA30982-BA9E-C8D1-739F-4B0D811E5C0F}"/>
          </ac:grpSpMkLst>
        </pc:grpChg>
        <pc:grpChg chg="add del mod">
          <ac:chgData name="김근우(첨단원자력공학부)" userId="1966d26e-7976-44e3-92ce-cb8395d14386" providerId="ADAL" clId="{3B86F54D-2910-4163-A091-5360F0125C52}" dt="2026-01-09T01:09:26.238" v="12296" actId="21"/>
          <ac:grpSpMkLst>
            <pc:docMk/>
            <pc:sldMk cId="1905531022" sldId="390"/>
            <ac:grpSpMk id="16" creationId="{978E20D5-0900-7415-6A28-46FE2281E3DA}"/>
          </ac:grpSpMkLst>
        </pc:grpChg>
        <pc:grpChg chg="add mod">
          <ac:chgData name="김근우(첨단원자력공학부)" userId="1966d26e-7976-44e3-92ce-cb8395d14386" providerId="ADAL" clId="{3B86F54D-2910-4163-A091-5360F0125C52}" dt="2026-01-09T02:13:31.800" v="14015" actId="1076"/>
          <ac:grpSpMkLst>
            <pc:docMk/>
            <pc:sldMk cId="1905531022" sldId="390"/>
            <ac:grpSpMk id="26" creationId="{F3D58F12-3083-0B99-EFEB-AB763F0D944D}"/>
          </ac:grpSpMkLst>
        </pc:grpChg>
        <pc:picChg chg="add del mod">
          <ac:chgData name="김근우(첨단원자력공학부)" userId="1966d26e-7976-44e3-92ce-cb8395d14386" providerId="ADAL" clId="{3B86F54D-2910-4163-A091-5360F0125C52}" dt="2026-01-09T01:17:02.169" v="12462" actId="21"/>
          <ac:picMkLst>
            <pc:docMk/>
            <pc:sldMk cId="1905531022" sldId="390"/>
            <ac:picMk id="4" creationId="{C5569F5E-ED59-F626-A488-37DD8666F332}"/>
          </ac:picMkLst>
        </pc:picChg>
        <pc:picChg chg="add mod">
          <ac:chgData name="김근우(첨단원자력공학부)" userId="1966d26e-7976-44e3-92ce-cb8395d14386" providerId="ADAL" clId="{3B86F54D-2910-4163-A091-5360F0125C52}" dt="2026-01-09T01:17:02.666" v="12463"/>
          <ac:picMkLst>
            <pc:docMk/>
            <pc:sldMk cId="1905531022" sldId="390"/>
            <ac:picMk id="5" creationId="{C5569F5E-ED59-F626-A488-37DD8666F332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1:20:30.572" v="12471" actId="478"/>
          <ac:picMkLst>
            <pc:docMk/>
            <pc:sldMk cId="1905531022" sldId="390"/>
            <ac:picMk id="7" creationId="{3BF4C2D8-27E7-3C87-B60F-00F2DA9A2911}"/>
          </ac:picMkLst>
        </pc:picChg>
        <pc:picChg chg="del mod topLvl">
          <ac:chgData name="김근우(첨단원자력공학부)" userId="1966d26e-7976-44e3-92ce-cb8395d14386" providerId="ADAL" clId="{3B86F54D-2910-4163-A091-5360F0125C52}" dt="2026-01-09T01:20:41.915" v="12476" actId="21"/>
          <ac:picMkLst>
            <pc:docMk/>
            <pc:sldMk cId="1905531022" sldId="390"/>
            <ac:picMk id="10" creationId="{CE91A638-2C71-9B44-691B-70A83580BD25}"/>
          </ac:picMkLst>
        </pc:picChg>
        <pc:picChg chg="del mod topLvl">
          <ac:chgData name="김근우(첨단원자력공학부)" userId="1966d26e-7976-44e3-92ce-cb8395d14386" providerId="ADAL" clId="{3B86F54D-2910-4163-A091-5360F0125C52}" dt="2026-01-09T01:22:22.583" v="12489" actId="478"/>
          <ac:picMkLst>
            <pc:docMk/>
            <pc:sldMk cId="1905531022" sldId="390"/>
            <ac:picMk id="11" creationId="{42186ABE-9A7D-1A74-9978-A4389642D3EA}"/>
          </ac:picMkLst>
        </pc:picChg>
        <pc:picChg chg="add mod">
          <ac:chgData name="김근우(첨단원자력공학부)" userId="1966d26e-7976-44e3-92ce-cb8395d14386" providerId="ADAL" clId="{3B86F54D-2910-4163-A091-5360F0125C52}" dt="2026-01-09T01:20:42.601" v="12477"/>
          <ac:picMkLst>
            <pc:docMk/>
            <pc:sldMk cId="1905531022" sldId="390"/>
            <ac:picMk id="13" creationId="{CE91A638-2C71-9B44-691B-70A83580BD25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1:27:04.391" v="12728" actId="478"/>
          <ac:picMkLst>
            <pc:docMk/>
            <pc:sldMk cId="1905531022" sldId="390"/>
            <ac:picMk id="17" creationId="{139679CF-3A4B-F63F-475F-68169E56D709}"/>
          </ac:picMkLst>
        </pc:picChg>
        <pc:picChg chg="add mod">
          <ac:chgData name="김근우(첨단원자력공학부)" userId="1966d26e-7976-44e3-92ce-cb8395d14386" providerId="ADAL" clId="{3B86F54D-2910-4163-A091-5360F0125C52}" dt="2026-01-09T02:13:35.377" v="14017" actId="1076"/>
          <ac:picMkLst>
            <pc:docMk/>
            <pc:sldMk cId="1905531022" sldId="390"/>
            <ac:picMk id="17" creationId="{78A6AFD9-8372-23C7-070F-41A598D3A96C}"/>
          </ac:picMkLst>
        </pc:picChg>
        <pc:picChg chg="add mod">
          <ac:chgData name="김근우(첨단원자력공학부)" userId="1966d26e-7976-44e3-92ce-cb8395d14386" providerId="ADAL" clId="{3B86F54D-2910-4163-A091-5360F0125C52}" dt="2026-01-09T01:26:14.698" v="12719" actId="571"/>
          <ac:picMkLst>
            <pc:docMk/>
            <pc:sldMk cId="1905531022" sldId="390"/>
            <ac:picMk id="19" creationId="{99BB97CA-3EA4-6E49-EA4C-5D51A828C6D8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1:47:37.019" v="13297" actId="478"/>
          <ac:picMkLst>
            <pc:docMk/>
            <pc:sldMk cId="1905531022" sldId="390"/>
            <ac:picMk id="25" creationId="{201B352A-0032-106A-2CE3-80AB0FAEED1E}"/>
          </ac:picMkLst>
        </pc:picChg>
        <pc:picChg chg="add del mod modCrop">
          <ac:chgData name="김근우(첨단원자력공학부)" userId="1966d26e-7976-44e3-92ce-cb8395d14386" providerId="ADAL" clId="{3B86F54D-2910-4163-A091-5360F0125C52}" dt="2026-01-09T01:43:31.257" v="13244" actId="478"/>
          <ac:picMkLst>
            <pc:docMk/>
            <pc:sldMk cId="1905531022" sldId="390"/>
            <ac:picMk id="27" creationId="{ECF36629-1540-C92E-CDF4-78CAC19AE155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1:47:37.597" v="13299" actId="478"/>
          <ac:picMkLst>
            <pc:docMk/>
            <pc:sldMk cId="1905531022" sldId="390"/>
            <ac:picMk id="28" creationId="{F5E61F75-ACB7-10F5-2C5C-9D095F60EC88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1:47:36.814" v="13296" actId="478"/>
          <ac:picMkLst>
            <pc:docMk/>
            <pc:sldMk cId="1905531022" sldId="390"/>
            <ac:picMk id="29" creationId="{52037D1C-A07F-F3C4-4107-693429B2288A}"/>
          </ac:picMkLst>
        </pc:picChg>
        <pc:picChg chg="add mod">
          <ac:chgData name="김근우(첨단원자력공학부)" userId="1966d26e-7976-44e3-92ce-cb8395d14386" providerId="ADAL" clId="{3B86F54D-2910-4163-A091-5360F0125C52}" dt="2026-01-09T02:16:25.882" v="14196" actId="164"/>
          <ac:picMkLst>
            <pc:docMk/>
            <pc:sldMk cId="1905531022" sldId="390"/>
            <ac:picMk id="30" creationId="{474B45DC-F203-3908-9275-68A5E3EB7899}"/>
          </ac:picMkLst>
        </pc:picChg>
        <pc:picChg chg="add mod">
          <ac:chgData name="김근우(첨단원자력공학부)" userId="1966d26e-7976-44e3-92ce-cb8395d14386" providerId="ADAL" clId="{3B86F54D-2910-4163-A091-5360F0125C52}" dt="2026-01-09T02:16:27.536" v="14197" actId="164"/>
          <ac:picMkLst>
            <pc:docMk/>
            <pc:sldMk cId="1905531022" sldId="390"/>
            <ac:picMk id="31" creationId="{B6090895-19F4-F996-F049-93EC8525BC5B}"/>
          </ac:picMkLst>
        </pc:picChg>
        <pc:picChg chg="mod">
          <ac:chgData name="김근우(첨단원자력공학부)" userId="1966d26e-7976-44e3-92ce-cb8395d14386" providerId="ADAL" clId="{3B86F54D-2910-4163-A091-5360F0125C52}" dt="2026-01-09T01:08:44.948" v="12267"/>
          <ac:picMkLst>
            <pc:docMk/>
            <pc:sldMk cId="1905531022" sldId="390"/>
            <ac:picMk id="76" creationId="{CBDF399B-FAC0-0315-D856-8FB3F23F8898}"/>
          </ac:picMkLst>
        </pc:picChg>
        <pc:cxnChg chg="add mod">
          <ac:chgData name="김근우(첨단원자력공학부)" userId="1966d26e-7976-44e3-92ce-cb8395d14386" providerId="ADAL" clId="{3B86F54D-2910-4163-A091-5360F0125C52}" dt="2026-01-09T02:13:37.082" v="14018" actId="14100"/>
          <ac:cxnSpMkLst>
            <pc:docMk/>
            <pc:sldMk cId="1905531022" sldId="390"/>
            <ac:cxnSpMk id="3" creationId="{914943E8-8C9C-9F37-4174-C5692B55E517}"/>
          </ac:cxnSpMkLst>
        </pc:cxnChg>
        <pc:cxnChg chg="add mod">
          <ac:chgData name="김근우(첨단원자력공학부)" userId="1966d26e-7976-44e3-92ce-cb8395d14386" providerId="ADAL" clId="{3B86F54D-2910-4163-A091-5360F0125C52}" dt="2026-01-09T01:39:52.049" v="13174" actId="164"/>
          <ac:cxnSpMkLst>
            <pc:docMk/>
            <pc:sldMk cId="1905531022" sldId="390"/>
            <ac:cxnSpMk id="23" creationId="{9A08BA10-A2A6-CC0F-6E56-91F2AEE3F8C1}"/>
          </ac:cxnSpMkLst>
        </pc:cxnChg>
      </pc:sldChg>
      <pc:sldChg chg="addSp delSp modSp add mod">
        <pc:chgData name="김근우(첨단원자력공학부)" userId="1966d26e-7976-44e3-92ce-cb8395d14386" providerId="ADAL" clId="{3B86F54D-2910-4163-A091-5360F0125C52}" dt="2026-01-09T02:24:35.440" v="14432" actId="1076"/>
        <pc:sldMkLst>
          <pc:docMk/>
          <pc:sldMk cId="855848197" sldId="391"/>
        </pc:sldMkLst>
        <pc:spChg chg="add mod">
          <ac:chgData name="김근우(첨단원자력공학부)" userId="1966d26e-7976-44e3-92ce-cb8395d14386" providerId="ADAL" clId="{3B86F54D-2910-4163-A091-5360F0125C52}" dt="2026-01-09T02:24:17.958" v="14332" actId="20577"/>
          <ac:spMkLst>
            <pc:docMk/>
            <pc:sldMk cId="855848197" sldId="391"/>
            <ac:spMk id="10" creationId="{113711B8-7E28-4CE2-2B71-2D046FD208F5}"/>
          </ac:spMkLst>
        </pc:spChg>
        <pc:spChg chg="del mod">
          <ac:chgData name="김근우(첨단원자력공학부)" userId="1966d26e-7976-44e3-92ce-cb8395d14386" providerId="ADAL" clId="{3B86F54D-2910-4163-A091-5360F0125C52}" dt="2026-01-09T01:49:23.674" v="13442" actId="478"/>
          <ac:spMkLst>
            <pc:docMk/>
            <pc:sldMk cId="855848197" sldId="391"/>
            <ac:spMk id="18" creationId="{2AB8AF8E-2A85-C2FF-D373-A345A0E6E9AC}"/>
          </ac:spMkLst>
        </pc:spChg>
        <pc:picChg chg="add del mod">
          <ac:chgData name="김근우(첨단원자력공학부)" userId="1966d26e-7976-44e3-92ce-cb8395d14386" providerId="ADAL" clId="{3B86F54D-2910-4163-A091-5360F0125C52}" dt="2026-01-09T01:49:21.800" v="13440" actId="478"/>
          <ac:picMkLst>
            <pc:docMk/>
            <pc:sldMk cId="855848197" sldId="391"/>
            <ac:picMk id="3" creationId="{CDEB3E54-F4B2-8844-2D71-CFC6C0C0A6D6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1:59:43.827" v="13527" actId="478"/>
          <ac:picMkLst>
            <pc:docMk/>
            <pc:sldMk cId="855848197" sldId="391"/>
            <ac:picMk id="4" creationId="{302C6677-22FB-D02E-7FFE-8A88C8DA3DBD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1:49:22.082" v="13441" actId="478"/>
          <ac:picMkLst>
            <pc:docMk/>
            <pc:sldMk cId="855848197" sldId="391"/>
            <ac:picMk id="4" creationId="{7362EDED-D1B5-CEA3-C8E7-859AF6B86ED0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1:59:27.363" v="13523" actId="478"/>
          <ac:picMkLst>
            <pc:docMk/>
            <pc:sldMk cId="855848197" sldId="391"/>
            <ac:picMk id="6" creationId="{58C5701A-9EAB-B26F-9B7F-5CD4032ED596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2:03:04.926" v="13605" actId="478"/>
          <ac:picMkLst>
            <pc:docMk/>
            <pc:sldMk cId="855848197" sldId="391"/>
            <ac:picMk id="7" creationId="{C9E2483F-0215-7A2A-CE1F-B5FC90D61A65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2:03:06.128" v="13606" actId="478"/>
          <ac:picMkLst>
            <pc:docMk/>
            <pc:sldMk cId="855848197" sldId="391"/>
            <ac:picMk id="9" creationId="{3527A9D7-02F3-1751-61DF-D24BDB62F4E2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2:02:45.846" v="13597" actId="478"/>
          <ac:picMkLst>
            <pc:docMk/>
            <pc:sldMk cId="855848197" sldId="391"/>
            <ac:picMk id="12" creationId="{58A21B4A-F34B-1E45-FDB0-5C0900EFCC91}"/>
          </ac:picMkLst>
        </pc:picChg>
        <pc:picChg chg="add mod">
          <ac:chgData name="김근우(첨단원자력공학부)" userId="1966d26e-7976-44e3-92ce-cb8395d14386" providerId="ADAL" clId="{3B86F54D-2910-4163-A091-5360F0125C52}" dt="2026-01-09T02:07:42.653" v="13850" actId="1076"/>
          <ac:picMkLst>
            <pc:docMk/>
            <pc:sldMk cId="855848197" sldId="391"/>
            <ac:picMk id="14" creationId="{62600CFB-F1F3-9D72-6197-9A965F7D9D38}"/>
          </ac:picMkLst>
        </pc:picChg>
        <pc:picChg chg="add mod">
          <ac:chgData name="김근우(첨단원자력공학부)" userId="1966d26e-7976-44e3-92ce-cb8395d14386" providerId="ADAL" clId="{3B86F54D-2910-4163-A091-5360F0125C52}" dt="2026-01-09T02:07:44.488" v="13851" actId="1076"/>
          <ac:picMkLst>
            <pc:docMk/>
            <pc:sldMk cId="855848197" sldId="391"/>
            <ac:picMk id="16" creationId="{8ACEE2E9-0F90-EC03-6C10-1248DA2BEB05}"/>
          </ac:picMkLst>
        </pc:picChg>
        <pc:picChg chg="add mod">
          <ac:chgData name="김근우(첨단원자력공학부)" userId="1966d26e-7976-44e3-92ce-cb8395d14386" providerId="ADAL" clId="{3B86F54D-2910-4163-A091-5360F0125C52}" dt="2026-01-09T02:07:50.363" v="13853" actId="1076"/>
          <ac:picMkLst>
            <pc:docMk/>
            <pc:sldMk cId="855848197" sldId="391"/>
            <ac:picMk id="18" creationId="{004A56D0-8F56-B39D-70CB-B4EE17BA106F}"/>
          </ac:picMkLst>
        </pc:picChg>
        <pc:picChg chg="add mod">
          <ac:chgData name="김근우(첨단원자력공학부)" userId="1966d26e-7976-44e3-92ce-cb8395d14386" providerId="ADAL" clId="{3B86F54D-2910-4163-A091-5360F0125C52}" dt="2026-01-09T02:18:59.723" v="14203" actId="1076"/>
          <ac:picMkLst>
            <pc:docMk/>
            <pc:sldMk cId="855848197" sldId="391"/>
            <ac:picMk id="20" creationId="{773AB0BD-1F6B-2D51-E4E5-4BC82CEFB6CF}"/>
          </ac:picMkLst>
        </pc:picChg>
        <pc:picChg chg="add mod">
          <ac:chgData name="김근우(첨단원자력공학부)" userId="1966d26e-7976-44e3-92ce-cb8395d14386" providerId="ADAL" clId="{3B86F54D-2910-4163-A091-5360F0125C52}" dt="2026-01-09T02:24:35.440" v="14432" actId="1076"/>
          <ac:picMkLst>
            <pc:docMk/>
            <pc:sldMk cId="855848197" sldId="391"/>
            <ac:picMk id="22" creationId="{879173F1-5DE8-46AF-1A69-6AE4EEF96FBF}"/>
          </ac:picMkLst>
        </pc:picChg>
      </pc:sldChg>
      <pc:sldChg chg="modSp add del mod">
        <pc:chgData name="김근우(첨단원자력공학부)" userId="1966d26e-7976-44e3-92ce-cb8395d14386" providerId="ADAL" clId="{3B86F54D-2910-4163-A091-5360F0125C52}" dt="2026-01-09T02:01:11.654" v="13553" actId="47"/>
        <pc:sldMkLst>
          <pc:docMk/>
          <pc:sldMk cId="2508158598" sldId="392"/>
        </pc:sldMkLst>
        <pc:spChg chg="mod">
          <ac:chgData name="김근우(첨단원자력공학부)" userId="1966d26e-7976-44e3-92ce-cb8395d14386" providerId="ADAL" clId="{3B86F54D-2910-4163-A091-5360F0125C52}" dt="2026-01-08T08:55:30.192" v="8529"/>
          <ac:spMkLst>
            <pc:docMk/>
            <pc:sldMk cId="2508158598" sldId="392"/>
            <ac:spMk id="18" creationId="{DA35482A-014D-EBCC-F0E8-8CE78D122D80}"/>
          </ac:spMkLst>
        </pc:spChg>
      </pc:sldChg>
      <pc:sldChg chg="modSp add del mod">
        <pc:chgData name="김근우(첨단원자력공학부)" userId="1966d26e-7976-44e3-92ce-cb8395d14386" providerId="ADAL" clId="{3B86F54D-2910-4163-A091-5360F0125C52}" dt="2026-01-09T02:01:12.348" v="13554" actId="47"/>
        <pc:sldMkLst>
          <pc:docMk/>
          <pc:sldMk cId="1969712277" sldId="393"/>
        </pc:sldMkLst>
        <pc:spChg chg="mod">
          <ac:chgData name="김근우(첨단원자력공학부)" userId="1966d26e-7976-44e3-92ce-cb8395d14386" providerId="ADAL" clId="{3B86F54D-2910-4163-A091-5360F0125C52}" dt="2026-01-08T08:55:58.932" v="8630" actId="20577"/>
          <ac:spMkLst>
            <pc:docMk/>
            <pc:sldMk cId="1969712277" sldId="393"/>
            <ac:spMk id="18" creationId="{CEF39DDF-8769-75E8-DCF4-BEF5327E79B7}"/>
          </ac:spMkLst>
        </pc:spChg>
      </pc:sldChg>
      <pc:sldChg chg="addSp delSp modSp add mod">
        <pc:chgData name="김근우(첨단원자력공학부)" userId="1966d26e-7976-44e3-92ce-cb8395d14386" providerId="ADAL" clId="{3B86F54D-2910-4163-A091-5360F0125C52}" dt="2026-01-09T02:54:20.290" v="16592" actId="1076"/>
        <pc:sldMkLst>
          <pc:docMk/>
          <pc:sldMk cId="3698597173" sldId="394"/>
        </pc:sldMkLst>
        <pc:spChg chg="mod">
          <ac:chgData name="김근우(첨단원자력공학부)" userId="1966d26e-7976-44e3-92ce-cb8395d14386" providerId="ADAL" clId="{3B86F54D-2910-4163-A091-5360F0125C52}" dt="2026-01-09T02:36:03.478" v="15265" actId="20577"/>
          <ac:spMkLst>
            <pc:docMk/>
            <pc:sldMk cId="3698597173" sldId="394"/>
            <ac:spMk id="2" creationId="{A5310784-CFB4-B213-A5E0-9A180C745C6A}"/>
          </ac:spMkLst>
        </pc:spChg>
        <pc:spChg chg="del mod topLvl">
          <ac:chgData name="김근우(첨단원자력공학부)" userId="1966d26e-7976-44e3-92ce-cb8395d14386" providerId="ADAL" clId="{3B86F54D-2910-4163-A091-5360F0125C52}" dt="2026-01-09T02:31:05.538" v="14845" actId="478"/>
          <ac:spMkLst>
            <pc:docMk/>
            <pc:sldMk cId="3698597173" sldId="394"/>
            <ac:spMk id="5" creationId="{2FD0F24D-7958-3474-8C4C-6B00EB19ABFD}"/>
          </ac:spMkLst>
        </pc:spChg>
        <pc:spChg chg="add mod">
          <ac:chgData name="김근우(첨단원자력공학부)" userId="1966d26e-7976-44e3-92ce-cb8395d14386" providerId="ADAL" clId="{3B86F54D-2910-4163-A091-5360F0125C52}" dt="2026-01-09T02:31:51.839" v="15002" actId="164"/>
          <ac:spMkLst>
            <pc:docMk/>
            <pc:sldMk cId="3698597173" sldId="394"/>
            <ac:spMk id="6" creationId="{08CA6AD2-0B08-E306-18CF-78BE7109421D}"/>
          </ac:spMkLst>
        </pc:spChg>
        <pc:spChg chg="add mod">
          <ac:chgData name="김근우(첨단원자력공학부)" userId="1966d26e-7976-44e3-92ce-cb8395d14386" providerId="ADAL" clId="{3B86F54D-2910-4163-A091-5360F0125C52}" dt="2026-01-09T02:45:55.288" v="16023" actId="164"/>
          <ac:spMkLst>
            <pc:docMk/>
            <pc:sldMk cId="3698597173" sldId="394"/>
            <ac:spMk id="10" creationId="{ECCAF16C-249F-3E92-1060-D1F5D7DDC044}"/>
          </ac:spMkLst>
        </pc:spChg>
        <pc:spChg chg="add mod">
          <ac:chgData name="김근우(첨단원자력공학부)" userId="1966d26e-7976-44e3-92ce-cb8395d14386" providerId="ADAL" clId="{3B86F54D-2910-4163-A091-5360F0125C52}" dt="2026-01-09T02:42:38.708" v="15735" actId="1076"/>
          <ac:spMkLst>
            <pc:docMk/>
            <pc:sldMk cId="3698597173" sldId="394"/>
            <ac:spMk id="14" creationId="{A82A200A-871C-6331-A740-1277EE107CDE}"/>
          </ac:spMkLst>
        </pc:spChg>
        <pc:spChg chg="add mod">
          <ac:chgData name="김근우(첨단원자력공학부)" userId="1966d26e-7976-44e3-92ce-cb8395d14386" providerId="ADAL" clId="{3B86F54D-2910-4163-A091-5360F0125C52}" dt="2026-01-09T02:39:57.945" v="15587" actId="571"/>
          <ac:spMkLst>
            <pc:docMk/>
            <pc:sldMk cId="3698597173" sldId="394"/>
            <ac:spMk id="15" creationId="{1820928F-A723-6174-B81B-847369677E11}"/>
          </ac:spMkLst>
        </pc:spChg>
        <pc:spChg chg="mod">
          <ac:chgData name="김근우(첨단원자력공학부)" userId="1966d26e-7976-44e3-92ce-cb8395d14386" providerId="ADAL" clId="{3B86F54D-2910-4163-A091-5360F0125C52}" dt="2026-01-09T02:45:46.860" v="16020" actId="113"/>
          <ac:spMkLst>
            <pc:docMk/>
            <pc:sldMk cId="3698597173" sldId="394"/>
            <ac:spMk id="18" creationId="{91AAEE68-3AF9-346D-4C6F-E628EB7E913A}"/>
          </ac:spMkLst>
        </pc:spChg>
        <pc:spChg chg="add mod">
          <ac:chgData name="김근우(첨단원자력공학부)" userId="1966d26e-7976-44e3-92ce-cb8395d14386" providerId="ADAL" clId="{3B86F54D-2910-4163-A091-5360F0125C52}" dt="2026-01-09T02:41:42.558" v="15717" actId="207"/>
          <ac:spMkLst>
            <pc:docMk/>
            <pc:sldMk cId="3698597173" sldId="394"/>
            <ac:spMk id="22" creationId="{9CA0D0CA-F4F9-139B-06CC-9067FD3607AC}"/>
          </ac:spMkLst>
        </pc:spChg>
        <pc:spChg chg="add mod">
          <ac:chgData name="김근우(첨단원자력공학부)" userId="1966d26e-7976-44e3-92ce-cb8395d14386" providerId="ADAL" clId="{3B86F54D-2910-4163-A091-5360F0125C52}" dt="2026-01-09T02:43:53.254" v="15783" actId="1076"/>
          <ac:spMkLst>
            <pc:docMk/>
            <pc:sldMk cId="3698597173" sldId="394"/>
            <ac:spMk id="33" creationId="{A0E2B7F1-317E-DE09-EA49-3B142F6DAEDB}"/>
          </ac:spMkLst>
        </pc:spChg>
        <pc:spChg chg="add mod">
          <ac:chgData name="김근우(첨단원자력공학부)" userId="1966d26e-7976-44e3-92ce-cb8395d14386" providerId="ADAL" clId="{3B86F54D-2910-4163-A091-5360F0125C52}" dt="2026-01-09T02:44:06.627" v="15786" actId="113"/>
          <ac:spMkLst>
            <pc:docMk/>
            <pc:sldMk cId="3698597173" sldId="394"/>
            <ac:spMk id="34" creationId="{93A14C0E-97D0-6992-CDC7-F96918995987}"/>
          </ac:spMkLst>
        </pc:spChg>
        <pc:grpChg chg="add del mod">
          <ac:chgData name="김근우(첨단원자력공학부)" userId="1966d26e-7976-44e3-92ce-cb8395d14386" providerId="ADAL" clId="{3B86F54D-2910-4163-A091-5360F0125C52}" dt="2026-01-09T02:31:05.538" v="14845" actId="478"/>
          <ac:grpSpMkLst>
            <pc:docMk/>
            <pc:sldMk cId="3698597173" sldId="394"/>
            <ac:grpSpMk id="3" creationId="{30AA46C4-7A3F-22EF-BE44-6855FAFC052C}"/>
          </ac:grpSpMkLst>
        </pc:grpChg>
        <pc:grpChg chg="add mod">
          <ac:chgData name="김근우(첨단원자력공학부)" userId="1966d26e-7976-44e3-92ce-cb8395d14386" providerId="ADAL" clId="{3B86F54D-2910-4163-A091-5360F0125C52}" dt="2026-01-09T02:43:40.874" v="15776" actId="1076"/>
          <ac:grpSpMkLst>
            <pc:docMk/>
            <pc:sldMk cId="3698597173" sldId="394"/>
            <ac:grpSpMk id="7" creationId="{7A5AF4A4-2A87-F241-925F-0EC883A112E1}"/>
          </ac:grpSpMkLst>
        </pc:grpChg>
        <pc:grpChg chg="add mod">
          <ac:chgData name="김근우(첨단원자력공학부)" userId="1966d26e-7976-44e3-92ce-cb8395d14386" providerId="ADAL" clId="{3B86F54D-2910-4163-A091-5360F0125C52}" dt="2026-01-09T02:41:32.433" v="15711" actId="164"/>
          <ac:grpSpMkLst>
            <pc:docMk/>
            <pc:sldMk cId="3698597173" sldId="394"/>
            <ac:grpSpMk id="23" creationId="{8203F050-C2DC-4AFE-D8A6-1371B3718BAC}"/>
          </ac:grpSpMkLst>
        </pc:grpChg>
        <pc:grpChg chg="add mod">
          <ac:chgData name="김근우(첨단원자력공학부)" userId="1966d26e-7976-44e3-92ce-cb8395d14386" providerId="ADAL" clId="{3B86F54D-2910-4163-A091-5360F0125C52}" dt="2026-01-09T02:41:35.739" v="15713" actId="164"/>
          <ac:grpSpMkLst>
            <pc:docMk/>
            <pc:sldMk cId="3698597173" sldId="394"/>
            <ac:grpSpMk id="24" creationId="{C82643B5-F359-078A-626C-AD90AC8459DC}"/>
          </ac:grpSpMkLst>
        </pc:grpChg>
        <pc:grpChg chg="add mod">
          <ac:chgData name="김근우(첨단원자력공학부)" userId="1966d26e-7976-44e3-92ce-cb8395d14386" providerId="ADAL" clId="{3B86F54D-2910-4163-A091-5360F0125C52}" dt="2026-01-09T02:41:36.990" v="15714" actId="164"/>
          <ac:grpSpMkLst>
            <pc:docMk/>
            <pc:sldMk cId="3698597173" sldId="394"/>
            <ac:grpSpMk id="25" creationId="{5CC7722D-692E-8FC7-E2AC-C49EE862EE51}"/>
          </ac:grpSpMkLst>
        </pc:grpChg>
        <pc:grpChg chg="add mod">
          <ac:chgData name="김근우(첨단원자력공학부)" userId="1966d26e-7976-44e3-92ce-cb8395d14386" providerId="ADAL" clId="{3B86F54D-2910-4163-A091-5360F0125C52}" dt="2026-01-09T02:41:37.538" v="15715" actId="164"/>
          <ac:grpSpMkLst>
            <pc:docMk/>
            <pc:sldMk cId="3698597173" sldId="394"/>
            <ac:grpSpMk id="26" creationId="{FF9F40BF-9F51-4B58-EDA7-E3E8548E7219}"/>
          </ac:grpSpMkLst>
        </pc:grpChg>
        <pc:grpChg chg="add mod">
          <ac:chgData name="김근우(첨단원자력공학부)" userId="1966d26e-7976-44e3-92ce-cb8395d14386" providerId="ADAL" clId="{3B86F54D-2910-4163-A091-5360F0125C52}" dt="2026-01-09T02:45:56.486" v="16024" actId="1076"/>
          <ac:grpSpMkLst>
            <pc:docMk/>
            <pc:sldMk cId="3698597173" sldId="394"/>
            <ac:grpSpMk id="27" creationId="{4FF2D1C5-8C5F-4771-0204-CA2C80DEDBE5}"/>
          </ac:grpSpMkLst>
        </pc:grpChg>
        <pc:grpChg chg="add mod">
          <ac:chgData name="김근우(첨단원자력공학부)" userId="1966d26e-7976-44e3-92ce-cb8395d14386" providerId="ADAL" clId="{3B86F54D-2910-4163-A091-5360F0125C52}" dt="2026-01-09T02:45:56.486" v="16024" actId="1076"/>
          <ac:grpSpMkLst>
            <pc:docMk/>
            <pc:sldMk cId="3698597173" sldId="394"/>
            <ac:grpSpMk id="35" creationId="{BEE2659C-539B-495E-697E-C9665E5D74E4}"/>
          </ac:grpSpMkLst>
        </pc:grpChg>
        <pc:picChg chg="mod topLvl">
          <ac:chgData name="김근우(첨단원자력공학부)" userId="1966d26e-7976-44e3-92ce-cb8395d14386" providerId="ADAL" clId="{3B86F54D-2910-4163-A091-5360F0125C52}" dt="2026-01-09T02:31:51.839" v="15002" actId="164"/>
          <ac:picMkLst>
            <pc:docMk/>
            <pc:sldMk cId="3698597173" sldId="394"/>
            <ac:picMk id="4" creationId="{042D9D69-C01F-8D57-7B5C-2F4FD223EED8}"/>
          </ac:picMkLst>
        </pc:picChg>
        <pc:picChg chg="add mod modCrop">
          <ac:chgData name="김근우(첨단원자력공학부)" userId="1966d26e-7976-44e3-92ce-cb8395d14386" providerId="ADAL" clId="{3B86F54D-2910-4163-A091-5360F0125C52}" dt="2026-01-09T02:45:55.288" v="16023" actId="164"/>
          <ac:picMkLst>
            <pc:docMk/>
            <pc:sldMk cId="3698597173" sldId="394"/>
            <ac:picMk id="5" creationId="{5CAAFB43-4F3D-DA61-4B36-0E1A58BC2FDE}"/>
          </ac:picMkLst>
        </pc:picChg>
        <pc:picChg chg="add mod">
          <ac:chgData name="김근우(첨단원자력공학부)" userId="1966d26e-7976-44e3-92ce-cb8395d14386" providerId="ADAL" clId="{3B86F54D-2910-4163-A091-5360F0125C52}" dt="2026-01-09T02:41:36.990" v="15714" actId="164"/>
          <ac:picMkLst>
            <pc:docMk/>
            <pc:sldMk cId="3698597173" sldId="394"/>
            <ac:picMk id="11" creationId="{3D0304DB-6790-9064-63A9-F5381482B7A4}"/>
          </ac:picMkLst>
        </pc:picChg>
        <pc:picChg chg="add mod modCrop">
          <ac:chgData name="김근우(첨단원자력공학부)" userId="1966d26e-7976-44e3-92ce-cb8395d14386" providerId="ADAL" clId="{3B86F54D-2910-4163-A091-5360F0125C52}" dt="2026-01-09T02:43:53.254" v="15783" actId="1076"/>
          <ac:picMkLst>
            <pc:docMk/>
            <pc:sldMk cId="3698597173" sldId="394"/>
            <ac:picMk id="29" creationId="{36264C9E-FFE8-F41E-0185-8F7944CBEC89}"/>
          </ac:picMkLst>
        </pc:picChg>
        <pc:cxnChg chg="add mod">
          <ac:chgData name="김근우(첨단원자력공학부)" userId="1966d26e-7976-44e3-92ce-cb8395d14386" providerId="ADAL" clId="{3B86F54D-2910-4163-A091-5360F0125C52}" dt="2026-01-09T02:37:48.150" v="15486" actId="14100"/>
          <ac:cxnSpMkLst>
            <pc:docMk/>
            <pc:sldMk cId="3698597173" sldId="394"/>
            <ac:cxnSpMk id="8" creationId="{EF0D81CF-FC12-69EA-D22C-13A1613CD1E2}"/>
          </ac:cxnSpMkLst>
        </pc:cxnChg>
        <pc:cxnChg chg="add mod">
          <ac:chgData name="김근우(첨단원자력공학부)" userId="1966d26e-7976-44e3-92ce-cb8395d14386" providerId="ADAL" clId="{3B86F54D-2910-4163-A091-5360F0125C52}" dt="2026-01-09T02:41:35.018" v="15712" actId="164"/>
          <ac:cxnSpMkLst>
            <pc:docMk/>
            <pc:sldMk cId="3698597173" sldId="394"/>
            <ac:cxnSpMk id="13" creationId="{AB843FA6-A741-A467-0E4F-D597F995D912}"/>
          </ac:cxnSpMkLst>
        </pc:cxnChg>
        <pc:cxnChg chg="add mod">
          <ac:chgData name="김근우(첨단원자력공학부)" userId="1966d26e-7976-44e3-92ce-cb8395d14386" providerId="ADAL" clId="{3B86F54D-2910-4163-A091-5360F0125C52}" dt="2026-01-09T02:41:35.018" v="15712" actId="164"/>
          <ac:cxnSpMkLst>
            <pc:docMk/>
            <pc:sldMk cId="3698597173" sldId="394"/>
            <ac:cxnSpMk id="17" creationId="{A6FCF00A-2CED-5ED6-B97A-672F754270E7}"/>
          </ac:cxnSpMkLst>
        </pc:cxnChg>
        <pc:cxnChg chg="add mod">
          <ac:chgData name="김근우(첨단원자력공학부)" userId="1966d26e-7976-44e3-92ce-cb8395d14386" providerId="ADAL" clId="{3B86F54D-2910-4163-A091-5360F0125C52}" dt="2026-01-09T02:41:35.018" v="15712" actId="164"/>
          <ac:cxnSpMkLst>
            <pc:docMk/>
            <pc:sldMk cId="3698597173" sldId="394"/>
            <ac:cxnSpMk id="19" creationId="{EB65C1D1-3B2D-1B1D-FC6B-F41DB35CA8E8}"/>
          </ac:cxnSpMkLst>
        </pc:cxnChg>
        <pc:cxnChg chg="add mod">
          <ac:chgData name="김근우(첨단원자력공학부)" userId="1966d26e-7976-44e3-92ce-cb8395d14386" providerId="ADAL" clId="{3B86F54D-2910-4163-A091-5360F0125C52}" dt="2026-01-09T02:54:20.290" v="16592" actId="1076"/>
          <ac:cxnSpMkLst>
            <pc:docMk/>
            <pc:sldMk cId="3698597173" sldId="394"/>
            <ac:cxnSpMk id="31" creationId="{9B7662D5-9A64-04F8-BD69-13EC66AA3660}"/>
          </ac:cxnSpMkLst>
        </pc:cxnChg>
      </pc:sldChg>
      <pc:sldChg chg="addSp delSp modSp add mod">
        <pc:chgData name="김근우(첨단원자력공학부)" userId="1966d26e-7976-44e3-92ce-cb8395d14386" providerId="ADAL" clId="{3B86F54D-2910-4163-A091-5360F0125C52}" dt="2026-01-09T03:08:27.443" v="17821" actId="20577"/>
        <pc:sldMkLst>
          <pc:docMk/>
          <pc:sldMk cId="74490425" sldId="395"/>
        </pc:sldMkLst>
        <pc:spChg chg="mod">
          <ac:chgData name="김근우(첨단원자력공학부)" userId="1966d26e-7976-44e3-92ce-cb8395d14386" providerId="ADAL" clId="{3B86F54D-2910-4163-A091-5360F0125C52}" dt="2026-01-08T09:02:40.850" v="8916" actId="20577"/>
          <ac:spMkLst>
            <pc:docMk/>
            <pc:sldMk cId="74490425" sldId="395"/>
            <ac:spMk id="2" creationId="{B23B042D-32F6-9BA9-CBEC-EDCAD8FBD795}"/>
          </ac:spMkLst>
        </pc:spChg>
        <pc:spChg chg="add mod">
          <ac:chgData name="김근우(첨단원자력공학부)" userId="1966d26e-7976-44e3-92ce-cb8395d14386" providerId="ADAL" clId="{3B86F54D-2910-4163-A091-5360F0125C52}" dt="2026-01-09T02:57:14.808" v="16847" actId="1076"/>
          <ac:spMkLst>
            <pc:docMk/>
            <pc:sldMk cId="74490425" sldId="395"/>
            <ac:spMk id="5" creationId="{D2D288E7-5B72-105C-B2DC-64438E13C82A}"/>
          </ac:spMkLst>
        </pc:spChg>
        <pc:spChg chg="add mod">
          <ac:chgData name="김근우(첨단원자력공학부)" userId="1966d26e-7976-44e3-92ce-cb8395d14386" providerId="ADAL" clId="{3B86F54D-2910-4163-A091-5360F0125C52}" dt="2026-01-09T02:57:19.685" v="16851" actId="14100"/>
          <ac:spMkLst>
            <pc:docMk/>
            <pc:sldMk cId="74490425" sldId="395"/>
            <ac:spMk id="14" creationId="{2C9A72C8-1D85-3D97-5FE9-6CD04CEB315B}"/>
          </ac:spMkLst>
        </pc:spChg>
        <pc:spChg chg="add mod">
          <ac:chgData name="김근우(첨단원자력공학부)" userId="1966d26e-7976-44e3-92ce-cb8395d14386" providerId="ADAL" clId="{3B86F54D-2910-4163-A091-5360F0125C52}" dt="2026-01-09T03:00:31.224" v="16911" actId="1076"/>
          <ac:spMkLst>
            <pc:docMk/>
            <pc:sldMk cId="74490425" sldId="395"/>
            <ac:spMk id="17" creationId="{75327C22-A21E-7843-8864-9FE518CA104A}"/>
          </ac:spMkLst>
        </pc:spChg>
        <pc:spChg chg="mod">
          <ac:chgData name="김근우(첨단원자력공학부)" userId="1966d26e-7976-44e3-92ce-cb8395d14386" providerId="ADAL" clId="{3B86F54D-2910-4163-A091-5360F0125C52}" dt="2026-01-09T03:08:27.443" v="17821" actId="20577"/>
          <ac:spMkLst>
            <pc:docMk/>
            <pc:sldMk cId="74490425" sldId="395"/>
            <ac:spMk id="18" creationId="{D32E882F-FB42-E7C2-7359-0A9EB52FF616}"/>
          </ac:spMkLst>
        </pc:spChg>
        <pc:spChg chg="add mod">
          <ac:chgData name="김근우(첨단원자력공학부)" userId="1966d26e-7976-44e3-92ce-cb8395d14386" providerId="ADAL" clId="{3B86F54D-2910-4163-A091-5360F0125C52}" dt="2026-01-09T03:00:29.654" v="16910" actId="1076"/>
          <ac:spMkLst>
            <pc:docMk/>
            <pc:sldMk cId="74490425" sldId="395"/>
            <ac:spMk id="19" creationId="{BC85DBE9-29AF-C9D2-3F0B-5B1FE75469AC}"/>
          </ac:spMkLst>
        </pc:spChg>
        <pc:picChg chg="add mod">
          <ac:chgData name="김근우(첨단원자력공학부)" userId="1966d26e-7976-44e3-92ce-cb8395d14386" providerId="ADAL" clId="{3B86F54D-2910-4163-A091-5360F0125C52}" dt="2026-01-09T02:55:12.474" v="16606" actId="1076"/>
          <ac:picMkLst>
            <pc:docMk/>
            <pc:sldMk cId="74490425" sldId="395"/>
            <ac:picMk id="4" creationId="{EC48E941-2C2A-57A3-4E1F-34DAE5CFB823}"/>
          </ac:picMkLst>
        </pc:picChg>
        <pc:picChg chg="add mod">
          <ac:chgData name="김근우(첨단원자력공학부)" userId="1966d26e-7976-44e3-92ce-cb8395d14386" providerId="ADAL" clId="{3B86F54D-2910-4163-A091-5360F0125C52}" dt="2026-01-09T02:55:41.753" v="16622" actId="1076"/>
          <ac:picMkLst>
            <pc:docMk/>
            <pc:sldMk cId="74490425" sldId="395"/>
            <ac:picMk id="7" creationId="{C9F79B4A-ED9E-CB32-8881-395F441C0A1E}"/>
          </ac:picMkLst>
        </pc:picChg>
        <pc:cxnChg chg="add mod">
          <ac:chgData name="김근우(첨단원자력공학부)" userId="1966d26e-7976-44e3-92ce-cb8395d14386" providerId="ADAL" clId="{3B86F54D-2910-4163-A091-5360F0125C52}" dt="2026-01-09T02:55:52.605" v="16626" actId="208"/>
          <ac:cxnSpMkLst>
            <pc:docMk/>
            <pc:sldMk cId="74490425" sldId="395"/>
            <ac:cxnSpMk id="9" creationId="{F1F0E8B3-3BC9-EAC7-A898-C436D7695320}"/>
          </ac:cxnSpMkLst>
        </pc:cxnChg>
        <pc:cxnChg chg="add mod">
          <ac:chgData name="김근우(첨단원자력공학부)" userId="1966d26e-7976-44e3-92ce-cb8395d14386" providerId="ADAL" clId="{3B86F54D-2910-4163-A091-5360F0125C52}" dt="2026-01-09T02:56:00.978" v="16629" actId="14100"/>
          <ac:cxnSpMkLst>
            <pc:docMk/>
            <pc:sldMk cId="74490425" sldId="395"/>
            <ac:cxnSpMk id="11" creationId="{36C8ABCF-F026-0F4C-04F2-BE71D8E6AC79}"/>
          </ac:cxnSpMkLst>
        </pc:cxnChg>
        <pc:cxnChg chg="add del mod">
          <ac:chgData name="김근우(첨단원자력공학부)" userId="1966d26e-7976-44e3-92ce-cb8395d14386" providerId="ADAL" clId="{3B86F54D-2910-4163-A091-5360F0125C52}" dt="2026-01-09T02:57:31.950" v="16855" actId="478"/>
          <ac:cxnSpMkLst>
            <pc:docMk/>
            <pc:sldMk cId="74490425" sldId="395"/>
            <ac:cxnSpMk id="15" creationId="{5859A042-3C7C-122B-F72B-0CD5D29FB242}"/>
          </ac:cxnSpMkLst>
        </pc:cxnChg>
      </pc:sldChg>
      <pc:sldChg chg="addSp delSp modSp add mod ord">
        <pc:chgData name="김근우(첨단원자력공학부)" userId="1966d26e-7976-44e3-92ce-cb8395d14386" providerId="ADAL" clId="{3B86F54D-2910-4163-A091-5360F0125C52}" dt="2026-01-09T00:31:15.440" v="10838" actId="478"/>
        <pc:sldMkLst>
          <pc:docMk/>
          <pc:sldMk cId="1685979388" sldId="396"/>
        </pc:sldMkLst>
        <pc:spChg chg="add del mod">
          <ac:chgData name="김근우(첨단원자력공학부)" userId="1966d26e-7976-44e3-92ce-cb8395d14386" providerId="ADAL" clId="{3B86F54D-2910-4163-A091-5360F0125C52}" dt="2026-01-09T00:10:03.415" v="9837" actId="478"/>
          <ac:spMkLst>
            <pc:docMk/>
            <pc:sldMk cId="1685979388" sldId="396"/>
            <ac:spMk id="3" creationId="{06CA9242-B064-8251-673D-ACA13182E6C1}"/>
          </ac:spMkLst>
        </pc:spChg>
        <pc:spChg chg="add mod">
          <ac:chgData name="김근우(첨단원자력공학부)" userId="1966d26e-7976-44e3-92ce-cb8395d14386" providerId="ADAL" clId="{3B86F54D-2910-4163-A091-5360F0125C52}" dt="2026-01-09T00:23:15.365" v="10352" actId="1076"/>
          <ac:spMkLst>
            <pc:docMk/>
            <pc:sldMk cId="1685979388" sldId="396"/>
            <ac:spMk id="4" creationId="{FC7316F3-02B7-6346-812B-63C66A3BA907}"/>
          </ac:spMkLst>
        </pc:spChg>
        <pc:spChg chg="add mod">
          <ac:chgData name="김근우(첨단원자력공학부)" userId="1966d26e-7976-44e3-92ce-cb8395d14386" providerId="ADAL" clId="{3B86F54D-2910-4163-A091-5360F0125C52}" dt="2026-01-09T00:23:15.365" v="10352" actId="1076"/>
          <ac:spMkLst>
            <pc:docMk/>
            <pc:sldMk cId="1685979388" sldId="396"/>
            <ac:spMk id="6" creationId="{95E997EA-47A3-9034-04ED-12659EDEF2CB}"/>
          </ac:spMkLst>
        </pc:spChg>
        <pc:spChg chg="add mod">
          <ac:chgData name="김근우(첨단원자력공학부)" userId="1966d26e-7976-44e3-92ce-cb8395d14386" providerId="ADAL" clId="{3B86F54D-2910-4163-A091-5360F0125C52}" dt="2026-01-09T00:23:15.365" v="10352" actId="1076"/>
          <ac:spMkLst>
            <pc:docMk/>
            <pc:sldMk cId="1685979388" sldId="396"/>
            <ac:spMk id="7" creationId="{FCF1BE67-1F10-B8A8-B15F-C21FA5DBB3D0}"/>
          </ac:spMkLst>
        </pc:spChg>
        <pc:spChg chg="add mod">
          <ac:chgData name="김근우(첨단원자력공학부)" userId="1966d26e-7976-44e3-92ce-cb8395d14386" providerId="ADAL" clId="{3B86F54D-2910-4163-A091-5360F0125C52}" dt="2026-01-09T00:23:15.365" v="10352" actId="1076"/>
          <ac:spMkLst>
            <pc:docMk/>
            <pc:sldMk cId="1685979388" sldId="396"/>
            <ac:spMk id="8" creationId="{245A4418-B578-69D1-5B7C-293B3CB017CE}"/>
          </ac:spMkLst>
        </pc:spChg>
        <pc:spChg chg="add del mod">
          <ac:chgData name="김근우(첨단원자력공학부)" userId="1966d26e-7976-44e3-92ce-cb8395d14386" providerId="ADAL" clId="{3B86F54D-2910-4163-A091-5360F0125C52}" dt="2026-01-09T00:13:09.957" v="10015" actId="478"/>
          <ac:spMkLst>
            <pc:docMk/>
            <pc:sldMk cId="1685979388" sldId="396"/>
            <ac:spMk id="10" creationId="{EF5AC13B-78BD-3792-5EB4-7512B02A134E}"/>
          </ac:spMkLst>
        </pc:spChg>
        <pc:spChg chg="add mod">
          <ac:chgData name="김근우(첨단원자력공학부)" userId="1966d26e-7976-44e3-92ce-cb8395d14386" providerId="ADAL" clId="{3B86F54D-2910-4163-A091-5360F0125C52}" dt="2026-01-09T00:30:52.292" v="10825" actId="165"/>
          <ac:spMkLst>
            <pc:docMk/>
            <pc:sldMk cId="1685979388" sldId="396"/>
            <ac:spMk id="11" creationId="{F7EB7D16-4439-C5BA-81F1-E3B37534681E}"/>
          </ac:spMkLst>
        </pc:spChg>
        <pc:spChg chg="add mod">
          <ac:chgData name="김근우(첨단원자력공학부)" userId="1966d26e-7976-44e3-92ce-cb8395d14386" providerId="ADAL" clId="{3B86F54D-2910-4163-A091-5360F0125C52}" dt="2026-01-09T00:30:52.292" v="10825" actId="165"/>
          <ac:spMkLst>
            <pc:docMk/>
            <pc:sldMk cId="1685979388" sldId="396"/>
            <ac:spMk id="12" creationId="{C5757815-314B-07CA-17E3-E8306000918D}"/>
          </ac:spMkLst>
        </pc:spChg>
        <pc:spChg chg="del mod topLvl">
          <ac:chgData name="김근우(첨단원자력공학부)" userId="1966d26e-7976-44e3-92ce-cb8395d14386" providerId="ADAL" clId="{3B86F54D-2910-4163-A091-5360F0125C52}" dt="2026-01-09T00:00:01.769" v="9410" actId="478"/>
          <ac:spMkLst>
            <pc:docMk/>
            <pc:sldMk cId="1685979388" sldId="396"/>
            <ac:spMk id="14" creationId="{E2F86DFF-0684-DA56-33E9-F827814EE9FB}"/>
          </ac:spMkLst>
        </pc:spChg>
        <pc:spChg chg="mod">
          <ac:chgData name="김근우(첨단원자력공학부)" userId="1966d26e-7976-44e3-92ce-cb8395d14386" providerId="ADAL" clId="{3B86F54D-2910-4163-A091-5360F0125C52}" dt="2026-01-09T00:29:17.975" v="10765"/>
          <ac:spMkLst>
            <pc:docMk/>
            <pc:sldMk cId="1685979388" sldId="396"/>
            <ac:spMk id="18" creationId="{E4693FEF-4FD9-565E-0DE7-F54884FCC981}"/>
          </ac:spMkLst>
        </pc:spChg>
        <pc:spChg chg="mod">
          <ac:chgData name="김근우(첨단원자력공학부)" userId="1966d26e-7976-44e3-92ce-cb8395d14386" providerId="ADAL" clId="{3B86F54D-2910-4163-A091-5360F0125C52}" dt="2026-01-09T00:21:19.365" v="10299"/>
          <ac:spMkLst>
            <pc:docMk/>
            <pc:sldMk cId="1685979388" sldId="396"/>
            <ac:spMk id="23" creationId="{DB8F0D48-0006-04ED-7311-1010A7C26024}"/>
          </ac:spMkLst>
        </pc:spChg>
        <pc:spChg chg="mod">
          <ac:chgData name="김근우(첨단원자력공학부)" userId="1966d26e-7976-44e3-92ce-cb8395d14386" providerId="ADAL" clId="{3B86F54D-2910-4163-A091-5360F0125C52}" dt="2026-01-09T00:29:06.187" v="10748" actId="208"/>
          <ac:spMkLst>
            <pc:docMk/>
            <pc:sldMk cId="1685979388" sldId="396"/>
            <ac:spMk id="26" creationId="{9593952F-0046-A8C8-D9FE-D92640CA3CF3}"/>
          </ac:spMkLst>
        </pc:spChg>
        <pc:spChg chg="del mod topLvl">
          <ac:chgData name="김근우(첨단원자력공학부)" userId="1966d26e-7976-44e3-92ce-cb8395d14386" providerId="ADAL" clId="{3B86F54D-2910-4163-A091-5360F0125C52}" dt="2026-01-09T00:22:16.456" v="10324" actId="478"/>
          <ac:spMkLst>
            <pc:docMk/>
            <pc:sldMk cId="1685979388" sldId="396"/>
            <ac:spMk id="29" creationId="{026F3B27-02DB-DF66-B670-FD6EF0B66535}"/>
          </ac:spMkLst>
        </pc:spChg>
        <pc:spChg chg="mod">
          <ac:chgData name="김근우(첨단원자력공학부)" userId="1966d26e-7976-44e3-92ce-cb8395d14386" providerId="ADAL" clId="{3B86F54D-2910-4163-A091-5360F0125C52}" dt="2026-01-09T00:21:41.669" v="10311" actId="571"/>
          <ac:spMkLst>
            <pc:docMk/>
            <pc:sldMk cId="1685979388" sldId="396"/>
            <ac:spMk id="33" creationId="{093A1F6C-7402-4B05-2378-21C915F3D1DF}"/>
          </ac:spMkLst>
        </pc:spChg>
        <pc:spChg chg="mod">
          <ac:chgData name="김근우(첨단원자력공학부)" userId="1966d26e-7976-44e3-92ce-cb8395d14386" providerId="ADAL" clId="{3B86F54D-2910-4163-A091-5360F0125C52}" dt="2026-01-09T00:21:41.669" v="10311" actId="571"/>
          <ac:spMkLst>
            <pc:docMk/>
            <pc:sldMk cId="1685979388" sldId="396"/>
            <ac:spMk id="34" creationId="{11F5C517-6B4D-2545-9021-BC7B8B02E32A}"/>
          </ac:spMkLst>
        </pc:spChg>
        <pc:spChg chg="add del mod">
          <ac:chgData name="김근우(첨단원자력공학부)" userId="1966d26e-7976-44e3-92ce-cb8395d14386" providerId="ADAL" clId="{3B86F54D-2910-4163-A091-5360F0125C52}" dt="2026-01-09T00:31:03.004" v="10829" actId="478"/>
          <ac:spMkLst>
            <pc:docMk/>
            <pc:sldMk cId="1685979388" sldId="396"/>
            <ac:spMk id="35" creationId="{21C62BB5-07C9-4F65-790E-CCC17E28E670}"/>
          </ac:spMkLst>
        </pc:spChg>
        <pc:spChg chg="add del mod">
          <ac:chgData name="김근우(첨단원자력공학부)" userId="1966d26e-7976-44e3-92ce-cb8395d14386" providerId="ADAL" clId="{3B86F54D-2910-4163-A091-5360F0125C52}" dt="2026-01-09T00:22:48.208" v="10336" actId="478"/>
          <ac:spMkLst>
            <pc:docMk/>
            <pc:sldMk cId="1685979388" sldId="396"/>
            <ac:spMk id="36" creationId="{A136AC86-9E31-38C0-FE0D-D4EE7160C5F3}"/>
          </ac:spMkLst>
        </pc:spChg>
        <pc:spChg chg="add del mod">
          <ac:chgData name="김근우(첨단원자력공학부)" userId="1966d26e-7976-44e3-92ce-cb8395d14386" providerId="ADAL" clId="{3B86F54D-2910-4163-A091-5360F0125C52}" dt="2026-01-09T00:31:05.334" v="10832" actId="478"/>
          <ac:spMkLst>
            <pc:docMk/>
            <pc:sldMk cId="1685979388" sldId="396"/>
            <ac:spMk id="37" creationId="{A5C83363-6EB3-E901-89C9-77189E961F1A}"/>
          </ac:spMkLst>
        </pc:spChg>
        <pc:spChg chg="add del mod">
          <ac:chgData name="김근우(첨단원자력공학부)" userId="1966d26e-7976-44e3-92ce-cb8395d14386" providerId="ADAL" clId="{3B86F54D-2910-4163-A091-5360F0125C52}" dt="2026-01-09T00:28:04.628" v="10727" actId="478"/>
          <ac:spMkLst>
            <pc:docMk/>
            <pc:sldMk cId="1685979388" sldId="396"/>
            <ac:spMk id="38" creationId="{C9E1DA29-17F0-243B-E39F-45AEE8AA445F}"/>
          </ac:spMkLst>
        </pc:spChg>
        <pc:spChg chg="add del mod">
          <ac:chgData name="김근우(첨단원자력공학부)" userId="1966d26e-7976-44e3-92ce-cb8395d14386" providerId="ADAL" clId="{3B86F54D-2910-4163-A091-5360F0125C52}" dt="2026-01-09T00:31:14.998" v="10837" actId="478"/>
          <ac:spMkLst>
            <pc:docMk/>
            <pc:sldMk cId="1685979388" sldId="396"/>
            <ac:spMk id="39" creationId="{2BD89CCD-1E9D-7804-B19D-858FD7714C33}"/>
          </ac:spMkLst>
        </pc:spChg>
        <pc:grpChg chg="del">
          <ac:chgData name="김근우(첨단원자력공학부)" userId="1966d26e-7976-44e3-92ce-cb8395d14386" providerId="ADAL" clId="{3B86F54D-2910-4163-A091-5360F0125C52}" dt="2026-01-08T23:58:35.081" v="9404" actId="478"/>
          <ac:grpSpMkLst>
            <pc:docMk/>
            <pc:sldMk cId="1685979388" sldId="396"/>
            <ac:grpSpMk id="3" creationId="{A0341D3B-A115-0649-C740-5B014FE46968}"/>
          </ac:grpSpMkLst>
        </pc:grpChg>
        <pc:grpChg chg="add mod">
          <ac:chgData name="김근우(첨단원자력공학부)" userId="1966d26e-7976-44e3-92ce-cb8395d14386" providerId="ADAL" clId="{3B86F54D-2910-4163-A091-5360F0125C52}" dt="2026-01-09T00:23:15.365" v="10352" actId="1076"/>
          <ac:grpSpMkLst>
            <pc:docMk/>
            <pc:sldMk cId="1685979388" sldId="396"/>
            <ac:grpSpMk id="5" creationId="{640FB65F-4573-9626-4DD1-CC0587822400}"/>
          </ac:grpSpMkLst>
        </pc:grpChg>
        <pc:grpChg chg="add mod">
          <ac:chgData name="김근우(첨단원자력공학부)" userId="1966d26e-7976-44e3-92ce-cb8395d14386" providerId="ADAL" clId="{3B86F54D-2910-4163-A091-5360F0125C52}" dt="2026-01-09T00:23:15.365" v="10352" actId="1076"/>
          <ac:grpSpMkLst>
            <pc:docMk/>
            <pc:sldMk cId="1685979388" sldId="396"/>
            <ac:grpSpMk id="9" creationId="{7B0A5C09-BD0E-2741-75D3-BCC390F12A1B}"/>
          </ac:grpSpMkLst>
        </pc:grpChg>
        <pc:grpChg chg="add del mod">
          <ac:chgData name="김근우(첨단원자력공학부)" userId="1966d26e-7976-44e3-92ce-cb8395d14386" providerId="ADAL" clId="{3B86F54D-2910-4163-A091-5360F0125C52}" dt="2026-01-09T00:00:01.769" v="9410" actId="478"/>
          <ac:grpSpMkLst>
            <pc:docMk/>
            <pc:sldMk cId="1685979388" sldId="396"/>
            <ac:grpSpMk id="12" creationId="{5418AC9E-8C84-CB3E-AA69-53D65AE2C70C}"/>
          </ac:grpSpMkLst>
        </pc:grpChg>
        <pc:grpChg chg="del mod topLvl">
          <ac:chgData name="김근우(첨단원자력공학부)" userId="1966d26e-7976-44e3-92ce-cb8395d14386" providerId="ADAL" clId="{3B86F54D-2910-4163-A091-5360F0125C52}" dt="2026-01-09T00:00:08.490" v="9413" actId="21"/>
          <ac:grpSpMkLst>
            <pc:docMk/>
            <pc:sldMk cId="1685979388" sldId="396"/>
            <ac:grpSpMk id="13" creationId="{3D2D72A8-67AB-A3B9-67A9-D643A8AB5604}"/>
          </ac:grpSpMkLst>
        </pc:grpChg>
        <pc:grpChg chg="add mod topLvl">
          <ac:chgData name="김근우(첨단원자력공학부)" userId="1966d26e-7976-44e3-92ce-cb8395d14386" providerId="ADAL" clId="{3B86F54D-2910-4163-A091-5360F0125C52}" dt="2026-01-09T00:30:52.292" v="10825" actId="165"/>
          <ac:grpSpMkLst>
            <pc:docMk/>
            <pc:sldMk cId="1685979388" sldId="396"/>
            <ac:grpSpMk id="13" creationId="{F59974AD-D5B8-EE26-0B7C-746642DCA7E7}"/>
          </ac:grpSpMkLst>
        </pc:grpChg>
        <pc:grpChg chg="add del mod">
          <ac:chgData name="김근우(첨단원자력공학부)" userId="1966d26e-7976-44e3-92ce-cb8395d14386" providerId="ADAL" clId="{3B86F54D-2910-4163-A091-5360F0125C52}" dt="2026-01-09T00:30:52.292" v="10825" actId="165"/>
          <ac:grpSpMkLst>
            <pc:docMk/>
            <pc:sldMk cId="1685979388" sldId="396"/>
            <ac:grpSpMk id="14" creationId="{4A45AD20-515F-CF8B-B7B7-D7C485FFF67B}"/>
          </ac:grpSpMkLst>
        </pc:grpChg>
        <pc:grpChg chg="add mod">
          <ac:chgData name="김근우(첨단원자력공학부)" userId="1966d26e-7976-44e3-92ce-cb8395d14386" providerId="ADAL" clId="{3B86F54D-2910-4163-A091-5360F0125C52}" dt="2026-01-09T00:20:30.943" v="10291" actId="164"/>
          <ac:grpSpMkLst>
            <pc:docMk/>
            <pc:sldMk cId="1685979388" sldId="396"/>
            <ac:grpSpMk id="16" creationId="{A607B822-EDB4-E216-7CE8-E4B183437F36}"/>
          </ac:grpSpMkLst>
        </pc:grpChg>
        <pc:grpChg chg="add del mod">
          <ac:chgData name="김근우(첨단원자력공학부)" userId="1966d26e-7976-44e3-92ce-cb8395d14386" providerId="ADAL" clId="{3B86F54D-2910-4163-A091-5360F0125C52}" dt="2026-01-09T00:09:38.211" v="9821" actId="478"/>
          <ac:grpSpMkLst>
            <pc:docMk/>
            <pc:sldMk cId="1685979388" sldId="396"/>
            <ac:grpSpMk id="17" creationId="{3D2D72A8-67AB-A3B9-67A9-D643A8AB5604}"/>
          </ac:grpSpMkLst>
        </pc:grpChg>
        <pc:grpChg chg="add del mod">
          <ac:chgData name="김근우(첨단원자력공학부)" userId="1966d26e-7976-44e3-92ce-cb8395d14386" providerId="ADAL" clId="{3B86F54D-2910-4163-A091-5360F0125C52}" dt="2026-01-09T00:31:02.395" v="10828" actId="478"/>
          <ac:grpSpMkLst>
            <pc:docMk/>
            <pc:sldMk cId="1685979388" sldId="396"/>
            <ac:grpSpMk id="21" creationId="{D78213E0-FE07-D8B7-C5E2-AB0516F51F83}"/>
          </ac:grpSpMkLst>
        </pc:grpChg>
        <pc:grpChg chg="add del mod">
          <ac:chgData name="김근우(첨단원자력공학부)" userId="1966d26e-7976-44e3-92ce-cb8395d14386" providerId="ADAL" clId="{3B86F54D-2910-4163-A091-5360F0125C52}" dt="2026-01-09T00:31:01.584" v="10827" actId="478"/>
          <ac:grpSpMkLst>
            <pc:docMk/>
            <pc:sldMk cId="1685979388" sldId="396"/>
            <ac:grpSpMk id="24" creationId="{7A577A4C-36F3-ED87-0802-949FF7CEFAB7}"/>
          </ac:grpSpMkLst>
        </pc:grpChg>
        <pc:grpChg chg="add del mod">
          <ac:chgData name="김근우(첨단원자력공학부)" userId="1966d26e-7976-44e3-92ce-cb8395d14386" providerId="ADAL" clId="{3B86F54D-2910-4163-A091-5360F0125C52}" dt="2026-01-09T00:22:14.082" v="10323" actId="165"/>
          <ac:grpSpMkLst>
            <pc:docMk/>
            <pc:sldMk cId="1685979388" sldId="396"/>
            <ac:grpSpMk id="27" creationId="{A5E3D827-18D0-E527-8059-B0DA98BC0CA7}"/>
          </ac:grpSpMkLst>
        </pc:grpChg>
        <pc:grpChg chg="add mod">
          <ac:chgData name="김근우(첨단원자력공학부)" userId="1966d26e-7976-44e3-92ce-cb8395d14386" providerId="ADAL" clId="{3B86F54D-2910-4163-A091-5360F0125C52}" dt="2026-01-09T00:21:41.669" v="10311" actId="571"/>
          <ac:grpSpMkLst>
            <pc:docMk/>
            <pc:sldMk cId="1685979388" sldId="396"/>
            <ac:grpSpMk id="30" creationId="{9D09586A-3C8C-617F-A0B1-AEE54F1677C2}"/>
          </ac:grpSpMkLst>
        </pc:grpChg>
        <pc:grpChg chg="mod">
          <ac:chgData name="김근우(첨단원자력공학부)" userId="1966d26e-7976-44e3-92ce-cb8395d14386" providerId="ADAL" clId="{3B86F54D-2910-4163-A091-5360F0125C52}" dt="2026-01-09T00:21:41.669" v="10311" actId="571"/>
          <ac:grpSpMkLst>
            <pc:docMk/>
            <pc:sldMk cId="1685979388" sldId="396"/>
            <ac:grpSpMk id="32" creationId="{33574F17-2218-D1AB-98E3-848B096F87A8}"/>
          </ac:grpSpMkLst>
        </pc:grpChg>
        <pc:picChg chg="add mod modCrop">
          <ac:chgData name="김근우(첨단원자력공학부)" userId="1966d26e-7976-44e3-92ce-cb8395d14386" providerId="ADAL" clId="{3B86F54D-2910-4163-A091-5360F0125C52}" dt="2026-01-09T00:23:10.379" v="10349" actId="1076"/>
          <ac:picMkLst>
            <pc:docMk/>
            <pc:sldMk cId="1685979388" sldId="396"/>
            <ac:picMk id="15" creationId="{72476137-298D-E99E-F2FB-F1ACD7B560CA}"/>
          </ac:picMkLst>
        </pc:picChg>
        <pc:picChg chg="mod">
          <ac:chgData name="김근우(첨단원자력공학부)" userId="1966d26e-7976-44e3-92ce-cb8395d14386" providerId="ADAL" clId="{3B86F54D-2910-4163-A091-5360F0125C52}" dt="2026-01-08T23:58:36.366" v="9405"/>
          <ac:picMkLst>
            <pc:docMk/>
            <pc:sldMk cId="1685979388" sldId="396"/>
            <ac:picMk id="15" creationId="{78703D01-2200-3E23-3CA9-D80193ACACC9}"/>
          </ac:picMkLst>
        </pc:picChg>
        <pc:picChg chg="mod">
          <ac:chgData name="김근우(첨단원자력공학부)" userId="1966d26e-7976-44e3-92ce-cb8395d14386" providerId="ADAL" clId="{3B86F54D-2910-4163-A091-5360F0125C52}" dt="2026-01-08T23:58:36.366" v="9405"/>
          <ac:picMkLst>
            <pc:docMk/>
            <pc:sldMk cId="1685979388" sldId="396"/>
            <ac:picMk id="16" creationId="{185CD266-28C6-93B3-78F6-3410C3A38124}"/>
          </ac:picMkLst>
        </pc:picChg>
        <pc:picChg chg="del mod topLvl">
          <ac:chgData name="김근우(첨단원자력공학부)" userId="1966d26e-7976-44e3-92ce-cb8395d14386" providerId="ADAL" clId="{3B86F54D-2910-4163-A091-5360F0125C52}" dt="2026-01-09T00:09:38.211" v="9821" actId="478"/>
          <ac:picMkLst>
            <pc:docMk/>
            <pc:sldMk cId="1685979388" sldId="396"/>
            <ac:picMk id="19" creationId="{78703D01-2200-3E23-3CA9-D80193ACACC9}"/>
          </ac:picMkLst>
        </pc:picChg>
        <pc:picChg chg="add del mod topLvl">
          <ac:chgData name="김근우(첨단원자력공학부)" userId="1966d26e-7976-44e3-92ce-cb8395d14386" providerId="ADAL" clId="{3B86F54D-2910-4163-A091-5360F0125C52}" dt="2026-01-09T00:30:52.292" v="10825" actId="165"/>
          <ac:picMkLst>
            <pc:docMk/>
            <pc:sldMk cId="1685979388" sldId="396"/>
            <ac:picMk id="20" creationId="{185CD266-28C6-93B3-78F6-3410C3A38124}"/>
          </ac:picMkLst>
        </pc:picChg>
        <pc:picChg chg="mod">
          <ac:chgData name="김근우(첨단원자력공학부)" userId="1966d26e-7976-44e3-92ce-cb8395d14386" providerId="ADAL" clId="{3B86F54D-2910-4163-A091-5360F0125C52}" dt="2026-01-09T00:21:41.669" v="10311" actId="571"/>
          <ac:picMkLst>
            <pc:docMk/>
            <pc:sldMk cId="1685979388" sldId="396"/>
            <ac:picMk id="31" creationId="{CD8D4B3A-56E9-2557-5A61-17F2E77DCBA1}"/>
          </ac:picMkLst>
        </pc:picChg>
        <pc:picChg chg="add mod">
          <ac:chgData name="김근우(첨단원자력공학부)" userId="1966d26e-7976-44e3-92ce-cb8395d14386" providerId="ADAL" clId="{3B86F54D-2910-4163-A091-5360F0125C52}" dt="2026-01-09T00:31:13.397" v="10836" actId="14100"/>
          <ac:picMkLst>
            <pc:docMk/>
            <pc:sldMk cId="1685979388" sldId="396"/>
            <ac:picMk id="46" creationId="{0F6C640F-A7B1-85AA-D76D-C7EA68CF93F9}"/>
          </ac:picMkLst>
        </pc:picChg>
        <pc:picChg chg="add mod">
          <ac:chgData name="김근우(첨단원자력공학부)" userId="1966d26e-7976-44e3-92ce-cb8395d14386" providerId="ADAL" clId="{3B86F54D-2910-4163-A091-5360F0125C52}" dt="2026-01-09T00:23:15.365" v="10352" actId="1076"/>
          <ac:picMkLst>
            <pc:docMk/>
            <pc:sldMk cId="1685979388" sldId="396"/>
            <ac:picMk id="1026" creationId="{87A06E4E-C5E4-227D-5472-991D87CDCA3B}"/>
          </ac:picMkLst>
        </pc:picChg>
        <pc:cxnChg chg="mod">
          <ac:chgData name="김근우(첨단원자력공학부)" userId="1966d26e-7976-44e3-92ce-cb8395d14386" providerId="ADAL" clId="{3B86F54D-2910-4163-A091-5360F0125C52}" dt="2026-01-09T00:21:19.365" v="10299"/>
          <ac:cxnSpMkLst>
            <pc:docMk/>
            <pc:sldMk cId="1685979388" sldId="396"/>
            <ac:cxnSpMk id="22" creationId="{75B067DD-63B0-1ECB-45C4-2FAAF3465900}"/>
          </ac:cxnSpMkLst>
        </pc:cxnChg>
        <pc:cxnChg chg="mod">
          <ac:chgData name="김근우(첨단원자력공학부)" userId="1966d26e-7976-44e3-92ce-cb8395d14386" providerId="ADAL" clId="{3B86F54D-2910-4163-A091-5360F0125C52}" dt="2026-01-09T00:21:27.052" v="10303"/>
          <ac:cxnSpMkLst>
            <pc:docMk/>
            <pc:sldMk cId="1685979388" sldId="396"/>
            <ac:cxnSpMk id="25" creationId="{FCD53583-DB35-71CE-FDFF-EA021B41F0CD}"/>
          </ac:cxnSpMkLst>
        </pc:cxnChg>
        <pc:cxnChg chg="del mod topLvl">
          <ac:chgData name="김근우(첨단원자력공학부)" userId="1966d26e-7976-44e3-92ce-cb8395d14386" providerId="ADAL" clId="{3B86F54D-2910-4163-A091-5360F0125C52}" dt="2026-01-09T00:31:03.683" v="10830" actId="478"/>
          <ac:cxnSpMkLst>
            <pc:docMk/>
            <pc:sldMk cId="1685979388" sldId="396"/>
            <ac:cxnSpMk id="28" creationId="{66633365-FBFA-5B98-03D1-E58991602223}"/>
          </ac:cxnSpMkLst>
        </pc:cxnChg>
        <pc:cxnChg chg="add del mod">
          <ac:chgData name="김근우(첨단원자력공학부)" userId="1966d26e-7976-44e3-92ce-cb8395d14386" providerId="ADAL" clId="{3B86F54D-2910-4163-A091-5360F0125C52}" dt="2026-01-09T00:31:15.440" v="10838" actId="478"/>
          <ac:cxnSpMkLst>
            <pc:docMk/>
            <pc:sldMk cId="1685979388" sldId="396"/>
            <ac:cxnSpMk id="41" creationId="{082DAB65-AB35-4054-480E-4EE1EBE390E9}"/>
          </ac:cxnSpMkLst>
        </pc:cxnChg>
        <pc:cxnChg chg="add del mod">
          <ac:chgData name="김근우(첨단원자력공학부)" userId="1966d26e-7976-44e3-92ce-cb8395d14386" providerId="ADAL" clId="{3B86F54D-2910-4163-A091-5360F0125C52}" dt="2026-01-09T00:31:04.222" v="10831" actId="478"/>
          <ac:cxnSpMkLst>
            <pc:docMk/>
            <pc:sldMk cId="1685979388" sldId="396"/>
            <ac:cxnSpMk id="43" creationId="{4762AE9E-AFD5-8945-5DC8-876EEEE59E84}"/>
          </ac:cxnSpMkLst>
        </pc:cxnChg>
      </pc:sldChg>
      <pc:sldChg chg="addSp delSp modSp add del mod ord">
        <pc:chgData name="김근우(첨단원자력공학부)" userId="1966d26e-7976-44e3-92ce-cb8395d14386" providerId="ADAL" clId="{3B86F54D-2910-4163-A091-5360F0125C52}" dt="2026-01-09T02:54:07.942" v="16591" actId="47"/>
        <pc:sldMkLst>
          <pc:docMk/>
          <pc:sldMk cId="1899216420" sldId="397"/>
        </pc:sldMkLst>
        <pc:spChg chg="add mod">
          <ac:chgData name="김근우(첨단원자력공학부)" userId="1966d26e-7976-44e3-92ce-cb8395d14386" providerId="ADAL" clId="{3B86F54D-2910-4163-A091-5360F0125C52}" dt="2026-01-09T00:26:51.468" v="10591" actId="20577"/>
          <ac:spMkLst>
            <pc:docMk/>
            <pc:sldMk cId="1899216420" sldId="397"/>
            <ac:spMk id="3" creationId="{B5C95755-D0A2-F721-CFB1-773125D710C3}"/>
          </ac:spMkLst>
        </pc:spChg>
        <pc:spChg chg="del">
          <ac:chgData name="김근우(첨단원자력공학부)" userId="1966d26e-7976-44e3-92ce-cb8395d14386" providerId="ADAL" clId="{3B86F54D-2910-4163-A091-5360F0125C52}" dt="2026-01-09T00:26:43.872" v="10579" actId="478"/>
          <ac:spMkLst>
            <pc:docMk/>
            <pc:sldMk cId="1899216420" sldId="397"/>
            <ac:spMk id="18" creationId="{29C3FEFD-F480-EC3F-4018-9E4F526786EE}"/>
          </ac:spMkLst>
        </pc:spChg>
        <pc:picChg chg="del">
          <ac:chgData name="김근우(첨단원자력공학부)" userId="1966d26e-7976-44e3-92ce-cb8395d14386" providerId="ADAL" clId="{3B86F54D-2910-4163-A091-5360F0125C52}" dt="2026-01-09T00:26:43.128" v="10578" actId="478"/>
          <ac:picMkLst>
            <pc:docMk/>
            <pc:sldMk cId="1899216420" sldId="397"/>
            <ac:picMk id="14" creationId="{226A6DA8-495A-36AB-3375-2B55CBBDD661}"/>
          </ac:picMkLst>
        </pc:picChg>
      </pc:sldChg>
      <pc:sldChg chg="addSp delSp modSp add mod">
        <pc:chgData name="김근우(첨단원자력공학부)" userId="1966d26e-7976-44e3-92ce-cb8395d14386" providerId="ADAL" clId="{3B86F54D-2910-4163-A091-5360F0125C52}" dt="2026-01-09T01:41:15.401" v="13185"/>
        <pc:sldMkLst>
          <pc:docMk/>
          <pc:sldMk cId="460513978" sldId="398"/>
        </pc:sldMkLst>
        <pc:spChg chg="del">
          <ac:chgData name="김근우(첨단원자력공학부)" userId="1966d26e-7976-44e3-92ce-cb8395d14386" providerId="ADAL" clId="{3B86F54D-2910-4163-A091-5360F0125C52}" dt="2026-01-09T00:51:56.578" v="11907" actId="478"/>
          <ac:spMkLst>
            <pc:docMk/>
            <pc:sldMk cId="460513978" sldId="398"/>
            <ac:spMk id="3" creationId="{82887B8E-6DC6-E096-B83C-6B487B8DE1BD}"/>
          </ac:spMkLst>
        </pc:spChg>
        <pc:spChg chg="del">
          <ac:chgData name="김근우(첨단원자력공학부)" userId="1966d26e-7976-44e3-92ce-cb8395d14386" providerId="ADAL" clId="{3B86F54D-2910-4163-A091-5360F0125C52}" dt="2026-01-09T00:51:56.578" v="11907" actId="478"/>
          <ac:spMkLst>
            <pc:docMk/>
            <pc:sldMk cId="460513978" sldId="398"/>
            <ac:spMk id="4" creationId="{CC82C8A9-A2D5-301F-E594-D223EE9708F1}"/>
          </ac:spMkLst>
        </pc:spChg>
        <pc:spChg chg="del">
          <ac:chgData name="김근우(첨단원자력공학부)" userId="1966d26e-7976-44e3-92ce-cb8395d14386" providerId="ADAL" clId="{3B86F54D-2910-4163-A091-5360F0125C52}" dt="2026-01-09T00:51:56.578" v="11907" actId="478"/>
          <ac:spMkLst>
            <pc:docMk/>
            <pc:sldMk cId="460513978" sldId="398"/>
            <ac:spMk id="9" creationId="{57675C5C-E3EF-CF0A-10B6-D8B23E901431}"/>
          </ac:spMkLst>
        </pc:spChg>
        <pc:spChg chg="mod">
          <ac:chgData name="김근우(첨단원자력공학부)" userId="1966d26e-7976-44e3-92ce-cb8395d14386" providerId="ADAL" clId="{3B86F54D-2910-4163-A091-5360F0125C52}" dt="2026-01-09T01:06:50.739" v="12237" actId="20577"/>
          <ac:spMkLst>
            <pc:docMk/>
            <pc:sldMk cId="460513978" sldId="398"/>
            <ac:spMk id="18" creationId="{1020828E-19EE-B0CF-874C-49BF919E2986}"/>
          </ac:spMkLst>
        </pc:spChg>
        <pc:spChg chg="del">
          <ac:chgData name="김근우(첨단원자력공학부)" userId="1966d26e-7976-44e3-92ce-cb8395d14386" providerId="ADAL" clId="{3B86F54D-2910-4163-A091-5360F0125C52}" dt="2026-01-09T00:51:54.960" v="11906" actId="478"/>
          <ac:spMkLst>
            <pc:docMk/>
            <pc:sldMk cId="460513978" sldId="398"/>
            <ac:spMk id="67" creationId="{F31F8D20-1968-C998-3C75-E18ECEBCC7E4}"/>
          </ac:spMkLst>
        </pc:spChg>
        <pc:spChg chg="del">
          <ac:chgData name="김근우(첨단원자력공학부)" userId="1966d26e-7976-44e3-92ce-cb8395d14386" providerId="ADAL" clId="{3B86F54D-2910-4163-A091-5360F0125C52}" dt="2026-01-09T00:51:54.960" v="11906" actId="478"/>
          <ac:spMkLst>
            <pc:docMk/>
            <pc:sldMk cId="460513978" sldId="398"/>
            <ac:spMk id="68" creationId="{D3BDFFCA-8A66-78A3-D6CD-C4EECF6ED299}"/>
          </ac:spMkLst>
        </pc:spChg>
        <pc:spChg chg="del">
          <ac:chgData name="김근우(첨단원자력공학부)" userId="1966d26e-7976-44e3-92ce-cb8395d14386" providerId="ADAL" clId="{3B86F54D-2910-4163-A091-5360F0125C52}" dt="2026-01-09T00:51:54.960" v="11906" actId="478"/>
          <ac:spMkLst>
            <pc:docMk/>
            <pc:sldMk cId="460513978" sldId="398"/>
            <ac:spMk id="69" creationId="{8808F4C2-3EA1-3FEF-62C3-7F7F848FC6A6}"/>
          </ac:spMkLst>
        </pc:spChg>
        <pc:spChg chg="del">
          <ac:chgData name="김근우(첨단원자력공학부)" userId="1966d26e-7976-44e3-92ce-cb8395d14386" providerId="ADAL" clId="{3B86F54D-2910-4163-A091-5360F0125C52}" dt="2026-01-09T00:51:54.960" v="11906" actId="478"/>
          <ac:spMkLst>
            <pc:docMk/>
            <pc:sldMk cId="460513978" sldId="398"/>
            <ac:spMk id="73" creationId="{E63F4BDF-006B-44BC-4A3D-6B98459EF515}"/>
          </ac:spMkLst>
        </pc:spChg>
        <pc:spChg chg="del mod">
          <ac:chgData name="김근우(첨단원자력공학부)" userId="1966d26e-7976-44e3-92ce-cb8395d14386" providerId="ADAL" clId="{3B86F54D-2910-4163-A091-5360F0125C52}" dt="2026-01-09T01:07:54.333" v="12252" actId="478"/>
          <ac:spMkLst>
            <pc:docMk/>
            <pc:sldMk cId="460513978" sldId="398"/>
            <ac:spMk id="75" creationId="{382E059D-BFBE-306F-3015-6BC6F6B8E2E6}"/>
          </ac:spMkLst>
        </pc:spChg>
        <pc:spChg chg="mod">
          <ac:chgData name="김근우(첨단원자력공학부)" userId="1966d26e-7976-44e3-92ce-cb8395d14386" providerId="ADAL" clId="{3B86F54D-2910-4163-A091-5360F0125C52}" dt="2026-01-09T01:07:11.354" v="12239"/>
          <ac:spMkLst>
            <pc:docMk/>
            <pc:sldMk cId="460513978" sldId="398"/>
            <ac:spMk id="77" creationId="{ADB179F8-CFC3-637F-D3FF-F4085F38B995}"/>
          </ac:spMkLst>
        </pc:spChg>
        <pc:spChg chg="del mod topLvl">
          <ac:chgData name="김근우(첨단원자력공학부)" userId="1966d26e-7976-44e3-92ce-cb8395d14386" providerId="ADAL" clId="{3B86F54D-2910-4163-A091-5360F0125C52}" dt="2026-01-09T01:07:56.632" v="12254" actId="478"/>
          <ac:spMkLst>
            <pc:docMk/>
            <pc:sldMk cId="460513978" sldId="398"/>
            <ac:spMk id="79" creationId="{EC9976BA-7B44-84EF-B63E-848AC3D75511}"/>
          </ac:spMkLst>
        </pc:spChg>
        <pc:spChg chg="mod">
          <ac:chgData name="김근우(첨단원자력공학부)" userId="1966d26e-7976-44e3-92ce-cb8395d14386" providerId="ADAL" clId="{3B86F54D-2910-4163-A091-5360F0125C52}" dt="2026-01-09T01:22:28.779" v="12492" actId="1076"/>
          <ac:spMkLst>
            <pc:docMk/>
            <pc:sldMk cId="460513978" sldId="398"/>
            <ac:spMk id="86" creationId="{ADB179F8-CFC3-637F-D3FF-F4085F38B995}"/>
          </ac:spMkLst>
        </pc:spChg>
        <pc:spChg chg="add mod">
          <ac:chgData name="김근우(첨단원자력공학부)" userId="1966d26e-7976-44e3-92ce-cb8395d14386" providerId="ADAL" clId="{3B86F54D-2910-4163-A091-5360F0125C52}" dt="2026-01-09T01:11:08.843" v="12420" actId="6549"/>
          <ac:spMkLst>
            <pc:docMk/>
            <pc:sldMk cId="460513978" sldId="398"/>
            <ac:spMk id="88" creationId="{CBC47EEA-C3DD-33C0-E4E7-E3142A76FD1A}"/>
          </ac:spMkLst>
        </pc:spChg>
        <pc:spChg chg="add mod">
          <ac:chgData name="김근우(첨단원자력공학부)" userId="1966d26e-7976-44e3-92ce-cb8395d14386" providerId="ADAL" clId="{3B86F54D-2910-4163-A091-5360F0125C52}" dt="2026-01-09T01:11:08.843" v="12420" actId="6549"/>
          <ac:spMkLst>
            <pc:docMk/>
            <pc:sldMk cId="460513978" sldId="398"/>
            <ac:spMk id="89" creationId="{91BA67D7-D608-4E18-7636-65B097F4855D}"/>
          </ac:spMkLst>
        </pc:spChg>
        <pc:spChg chg="add del mod">
          <ac:chgData name="김근우(첨단원자력공학부)" userId="1966d26e-7976-44e3-92ce-cb8395d14386" providerId="ADAL" clId="{3B86F54D-2910-4163-A091-5360F0125C52}" dt="2026-01-09T01:10:55.878" v="12407" actId="478"/>
          <ac:spMkLst>
            <pc:docMk/>
            <pc:sldMk cId="460513978" sldId="398"/>
            <ac:spMk id="90" creationId="{38D795FC-D5B3-8A9F-C789-D31ACF506439}"/>
          </ac:spMkLst>
        </pc:spChg>
        <pc:spChg chg="add mod">
          <ac:chgData name="김근우(첨단원자력공학부)" userId="1966d26e-7976-44e3-92ce-cb8395d14386" providerId="ADAL" clId="{3B86F54D-2910-4163-A091-5360F0125C52}" dt="2026-01-09T01:24:06.580" v="12530" actId="1076"/>
          <ac:spMkLst>
            <pc:docMk/>
            <pc:sldMk cId="460513978" sldId="398"/>
            <ac:spMk id="93" creationId="{F16FE45C-490C-5AFF-09C0-337838A2C284}"/>
          </ac:spMkLst>
        </pc:spChg>
        <pc:grpChg chg="add del mod">
          <ac:chgData name="김근우(첨단원자력공학부)" userId="1966d26e-7976-44e3-92ce-cb8395d14386" providerId="ADAL" clId="{3B86F54D-2910-4163-A091-5360F0125C52}" dt="2026-01-09T01:07:56.632" v="12254" actId="478"/>
          <ac:grpSpMkLst>
            <pc:docMk/>
            <pc:sldMk cId="460513978" sldId="398"/>
            <ac:grpSpMk id="7" creationId="{2BF319BB-52BF-7135-C14E-C4C1BC22D66E}"/>
          </ac:grpSpMkLst>
        </pc:grpChg>
        <pc:grpChg chg="del mod">
          <ac:chgData name="김근우(첨단원자력공학부)" userId="1966d26e-7976-44e3-92ce-cb8395d14386" providerId="ADAL" clId="{3B86F54D-2910-4163-A091-5360F0125C52}" dt="2026-01-09T01:07:55.320" v="12253" actId="478"/>
          <ac:grpSpMkLst>
            <pc:docMk/>
            <pc:sldMk cId="460513978" sldId="398"/>
            <ac:grpSpMk id="8" creationId="{1A62A6C1-C357-66CF-F59A-8A36A7336143}"/>
          </ac:grpSpMkLst>
        </pc:grpChg>
        <pc:grpChg chg="del">
          <ac:chgData name="김근우(첨단원자력공학부)" userId="1966d26e-7976-44e3-92ce-cb8395d14386" providerId="ADAL" clId="{3B86F54D-2910-4163-A091-5360F0125C52}" dt="2026-01-09T00:51:54.960" v="11906" actId="478"/>
          <ac:grpSpMkLst>
            <pc:docMk/>
            <pc:sldMk cId="460513978" sldId="398"/>
            <ac:grpSpMk id="10" creationId="{7818D038-A652-51A4-FE38-416BAEC268CB}"/>
          </ac:grpSpMkLst>
        </pc:grpChg>
        <pc:grpChg chg="add del mod topLvl">
          <ac:chgData name="김근우(첨단원자력공학부)" userId="1966d26e-7976-44e3-92ce-cb8395d14386" providerId="ADAL" clId="{3B86F54D-2910-4163-A091-5360F0125C52}" dt="2026-01-09T01:08:44.259" v="12266" actId="21"/>
          <ac:grpSpMkLst>
            <pc:docMk/>
            <pc:sldMk cId="460513978" sldId="398"/>
            <ac:grpSpMk id="16" creationId="{978E20D5-0900-7415-6A28-46FE2281E3DA}"/>
          </ac:grpSpMkLst>
        </pc:grpChg>
        <pc:grpChg chg="del mod">
          <ac:chgData name="김근우(첨단원자력공학부)" userId="1966d26e-7976-44e3-92ce-cb8395d14386" providerId="ADAL" clId="{3B86F54D-2910-4163-A091-5360F0125C52}" dt="2026-01-09T01:07:52.957" v="12251" actId="478"/>
          <ac:grpSpMkLst>
            <pc:docMk/>
            <pc:sldMk cId="460513978" sldId="398"/>
            <ac:grpSpMk id="71" creationId="{4F22D3D9-6F11-3795-B936-288637536AAA}"/>
          </ac:grpSpMkLst>
        </pc:grpChg>
        <pc:grpChg chg="add mod">
          <ac:chgData name="김근우(첨단원자력공학부)" userId="1966d26e-7976-44e3-92ce-cb8395d14386" providerId="ADAL" clId="{3B86F54D-2910-4163-A091-5360F0125C52}" dt="2026-01-09T01:11:08.843" v="12420" actId="6549"/>
          <ac:grpSpMkLst>
            <pc:docMk/>
            <pc:sldMk cId="460513978" sldId="398"/>
            <ac:grpSpMk id="84" creationId="{978E20D5-0900-7415-6A28-46FE2281E3DA}"/>
          </ac:grpSpMkLst>
        </pc:grpChg>
        <pc:grpChg chg="add mod">
          <ac:chgData name="김근우(첨단원자력공학부)" userId="1966d26e-7976-44e3-92ce-cb8395d14386" providerId="ADAL" clId="{3B86F54D-2910-4163-A091-5360F0125C52}" dt="2026-01-09T01:21:23.882" v="12482" actId="1076"/>
          <ac:grpSpMkLst>
            <pc:docMk/>
            <pc:sldMk cId="460513978" sldId="398"/>
            <ac:grpSpMk id="87" creationId="{66F14DCB-1637-B849-1DA7-4D27A492BB55}"/>
          </ac:grpSpMkLst>
        </pc:grpChg>
        <pc:picChg chg="add mod">
          <ac:chgData name="김근우(첨단원자력공학부)" userId="1966d26e-7976-44e3-92ce-cb8395d14386" providerId="ADAL" clId="{3B86F54D-2910-4163-A091-5360F0125C52}" dt="2026-01-09T01:07:06.744" v="12238"/>
          <ac:picMkLst>
            <pc:docMk/>
            <pc:sldMk cId="460513978" sldId="398"/>
            <ac:picMk id="5" creationId="{57EAA907-6507-83E5-3C90-5160EEFEFE96}"/>
          </ac:picMkLst>
        </pc:picChg>
        <pc:picChg chg="del mod">
          <ac:chgData name="김근우(첨단원자력공학부)" userId="1966d26e-7976-44e3-92ce-cb8395d14386" providerId="ADAL" clId="{3B86F54D-2910-4163-A091-5360F0125C52}" dt="2026-01-09T01:07:52.957" v="12251" actId="478"/>
          <ac:picMkLst>
            <pc:docMk/>
            <pc:sldMk cId="460513978" sldId="398"/>
            <ac:picMk id="72" creationId="{91C87435-1A7F-5563-A34A-2053F372EE15}"/>
          </ac:picMkLst>
        </pc:picChg>
        <pc:picChg chg="del">
          <ac:chgData name="김근우(첨단원자력공학부)" userId="1966d26e-7976-44e3-92ce-cb8395d14386" providerId="ADAL" clId="{3B86F54D-2910-4163-A091-5360F0125C52}" dt="2026-01-09T00:51:54.960" v="11906" actId="478"/>
          <ac:picMkLst>
            <pc:docMk/>
            <pc:sldMk cId="460513978" sldId="398"/>
            <ac:picMk id="74" creationId="{B0977B30-2D8C-BF43-6F05-0E336BAF9F09}"/>
          </ac:picMkLst>
        </pc:picChg>
        <pc:picChg chg="mod">
          <ac:chgData name="김근우(첨단원자력공학부)" userId="1966d26e-7976-44e3-92ce-cb8395d14386" providerId="ADAL" clId="{3B86F54D-2910-4163-A091-5360F0125C52}" dt="2026-01-09T01:07:11.354" v="12239"/>
          <ac:picMkLst>
            <pc:docMk/>
            <pc:sldMk cId="460513978" sldId="398"/>
            <ac:picMk id="76" creationId="{CBDF399B-FAC0-0315-D856-8FB3F23F8898}"/>
          </ac:picMkLst>
        </pc:picChg>
        <pc:picChg chg="del mod">
          <ac:chgData name="김근우(첨단원자력공학부)" userId="1966d26e-7976-44e3-92ce-cb8395d14386" providerId="ADAL" clId="{3B86F54D-2910-4163-A091-5360F0125C52}" dt="2026-01-09T01:07:55.320" v="12253" actId="478"/>
          <ac:picMkLst>
            <pc:docMk/>
            <pc:sldMk cId="460513978" sldId="398"/>
            <ac:picMk id="78" creationId="{97D6373B-B184-2D5F-F59F-A4D09ED4EA66}"/>
          </ac:picMkLst>
        </pc:picChg>
        <pc:picChg chg="add mod">
          <ac:chgData name="김근우(첨단원자력공학부)" userId="1966d26e-7976-44e3-92ce-cb8395d14386" providerId="ADAL" clId="{3B86F54D-2910-4163-A091-5360F0125C52}" dt="2026-01-09T01:11:08.843" v="12420" actId="6549"/>
          <ac:picMkLst>
            <pc:docMk/>
            <pc:sldMk cId="460513978" sldId="398"/>
            <ac:picMk id="81" creationId="{9BFEE65D-62A2-41E4-5049-D4CC6EE5A119}"/>
          </ac:picMkLst>
        </pc:picChg>
        <pc:picChg chg="add mod">
          <ac:chgData name="김근우(첨단원자력공학부)" userId="1966d26e-7976-44e3-92ce-cb8395d14386" providerId="ADAL" clId="{3B86F54D-2910-4163-A091-5360F0125C52}" dt="2026-01-09T01:11:08.843" v="12420" actId="6549"/>
          <ac:picMkLst>
            <pc:docMk/>
            <pc:sldMk cId="460513978" sldId="398"/>
            <ac:picMk id="83" creationId="{25A1C96C-74B9-9AFB-B77E-A40EB99AD43C}"/>
          </ac:picMkLst>
        </pc:picChg>
        <pc:picChg chg="mod">
          <ac:chgData name="김근우(첨단원자력공학부)" userId="1966d26e-7976-44e3-92ce-cb8395d14386" providerId="ADAL" clId="{3B86F54D-2910-4163-A091-5360F0125C52}" dt="2026-01-09T01:11:08.843" v="12420" actId="6549"/>
          <ac:picMkLst>
            <pc:docMk/>
            <pc:sldMk cId="460513978" sldId="398"/>
            <ac:picMk id="85" creationId="{CBDF399B-FAC0-0315-D856-8FB3F23F8898}"/>
          </ac:picMkLst>
        </pc:picChg>
        <pc:picChg chg="add mod">
          <ac:chgData name="김근우(첨단원자력공학부)" userId="1966d26e-7976-44e3-92ce-cb8395d14386" providerId="ADAL" clId="{3B86F54D-2910-4163-A091-5360F0125C52}" dt="2026-01-09T01:21:38.191" v="12488" actId="1076"/>
          <ac:picMkLst>
            <pc:docMk/>
            <pc:sldMk cId="460513978" sldId="398"/>
            <ac:picMk id="91" creationId="{A2D2FDB5-0491-C37B-8A7A-FD5B5DEB9049}"/>
          </ac:picMkLst>
        </pc:picChg>
        <pc:picChg chg="add mod">
          <ac:chgData name="김근우(첨단원자력공학부)" userId="1966d26e-7976-44e3-92ce-cb8395d14386" providerId="ADAL" clId="{3B86F54D-2910-4163-A091-5360F0125C52}" dt="2026-01-09T01:41:15.401" v="13185"/>
          <ac:picMkLst>
            <pc:docMk/>
            <pc:sldMk cId="460513978" sldId="398"/>
            <ac:picMk id="96" creationId="{93106393-108A-9310-60E9-1DC53267B098}"/>
          </ac:picMkLst>
        </pc:picChg>
        <pc:cxnChg chg="del">
          <ac:chgData name="김근우(첨단원자력공학부)" userId="1966d26e-7976-44e3-92ce-cb8395d14386" providerId="ADAL" clId="{3B86F54D-2910-4163-A091-5360F0125C52}" dt="2026-01-09T00:51:56.578" v="11907" actId="478"/>
          <ac:cxnSpMkLst>
            <pc:docMk/>
            <pc:sldMk cId="460513978" sldId="398"/>
            <ac:cxnSpMk id="6" creationId="{9BA732EF-F263-C039-C6C1-C1F94B9C6AE4}"/>
          </ac:cxnSpMkLst>
        </pc:cxnChg>
        <pc:cxnChg chg="del">
          <ac:chgData name="김근우(첨단원자력공학부)" userId="1966d26e-7976-44e3-92ce-cb8395d14386" providerId="ADAL" clId="{3B86F54D-2910-4163-A091-5360F0125C52}" dt="2026-01-09T00:51:54.960" v="11906" actId="478"/>
          <ac:cxnSpMkLst>
            <pc:docMk/>
            <pc:sldMk cId="460513978" sldId="398"/>
            <ac:cxnSpMk id="70" creationId="{C3F7B479-32F0-EF5D-99F4-D50CE9615FE2}"/>
          </ac:cxnSpMkLst>
        </pc:cxnChg>
        <pc:cxnChg chg="add mod">
          <ac:chgData name="김근우(첨단원자력공학부)" userId="1966d26e-7976-44e3-92ce-cb8395d14386" providerId="ADAL" clId="{3B86F54D-2910-4163-A091-5360F0125C52}" dt="2026-01-09T01:24:30.112" v="12532" actId="208"/>
          <ac:cxnSpMkLst>
            <pc:docMk/>
            <pc:sldMk cId="460513978" sldId="398"/>
            <ac:cxnSpMk id="95" creationId="{A1DB7060-B802-EA24-314F-3830FAF631A6}"/>
          </ac:cxnSpMkLst>
        </pc:cxnChg>
      </pc:sldChg>
      <pc:sldChg chg="addSp delSp modSp add del mod ord">
        <pc:chgData name="김근우(첨단원자력공학부)" userId="1966d26e-7976-44e3-92ce-cb8395d14386" providerId="ADAL" clId="{3B86F54D-2910-4163-A091-5360F0125C52}" dt="2026-01-09T02:24:33.018" v="14429" actId="478"/>
        <pc:sldMkLst>
          <pc:docMk/>
          <pc:sldMk cId="1793098708" sldId="399"/>
        </pc:sldMkLst>
        <pc:spChg chg="add del mod">
          <ac:chgData name="김근우(첨단원자력공학부)" userId="1966d26e-7976-44e3-92ce-cb8395d14386" providerId="ADAL" clId="{3B86F54D-2910-4163-A091-5360F0125C52}" dt="2026-01-09T02:24:32.307" v="14425" actId="478"/>
          <ac:spMkLst>
            <pc:docMk/>
            <pc:sldMk cId="1793098708" sldId="399"/>
            <ac:spMk id="3" creationId="{ADD7F9D0-759A-AA0D-BABC-DA123CD9A9B4}"/>
          </ac:spMkLst>
        </pc:spChg>
        <pc:spChg chg="add mod">
          <ac:chgData name="김근우(첨단원자력공학부)" userId="1966d26e-7976-44e3-92ce-cb8395d14386" providerId="ADAL" clId="{3B86F54D-2910-4163-A091-5360F0125C52}" dt="2026-01-09T02:24:25.621" v="14382" actId="20577"/>
          <ac:spMkLst>
            <pc:docMk/>
            <pc:sldMk cId="1793098708" sldId="399"/>
            <ac:spMk id="24" creationId="{333DF76D-A0DA-3FBF-83D4-3BC75220DE54}"/>
          </ac:spMkLst>
        </pc:spChg>
        <pc:picChg chg="add del mod">
          <ac:chgData name="김근우(첨단원자력공학부)" userId="1966d26e-7976-44e3-92ce-cb8395d14386" providerId="ADAL" clId="{3B86F54D-2910-4163-A091-5360F0125C52}" dt="2026-01-09T02:24:32.040" v="14424" actId="1076"/>
          <ac:picMkLst>
            <pc:docMk/>
            <pc:sldMk cId="1793098708" sldId="399"/>
            <ac:picMk id="5" creationId="{995388AC-0710-7ECC-C2E4-0997316F2712}"/>
          </ac:picMkLst>
        </pc:picChg>
        <pc:picChg chg="del">
          <ac:chgData name="김근우(첨단원자력공학부)" userId="1966d26e-7976-44e3-92ce-cb8395d14386" providerId="ADAL" clId="{3B86F54D-2910-4163-A091-5360F0125C52}" dt="2026-01-09T02:08:16.856" v="13854" actId="478"/>
          <ac:picMkLst>
            <pc:docMk/>
            <pc:sldMk cId="1793098708" sldId="399"/>
            <ac:picMk id="7" creationId="{0A241CF4-1A53-8A0F-4EC2-D806DAB65853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2:24:33.018" v="14429" actId="478"/>
          <ac:picMkLst>
            <pc:docMk/>
            <pc:sldMk cId="1793098708" sldId="399"/>
            <ac:picMk id="8" creationId="{FAA27B14-63FA-405A-2051-15161B78CDE1}"/>
          </ac:picMkLst>
        </pc:picChg>
        <pc:picChg chg="del">
          <ac:chgData name="김근우(첨단원자력공학부)" userId="1966d26e-7976-44e3-92ce-cb8395d14386" providerId="ADAL" clId="{3B86F54D-2910-4163-A091-5360F0125C52}" dt="2026-01-09T02:08:17.186" v="13855" actId="478"/>
          <ac:picMkLst>
            <pc:docMk/>
            <pc:sldMk cId="1793098708" sldId="399"/>
            <ac:picMk id="9" creationId="{7D6CE104-8B55-5E2A-1F14-6F41B20E2790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2:24:32.818" v="14428" actId="478"/>
          <ac:picMkLst>
            <pc:docMk/>
            <pc:sldMk cId="1793098708" sldId="399"/>
            <ac:picMk id="11" creationId="{9F2ACABF-C550-0DF4-7AE8-BC2F14DE7E76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2:24:32.507" v="14426" actId="478"/>
          <ac:picMkLst>
            <pc:docMk/>
            <pc:sldMk cId="1793098708" sldId="399"/>
            <ac:picMk id="13" creationId="{B8A5C085-E7BF-B22A-F4C0-4AA6C6490902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2:24:32.659" v="14427" actId="478"/>
          <ac:picMkLst>
            <pc:docMk/>
            <pc:sldMk cId="1793098708" sldId="399"/>
            <ac:picMk id="15" creationId="{568A21A6-51BD-FCFA-BE1B-030EB6682666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2:10:10.060" v="13902" actId="21"/>
          <ac:picMkLst>
            <pc:docMk/>
            <pc:sldMk cId="1793098708" sldId="399"/>
            <ac:picMk id="17" creationId="{78A6AFD9-8372-23C7-070F-41A598D3A96C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2:24:30.568" v="14420"/>
          <ac:picMkLst>
            <pc:docMk/>
            <pc:sldMk cId="1793098708" sldId="399"/>
            <ac:picMk id="19" creationId="{B8A43C85-8030-91CE-D37B-F553C3A87F07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2:24:30.513" v="14417"/>
          <ac:picMkLst>
            <pc:docMk/>
            <pc:sldMk cId="1793098708" sldId="399"/>
            <ac:picMk id="21" creationId="{70CF0B2A-4954-EA61-F8C1-6CE5F548EC2E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2:24:29.118" v="14406"/>
          <ac:picMkLst>
            <pc:docMk/>
            <pc:sldMk cId="1793098708" sldId="399"/>
            <ac:picMk id="23" creationId="{CD0FFE83-9FF5-6769-9093-2102E96C14D1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2:24:20.613" v="14340" actId="1076"/>
          <ac:picMkLst>
            <pc:docMk/>
            <pc:sldMk cId="1793098708" sldId="399"/>
            <ac:picMk id="25" creationId="{6F220465-8121-A5C3-1552-99B4D3A1CC27}"/>
          </ac:picMkLst>
        </pc:picChg>
      </pc:sldChg>
      <pc:sldChg chg="add del">
        <pc:chgData name="김근우(첨단원자력공학부)" userId="1966d26e-7976-44e3-92ce-cb8395d14386" providerId="ADAL" clId="{3B86F54D-2910-4163-A091-5360F0125C52}" dt="2026-01-09T02:53:16.430" v="16544" actId="47"/>
        <pc:sldMkLst>
          <pc:docMk/>
          <pc:sldMk cId="1789356350" sldId="400"/>
        </pc:sldMkLst>
      </pc:sldChg>
      <pc:sldChg chg="modSp add del mod">
        <pc:chgData name="김근우(첨단원자력공학부)" userId="1966d26e-7976-44e3-92ce-cb8395d14386" providerId="ADAL" clId="{3B86F54D-2910-4163-A091-5360F0125C52}" dt="2026-01-09T02:24:41.071" v="14434" actId="47"/>
        <pc:sldMkLst>
          <pc:docMk/>
          <pc:sldMk cId="661053260" sldId="401"/>
        </pc:sldMkLst>
        <pc:spChg chg="mod">
          <ac:chgData name="김근우(첨단원자력공학부)" userId="1966d26e-7976-44e3-92ce-cb8395d14386" providerId="ADAL" clId="{3B86F54D-2910-4163-A091-5360F0125C52}" dt="2026-01-09T02:24:18.810" v="14335" actId="20577"/>
          <ac:spMkLst>
            <pc:docMk/>
            <pc:sldMk cId="661053260" sldId="401"/>
            <ac:spMk id="10" creationId="{4FCA23D4-4F2C-408E-B27C-D0C05B919156}"/>
          </ac:spMkLst>
        </pc:spChg>
      </pc:sldChg>
      <pc:sldChg chg="addSp delSp modSp add mod">
        <pc:chgData name="김근우(첨단원자력공학부)" userId="1966d26e-7976-44e3-92ce-cb8395d14386" providerId="ADAL" clId="{3B86F54D-2910-4163-A091-5360F0125C52}" dt="2026-01-09T03:11:07.763" v="17844" actId="1076"/>
        <pc:sldMkLst>
          <pc:docMk/>
          <pc:sldMk cId="1425977713" sldId="401"/>
        </pc:sldMkLst>
        <pc:spChg chg="add mod">
          <ac:chgData name="김근우(첨단원자력공학부)" userId="1966d26e-7976-44e3-92ce-cb8395d14386" providerId="ADAL" clId="{3B86F54D-2910-4163-A091-5360F0125C52}" dt="2026-01-09T02:30:09.732" v="14801" actId="20577"/>
          <ac:spMkLst>
            <pc:docMk/>
            <pc:sldMk cId="1425977713" sldId="401"/>
            <ac:spMk id="8" creationId="{3BCCD9E4-395B-0780-8DE2-5E2A91EA7FAF}"/>
          </ac:spMkLst>
        </pc:spChg>
        <pc:spChg chg="del">
          <ac:chgData name="김근우(첨단원자력공학부)" userId="1966d26e-7976-44e3-92ce-cb8395d14386" providerId="ADAL" clId="{3B86F54D-2910-4163-A091-5360F0125C52}" dt="2026-01-09T02:24:56.239" v="14441" actId="478"/>
          <ac:spMkLst>
            <pc:docMk/>
            <pc:sldMk cId="1425977713" sldId="401"/>
            <ac:spMk id="10" creationId="{FAA2D7C3-EEAE-7C87-78C8-ECC039E4F06F}"/>
          </ac:spMkLst>
        </pc:spChg>
        <pc:picChg chg="add mod">
          <ac:chgData name="김근우(첨단원자력공학부)" userId="1966d26e-7976-44e3-92ce-cb8395d14386" providerId="ADAL" clId="{3B86F54D-2910-4163-A091-5360F0125C52}" dt="2026-01-09T03:11:05.124" v="17843" actId="12789"/>
          <ac:picMkLst>
            <pc:docMk/>
            <pc:sldMk cId="1425977713" sldId="401"/>
            <ac:picMk id="3" creationId="{44405A66-D097-1AE8-ABB5-5A2FB3D0966A}"/>
          </ac:picMkLst>
        </pc:picChg>
        <pc:picChg chg="add del mod">
          <ac:chgData name="김근우(첨단원자력공학부)" userId="1966d26e-7976-44e3-92ce-cb8395d14386" providerId="ADAL" clId="{3B86F54D-2910-4163-A091-5360F0125C52}" dt="2026-01-09T02:28:41.081" v="14452" actId="478"/>
          <ac:picMkLst>
            <pc:docMk/>
            <pc:sldMk cId="1425977713" sldId="401"/>
            <ac:picMk id="5" creationId="{6C6E765B-6B77-2963-0539-9A211E627C53}"/>
          </ac:picMkLst>
        </pc:picChg>
        <pc:picChg chg="add mod">
          <ac:chgData name="김근우(첨단원자력공학부)" userId="1966d26e-7976-44e3-92ce-cb8395d14386" providerId="ADAL" clId="{3B86F54D-2910-4163-A091-5360F0125C52}" dt="2026-01-09T03:11:07.763" v="17844" actId="1076"/>
          <ac:picMkLst>
            <pc:docMk/>
            <pc:sldMk cId="1425977713" sldId="401"/>
            <ac:picMk id="5" creationId="{A057C062-6D9B-946C-4BA9-50A8F1814C0F}"/>
          </ac:picMkLst>
        </pc:picChg>
        <pc:picChg chg="add mod">
          <ac:chgData name="김근우(첨단원자력공학부)" userId="1966d26e-7976-44e3-92ce-cb8395d14386" providerId="ADAL" clId="{3B86F54D-2910-4163-A091-5360F0125C52}" dt="2026-01-09T03:11:05.124" v="17843" actId="12789"/>
          <ac:picMkLst>
            <pc:docMk/>
            <pc:sldMk cId="1425977713" sldId="401"/>
            <ac:picMk id="7" creationId="{20988676-C358-446B-017F-A684AE8FA3DC}"/>
          </ac:picMkLst>
        </pc:picChg>
        <pc:picChg chg="del">
          <ac:chgData name="김근우(첨단원자력공학부)" userId="1966d26e-7976-44e3-92ce-cb8395d14386" providerId="ADAL" clId="{3B86F54D-2910-4163-A091-5360F0125C52}" dt="2026-01-09T02:24:53.565" v="14437" actId="478"/>
          <ac:picMkLst>
            <pc:docMk/>
            <pc:sldMk cId="1425977713" sldId="401"/>
            <ac:picMk id="14" creationId="{A5C04907-7DFB-B59B-679F-7C92A0CBF1FD}"/>
          </ac:picMkLst>
        </pc:picChg>
        <pc:picChg chg="del">
          <ac:chgData name="김근우(첨단원자력공학부)" userId="1966d26e-7976-44e3-92ce-cb8395d14386" providerId="ADAL" clId="{3B86F54D-2910-4163-A091-5360F0125C52}" dt="2026-01-09T02:24:53.417" v="14436" actId="478"/>
          <ac:picMkLst>
            <pc:docMk/>
            <pc:sldMk cId="1425977713" sldId="401"/>
            <ac:picMk id="16" creationId="{B36E3647-1FBC-8D11-6195-8127091D3C4F}"/>
          </ac:picMkLst>
        </pc:picChg>
        <pc:picChg chg="del">
          <ac:chgData name="김근우(첨단원자력공학부)" userId="1966d26e-7976-44e3-92ce-cb8395d14386" providerId="ADAL" clId="{3B86F54D-2910-4163-A091-5360F0125C52}" dt="2026-01-09T02:24:54.424" v="14438" actId="478"/>
          <ac:picMkLst>
            <pc:docMk/>
            <pc:sldMk cId="1425977713" sldId="401"/>
            <ac:picMk id="18" creationId="{57A0AC1B-9A0E-EFB8-F62A-3F8892A26FAB}"/>
          </ac:picMkLst>
        </pc:picChg>
        <pc:picChg chg="del">
          <ac:chgData name="김근우(첨단원자력공학부)" userId="1966d26e-7976-44e3-92ce-cb8395d14386" providerId="ADAL" clId="{3B86F54D-2910-4163-A091-5360F0125C52}" dt="2026-01-09T02:24:54.942" v="14440" actId="478"/>
          <ac:picMkLst>
            <pc:docMk/>
            <pc:sldMk cId="1425977713" sldId="401"/>
            <ac:picMk id="20" creationId="{F80E0468-A3B3-FA72-00F3-6862C20A6190}"/>
          </ac:picMkLst>
        </pc:picChg>
        <pc:picChg chg="del">
          <ac:chgData name="김근우(첨단원자력공학부)" userId="1966d26e-7976-44e3-92ce-cb8395d14386" providerId="ADAL" clId="{3B86F54D-2910-4163-A091-5360F0125C52}" dt="2026-01-09T02:24:54.718" v="14439" actId="478"/>
          <ac:picMkLst>
            <pc:docMk/>
            <pc:sldMk cId="1425977713" sldId="401"/>
            <ac:picMk id="22" creationId="{8E6BD73C-C87A-96D4-0529-39EFD8FE415C}"/>
          </ac:picMkLst>
        </pc:picChg>
      </pc:sldChg>
      <pc:sldChg chg="addSp delSp modSp add mod">
        <pc:chgData name="김근우(첨단원자력공학부)" userId="1966d26e-7976-44e3-92ce-cb8395d14386" providerId="ADAL" clId="{3B86F54D-2910-4163-A091-5360F0125C52}" dt="2026-01-09T02:53:05.357" v="16543" actId="6549"/>
        <pc:sldMkLst>
          <pc:docMk/>
          <pc:sldMk cId="688071606" sldId="402"/>
        </pc:sldMkLst>
        <pc:spChg chg="del">
          <ac:chgData name="김근우(첨단원자력공학부)" userId="1966d26e-7976-44e3-92ce-cb8395d14386" providerId="ADAL" clId="{3B86F54D-2910-4163-A091-5360F0125C52}" dt="2026-01-09T02:44:54.204" v="15796" actId="478"/>
          <ac:spMkLst>
            <pc:docMk/>
            <pc:sldMk cId="688071606" sldId="402"/>
            <ac:spMk id="10" creationId="{CDDBB893-8D7C-B0A4-2BFA-8913A797A3A6}"/>
          </ac:spMkLst>
        </pc:spChg>
        <pc:spChg chg="add mod ord">
          <ac:chgData name="김근우(첨단원자력공학부)" userId="1966d26e-7976-44e3-92ce-cb8395d14386" providerId="ADAL" clId="{3B86F54D-2910-4163-A091-5360F0125C52}" dt="2026-01-09T02:52:29.278" v="16526" actId="207"/>
          <ac:spMkLst>
            <pc:docMk/>
            <pc:sldMk cId="688071606" sldId="402"/>
            <ac:spMk id="12" creationId="{F623053D-A388-5031-F8E6-836697EA2C10}"/>
          </ac:spMkLst>
        </pc:spChg>
        <pc:spChg chg="add del mod ord">
          <ac:chgData name="김근우(첨단원자력공학부)" userId="1966d26e-7976-44e3-92ce-cb8395d14386" providerId="ADAL" clId="{3B86F54D-2910-4163-A091-5360F0125C52}" dt="2026-01-09T02:51:48.718" v="16482" actId="478"/>
          <ac:spMkLst>
            <pc:docMk/>
            <pc:sldMk cId="688071606" sldId="402"/>
            <ac:spMk id="15" creationId="{94F77F3E-0E1D-F688-B101-692339B56F9C}"/>
          </ac:spMkLst>
        </pc:spChg>
        <pc:spChg chg="add del mod">
          <ac:chgData name="김근우(첨단원자력공학부)" userId="1966d26e-7976-44e3-92ce-cb8395d14386" providerId="ADAL" clId="{3B86F54D-2910-4163-A091-5360F0125C52}" dt="2026-01-09T02:48:19.936" v="16094" actId="478"/>
          <ac:spMkLst>
            <pc:docMk/>
            <pc:sldMk cId="688071606" sldId="402"/>
            <ac:spMk id="16" creationId="{B8482B20-4569-E5B0-B7AC-7FB6A4C1BAA2}"/>
          </ac:spMkLst>
        </pc:spChg>
        <pc:spChg chg="mod">
          <ac:chgData name="김근우(첨단원자력공학부)" userId="1966d26e-7976-44e3-92ce-cb8395d14386" providerId="ADAL" clId="{3B86F54D-2910-4163-A091-5360F0125C52}" dt="2026-01-09T02:53:05.357" v="16543" actId="6549"/>
          <ac:spMkLst>
            <pc:docMk/>
            <pc:sldMk cId="688071606" sldId="402"/>
            <ac:spMk id="18" creationId="{34B17CE6-D116-5A66-2F7F-1F417B28E902}"/>
          </ac:spMkLst>
        </pc:spChg>
        <pc:spChg chg="add mod">
          <ac:chgData name="김근우(첨단원자력공학부)" userId="1966d26e-7976-44e3-92ce-cb8395d14386" providerId="ADAL" clId="{3B86F54D-2910-4163-A091-5360F0125C52}" dt="2026-01-09T02:48:08.860" v="16090" actId="571"/>
          <ac:spMkLst>
            <pc:docMk/>
            <pc:sldMk cId="688071606" sldId="402"/>
            <ac:spMk id="21" creationId="{E5837D16-B913-6D35-ADD6-D7181DB72937}"/>
          </ac:spMkLst>
        </pc:spChg>
        <pc:spChg chg="add del mod">
          <ac:chgData name="김근우(첨단원자력공학부)" userId="1966d26e-7976-44e3-92ce-cb8395d14386" providerId="ADAL" clId="{3B86F54D-2910-4163-A091-5360F0125C52}" dt="2026-01-09T02:48:18.976" v="16093" actId="478"/>
          <ac:spMkLst>
            <pc:docMk/>
            <pc:sldMk cId="688071606" sldId="402"/>
            <ac:spMk id="23" creationId="{C6CF0EB2-707A-FFE0-62FF-45A339DBFDF0}"/>
          </ac:spMkLst>
        </pc:spChg>
        <pc:spChg chg="del mod">
          <ac:chgData name="김근우(첨단원자력공학부)" userId="1966d26e-7976-44e3-92ce-cb8395d14386" providerId="ADAL" clId="{3B86F54D-2910-4163-A091-5360F0125C52}" dt="2026-01-09T02:44:52.518" v="15793" actId="478"/>
          <ac:spMkLst>
            <pc:docMk/>
            <pc:sldMk cId="688071606" sldId="402"/>
            <ac:spMk id="33" creationId="{F7825F91-51B6-17BA-4F1A-C72EEE9DE19F}"/>
          </ac:spMkLst>
        </pc:spChg>
        <pc:spChg chg="del">
          <ac:chgData name="김근우(첨단원자력공학부)" userId="1966d26e-7976-44e3-92ce-cb8395d14386" providerId="ADAL" clId="{3B86F54D-2910-4163-A091-5360F0125C52}" dt="2026-01-09T02:44:52.518" v="15793" actId="478"/>
          <ac:spMkLst>
            <pc:docMk/>
            <pc:sldMk cId="688071606" sldId="402"/>
            <ac:spMk id="34" creationId="{268299D0-BF1D-382E-71C4-824F2F513E0D}"/>
          </ac:spMkLst>
        </pc:spChg>
        <pc:spChg chg="del mod topLvl">
          <ac:chgData name="김근우(첨단원자력공학부)" userId="1966d26e-7976-44e3-92ce-cb8395d14386" providerId="ADAL" clId="{3B86F54D-2910-4163-A091-5360F0125C52}" dt="2026-01-09T02:52:59.168" v="16536" actId="478"/>
          <ac:spMkLst>
            <pc:docMk/>
            <pc:sldMk cId="688071606" sldId="402"/>
            <ac:spMk id="36" creationId="{4EC9AF29-2921-8E97-5A94-0F7BE01B4C5C}"/>
          </ac:spMkLst>
        </pc:spChg>
        <pc:spChg chg="add mod">
          <ac:chgData name="김근우(첨단원자력공학부)" userId="1966d26e-7976-44e3-92ce-cb8395d14386" providerId="ADAL" clId="{3B86F54D-2910-4163-A091-5360F0125C52}" dt="2026-01-09T02:52:09.842" v="16507" actId="571"/>
          <ac:spMkLst>
            <pc:docMk/>
            <pc:sldMk cId="688071606" sldId="402"/>
            <ac:spMk id="40" creationId="{FF5F21EB-5BA3-F572-087C-A1AC3ED978BF}"/>
          </ac:spMkLst>
        </pc:spChg>
        <pc:spChg chg="add mod">
          <ac:chgData name="김근우(첨단원자력공학부)" userId="1966d26e-7976-44e3-92ce-cb8395d14386" providerId="ADAL" clId="{3B86F54D-2910-4163-A091-5360F0125C52}" dt="2026-01-09T02:52:25.918" v="16525" actId="207"/>
          <ac:spMkLst>
            <pc:docMk/>
            <pc:sldMk cId="688071606" sldId="402"/>
            <ac:spMk id="41" creationId="{85565509-CB3F-6BFD-3774-E3C0F2F2A722}"/>
          </ac:spMkLst>
        </pc:spChg>
        <pc:grpChg chg="del">
          <ac:chgData name="김근우(첨단원자력공학부)" userId="1966d26e-7976-44e3-92ce-cb8395d14386" providerId="ADAL" clId="{3B86F54D-2910-4163-A091-5360F0125C52}" dt="2026-01-09T02:44:47.913" v="15790" actId="478"/>
          <ac:grpSpMkLst>
            <pc:docMk/>
            <pc:sldMk cId="688071606" sldId="402"/>
            <ac:grpSpMk id="7" creationId="{F3A215DA-43CA-60AB-493A-399B2E66424D}"/>
          </ac:grpSpMkLst>
        </pc:grpChg>
        <pc:grpChg chg="del">
          <ac:chgData name="김근우(첨단원자력공학부)" userId="1966d26e-7976-44e3-92ce-cb8395d14386" providerId="ADAL" clId="{3B86F54D-2910-4163-A091-5360F0125C52}" dt="2026-01-09T02:44:53.207" v="15794" actId="478"/>
          <ac:grpSpMkLst>
            <pc:docMk/>
            <pc:sldMk cId="688071606" sldId="402"/>
            <ac:grpSpMk id="27" creationId="{D5353BCD-4434-D89C-ADD1-160E03B32BCA}"/>
          </ac:grpSpMkLst>
        </pc:grpChg>
        <pc:grpChg chg="add del mod">
          <ac:chgData name="김근우(첨단원자력공학부)" userId="1966d26e-7976-44e3-92ce-cb8395d14386" providerId="ADAL" clId="{3B86F54D-2910-4163-A091-5360F0125C52}" dt="2026-01-09T02:52:59.168" v="16536" actId="478"/>
          <ac:grpSpMkLst>
            <pc:docMk/>
            <pc:sldMk cId="688071606" sldId="402"/>
            <ac:grpSpMk id="32" creationId="{0CE31F85-6FF1-F3FB-A564-47CBF0C11B33}"/>
          </ac:grpSpMkLst>
        </pc:grpChg>
        <pc:grpChg chg="mod topLvl">
          <ac:chgData name="김근우(첨단원자력공학부)" userId="1966d26e-7976-44e3-92ce-cb8395d14386" providerId="ADAL" clId="{3B86F54D-2910-4163-A091-5360F0125C52}" dt="2026-01-09T02:52:59.168" v="16536" actId="478"/>
          <ac:grpSpMkLst>
            <pc:docMk/>
            <pc:sldMk cId="688071606" sldId="402"/>
            <ac:grpSpMk id="35" creationId="{802180E7-FAA4-923E-E7E8-6EF36171A790}"/>
          </ac:grpSpMkLst>
        </pc:grpChg>
        <pc:picChg chg="add mod modCrop">
          <ac:chgData name="김근우(첨단원자력공학부)" userId="1966d26e-7976-44e3-92ce-cb8395d14386" providerId="ADAL" clId="{3B86F54D-2910-4163-A091-5360F0125C52}" dt="2026-01-09T02:50:08.807" v="16466" actId="1076"/>
          <ac:picMkLst>
            <pc:docMk/>
            <pc:sldMk cId="688071606" sldId="402"/>
            <ac:picMk id="3" creationId="{1FC9A219-1F83-9BCE-AAE5-538E1228556E}"/>
          </ac:picMkLst>
        </pc:picChg>
        <pc:picChg chg="del">
          <ac:chgData name="김근우(첨단원자력공학부)" userId="1966d26e-7976-44e3-92ce-cb8395d14386" providerId="ADAL" clId="{3B86F54D-2910-4163-A091-5360F0125C52}" dt="2026-01-09T02:44:53.651" v="15795" actId="478"/>
          <ac:picMkLst>
            <pc:docMk/>
            <pc:sldMk cId="688071606" sldId="402"/>
            <ac:picMk id="5" creationId="{4CBB9687-42EE-C6F8-278A-363B8B4BBC24}"/>
          </ac:picMkLst>
        </pc:picChg>
        <pc:picChg chg="add mod modCrop">
          <ac:chgData name="김근우(첨단원자력공학부)" userId="1966d26e-7976-44e3-92ce-cb8395d14386" providerId="ADAL" clId="{3B86F54D-2910-4163-A091-5360F0125C52}" dt="2026-01-09T02:47:04.799" v="16041"/>
          <ac:picMkLst>
            <pc:docMk/>
            <pc:sldMk cId="688071606" sldId="402"/>
            <ac:picMk id="9" creationId="{E66CEBD6-D0BC-BFC6-F064-1207F19ACBC7}"/>
          </ac:picMkLst>
        </pc:picChg>
        <pc:picChg chg="add mod">
          <ac:chgData name="김근우(첨단원자력공학부)" userId="1966d26e-7976-44e3-92ce-cb8395d14386" providerId="ADAL" clId="{3B86F54D-2910-4163-A091-5360F0125C52}" dt="2026-01-09T02:48:08.860" v="16090" actId="571"/>
          <ac:picMkLst>
            <pc:docMk/>
            <pc:sldMk cId="688071606" sldId="402"/>
            <ac:picMk id="20" creationId="{DE54A113-68C1-7E16-CCBD-E9E7CA1807C1}"/>
          </ac:picMkLst>
        </pc:picChg>
        <pc:picChg chg="del">
          <ac:chgData name="김근우(첨단원자력공학부)" userId="1966d26e-7976-44e3-92ce-cb8395d14386" providerId="ADAL" clId="{3B86F54D-2910-4163-A091-5360F0125C52}" dt="2026-01-09T02:44:48.767" v="15791" actId="478"/>
          <ac:picMkLst>
            <pc:docMk/>
            <pc:sldMk cId="688071606" sldId="402"/>
            <ac:picMk id="29" creationId="{02150D35-A7FB-D78D-D9ED-09FB9C8AFE1B}"/>
          </ac:picMkLst>
        </pc:picChg>
        <pc:picChg chg="mod">
          <ac:chgData name="김근우(첨단원자력공학부)" userId="1966d26e-7976-44e3-92ce-cb8395d14386" providerId="ADAL" clId="{3B86F54D-2910-4163-A091-5360F0125C52}" dt="2026-01-09T02:50:38.853" v="16469"/>
          <ac:picMkLst>
            <pc:docMk/>
            <pc:sldMk cId="688071606" sldId="402"/>
            <ac:picMk id="37" creationId="{C98C414F-F8E7-BFD5-1A6E-14597CD84BE6}"/>
          </ac:picMkLst>
        </pc:picChg>
        <pc:picChg chg="mod">
          <ac:chgData name="김근우(첨단원자력공학부)" userId="1966d26e-7976-44e3-92ce-cb8395d14386" providerId="ADAL" clId="{3B86F54D-2910-4163-A091-5360F0125C52}" dt="2026-01-09T02:50:38.853" v="16469"/>
          <ac:picMkLst>
            <pc:docMk/>
            <pc:sldMk cId="688071606" sldId="402"/>
            <ac:picMk id="38" creationId="{A41BF49B-2752-61B5-FFEC-5FBAC6438CDD}"/>
          </ac:picMkLst>
        </pc:picChg>
        <pc:picChg chg="add mod">
          <ac:chgData name="김근우(첨단원자력공학부)" userId="1966d26e-7976-44e3-92ce-cb8395d14386" providerId="ADAL" clId="{3B86F54D-2910-4163-A091-5360F0125C52}" dt="2026-01-09T02:52:09.842" v="16507" actId="571"/>
          <ac:picMkLst>
            <pc:docMk/>
            <pc:sldMk cId="688071606" sldId="402"/>
            <ac:picMk id="39" creationId="{318824CA-60EF-584B-B137-76ABA708A778}"/>
          </ac:picMkLst>
        </pc:picChg>
        <pc:cxnChg chg="del">
          <ac:chgData name="김근우(첨단원자력공학부)" userId="1966d26e-7976-44e3-92ce-cb8395d14386" providerId="ADAL" clId="{3B86F54D-2910-4163-A091-5360F0125C52}" dt="2026-01-09T02:44:54.204" v="15796" actId="478"/>
          <ac:cxnSpMkLst>
            <pc:docMk/>
            <pc:sldMk cId="688071606" sldId="402"/>
            <ac:cxnSpMk id="8" creationId="{2ACFD9C5-0B59-4BE2-4A25-3120FC68F223}"/>
          </ac:cxnSpMkLst>
        </pc:cxnChg>
        <pc:cxnChg chg="add del">
          <ac:chgData name="김근우(첨단원자력공학부)" userId="1966d26e-7976-44e3-92ce-cb8395d14386" providerId="ADAL" clId="{3B86F54D-2910-4163-A091-5360F0125C52}" dt="2026-01-09T02:50:24.440" v="16468" actId="478"/>
          <ac:cxnSpMkLst>
            <pc:docMk/>
            <pc:sldMk cId="688071606" sldId="402"/>
            <ac:cxnSpMk id="30" creationId="{F392B4EB-D610-A761-AAD4-B3BF1B10A7D0}"/>
          </ac:cxnSpMkLst>
        </pc:cxnChg>
        <pc:cxnChg chg="del">
          <ac:chgData name="김근우(첨단원자력공학부)" userId="1966d26e-7976-44e3-92ce-cb8395d14386" providerId="ADAL" clId="{3B86F54D-2910-4163-A091-5360F0125C52}" dt="2026-01-09T02:44:55.705" v="15797" actId="478"/>
          <ac:cxnSpMkLst>
            <pc:docMk/>
            <pc:sldMk cId="688071606" sldId="402"/>
            <ac:cxnSpMk id="31" creationId="{B418261D-28E9-60E6-774B-DF8081717E63}"/>
          </ac:cxnSpMkLst>
        </pc:cxnChg>
        <pc:cxnChg chg="add mod">
          <ac:chgData name="김근우(첨단원자력공학부)" userId="1966d26e-7976-44e3-92ce-cb8395d14386" providerId="ADAL" clId="{3B86F54D-2910-4163-A091-5360F0125C52}" dt="2026-01-09T02:52:41.758" v="16528" actId="208"/>
          <ac:cxnSpMkLst>
            <pc:docMk/>
            <pc:sldMk cId="688071606" sldId="402"/>
            <ac:cxnSpMk id="43" creationId="{CFC7A668-692C-8527-1B63-3AF5427CD6E8}"/>
          </ac:cxnSpMkLst>
        </pc:cxnChg>
        <pc:cxnChg chg="add mod">
          <ac:chgData name="김근우(첨단원자력공학부)" userId="1966d26e-7976-44e3-92ce-cb8395d14386" providerId="ADAL" clId="{3B86F54D-2910-4163-A091-5360F0125C52}" dt="2026-01-09T02:52:53.549" v="16535" actId="14100"/>
          <ac:cxnSpMkLst>
            <pc:docMk/>
            <pc:sldMk cId="688071606" sldId="402"/>
            <ac:cxnSpMk id="44" creationId="{84DEC4C3-1F1C-730F-5E02-6E4671F0B2DA}"/>
          </ac:cxnSpMkLst>
        </pc:cxnChg>
      </pc:sldChg>
      <pc:sldChg chg="addSp delSp modSp add mod ord">
        <pc:chgData name="김근우(첨단원자력공학부)" userId="1966d26e-7976-44e3-92ce-cb8395d14386" providerId="ADAL" clId="{3B86F54D-2910-4163-A091-5360F0125C52}" dt="2026-01-09T03:06:59.605" v="17637" actId="11"/>
        <pc:sldMkLst>
          <pc:docMk/>
          <pc:sldMk cId="999633642" sldId="403"/>
        </pc:sldMkLst>
        <pc:spChg chg="mod">
          <ac:chgData name="김근우(첨단원자력공학부)" userId="1966d26e-7976-44e3-92ce-cb8395d14386" providerId="ADAL" clId="{3B86F54D-2910-4163-A091-5360F0125C52}" dt="2026-01-09T03:02:46.368" v="17265"/>
          <ac:spMkLst>
            <pc:docMk/>
            <pc:sldMk cId="999633642" sldId="403"/>
            <ac:spMk id="6" creationId="{56BA8A0E-351E-227B-6EA1-FD1DA257B481}"/>
          </ac:spMkLst>
        </pc:spChg>
        <pc:spChg chg="mod">
          <ac:chgData name="김근우(첨단원자력공학부)" userId="1966d26e-7976-44e3-92ce-cb8395d14386" providerId="ADAL" clId="{3B86F54D-2910-4163-A091-5360F0125C52}" dt="2026-01-09T03:02:46.368" v="17265"/>
          <ac:spMkLst>
            <pc:docMk/>
            <pc:sldMk cId="999633642" sldId="403"/>
            <ac:spMk id="7" creationId="{0650418F-5EE1-49C4-A7B6-FA1BBAC46F64}"/>
          </ac:spMkLst>
        </pc:spChg>
        <pc:spChg chg="mod">
          <ac:chgData name="김근우(첨단원자력공학부)" userId="1966d26e-7976-44e3-92ce-cb8395d14386" providerId="ADAL" clId="{3B86F54D-2910-4163-A091-5360F0125C52}" dt="2026-01-09T03:02:46.368" v="17265"/>
          <ac:spMkLst>
            <pc:docMk/>
            <pc:sldMk cId="999633642" sldId="403"/>
            <ac:spMk id="8" creationId="{DF33F6D4-A216-E24B-D2DC-43F82B50A812}"/>
          </ac:spMkLst>
        </pc:spChg>
        <pc:spChg chg="mod">
          <ac:chgData name="김근우(첨단원자력공학부)" userId="1966d26e-7976-44e3-92ce-cb8395d14386" providerId="ADAL" clId="{3B86F54D-2910-4163-A091-5360F0125C52}" dt="2026-01-09T03:06:59.605" v="17637" actId="11"/>
          <ac:spMkLst>
            <pc:docMk/>
            <pc:sldMk cId="999633642" sldId="403"/>
            <ac:spMk id="18" creationId="{0C189F3E-CAF0-5543-8652-EE58F4406FEC}"/>
          </ac:spMkLst>
        </pc:spChg>
        <pc:grpChg chg="add mod">
          <ac:chgData name="김근우(첨단원자력공학부)" userId="1966d26e-7976-44e3-92ce-cb8395d14386" providerId="ADAL" clId="{3B86F54D-2910-4163-A091-5360F0125C52}" dt="2026-01-09T03:06:49.752" v="17635" actId="12788"/>
          <ac:grpSpMkLst>
            <pc:docMk/>
            <pc:sldMk cId="999633642" sldId="403"/>
            <ac:grpSpMk id="3" creationId="{F6CB9D0B-3189-8AA5-5A05-5ACD62F8A6DD}"/>
          </ac:grpSpMkLst>
        </pc:grpChg>
        <pc:grpChg chg="mod">
          <ac:chgData name="김근우(첨단원자력공학부)" userId="1966d26e-7976-44e3-92ce-cb8395d14386" providerId="ADAL" clId="{3B86F54D-2910-4163-A091-5360F0125C52}" dt="2026-01-09T03:02:46.368" v="17265"/>
          <ac:grpSpMkLst>
            <pc:docMk/>
            <pc:sldMk cId="999633642" sldId="403"/>
            <ac:grpSpMk id="5" creationId="{E4D8D0C2-AD59-64D0-A020-5216AB0B3AC9}"/>
          </ac:grpSpMkLst>
        </pc:grpChg>
        <pc:picChg chg="del">
          <ac:chgData name="김근우(첨단원자력공학부)" userId="1966d26e-7976-44e3-92ce-cb8395d14386" providerId="ADAL" clId="{3B86F54D-2910-4163-A091-5360F0125C52}" dt="2026-01-09T03:02:29.660" v="17263" actId="478"/>
          <ac:picMkLst>
            <pc:docMk/>
            <pc:sldMk cId="999633642" sldId="403"/>
            <ac:picMk id="4" creationId="{28EBA47C-27AD-A397-8494-3CF25C6828BC}"/>
          </ac:picMkLst>
        </pc:picChg>
        <pc:picChg chg="mod">
          <ac:chgData name="김근우(첨단원자력공학부)" userId="1966d26e-7976-44e3-92ce-cb8395d14386" providerId="ADAL" clId="{3B86F54D-2910-4163-A091-5360F0125C52}" dt="2026-01-09T03:02:46.368" v="17265"/>
          <ac:picMkLst>
            <pc:docMk/>
            <pc:sldMk cId="999633642" sldId="403"/>
            <ac:picMk id="9" creationId="{EF019CDA-C0BE-1603-87D5-AC9446070343}"/>
          </ac:picMkLst>
        </pc:picChg>
        <pc:picChg chg="mod">
          <ac:chgData name="김근우(첨단원자력공학부)" userId="1966d26e-7976-44e3-92ce-cb8395d14386" providerId="ADAL" clId="{3B86F54D-2910-4163-A091-5360F0125C52}" dt="2026-01-09T03:02:46.368" v="17265"/>
          <ac:picMkLst>
            <pc:docMk/>
            <pc:sldMk cId="999633642" sldId="403"/>
            <ac:picMk id="10" creationId="{93DD05BA-6818-A8B2-3251-9508A2A30039}"/>
          </ac:picMkLst>
        </pc:picChg>
        <pc:picChg chg="mod">
          <ac:chgData name="김근우(첨단원자력공학부)" userId="1966d26e-7976-44e3-92ce-cb8395d14386" providerId="ADAL" clId="{3B86F54D-2910-4163-A091-5360F0125C52}" dt="2026-01-09T03:02:46.368" v="17265"/>
          <ac:picMkLst>
            <pc:docMk/>
            <pc:sldMk cId="999633642" sldId="403"/>
            <ac:picMk id="11" creationId="{6DC5E94F-381E-E264-EDD5-9950147352FC}"/>
          </ac:picMkLst>
        </pc:picChg>
        <pc:picChg chg="add mod ord">
          <ac:chgData name="김근우(첨단원자력공학부)" userId="1966d26e-7976-44e3-92ce-cb8395d14386" providerId="ADAL" clId="{3B86F54D-2910-4163-A091-5360F0125C52}" dt="2026-01-09T03:04:02.975" v="17291" actId="1076"/>
          <ac:picMkLst>
            <pc:docMk/>
            <pc:sldMk cId="999633642" sldId="403"/>
            <ac:picMk id="12" creationId="{31309CD6-61C0-38A6-F3AA-4FEFC17D42DB}"/>
          </ac:picMkLst>
        </pc:picChg>
        <pc:picChg chg="add mod">
          <ac:chgData name="김근우(첨단원자력공학부)" userId="1966d26e-7976-44e3-92ce-cb8395d14386" providerId="ADAL" clId="{3B86F54D-2910-4163-A091-5360F0125C52}" dt="2026-01-09T03:06:51.616" v="17636" actId="1076"/>
          <ac:picMkLst>
            <pc:docMk/>
            <pc:sldMk cId="999633642" sldId="403"/>
            <ac:picMk id="13" creationId="{6426B13A-E10D-CFC4-F594-A477B721A944}"/>
          </ac:picMkLst>
        </pc:picChg>
        <pc:picChg chg="add mod">
          <ac:chgData name="김근우(첨단원자력공학부)" userId="1966d26e-7976-44e3-92ce-cb8395d14386" providerId="ADAL" clId="{3B86F54D-2910-4163-A091-5360F0125C52}" dt="2026-01-09T03:06:05.388" v="17451" actId="571"/>
          <ac:picMkLst>
            <pc:docMk/>
            <pc:sldMk cId="999633642" sldId="403"/>
            <ac:picMk id="14" creationId="{2324C82E-6E06-9463-0FDB-8FB04E3B76FE}"/>
          </ac:picMkLst>
        </pc:picChg>
      </pc:sldChg>
      <pc:sldChg chg="delSp modSp add del mod">
        <pc:chgData name="김근우(첨단원자력공학부)" userId="1966d26e-7976-44e3-92ce-cb8395d14386" providerId="ADAL" clId="{3B86F54D-2910-4163-A091-5360F0125C52}" dt="2026-01-09T03:08:51.294" v="17822" actId="47"/>
        <pc:sldMkLst>
          <pc:docMk/>
          <pc:sldMk cId="16457506" sldId="404"/>
        </pc:sldMkLst>
        <pc:spChg chg="del">
          <ac:chgData name="김근우(첨단원자력공학부)" userId="1966d26e-7976-44e3-92ce-cb8395d14386" providerId="ADAL" clId="{3B86F54D-2910-4163-A091-5360F0125C52}" dt="2026-01-09T03:07:36.134" v="17699" actId="478"/>
          <ac:spMkLst>
            <pc:docMk/>
            <pc:sldMk cId="16457506" sldId="404"/>
            <ac:spMk id="5" creationId="{67CC8A1B-12AC-4498-BA83-F58C020D1ECB}"/>
          </ac:spMkLst>
        </pc:spChg>
        <pc:spChg chg="del mod">
          <ac:chgData name="김근우(첨단원자력공학부)" userId="1966d26e-7976-44e3-92ce-cb8395d14386" providerId="ADAL" clId="{3B86F54D-2910-4163-A091-5360F0125C52}" dt="2026-01-09T03:07:36.718" v="17700" actId="478"/>
          <ac:spMkLst>
            <pc:docMk/>
            <pc:sldMk cId="16457506" sldId="404"/>
            <ac:spMk id="14" creationId="{62CE9526-8F86-D439-B5E1-EEE1ACAFDC72}"/>
          </ac:spMkLst>
        </pc:spChg>
        <pc:spChg chg="mod">
          <ac:chgData name="김근우(첨단원자력공학부)" userId="1966d26e-7976-44e3-92ce-cb8395d14386" providerId="ADAL" clId="{3B86F54D-2910-4163-A091-5360F0125C52}" dt="2026-01-09T03:07:38.272" v="17702" actId="6549"/>
          <ac:spMkLst>
            <pc:docMk/>
            <pc:sldMk cId="16457506" sldId="404"/>
            <ac:spMk id="18" creationId="{1CE5836F-95B3-EA3C-839F-CE03683E5CFC}"/>
          </ac:spMkLst>
        </pc:spChg>
        <pc:picChg chg="del">
          <ac:chgData name="김근우(첨단원자력공학부)" userId="1966d26e-7976-44e3-92ce-cb8395d14386" providerId="ADAL" clId="{3B86F54D-2910-4163-A091-5360F0125C52}" dt="2026-01-09T03:07:35.304" v="17697" actId="478"/>
          <ac:picMkLst>
            <pc:docMk/>
            <pc:sldMk cId="16457506" sldId="404"/>
            <ac:picMk id="4" creationId="{344AB952-0877-1C53-4988-71926D8A0EA2}"/>
          </ac:picMkLst>
        </pc:picChg>
        <pc:picChg chg="del">
          <ac:chgData name="김근우(첨단원자력공학부)" userId="1966d26e-7976-44e3-92ce-cb8395d14386" providerId="ADAL" clId="{3B86F54D-2910-4163-A091-5360F0125C52}" dt="2026-01-09T03:07:36.902" v="17701" actId="478"/>
          <ac:picMkLst>
            <pc:docMk/>
            <pc:sldMk cId="16457506" sldId="404"/>
            <ac:picMk id="7" creationId="{2613854F-2039-5BF7-4469-98B884F90B9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E98C39D9-1574-D3DC-8695-C5FE42E948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9CCEB8D-59C0-BC42-BEA0-4311713E84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76900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0944E-6542-492B-AA95-196E61B0C325}" type="datetimeFigureOut">
              <a:rPr lang="ko-KR" altLang="en-US" smtClean="0"/>
              <a:t>2026-01-09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432300B-D331-9B13-FFD8-E848DD46FE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43675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BF7DCD5-9934-04CF-F821-C8C7589A21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76900" y="6543675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8273C-25D0-469E-9672-39C8FC9DC9D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41620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76900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30337-07D3-4779-AB34-8BD678A86788}" type="datetimeFigureOut">
              <a:rPr lang="ko-KR" altLang="en-US" smtClean="0"/>
              <a:t>2026-01-09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946400" y="862013"/>
            <a:ext cx="4129088" cy="2324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01713" y="3316288"/>
            <a:ext cx="8018462" cy="27130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543675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76900" y="6543675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717B0-6EDA-4ADE-8FBF-EBE2580C3A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498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E6D6E68-6C93-E2AD-9194-479873FAB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65685"/>
            <a:ext cx="2743200" cy="365125"/>
          </a:xfrm>
        </p:spPr>
        <p:txBody>
          <a:bodyPr/>
          <a:lstStyle/>
          <a:p>
            <a:r>
              <a:rPr lang="en-US" altLang="ko-KR"/>
              <a:t>2025. 12. 09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B3806E4-E75D-CA37-5A73-8A3DB3064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465684"/>
            <a:ext cx="4114800" cy="365125"/>
          </a:xfrm>
        </p:spPr>
        <p:txBody>
          <a:bodyPr/>
          <a:lstStyle/>
          <a:p>
            <a:r>
              <a:rPr lang="en-US" altLang="ko-KR"/>
              <a:t>Geunwoo Kim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DF99456-DE55-665F-A409-4D5C8E4D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5685"/>
            <a:ext cx="2743200" cy="365125"/>
          </a:xfrm>
        </p:spPr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 descr="로고, 폰트, 상징, 그래픽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217F9CF9-D2D4-9902-B33F-F7EC56F48C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58170"/>
            <a:ext cx="2043955" cy="189983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F4668B77-3CE1-1961-47ED-75FB88FA4649}"/>
              </a:ext>
            </a:extLst>
          </p:cNvPr>
          <p:cNvSpPr/>
          <p:nvPr userDrawn="1"/>
        </p:nvSpPr>
        <p:spPr>
          <a:xfrm>
            <a:off x="3" y="891289"/>
            <a:ext cx="214364" cy="157102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75"/>
          </a:p>
        </p:txBody>
      </p:sp>
      <p:sp>
        <p:nvSpPr>
          <p:cNvPr id="9" name="제목 4">
            <a:extLst>
              <a:ext uri="{FF2B5EF4-FFF2-40B4-BE49-F238E27FC236}">
                <a16:creationId xmlns:a16="http://schemas.microsoft.com/office/drawing/2014/main" id="{883B06F3-96FD-800A-737D-7F9A36026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105" y="816396"/>
            <a:ext cx="11763272" cy="1704559"/>
          </a:xfrm>
        </p:spPr>
        <p:txBody>
          <a:bodyPr anchor="ctr">
            <a:noAutofit/>
          </a:bodyPr>
          <a:lstStyle/>
          <a:p>
            <a:pPr algn="l"/>
            <a:endParaRPr lang="ko-KR" altLang="en-US" sz="2800" b="1">
              <a:latin typeface="Aptos Narrow" panose="020B0004020202020204" pitchFamily="34" charset="0"/>
            </a:endParaRPr>
          </a:p>
        </p:txBody>
      </p:sp>
      <p:sp>
        <p:nvSpPr>
          <p:cNvPr id="10" name="부제목 2">
            <a:extLst>
              <a:ext uri="{FF2B5EF4-FFF2-40B4-BE49-F238E27FC236}">
                <a16:creationId xmlns:a16="http://schemas.microsoft.com/office/drawing/2014/main" id="{6E329E76-2865-0F8D-B54C-5372DF873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09916"/>
            <a:ext cx="9144000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057194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160227-55FD-480B-53D9-F0C8FE72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713319E-D41B-AFD6-7573-04D10C84D8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54D3209-FE4D-5309-0A2E-8D15FC6C3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2025. 12. 09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60AFEF-A544-1280-86CF-1574AD42A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Geunwoo Kim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E5573DF-F7AA-2206-B512-A076BF246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9915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944777D-56F9-56BA-3177-F46C5BDAB4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879" y="365125"/>
            <a:ext cx="2627924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8E3529A-206B-F22C-531C-617985379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00107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2C14C1C-9416-3E93-E4F3-B37CAF590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2025. 12. 09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E4B4AAC-D8E6-56BD-DC82-2694D8963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Geunwoo Kim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EF63B40-A613-CAD5-3511-48E104FD4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539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A574C4D-E3D3-D8D2-2A45-1B9E10A73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859" y="919852"/>
            <a:ext cx="10515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45774EF-F517-530E-5795-BD3D017F86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81"/>
            <a:ext cx="2743200" cy="365125"/>
          </a:xfrm>
        </p:spPr>
        <p:txBody>
          <a:bodyPr/>
          <a:lstStyle/>
          <a:p>
            <a:r>
              <a:rPr lang="en-US" altLang="ko-KR"/>
              <a:t>2025. 12. 09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B9EE50B-9F02-2403-1308-6D06D8C14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491564"/>
            <a:ext cx="4114800" cy="365125"/>
          </a:xfrm>
        </p:spPr>
        <p:txBody>
          <a:bodyPr/>
          <a:lstStyle/>
          <a:p>
            <a:r>
              <a:rPr lang="en-US" altLang="ko-KR"/>
              <a:t>Geunwoo Kim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572F547-873F-EE8D-64F2-DDC364D4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3" y="6492881"/>
            <a:ext cx="2743200" cy="365125"/>
          </a:xfrm>
        </p:spPr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3C65AD6-8DC1-13D7-053F-306FF913726D}"/>
              </a:ext>
            </a:extLst>
          </p:cNvPr>
          <p:cNvSpPr/>
          <p:nvPr userDrawn="1"/>
        </p:nvSpPr>
        <p:spPr>
          <a:xfrm>
            <a:off x="3" y="138254"/>
            <a:ext cx="119529" cy="52530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75"/>
          </a:p>
        </p:txBody>
      </p:sp>
      <p:pic>
        <p:nvPicPr>
          <p:cNvPr id="8" name="그림 7" descr="로고, 폰트, 상징, 그래픽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C2285788-A084-D932-D01B-D6DBA16573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729"/>
          <a:stretch>
            <a:fillRect/>
          </a:stretch>
        </p:blipFill>
        <p:spPr>
          <a:xfrm>
            <a:off x="11328400" y="6"/>
            <a:ext cx="863600" cy="842545"/>
          </a:xfrm>
          <a:prstGeom prst="rect">
            <a:avLst/>
          </a:prstGeom>
        </p:spPr>
      </p:pic>
      <p:sp>
        <p:nvSpPr>
          <p:cNvPr id="9" name="제목 1">
            <a:extLst>
              <a:ext uri="{FF2B5EF4-FFF2-40B4-BE49-F238E27FC236}">
                <a16:creationId xmlns:a16="http://schemas.microsoft.com/office/drawing/2014/main" id="{E512AE21-C1AD-EDA9-9EE5-A8970331F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97" y="60391"/>
            <a:ext cx="10515600" cy="68103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763985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26985D-B503-2FC7-6F55-DCB705B3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339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B1B1461-AD26-8E7E-048D-1B0DF88C0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339" y="458947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398BF9C-2536-DE14-80CD-A56252263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2025. 12. 09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B571877-1169-0A33-1F8E-70ECA533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Geunwoo Kim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4E70041-6FFF-4BAB-8902-22941E23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5148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F27B7C-1185-280B-4C01-ED8690915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66C0F4D-DA2C-A159-9967-24056AEBB8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5" y="1825625"/>
            <a:ext cx="5164015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01C2863-CB15-6794-DE12-33870DB66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9785" y="1825625"/>
            <a:ext cx="5164016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4AAFFB5-BEA1-9FFF-104A-97AA8E1CC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2025. 12. 09</a:t>
            </a:r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D28AEF0-54E9-F8BB-6F65-E80D434D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Geunwoo Kim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1358459-4DB2-ECB3-1306-BBFAD7AB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5691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F89317-5EDE-A958-3605-D475AB14E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55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922D10F-6196-5FF5-A211-AD7E3C925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153" y="1681163"/>
            <a:ext cx="515815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49E61A2-3593-F6DD-684C-6FC1B91DA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153" y="2505075"/>
            <a:ext cx="5158155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2449FFF-56A5-D2E0-C40C-DC22E3683F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5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177F712-4072-0DC1-1D01-C4174235FD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5" y="2505075"/>
            <a:ext cx="5183553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762900E-32F1-4584-5321-EF15B3B9B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2025. 12. 09</a:t>
            </a:r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B86A949-4791-351A-0B51-00511AD23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Geunwoo Kim</a:t>
            </a:r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E174F98-C45D-6C78-135F-6F75F5AC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0999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463BD1-68EA-FF96-D0E4-A455F0C59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BD6CA2B-BE98-CD2A-6788-FA693D518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2025. 12. 09</a:t>
            </a:r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BC5A99B-E895-E72A-598D-E44E96FE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Geunwoo Kim</a:t>
            </a:r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B7795E-1F2A-6509-97AA-58D214FA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412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58E56D8-2596-6EF4-A6AA-70FEF0A3E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2025. 12. 09</a:t>
            </a:r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FC8DA68-6ACD-2772-0EBA-BC797F657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Geunwoo Kim</a:t>
            </a: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45E4C49-F9BA-9684-A45A-32FFB3A2A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137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AECC4F-6584-6AEE-5537-CE1E7D7C1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53" y="457200"/>
            <a:ext cx="39311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D5EA20C-172D-6A5D-521C-7A1C990C7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559" y="987432"/>
            <a:ext cx="617219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86BCF5D-7C4A-3437-9FEF-4618D5ADA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53" y="2057400"/>
            <a:ext cx="39311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91DDDC1-FC76-E6F6-9684-05896DF51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2025. 12. 09</a:t>
            </a:r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826A372-4B07-3C14-1066-B447B7E18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Geunwoo Kim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77FDC32-DEEC-5519-04CB-284341A54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6067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C9BC2F-6F3F-F858-9939-2B0F1B4F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53" y="457200"/>
            <a:ext cx="39311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50B7F89-53CC-28A0-9578-A44CA6941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559" y="987432"/>
            <a:ext cx="617219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5520A0E-07F7-B602-6D39-C1A9441D7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53" y="2057400"/>
            <a:ext cx="39311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D4B993A-E9C3-00A9-2B46-7DD11A6A9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2025. 12. 09</a:t>
            </a:r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EF2F827-21AB-3AD5-133B-4C5990E6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Geunwoo Kim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CE86EA8-5ECA-91BE-82A6-E34F4D7F4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772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AE6FA19-7A9F-F246-4743-E45FE2B8D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227B8D1-27EC-3E8E-0348-9A97CB525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E56811C-3499-E22A-F246-365F34AB1B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2025. 12. 09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08573C8-E155-35AE-83BB-3E860AF310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Geunwoo Kim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DC97469-DDA8-8DE6-0649-183E89826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E07D6-92A3-4059-8807-6342F075D8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448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/>
  <p:txStyles>
    <p:titleStyle>
      <a:lvl1pPr algn="l" defTabSz="914354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5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51.png"/><Relationship Id="rId7" Type="http://schemas.openxmlformats.org/officeDocument/2006/relationships/image" Target="../media/image35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3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FE5C3-788C-2102-5B55-BE882ED3B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>
            <a:extLst>
              <a:ext uri="{FF2B5EF4-FFF2-40B4-BE49-F238E27FC236}">
                <a16:creationId xmlns:a16="http://schemas.microsoft.com/office/drawing/2014/main" id="{D99EF182-B628-127D-4ABD-147FE58500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2800" dirty="0"/>
              <a:t>Session II: Beam Manipulations and Beam</a:t>
            </a:r>
            <a:r>
              <a:rPr lang="ko-KR" altLang="en-US" sz="2800" dirty="0"/>
              <a:t> </a:t>
            </a:r>
            <a:r>
              <a:rPr lang="en-US" altLang="ko-KR" sz="2800" dirty="0"/>
              <a:t>Diagnostics</a:t>
            </a:r>
            <a:endParaRPr lang="ko-KR" altLang="en-US" sz="2800" dirty="0"/>
          </a:p>
        </p:txBody>
      </p:sp>
      <p:sp>
        <p:nvSpPr>
          <p:cNvPr id="8" name="부제목 7">
            <a:extLst>
              <a:ext uri="{FF2B5EF4-FFF2-40B4-BE49-F238E27FC236}">
                <a16:creationId xmlns:a16="http://schemas.microsoft.com/office/drawing/2014/main" id="{B4829B61-F81B-99AE-BA56-FDC51AE767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26. 01. 09</a:t>
            </a:r>
          </a:p>
          <a:p>
            <a:r>
              <a:rPr lang="ko-KR" altLang="en-US" dirty="0"/>
              <a:t>김 근 우</a:t>
            </a:r>
            <a:endParaRPr lang="en-US" altLang="ko-KR" dirty="0"/>
          </a:p>
          <a:p>
            <a:r>
              <a:rPr lang="en-US" altLang="ko-KR" dirty="0"/>
              <a:t>DANE, POSTECH</a:t>
            </a:r>
          </a:p>
        </p:txBody>
      </p:sp>
    </p:spTree>
    <p:extLst>
      <p:ext uri="{BB962C8B-B14F-4D97-AF65-F5344CB8AC3E}">
        <p14:creationId xmlns:p14="http://schemas.microsoft.com/office/powerpoint/2010/main" val="2281061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FA1B5-DCE4-E7E0-1142-69C304501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310784-CFB4-B213-A5E0-9A180C7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9" y="-204609"/>
            <a:ext cx="10515600" cy="1325563"/>
          </a:xfrm>
        </p:spPr>
        <p:txBody>
          <a:bodyPr/>
          <a:lstStyle/>
          <a:p>
            <a:r>
              <a:rPr lang="en-US" altLang="ko-KR" b="1" dirty="0"/>
              <a:t>Short-term</a:t>
            </a:r>
            <a:r>
              <a:rPr lang="ko-KR" altLang="en-US" b="1" dirty="0"/>
              <a:t> </a:t>
            </a:r>
            <a:r>
              <a:rPr lang="en-US" altLang="ko-KR" b="1" dirty="0"/>
              <a:t>plan (~2</a:t>
            </a:r>
            <a:r>
              <a:rPr lang="ko-KR" altLang="en-US" b="1" dirty="0"/>
              <a:t>월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AAEE68-3AF9-346D-4C6F-E628EB7E913A}"/>
              </a:ext>
            </a:extLst>
          </p:cNvPr>
          <p:cNvSpPr txBox="1"/>
          <p:nvPr/>
        </p:nvSpPr>
        <p:spPr>
          <a:xfrm>
            <a:off x="109267" y="815515"/>
            <a:ext cx="10263169" cy="480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800" b="1" dirty="0"/>
              <a:t>내용 정리 후 </a:t>
            </a:r>
            <a:r>
              <a:rPr lang="en-US" altLang="ko-KR" sz="1800" b="1" dirty="0"/>
              <a:t>tomography </a:t>
            </a:r>
            <a:r>
              <a:rPr lang="ko-KR" altLang="en-US" sz="1800" b="1" dirty="0"/>
              <a:t>논문 작성</a:t>
            </a:r>
            <a:endParaRPr lang="en-US" altLang="ko-KR" sz="1800" b="1" dirty="0"/>
          </a:p>
          <a:p>
            <a:pPr marL="821798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b="1" dirty="0"/>
              <a:t>Noise</a:t>
            </a:r>
            <a:r>
              <a:rPr lang="ko-KR" altLang="en-US" sz="1400" b="1" dirty="0"/>
              <a:t> 성분 추가</a:t>
            </a:r>
            <a:r>
              <a:rPr lang="en-US" altLang="ko-KR" sz="1400" b="1" dirty="0"/>
              <a:t>:</a:t>
            </a:r>
            <a:r>
              <a:rPr lang="ko-KR" altLang="en-US" sz="1400" b="1" dirty="0"/>
              <a:t> </a:t>
            </a:r>
            <a:r>
              <a:rPr lang="en-US" altLang="ko-KR" sz="1400" dirty="0"/>
              <a:t>Discretization </a:t>
            </a:r>
            <a:r>
              <a:rPr lang="ko-KR" altLang="en-US" sz="1400" dirty="0"/>
              <a:t>억제</a:t>
            </a:r>
            <a:endParaRPr lang="en-US" altLang="ko-KR" sz="1400" dirty="0"/>
          </a:p>
          <a:p>
            <a:pPr marL="821798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/>
              <a:t>정규화 내용 추가</a:t>
            </a:r>
            <a:r>
              <a:rPr lang="en-US" altLang="ko-KR" sz="1400" b="1" dirty="0"/>
              <a:t>: </a:t>
            </a:r>
            <a:r>
              <a:rPr lang="ko-KR" altLang="en-US" sz="1400" dirty="0"/>
              <a:t>반복 알고리즘 최적화</a:t>
            </a:r>
            <a:endParaRPr lang="en-US" altLang="ko-KR" sz="1400" b="1" dirty="0"/>
          </a:p>
          <a:p>
            <a:pPr marL="821798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/>
              <a:t>반복 알고리즘 비교</a:t>
            </a:r>
            <a:r>
              <a:rPr lang="en-US" altLang="ko-KR" sz="1400" b="1" dirty="0"/>
              <a:t>: </a:t>
            </a:r>
            <a:r>
              <a:rPr lang="ko-KR" altLang="en-US" sz="1400" dirty="0"/>
              <a:t>최적의 알고리즘 채택</a:t>
            </a:r>
            <a:endParaRPr lang="en-US" altLang="ko-KR" sz="1400" dirty="0"/>
          </a:p>
          <a:p>
            <a:pPr marL="821798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800" b="1" dirty="0"/>
          </a:p>
          <a:p>
            <a:pPr marL="821798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800" b="1" dirty="0"/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800" b="1" dirty="0"/>
              <a:t>TDC </a:t>
            </a:r>
            <a:r>
              <a:rPr lang="ko-KR" altLang="en-US" sz="1800" b="1" dirty="0" err="1"/>
              <a:t>커플러</a:t>
            </a:r>
            <a:r>
              <a:rPr lang="ko-KR" altLang="en-US" sz="1800" b="1" dirty="0"/>
              <a:t> 튜닝작업 마무리</a:t>
            </a:r>
            <a:endParaRPr lang="en-US" altLang="ko-KR" sz="1800" b="1" dirty="0"/>
          </a:p>
          <a:p>
            <a:pPr marL="821798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전체 </a:t>
            </a:r>
            <a:r>
              <a:rPr lang="ko-KR" altLang="en-US" sz="1400" dirty="0" err="1"/>
              <a:t>브레이징</a:t>
            </a:r>
            <a:r>
              <a:rPr lang="ko-KR" altLang="en-US" sz="1400" dirty="0"/>
              <a:t> 완료 </a:t>
            </a:r>
            <a:r>
              <a:rPr lang="en-US" altLang="ko-KR" sz="1400" dirty="0"/>
              <a:t>(Input-Cell-Output)</a:t>
            </a:r>
          </a:p>
          <a:p>
            <a:pPr marL="821798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/>
              <a:t>leak</a:t>
            </a:r>
            <a:r>
              <a:rPr lang="ko-KR" altLang="en-US" sz="1400" dirty="0"/>
              <a:t> </a:t>
            </a:r>
            <a:r>
              <a:rPr lang="en-US" altLang="ko-KR" sz="1400" dirty="0"/>
              <a:t>test</a:t>
            </a:r>
            <a:r>
              <a:rPr lang="ko-KR" altLang="en-US" sz="1400" dirty="0"/>
              <a:t> 진행 예정 </a:t>
            </a:r>
            <a:r>
              <a:rPr lang="en-US" altLang="ko-KR" sz="1400" dirty="0"/>
              <a:t>(</a:t>
            </a:r>
            <a:r>
              <a:rPr lang="ko-KR" altLang="en-US" sz="1400" dirty="0"/>
              <a:t>약 </a:t>
            </a:r>
            <a:r>
              <a:rPr lang="en-US" altLang="ko-KR" sz="1400" dirty="0"/>
              <a:t>2</a:t>
            </a:r>
            <a:r>
              <a:rPr lang="ko-KR" altLang="en-US" sz="1400" dirty="0"/>
              <a:t>주 소요 예정</a:t>
            </a:r>
            <a:r>
              <a:rPr lang="en-US" altLang="ko-KR" sz="1400" dirty="0"/>
              <a:t>)</a:t>
            </a:r>
          </a:p>
          <a:p>
            <a:pPr marL="821798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400" dirty="0"/>
          </a:p>
          <a:p>
            <a:pPr marL="821798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1400" b="1" u="sng" dirty="0"/>
              <a:t>1</a:t>
            </a:r>
            <a:r>
              <a:rPr lang="ko-KR" altLang="en-US" sz="1400" b="1" u="sng" dirty="0"/>
              <a:t>월 말부터 </a:t>
            </a:r>
            <a:r>
              <a:rPr lang="en-US" altLang="ko-KR" sz="1400" b="1" u="sng" dirty="0"/>
              <a:t>2</a:t>
            </a:r>
            <a:r>
              <a:rPr lang="ko-KR" altLang="en-US" sz="1400" b="1" u="sng" dirty="0"/>
              <a:t>월까지 튜닝해보며 주파수 매칭 가능여부 결정</a:t>
            </a:r>
            <a:endParaRPr lang="en-US" altLang="ko-KR" sz="1400" b="1" u="sng" dirty="0"/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endParaRPr lang="en-US" altLang="ko-KR" sz="1800" b="1" dirty="0"/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endParaRPr lang="en-US" altLang="ko-KR" sz="1800" b="1" dirty="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7A5AF4A4-2A87-F241-925F-0EC883A112E1}"/>
              </a:ext>
            </a:extLst>
          </p:cNvPr>
          <p:cNvGrpSpPr/>
          <p:nvPr/>
        </p:nvGrpSpPr>
        <p:grpSpPr>
          <a:xfrm>
            <a:off x="4366296" y="815515"/>
            <a:ext cx="2879882" cy="1946038"/>
            <a:chOff x="4623939" y="240649"/>
            <a:chExt cx="2879882" cy="1946038"/>
          </a:xfrm>
        </p:grpSpPr>
        <p:pic>
          <p:nvPicPr>
            <p:cNvPr id="4" name="그림 3" descr="텍스트, 스크린샷, 도표, 그래프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042D9D69-C01F-8D57-7B5C-2F4FD223E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3939" y="240649"/>
              <a:ext cx="2879882" cy="1946038"/>
            </a:xfrm>
            <a:prstGeom prst="rect">
              <a:avLst/>
            </a:prstGeom>
          </p:spPr>
        </p:pic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08CA6AD2-0B08-E306-18CF-78BE7109421D}"/>
                </a:ext>
              </a:extLst>
            </p:cNvPr>
            <p:cNvSpPr/>
            <p:nvPr/>
          </p:nvSpPr>
          <p:spPr>
            <a:xfrm>
              <a:off x="5683222" y="1664782"/>
              <a:ext cx="1082518" cy="2665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EF0D81CF-FC12-69EA-D22C-13A1613CD1E2}"/>
              </a:ext>
            </a:extLst>
          </p:cNvPr>
          <p:cNvCxnSpPr>
            <a:cxnSpLocks/>
          </p:cNvCxnSpPr>
          <p:nvPr/>
        </p:nvCxnSpPr>
        <p:spPr>
          <a:xfrm>
            <a:off x="3922762" y="4005272"/>
            <a:ext cx="170305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BEE2659C-539B-495E-697E-C9665E5D74E4}"/>
              </a:ext>
            </a:extLst>
          </p:cNvPr>
          <p:cNvGrpSpPr/>
          <p:nvPr/>
        </p:nvGrpSpPr>
        <p:grpSpPr>
          <a:xfrm>
            <a:off x="5757029" y="3395413"/>
            <a:ext cx="1927212" cy="1768931"/>
            <a:chOff x="5757029" y="3101205"/>
            <a:chExt cx="1927212" cy="1768931"/>
          </a:xfrm>
        </p:grpSpPr>
        <p:pic>
          <p:nvPicPr>
            <p:cNvPr id="5" name="그림 4" descr="텍스트, 스크린샷, 번호, 도표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5CAAFB43-4F3D-DA61-4B36-0E1A58BC2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512"/>
            <a:stretch>
              <a:fillRect/>
            </a:stretch>
          </p:blipFill>
          <p:spPr>
            <a:xfrm>
              <a:off x="5757029" y="3101205"/>
              <a:ext cx="1927212" cy="1768931"/>
            </a:xfrm>
            <a:prstGeom prst="rect">
              <a:avLst/>
            </a:prstGeom>
          </p:spPr>
        </p:pic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ECCAF16C-249F-3E92-1060-D1F5D7DDC044}"/>
                </a:ext>
              </a:extLst>
            </p:cNvPr>
            <p:cNvSpPr/>
            <p:nvPr/>
          </p:nvSpPr>
          <p:spPr>
            <a:xfrm>
              <a:off x="5806237" y="4321873"/>
              <a:ext cx="1853403" cy="2952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4FF2D1C5-8C5F-4771-0204-CA2C80DEDBE5}"/>
              </a:ext>
            </a:extLst>
          </p:cNvPr>
          <p:cNvGrpSpPr/>
          <p:nvPr/>
        </p:nvGrpSpPr>
        <p:grpSpPr>
          <a:xfrm>
            <a:off x="7989937" y="3156282"/>
            <a:ext cx="3881104" cy="2574947"/>
            <a:chOff x="7989937" y="2673454"/>
            <a:chExt cx="3881104" cy="2574947"/>
          </a:xfrm>
        </p:grpSpPr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FF9F40BF-9F51-4B58-EDA7-E3E8548E7219}"/>
                </a:ext>
              </a:extLst>
            </p:cNvPr>
            <p:cNvGrpSpPr/>
            <p:nvPr/>
          </p:nvGrpSpPr>
          <p:grpSpPr>
            <a:xfrm>
              <a:off x="7989937" y="3012650"/>
              <a:ext cx="3881104" cy="2235751"/>
              <a:chOff x="7989937" y="3012650"/>
              <a:chExt cx="3881104" cy="2235751"/>
            </a:xfrm>
          </p:grpSpPr>
          <p:pic>
            <p:nvPicPr>
              <p:cNvPr id="11" name="그림 10" descr="텍스트, 그래프, 라인, 도표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D0304DB-6790-9064-63A9-F5381482B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89937" y="3012650"/>
                <a:ext cx="3243399" cy="1946039"/>
              </a:xfrm>
              <a:prstGeom prst="rect">
                <a:avLst/>
              </a:prstGeom>
            </p:spPr>
          </p:pic>
          <p:grpSp>
            <p:nvGrpSpPr>
              <p:cNvPr id="25" name="그룹 24">
                <a:extLst>
                  <a:ext uri="{FF2B5EF4-FFF2-40B4-BE49-F238E27FC236}">
                    <a16:creationId xmlns:a16="http://schemas.microsoft.com/office/drawing/2014/main" id="{5CC7722D-692E-8FC7-E2AC-C49EE862EE51}"/>
                  </a:ext>
                </a:extLst>
              </p:cNvPr>
              <p:cNvGrpSpPr/>
              <p:nvPr/>
            </p:nvGrpSpPr>
            <p:grpSpPr>
              <a:xfrm>
                <a:off x="9734731" y="3932330"/>
                <a:ext cx="2136310" cy="1316071"/>
                <a:chOff x="9734731" y="3932330"/>
                <a:chExt cx="2136310" cy="1316071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82A200A-871C-6331-A740-1277EE107CDE}"/>
                    </a:ext>
                  </a:extLst>
                </p:cNvPr>
                <p:cNvSpPr txBox="1"/>
                <p:nvPr/>
              </p:nvSpPr>
              <p:spPr>
                <a:xfrm>
                  <a:off x="9734731" y="4908564"/>
                  <a:ext cx="2136310" cy="3398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altLang="ko-KR" sz="1200" b="1" dirty="0" err="1">
                      <a:solidFill>
                        <a:srgbClr val="FF0000"/>
                      </a:solidFill>
                    </a:rPr>
                    <a:t>Δf</a:t>
                  </a:r>
                  <a:r>
                    <a:rPr lang="en-US" altLang="ko-KR" sz="1200" b="1" baseline="-25000" dirty="0" err="1">
                      <a:solidFill>
                        <a:srgbClr val="FF0000"/>
                      </a:solidFill>
                    </a:rPr>
                    <a:t>input</a:t>
                  </a:r>
                  <a:r>
                    <a:rPr lang="en-US" altLang="ko-KR" sz="1200" b="1" dirty="0">
                      <a:solidFill>
                        <a:srgbClr val="FF0000"/>
                      </a:solidFill>
                    </a:rPr>
                    <a:t> ~ 323 MHz</a:t>
                  </a:r>
                </a:p>
              </p:txBody>
            </p:sp>
            <p:grpSp>
              <p:nvGrpSpPr>
                <p:cNvPr id="24" name="그룹 23">
                  <a:extLst>
                    <a:ext uri="{FF2B5EF4-FFF2-40B4-BE49-F238E27FC236}">
                      <a16:creationId xmlns:a16="http://schemas.microsoft.com/office/drawing/2014/main" id="{C82643B5-F359-078A-626C-AD90AC8459DC}"/>
                    </a:ext>
                  </a:extLst>
                </p:cNvPr>
                <p:cNvGrpSpPr/>
                <p:nvPr/>
              </p:nvGrpSpPr>
              <p:grpSpPr>
                <a:xfrm>
                  <a:off x="9935387" y="3932330"/>
                  <a:ext cx="643770" cy="1166431"/>
                  <a:chOff x="9935387" y="3932330"/>
                  <a:chExt cx="643770" cy="1166431"/>
                </a:xfrm>
              </p:grpSpPr>
              <p:cxnSp>
                <p:nvCxnSpPr>
                  <p:cNvPr id="13" name="직선 화살표 연결선 12">
                    <a:extLst>
                      <a:ext uri="{FF2B5EF4-FFF2-40B4-BE49-F238E27FC236}">
                        <a16:creationId xmlns:a16="http://schemas.microsoft.com/office/drawing/2014/main" id="{AB843FA6-A741-A467-0E4F-D597F995D9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972291" y="4958689"/>
                    <a:ext cx="549460" cy="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직선 연결선 16">
                    <a:extLst>
                      <a:ext uri="{FF2B5EF4-FFF2-40B4-BE49-F238E27FC236}">
                        <a16:creationId xmlns:a16="http://schemas.microsoft.com/office/drawing/2014/main" id="{A6FCF00A-2CED-5ED6-B97A-672F754270E7}"/>
                      </a:ext>
                    </a:extLst>
                  </p:cNvPr>
                  <p:cNvCxnSpPr/>
                  <p:nvPr/>
                </p:nvCxnSpPr>
                <p:spPr>
                  <a:xfrm>
                    <a:off x="9935387" y="3932330"/>
                    <a:ext cx="0" cy="1166431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직선 연결선 18">
                    <a:extLst>
                      <a:ext uri="{FF2B5EF4-FFF2-40B4-BE49-F238E27FC236}">
                        <a16:creationId xmlns:a16="http://schemas.microsoft.com/office/drawing/2014/main" id="{EB65C1D1-3B2D-1B1D-FC6B-F41DB35CA8E8}"/>
                      </a:ext>
                    </a:extLst>
                  </p:cNvPr>
                  <p:cNvCxnSpPr/>
                  <p:nvPr/>
                </p:nvCxnSpPr>
                <p:spPr>
                  <a:xfrm>
                    <a:off x="10579157" y="3932330"/>
                    <a:ext cx="0" cy="1166431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CA0D0CA-F4F9-139B-06CC-9067FD3607AC}"/>
                </a:ext>
              </a:extLst>
            </p:cNvPr>
            <p:cNvSpPr txBox="1"/>
            <p:nvPr/>
          </p:nvSpPr>
          <p:spPr>
            <a:xfrm>
              <a:off x="8543481" y="2673454"/>
              <a:ext cx="2136310" cy="339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200" b="1" dirty="0" err="1"/>
                <a:t>브레이징</a:t>
              </a:r>
              <a:r>
                <a:rPr lang="ko-KR" altLang="en-US" sz="1200" b="1" dirty="0"/>
                <a:t> 전후 </a:t>
              </a:r>
              <a:r>
                <a:rPr lang="en-US" altLang="ko-KR" sz="1200" b="1" dirty="0"/>
                <a:t>S</a:t>
              </a:r>
              <a:r>
                <a:rPr lang="en-US" altLang="ko-KR" sz="1200" b="1" baseline="-25000" dirty="0"/>
                <a:t>11</a:t>
              </a:r>
              <a:r>
                <a:rPr lang="en-US" altLang="ko-KR" sz="1200" b="1" dirty="0"/>
                <a:t> </a:t>
              </a:r>
              <a:r>
                <a:rPr lang="ko-KR" altLang="en-US" sz="1200" b="1" dirty="0"/>
                <a:t>변화</a:t>
              </a:r>
              <a:endParaRPr lang="en-US" altLang="ko-KR" sz="1200" b="1" dirty="0"/>
            </a:p>
          </p:txBody>
        </p:sp>
      </p:grpSp>
      <p:pic>
        <p:nvPicPr>
          <p:cNvPr id="29" name="그림 28" descr="텍스트, 책, 인쇄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6264C9E-FFE8-F41E-0185-8F7944CBE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4" t="30432" r="6465" b="20574"/>
          <a:stretch>
            <a:fillRect/>
          </a:stretch>
        </p:blipFill>
        <p:spPr>
          <a:xfrm>
            <a:off x="7395430" y="1190807"/>
            <a:ext cx="3968362" cy="1334579"/>
          </a:xfrm>
          <a:prstGeom prst="rect">
            <a:avLst/>
          </a:prstGeom>
        </p:spPr>
      </p:pic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9B7662D5-9A64-04F8-BD69-13EC66AA3660}"/>
              </a:ext>
            </a:extLst>
          </p:cNvPr>
          <p:cNvCxnSpPr/>
          <p:nvPr/>
        </p:nvCxnSpPr>
        <p:spPr>
          <a:xfrm>
            <a:off x="218007" y="2916688"/>
            <a:ext cx="11755985" cy="4802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0E2B7F1-317E-DE09-EA49-3B142F6DAEDB}"/>
                  </a:ext>
                </a:extLst>
              </p:cNvPr>
              <p:cNvSpPr txBox="1"/>
              <p:nvPr/>
            </p:nvSpPr>
            <p:spPr>
              <a:xfrm>
                <a:off x="8350092" y="709390"/>
                <a:ext cx="1927822" cy="4380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r>
                            <a:rPr lang="en-US" altLang="ko-KR" sz="1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𝟏</m:t>
                          </m:r>
                        </m:num>
                        <m:den>
                          <m:r>
                            <a:rPr lang="en-US" altLang="ko-KR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𝟐</m:t>
                          </m:r>
                        </m:den>
                      </m:f>
                      <m:sSubSup>
                        <m:sSubSupPr>
                          <m:ctrlPr>
                            <a:rPr lang="en-US" altLang="ko-KR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ko-KR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𝑨𝒙</m:t>
                                  </m:r>
                                  <m:r>
                                    <a:rPr lang="en-US" altLang="ko-KR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−</m:t>
                                  </m:r>
                                  <m:r>
                                    <a:rPr lang="en-US" altLang="ko-KR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𝒃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ko-KR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𝟐</m:t>
                          </m:r>
                        </m:sub>
                        <m:sup>
                          <m:r>
                            <a:rPr lang="en-US" altLang="ko-KR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0E2B7F1-317E-DE09-EA49-3B142F6DA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0092" y="709390"/>
                <a:ext cx="1927822" cy="438005"/>
              </a:xfrm>
              <a:prstGeom prst="rect">
                <a:avLst/>
              </a:prstGeom>
              <a:blipFill>
                <a:blip r:embed="rId6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3A14C0E-97D0-6992-CDC7-F96918995987}"/>
                  </a:ext>
                </a:extLst>
              </p:cNvPr>
              <p:cNvSpPr txBox="1"/>
              <p:nvPr/>
            </p:nvSpPr>
            <p:spPr>
              <a:xfrm>
                <a:off x="9816660" y="709390"/>
                <a:ext cx="1927822" cy="4380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r>
                            <a:rPr lang="en-US" altLang="ko-KR" sz="1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𝟏</m:t>
                          </m:r>
                        </m:num>
                        <m:den>
                          <m:r>
                            <a:rPr lang="en-US" altLang="ko-KR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𝟐</m:t>
                          </m:r>
                        </m:den>
                      </m:f>
                      <m:sSubSup>
                        <m:sSubSupPr>
                          <m:ctrlPr>
                            <a:rPr lang="en-US" altLang="ko-KR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ko-KR" sz="1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ko-KR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𝑨𝒙</m:t>
                                  </m:r>
                                  <m:r>
                                    <a:rPr lang="en-US" altLang="ko-KR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−</m:t>
                                  </m:r>
                                  <m:r>
                                    <a:rPr lang="en-US" altLang="ko-KR" sz="12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𝒃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ko-KR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𝟐</m:t>
                          </m:r>
                        </m:sub>
                        <m:sup>
                          <m:r>
                            <a:rPr lang="en-US" altLang="ko-KR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𝟐</m:t>
                          </m:r>
                        </m:sup>
                      </m:sSubSup>
                      <m:r>
                        <a:rPr lang="en-US" altLang="ko-KR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en-US" altLang="ko-KR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𝜶</m:t>
                      </m:r>
                      <m:r>
                        <a:rPr lang="en-US" altLang="ko-KR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𝑱</m:t>
                      </m:r>
                      <m:r>
                        <a:rPr lang="en-US" altLang="ko-KR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(</m:t>
                      </m:r>
                      <m:r>
                        <a:rPr lang="en-US" altLang="ko-KR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𝒙</m:t>
                      </m:r>
                      <m:r>
                        <a:rPr lang="en-US" altLang="ko-KR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)</m:t>
                      </m:r>
                    </m:oMath>
                  </m:oMathPara>
                </a14:m>
                <a:endParaRPr lang="ko-KR" alt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3A14C0E-97D0-6992-CDC7-F96918995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660" y="709390"/>
                <a:ext cx="1927822" cy="438005"/>
              </a:xfrm>
              <a:prstGeom prst="rect">
                <a:avLst/>
              </a:prstGeom>
              <a:blipFill>
                <a:blip r:embed="rId7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8597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5F5CF-B089-5588-706D-DF1E8F026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5FB8356-24F6-1B5D-5A37-7058AB014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9" y="-204609"/>
            <a:ext cx="10515600" cy="1325563"/>
          </a:xfrm>
        </p:spPr>
        <p:txBody>
          <a:bodyPr/>
          <a:lstStyle/>
          <a:p>
            <a:r>
              <a:rPr lang="en-US" altLang="ko-KR" b="1" dirty="0"/>
              <a:t>Short-term</a:t>
            </a:r>
            <a:r>
              <a:rPr lang="ko-KR" altLang="en-US" b="1" dirty="0"/>
              <a:t> </a:t>
            </a:r>
            <a:r>
              <a:rPr lang="en-US" altLang="ko-KR" b="1" dirty="0"/>
              <a:t>plan (~2</a:t>
            </a:r>
            <a:r>
              <a:rPr lang="ko-KR" altLang="en-US" b="1" dirty="0"/>
              <a:t>월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4B17CE6-D116-5A66-2F7F-1F417B28E902}"/>
                  </a:ext>
                </a:extLst>
              </p:cNvPr>
              <p:cNvSpPr txBox="1"/>
              <p:nvPr/>
            </p:nvSpPr>
            <p:spPr>
              <a:xfrm>
                <a:off x="109267" y="815515"/>
                <a:ext cx="12082733" cy="836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+mj-lt"/>
                  <a:buAutoNum type="arabicPeriod" startAt="3"/>
                </a:pPr>
                <a:r>
                  <a:rPr lang="en-US" altLang="ko-KR" sz="1800" b="1" dirty="0"/>
                  <a:t>Low alpha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800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ko-KR" sz="1800" b="1" i="1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altLang="ko-KR" sz="1800" b="1" dirty="0"/>
                  <a:t> </a:t>
                </a:r>
                <a:r>
                  <a:rPr lang="ko-KR" altLang="en-US" sz="1800" b="1" dirty="0"/>
                  <a:t>측정 방법 이론</a:t>
                </a:r>
                <a:r>
                  <a:rPr lang="en-US" altLang="ko-KR" sz="1800" b="1" dirty="0"/>
                  <a:t>/</a:t>
                </a:r>
                <a:r>
                  <a:rPr lang="ko-KR" altLang="en-US" sz="1800" b="1" dirty="0"/>
                  <a:t>데이터 정리 후 논문작성</a:t>
                </a:r>
                <a:endParaRPr lang="en-US" altLang="ko-KR" sz="1800" b="1" dirty="0"/>
              </a:p>
              <a:p>
                <a:pPr marL="821798" lvl="1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600" dirty="0"/>
                  <a:t>Low-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ko-KR" sz="1600" dirty="0"/>
                  <a:t> </a:t>
                </a:r>
                <a:r>
                  <a:rPr lang="ko-KR" altLang="en-US" sz="1600" dirty="0"/>
                  <a:t>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ko-KR" sz="1600" dirty="0"/>
                  <a:t> ~ </a:t>
                </a:r>
                <a:r>
                  <a:rPr lang="ko-KR" altLang="en-US" sz="1600" dirty="0"/>
                  <a:t>수</a:t>
                </a:r>
                <a:r>
                  <a:rPr lang="en-US" altLang="ko-KR" sz="1600" dirty="0"/>
                  <a:t> kHz </a:t>
                </a:r>
                <a:r>
                  <a:rPr lang="ko-KR" altLang="en-US" sz="1600" dirty="0"/>
                  <a:t>→ </a:t>
                </a:r>
                <a:r>
                  <a:rPr lang="en-US" altLang="ko-KR" sz="1600" dirty="0"/>
                  <a:t>SNR </a:t>
                </a:r>
                <a:r>
                  <a:rPr lang="ko-KR" altLang="en-US" sz="1600" dirty="0"/>
                  <a:t>하락 → 기존 방법 </a:t>
                </a:r>
                <a:r>
                  <a:rPr lang="en-US" altLang="ko-KR" sz="1600" dirty="0"/>
                  <a:t>BPM </a:t>
                </a:r>
                <a:r>
                  <a:rPr lang="ko-KR" altLang="en-US" sz="1600" dirty="0"/>
                  <a:t>분해능 한계 → </a:t>
                </a:r>
                <a:r>
                  <a:rPr lang="en-US" altLang="ko-KR" sz="1600" dirty="0"/>
                  <a:t>x </a:t>
                </a:r>
                <a:r>
                  <a:rPr lang="ko-KR" altLang="en-US" sz="1600" dirty="0"/>
                  <a:t>방향 </a:t>
                </a:r>
                <a:r>
                  <a:rPr lang="en-US" altLang="ko-KR" sz="1600" dirty="0"/>
                  <a:t>sideband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ko-KR" sz="1600" dirty="0"/>
                  <a:t> </a:t>
                </a:r>
                <a:r>
                  <a:rPr lang="ko-KR" altLang="en-US" sz="1600" dirty="0"/>
                  <a:t>성분 이용해서 측정</a:t>
                </a:r>
                <a:endParaRPr lang="en-US" altLang="ko-KR" sz="1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4B17CE6-D116-5A66-2F7F-1F417B28E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7" y="815515"/>
                <a:ext cx="12082733" cy="836447"/>
              </a:xfrm>
              <a:prstGeom prst="rect">
                <a:avLst/>
              </a:prstGeom>
              <a:blipFill>
                <a:blip r:embed="rId2"/>
                <a:stretch>
                  <a:fillRect l="-555" b="-875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그림 2" descr="텍스트, 라인, 도표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FC9A219-1F83-9BCE-AAE5-538E122855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9" y="2171450"/>
            <a:ext cx="3447360" cy="3830400"/>
          </a:xfrm>
          <a:prstGeom prst="rect">
            <a:avLst/>
          </a:prstGeom>
        </p:spPr>
      </p:pic>
      <p:grpSp>
        <p:nvGrpSpPr>
          <p:cNvPr id="35" name="그룹 34">
            <a:extLst>
              <a:ext uri="{FF2B5EF4-FFF2-40B4-BE49-F238E27FC236}">
                <a16:creationId xmlns:a16="http://schemas.microsoft.com/office/drawing/2014/main" id="{802180E7-FAA4-923E-E7E8-6EF36171A790}"/>
              </a:ext>
            </a:extLst>
          </p:cNvPr>
          <p:cNvGrpSpPr/>
          <p:nvPr/>
        </p:nvGrpSpPr>
        <p:grpSpPr>
          <a:xfrm>
            <a:off x="4427652" y="2588391"/>
            <a:ext cx="7198674" cy="2699504"/>
            <a:chOff x="764722" y="930728"/>
            <a:chExt cx="7489368" cy="2808514"/>
          </a:xfrm>
        </p:grpSpPr>
        <p:pic>
          <p:nvPicPr>
            <p:cNvPr id="37" name="그림 36" descr="텍스트, 스크린샷, 다채로움, 라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98C414F-F8E7-BFD5-1A6E-14597CD84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22" y="930728"/>
              <a:ext cx="3744684" cy="2808514"/>
            </a:xfrm>
            <a:prstGeom prst="rect">
              <a:avLst/>
            </a:prstGeom>
          </p:spPr>
        </p:pic>
        <p:pic>
          <p:nvPicPr>
            <p:cNvPr id="38" name="그림 37" descr="텍스트, 스크린샷, 다채로움, 디스플레이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A41BF49B-2752-61B5-FFEC-5FBAC6438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406" y="930728"/>
              <a:ext cx="3744684" cy="280851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623053D-A388-5031-F8E6-836697EA2C10}"/>
              </a:ext>
            </a:extLst>
          </p:cNvPr>
          <p:cNvSpPr txBox="1"/>
          <p:nvPr/>
        </p:nvSpPr>
        <p:spPr>
          <a:xfrm>
            <a:off x="921023" y="3279952"/>
            <a:ext cx="2750430" cy="4214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b="1" dirty="0"/>
              <a:t>Low-alpha</a:t>
            </a:r>
            <a:r>
              <a:rPr lang="ko-KR" altLang="en-US" sz="1600" b="1" dirty="0"/>
              <a:t>에서 </a:t>
            </a:r>
            <a:r>
              <a:rPr lang="en-US" altLang="ko-KR" sz="1600" b="1" dirty="0" err="1">
                <a:solidFill>
                  <a:srgbClr val="FF0000"/>
                </a:solidFill>
              </a:rPr>
              <a:t>Δx</a:t>
            </a:r>
            <a:r>
              <a:rPr lang="en-US" altLang="ko-KR" sz="1600" b="1" dirty="0">
                <a:solidFill>
                  <a:srgbClr val="FF0000"/>
                </a:solidFill>
              </a:rPr>
              <a:t> </a:t>
            </a:r>
            <a:r>
              <a:rPr lang="ko-KR" altLang="en-US" sz="1600" b="1" dirty="0">
                <a:solidFill>
                  <a:srgbClr val="FF0000"/>
                </a:solidFill>
              </a:rPr>
              <a:t>증가</a:t>
            </a:r>
            <a:endParaRPr lang="en-US" altLang="ko-KR" sz="1600" b="1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5565509-CB3F-6BFD-3774-E3C0F2F2A722}"/>
              </a:ext>
            </a:extLst>
          </p:cNvPr>
          <p:cNvSpPr txBox="1"/>
          <p:nvPr/>
        </p:nvSpPr>
        <p:spPr>
          <a:xfrm>
            <a:off x="921023" y="4664893"/>
            <a:ext cx="2750430" cy="4214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b="1" dirty="0"/>
              <a:t>Low-alpha</a:t>
            </a:r>
            <a:r>
              <a:rPr lang="ko-KR" altLang="en-US" sz="1600" b="1" dirty="0"/>
              <a:t>에서 </a:t>
            </a:r>
            <a:r>
              <a:rPr lang="en-US" altLang="ko-KR" sz="1600" b="1" dirty="0" err="1">
                <a:solidFill>
                  <a:srgbClr val="0000FF"/>
                </a:solidFill>
              </a:rPr>
              <a:t>Δz</a:t>
            </a:r>
            <a:r>
              <a:rPr lang="en-US" altLang="ko-KR" sz="1600" b="1" dirty="0">
                <a:solidFill>
                  <a:srgbClr val="0000FF"/>
                </a:solidFill>
              </a:rPr>
              <a:t> </a:t>
            </a:r>
            <a:r>
              <a:rPr lang="ko-KR" altLang="en-US" sz="1600" b="1" dirty="0">
                <a:solidFill>
                  <a:srgbClr val="0000FF"/>
                </a:solidFill>
              </a:rPr>
              <a:t>감소</a:t>
            </a:r>
            <a:endParaRPr lang="en-US" altLang="ko-KR" sz="1600" b="1" dirty="0">
              <a:solidFill>
                <a:srgbClr val="0000FF"/>
              </a:solidFill>
            </a:endParaRPr>
          </a:p>
        </p:txBody>
      </p: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CFC7A668-692C-8527-1B63-3AF5427CD6E8}"/>
              </a:ext>
            </a:extLst>
          </p:cNvPr>
          <p:cNvCxnSpPr>
            <a:stCxn id="12" idx="3"/>
          </p:cNvCxnSpPr>
          <p:nvPr/>
        </p:nvCxnSpPr>
        <p:spPr>
          <a:xfrm flipH="1" flipV="1">
            <a:off x="1377751" y="2588391"/>
            <a:ext cx="2293702" cy="9022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84DEC4C3-1F1C-730F-5E02-6E4671F0B2DA}"/>
              </a:ext>
            </a:extLst>
          </p:cNvPr>
          <p:cNvCxnSpPr>
            <a:cxnSpLocks/>
          </p:cNvCxnSpPr>
          <p:nvPr/>
        </p:nvCxnSpPr>
        <p:spPr>
          <a:xfrm flipH="1">
            <a:off x="921023" y="4182244"/>
            <a:ext cx="2150213" cy="75879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071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73213-2B75-56F9-2840-55A0A5C38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내용 개체 틀 8" descr="도표, 텍스트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309CD6-61C0-38A6-F3AA-4FEFC17D4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38" y="200706"/>
            <a:ext cx="4804417" cy="2214535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AE0A8A9B-9A18-ABB3-B291-7C7CC8598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9" y="-204609"/>
            <a:ext cx="10515600" cy="1325563"/>
          </a:xfrm>
        </p:spPr>
        <p:txBody>
          <a:bodyPr/>
          <a:lstStyle/>
          <a:p>
            <a:r>
              <a:rPr lang="en-US" altLang="ko-KR" b="1" dirty="0"/>
              <a:t>Long-term plan</a:t>
            </a:r>
            <a:endParaRPr lang="ko-KR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C189F3E-CAF0-5543-8652-EE58F4406FEC}"/>
                  </a:ext>
                </a:extLst>
              </p:cNvPr>
              <p:cNvSpPr txBox="1"/>
              <p:nvPr/>
            </p:nvSpPr>
            <p:spPr>
              <a:xfrm>
                <a:off x="109267" y="815515"/>
                <a:ext cx="10263169" cy="1867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+mj-lt"/>
                  <a:buAutoNum type="alphaUcPeriod"/>
                </a:pPr>
                <a:r>
                  <a:rPr lang="en-US" altLang="ko-KR" sz="1800" b="1" dirty="0"/>
                  <a:t>PAL-XFEL </a:t>
                </a:r>
                <a:r>
                  <a:rPr lang="ko-KR" altLang="en-US" sz="1800" b="1" dirty="0"/>
                  <a:t>측정 데이터 활용 </a:t>
                </a:r>
                <a:r>
                  <a:rPr lang="en-US" altLang="ko-KR" sz="1800" b="1" dirty="0"/>
                  <a:t>LPS</a:t>
                </a:r>
                <a:r>
                  <a:rPr lang="ko-KR" altLang="en-US" sz="1800" b="1" dirty="0"/>
                  <a:t> 복원</a:t>
                </a:r>
                <a:endParaRPr lang="en-US" altLang="ko-KR" sz="1800" b="1" dirty="0"/>
              </a:p>
              <a:p>
                <a:pPr marL="764648" lvl="1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400" dirty="0"/>
                  <a:t>수정필요</a:t>
                </a:r>
                <a:r>
                  <a:rPr lang="en-US" altLang="ko-KR" sz="1400" dirty="0"/>
                  <a:t>:</a:t>
                </a:r>
                <a:r>
                  <a:rPr lang="ko-KR" altLang="en-US" sz="1400" dirty="0"/>
                  <a:t> </a:t>
                </a:r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𝑏𝑜𝑜</m:t>
                        </m:r>
                      </m:sup>
                    </m:sSubSup>
                    <m:r>
                      <a:rPr lang="en-US" altLang="ko-KR" sz="1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𝑔𝑢𝑛</m:t>
                        </m:r>
                      </m:sup>
                    </m:sSubSup>
                    <m:r>
                      <a:rPr lang="en-US" altLang="ko-KR" sz="1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ko-KR" sz="14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ko-KR" sz="1400" i="1">
                        <a:latin typeface="Cambria Math" panose="02040503050406030204" pitchFamily="18" charset="0"/>
                      </a:rPr>
                      <m:t>⋅</m:t>
                    </m:r>
                    <m:func>
                      <m:func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sz="14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ko-KR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altLang="ko-KR" sz="1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))</m:t>
                        </m:r>
                      </m:e>
                    </m:func>
                  </m:oMath>
                </a14:m>
                <a:endParaRPr lang="en-US" altLang="ko-KR" sz="1400" b="1" dirty="0"/>
              </a:p>
              <a:p>
                <a:pPr marL="764648" lvl="1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400" dirty="0"/>
                  <a:t>모델링 검증 및 </a:t>
                </a:r>
                <a:r>
                  <a:rPr lang="en-US" altLang="ko-KR" sz="1400" dirty="0"/>
                  <a:t>LPS</a:t>
                </a:r>
                <a:r>
                  <a:rPr lang="ko-KR" altLang="en-US" sz="1400" dirty="0"/>
                  <a:t> 복원 스터디 진행</a:t>
                </a:r>
                <a:endParaRPr lang="en-US" altLang="ko-KR" sz="1400" dirty="0"/>
              </a:p>
              <a:p>
                <a:pPr marL="764648" lvl="1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400" dirty="0"/>
                  <a:t>TDS</a:t>
                </a:r>
                <a:r>
                  <a:rPr lang="ko-KR" altLang="en-US" sz="1400" dirty="0"/>
                  <a:t>로 측정된 </a:t>
                </a:r>
                <a:r>
                  <a:rPr lang="en-US" altLang="ko-KR" sz="1400" dirty="0"/>
                  <a:t>LPS </a:t>
                </a:r>
                <a:r>
                  <a:rPr lang="ko-KR" altLang="en-US" sz="1400" dirty="0"/>
                  <a:t>데이터 보유</a:t>
                </a:r>
                <a:endParaRPr lang="en-US" altLang="ko-KR" sz="1400" dirty="0"/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1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C189F3E-CAF0-5543-8652-EE58F4406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7" y="815515"/>
                <a:ext cx="10263169" cy="1867178"/>
              </a:xfrm>
              <a:prstGeom prst="rect">
                <a:avLst/>
              </a:prstGeom>
              <a:blipFill>
                <a:blip r:embed="rId3"/>
                <a:stretch>
                  <a:fillRect l="-653" b="-457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그룹 2">
            <a:extLst>
              <a:ext uri="{FF2B5EF4-FFF2-40B4-BE49-F238E27FC236}">
                <a16:creationId xmlns:a16="http://schemas.microsoft.com/office/drawing/2014/main" id="{F6CB9D0B-3189-8AA5-5A05-5ACD62F8A6DD}"/>
              </a:ext>
            </a:extLst>
          </p:cNvPr>
          <p:cNvGrpSpPr/>
          <p:nvPr/>
        </p:nvGrpSpPr>
        <p:grpSpPr>
          <a:xfrm>
            <a:off x="2124030" y="2415241"/>
            <a:ext cx="7684922" cy="1915617"/>
            <a:chOff x="209796" y="3075371"/>
            <a:chExt cx="8738065" cy="2178133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E4D8D0C2-AD59-64D0-A020-5216AB0B3AC9}"/>
                </a:ext>
              </a:extLst>
            </p:cNvPr>
            <p:cNvGrpSpPr/>
            <p:nvPr/>
          </p:nvGrpSpPr>
          <p:grpSpPr>
            <a:xfrm>
              <a:off x="209796" y="3075371"/>
              <a:ext cx="8738065" cy="2178133"/>
              <a:chOff x="209550" y="1474423"/>
              <a:chExt cx="12808740" cy="3192827"/>
            </a:xfrm>
          </p:grpSpPr>
          <p:pic>
            <p:nvPicPr>
              <p:cNvPr id="9" name="그림 8" descr="텍스트, 스크린샷, 라인, 일렉트릭 블루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EF019CDA-C0BE-1603-87D5-AC94460703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6887"/>
              <a:stretch>
                <a:fillRect/>
              </a:stretch>
            </p:blipFill>
            <p:spPr>
              <a:xfrm>
                <a:off x="209550" y="1474423"/>
                <a:ext cx="4271458" cy="3192826"/>
              </a:xfrm>
              <a:prstGeom prst="rect">
                <a:avLst/>
              </a:prstGeom>
            </p:spPr>
          </p:pic>
          <p:pic>
            <p:nvPicPr>
              <p:cNvPr id="10" name="그림 9" descr="텍스트, 스크린샷, 라인, 일렉트릭 블루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3DD05BA-6818-A8B2-3251-9508A2A30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6887"/>
              <a:stretch>
                <a:fillRect/>
              </a:stretch>
            </p:blipFill>
            <p:spPr>
              <a:xfrm>
                <a:off x="4481008" y="1474423"/>
                <a:ext cx="4271458" cy="3192827"/>
              </a:xfrm>
              <a:prstGeom prst="rect">
                <a:avLst/>
              </a:prstGeom>
            </p:spPr>
          </p:pic>
          <p:pic>
            <p:nvPicPr>
              <p:cNvPr id="11" name="그림 10" descr="텍스트, 스크린샷, 라인, 그래프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6DC5E94F-381E-E264-EDD5-995014735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6887"/>
              <a:stretch>
                <a:fillRect/>
              </a:stretch>
            </p:blipFill>
            <p:spPr>
              <a:xfrm>
                <a:off x="8752468" y="1474423"/>
                <a:ext cx="4265822" cy="3192827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6BA8A0E-351E-227B-6EA1-FD1DA257B481}"/>
                    </a:ext>
                  </a:extLst>
                </p:cNvPr>
                <p:cNvSpPr txBox="1"/>
                <p:nvPr/>
              </p:nvSpPr>
              <p:spPr>
                <a:xfrm>
                  <a:off x="676488" y="3430478"/>
                  <a:ext cx="929989" cy="7339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ko-KR" sz="32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altLang="ko-KR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ko-KR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altLang="ko-KR" sz="32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9F97460-FFCA-1E5F-8599-4F478598C0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488" y="3430478"/>
                  <a:ext cx="929989" cy="733958"/>
                </a:xfrm>
                <a:prstGeom prst="rect">
                  <a:avLst/>
                </a:prstGeom>
                <a:blipFill>
                  <a:blip r:embed="rId7"/>
                  <a:stretch>
                    <a:fillRect r="-15686" b="-2916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650418F-5EE1-49C4-A7B6-FA1BBAC46F64}"/>
                    </a:ext>
                  </a:extLst>
                </p:cNvPr>
                <p:cNvSpPr txBox="1"/>
                <p:nvPr/>
              </p:nvSpPr>
              <p:spPr>
                <a:xfrm>
                  <a:off x="3735662" y="3430478"/>
                  <a:ext cx="929989" cy="7339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ko-KR" sz="32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altLang="ko-KR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ko-KR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altLang="ko-KR" sz="3200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16BF93D-AB08-21C7-0385-345F977B46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5662" y="3430478"/>
                  <a:ext cx="929989" cy="733958"/>
                </a:xfrm>
                <a:prstGeom prst="rect">
                  <a:avLst/>
                </a:prstGeom>
                <a:blipFill>
                  <a:blip r:embed="rId8"/>
                  <a:stretch>
                    <a:fillRect r="-17105" b="-2916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F33F6D4-A216-E24B-D2DC-43F82B50A812}"/>
                    </a:ext>
                  </a:extLst>
                </p:cNvPr>
                <p:cNvSpPr txBox="1"/>
                <p:nvPr/>
              </p:nvSpPr>
              <p:spPr>
                <a:xfrm>
                  <a:off x="6709494" y="3430478"/>
                  <a:ext cx="929989" cy="7339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ko-KR" sz="32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altLang="ko-KR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ko-KR" sz="32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altLang="ko-KR" sz="3200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3F552758-61D5-6AA3-0082-2F0B52DAF9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9494" y="3430478"/>
                  <a:ext cx="929989" cy="733958"/>
                </a:xfrm>
                <a:prstGeom prst="rect">
                  <a:avLst/>
                </a:prstGeom>
                <a:blipFill>
                  <a:blip r:embed="rId9"/>
                  <a:stretch>
                    <a:fillRect r="-16447" b="-2916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6426B13A-E10D-CFC4-F594-A477B721A9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65" y="4580168"/>
            <a:ext cx="4154252" cy="207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33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3C420-ACBE-3F0B-6AD4-5589FE75C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23B042D-32F6-9BA9-CBEC-EDCAD8FBD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9" y="-204609"/>
            <a:ext cx="10515600" cy="1325563"/>
          </a:xfrm>
        </p:spPr>
        <p:txBody>
          <a:bodyPr/>
          <a:lstStyle/>
          <a:p>
            <a:r>
              <a:rPr lang="en-US" altLang="ko-KR" b="1" dirty="0"/>
              <a:t>Long-term plan</a:t>
            </a:r>
            <a:endParaRPr lang="ko-KR" alt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2E882F-FB42-E7C2-7359-0A9EB52FF616}"/>
                  </a:ext>
                </a:extLst>
              </p:cNvPr>
              <p:cNvSpPr txBox="1"/>
              <p:nvPr/>
            </p:nvSpPr>
            <p:spPr>
              <a:xfrm>
                <a:off x="109267" y="815515"/>
                <a:ext cx="10263169" cy="5956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+mj-lt"/>
                  <a:buAutoNum type="alphaUcPeriod" startAt="2"/>
                </a:pPr>
                <a:r>
                  <a:rPr lang="en-US" altLang="ko-KR" sz="1800" b="1" dirty="0"/>
                  <a:t>Tomography SC effect </a:t>
                </a:r>
                <a:r>
                  <a:rPr lang="ko-KR" altLang="en-US" sz="1800" b="1" dirty="0"/>
                  <a:t>고려 가능성 조사</a:t>
                </a:r>
                <a:endParaRPr lang="en-US" altLang="ko-KR" sz="1800" b="1" dirty="0"/>
              </a:p>
              <a:p>
                <a:pPr marL="821798" lvl="1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1800" b="1" dirty="0"/>
              </a:p>
              <a:p>
                <a:pPr marL="821798" lvl="1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1800" b="1" dirty="0"/>
              </a:p>
              <a:p>
                <a:pPr marL="821798" lvl="1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1800" b="1" dirty="0"/>
              </a:p>
              <a:p>
                <a:pPr marL="821798" lvl="1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1800" b="1" dirty="0"/>
              </a:p>
              <a:p>
                <a:pPr marL="821798" lvl="1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1800" b="1" dirty="0"/>
              </a:p>
              <a:p>
                <a:pPr marL="821798" lvl="1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1800" b="1" dirty="0"/>
              </a:p>
              <a:p>
                <a:pPr marL="821798" lvl="1" indent="-34290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ko-KR" sz="1800" b="1" dirty="0"/>
                  <a:t>GPSR</a:t>
                </a:r>
              </a:p>
              <a:p>
                <a:pPr marL="1300697" lvl="2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altLang="ko-KR" sz="1400" b="1" i="1">
                            <a:latin typeface="Cambria Math" panose="02040503050406030204" pitchFamily="18" charset="0"/>
                          </a:rPr>
                          <m:t>𝒐𝒖𝒕</m:t>
                        </m:r>
                      </m:sub>
                    </m:sSub>
                    <m:r>
                      <a:rPr lang="en-US" altLang="ko-KR" sz="1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𝑙𝑖𝑛𝑒𝑎𝑟</m:t>
                        </m:r>
                      </m:sub>
                    </m:sSub>
                    <m:d>
                      <m:dPr>
                        <m:ctrlPr>
                          <a:rPr lang="en-US" altLang="ko-KR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1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altLang="ko-KR" sz="1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𝒊𝒏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ko-KR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ko-KR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  <m:r>
                          <a:rPr lang="en-US" altLang="ko-KR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ko-KR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</m:e>
                    </m:d>
                    <m:r>
                      <a:rPr lang="en-US" altLang="ko-KR" sz="1400" i="1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ko-KR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ko-KR" sz="1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𝑆𝐶</m:t>
                        </m:r>
                      </m:sub>
                    </m:sSub>
                    <m:d>
                      <m:dPr>
                        <m:ctrlPr>
                          <a:rPr lang="en-US" altLang="ko-KR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1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  <m:sub>
                            <m:r>
                              <a:rPr lang="en-US" altLang="ko-KR" sz="1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𝒊𝒏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altLang="ko-KR" sz="1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ko-KR" sz="1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  <m:r>
                          <a:rPr lang="en-US" altLang="ko-KR" sz="1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ko-KR" sz="1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1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ko-KR" sz="1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</m:e>
                    </m:d>
                  </m:oMath>
                </a14:m>
                <a:endParaRPr lang="en-US" altLang="ko-KR" sz="1400" i="1" dirty="0">
                  <a:solidFill>
                    <a:srgbClr val="C00000"/>
                  </a:solidFill>
                </a:endParaRPr>
              </a:p>
              <a:p>
                <a:pPr marL="821798" lvl="1" indent="-34290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ko-KR" sz="1800" dirty="0"/>
              </a:p>
              <a:p>
                <a:pPr marL="821798" lvl="1" indent="-342900" algn="just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ko-KR" altLang="en-US" sz="1800" b="1" dirty="0"/>
                  <a:t>타연구분야에서의 비선형 알고리즘 스터디 후 적용가능성 결정</a:t>
                </a:r>
                <a:endParaRPr lang="en-US" altLang="ko-KR" sz="1800" b="1" dirty="0"/>
              </a:p>
              <a:p>
                <a:pPr marL="1243547" lvl="2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400" dirty="0"/>
                  <a:t>수정 반복 알고리즘 </a:t>
                </a:r>
                <a:r>
                  <a:rPr lang="en-US" altLang="ko-KR" sz="1400" dirty="0"/>
                  <a:t>(RESIRE </a:t>
                </a:r>
                <a:r>
                  <a:rPr lang="ko-KR" altLang="en-US" sz="1400" dirty="0"/>
                  <a:t>등</a:t>
                </a:r>
                <a:r>
                  <a:rPr lang="en-US" altLang="ko-KR" sz="1400" dirty="0"/>
                  <a:t>)</a:t>
                </a:r>
              </a:p>
              <a:p>
                <a:pPr marL="1243547" lvl="2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400" dirty="0"/>
                  <a:t>Weight matrix </a:t>
                </a:r>
                <a:r>
                  <a:rPr lang="ko-KR" altLang="en-US" sz="1400" dirty="0"/>
                  <a:t>수식</a:t>
                </a:r>
                <a:endParaRPr lang="en-US" altLang="ko-KR" sz="1400" dirty="0"/>
              </a:p>
              <a:p>
                <a:pPr marL="342900" indent="-342900" algn="just">
                  <a:lnSpc>
                    <a:spcPct val="150000"/>
                  </a:lnSpc>
                  <a:buFont typeface="+mj-lt"/>
                  <a:buAutoNum type="alphaUcPeriod" startAt="3"/>
                </a:pPr>
                <a:endParaRPr lang="en-US" altLang="ko-KR" sz="1400" b="1" dirty="0"/>
              </a:p>
              <a:p>
                <a:pPr marL="342900" indent="-342900" algn="just">
                  <a:lnSpc>
                    <a:spcPct val="150000"/>
                  </a:lnSpc>
                  <a:buFont typeface="+mj-lt"/>
                  <a:buAutoNum type="alphaUcPeriod" startAt="3"/>
                </a:pPr>
                <a:r>
                  <a:rPr lang="ko-KR" altLang="en-US" sz="1800" b="1" dirty="0"/>
                  <a:t>박사 연구주제 탐색</a:t>
                </a:r>
                <a:r>
                  <a:rPr lang="en-US" altLang="ko-KR" sz="1800" b="1" dirty="0"/>
                  <a:t>: Longitudinal </a:t>
                </a:r>
                <a:r>
                  <a:rPr lang="ko-KR" altLang="en-US" sz="1800" b="1" dirty="0"/>
                  <a:t>빔 진단 </a:t>
                </a:r>
                <a:r>
                  <a:rPr lang="en-US" altLang="ko-KR" sz="1800" b="1" dirty="0"/>
                  <a:t>+ </a:t>
                </a:r>
                <a:r>
                  <a:rPr lang="ko-KR" altLang="en-US" sz="1800" b="1" dirty="0"/>
                  <a:t>물리</a:t>
                </a:r>
                <a:endParaRPr lang="en-US" altLang="ko-KR" sz="1800" b="1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2E882F-FB42-E7C2-7359-0A9EB52FF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7" y="815515"/>
                <a:ext cx="10263169" cy="5956182"/>
              </a:xfrm>
              <a:prstGeom prst="rect">
                <a:avLst/>
              </a:prstGeom>
              <a:blipFill>
                <a:blip r:embed="rId2"/>
                <a:stretch>
                  <a:fillRect l="-653" b="-102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 descr="텍스트, 도표, 라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C48E941-2C2A-57A3-4E1F-34DAE5CFB8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22" y="1364456"/>
            <a:ext cx="3542245" cy="2372544"/>
          </a:xfrm>
          <a:prstGeom prst="rect">
            <a:avLst/>
          </a:prstGeom>
        </p:spPr>
      </p:pic>
      <p:sp>
        <p:nvSpPr>
          <p:cNvPr id="5" name="화살표: 오른쪽 4">
            <a:extLst>
              <a:ext uri="{FF2B5EF4-FFF2-40B4-BE49-F238E27FC236}">
                <a16:creationId xmlns:a16="http://schemas.microsoft.com/office/drawing/2014/main" id="{D2D288E7-5B72-105C-B2DC-64438E13C82A}"/>
              </a:ext>
            </a:extLst>
          </p:cNvPr>
          <p:cNvSpPr/>
          <p:nvPr/>
        </p:nvSpPr>
        <p:spPr>
          <a:xfrm>
            <a:off x="5057805" y="2141078"/>
            <a:ext cx="796854" cy="902099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 descr="텍스트, 도표, 그래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9F79B4A-ED9E-CB32-8881-395F441C0A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718" y="1078699"/>
            <a:ext cx="5025648" cy="2773390"/>
          </a:xfrm>
          <a:prstGeom prst="rect">
            <a:avLst/>
          </a:prstGeom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F1F0E8B3-3BC9-EAC7-A898-C436D7695320}"/>
              </a:ext>
            </a:extLst>
          </p:cNvPr>
          <p:cNvCxnSpPr>
            <a:cxnSpLocks/>
          </p:cNvCxnSpPr>
          <p:nvPr/>
        </p:nvCxnSpPr>
        <p:spPr>
          <a:xfrm flipV="1">
            <a:off x="7544825" y="1955914"/>
            <a:ext cx="459250" cy="12178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36C8ABCF-F026-0F4C-04F2-BE71D8E6AC79}"/>
              </a:ext>
            </a:extLst>
          </p:cNvPr>
          <p:cNvCxnSpPr>
            <a:cxnSpLocks/>
          </p:cNvCxnSpPr>
          <p:nvPr/>
        </p:nvCxnSpPr>
        <p:spPr>
          <a:xfrm flipV="1">
            <a:off x="9831730" y="1877605"/>
            <a:ext cx="510429" cy="13535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C9A72C8-1D85-3D97-5FE9-6CD04CEB315B}"/>
                  </a:ext>
                </a:extLst>
              </p:cNvPr>
              <p:cNvSpPr txBox="1"/>
              <p:nvPr/>
            </p:nvSpPr>
            <p:spPr>
              <a:xfrm>
                <a:off x="4241746" y="1450186"/>
                <a:ext cx="2428972" cy="642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1200" dirty="0"/>
                  <a:t>비선형 효과인 </a:t>
                </a:r>
                <a:r>
                  <a:rPr lang="en-US" altLang="ko-KR" sz="1200" dirty="0"/>
                  <a:t>SC effect</a:t>
                </a:r>
                <a:r>
                  <a:rPr lang="ko-KR" altLang="en-US" sz="1200" dirty="0"/>
                  <a:t> 반영 불가</a:t>
                </a:r>
                <a:endParaRPr lang="en-US" altLang="ko-KR" sz="1200" dirty="0"/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1200" b="1" dirty="0"/>
                  <a:t>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200" b="1" i="1" smtClean="0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altLang="ko-KR" sz="12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altLang="ko-KR" sz="1200" b="1" dirty="0"/>
                  <a:t> </a:t>
                </a:r>
                <a:r>
                  <a:rPr lang="ko-KR" altLang="en-US" sz="1200" b="1" dirty="0"/>
                  <a:t>과대추정</a:t>
                </a:r>
                <a:endParaRPr lang="en-US" altLang="ko-KR" sz="12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C9A72C8-1D85-3D97-5FE9-6CD04CEB3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1746" y="1450186"/>
                <a:ext cx="2428972" cy="642933"/>
              </a:xfrm>
              <a:prstGeom prst="rect">
                <a:avLst/>
              </a:prstGeom>
              <a:blipFill>
                <a:blip r:embed="rId5"/>
                <a:stretch>
                  <a:fillRect r="-503" b="-476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5327C22-A21E-7843-8864-9FE518CA104A}"/>
              </a:ext>
            </a:extLst>
          </p:cNvPr>
          <p:cNvSpPr txBox="1"/>
          <p:nvPr/>
        </p:nvSpPr>
        <p:spPr>
          <a:xfrm>
            <a:off x="1670542" y="3893382"/>
            <a:ext cx="187808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b="1" dirty="0">
                <a:solidFill>
                  <a:srgbClr val="00B050"/>
                </a:solidFill>
              </a:rPr>
              <a:t>Simulation</a:t>
            </a:r>
            <a:endParaRPr lang="en-US" altLang="ko-KR" sz="1100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85DBE9-29AF-C9D2-3F0B-5B1FE75469AC}"/>
              </a:ext>
            </a:extLst>
          </p:cNvPr>
          <p:cNvSpPr txBox="1"/>
          <p:nvPr/>
        </p:nvSpPr>
        <p:spPr>
          <a:xfrm>
            <a:off x="3229463" y="3893382"/>
            <a:ext cx="1878086" cy="33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b="1" dirty="0">
                <a:solidFill>
                  <a:srgbClr val="C00000"/>
                </a:solidFill>
              </a:rPr>
              <a:t>Neural Network</a:t>
            </a:r>
            <a:endParaRPr lang="en-US" altLang="ko-KR" sz="11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90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D3A35-1115-EEBA-9A05-536E28434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94D7B6-1287-FA22-9B38-FD7AD303F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9" y="-204609"/>
            <a:ext cx="10515600" cy="1325563"/>
          </a:xfrm>
        </p:spPr>
        <p:txBody>
          <a:bodyPr/>
          <a:lstStyle/>
          <a:p>
            <a:r>
              <a:rPr lang="en-US" altLang="ko-KR" b="1" dirty="0"/>
              <a:t>Research highlights: LPS reconstruction</a:t>
            </a:r>
            <a:endParaRPr lang="ko-KR" alt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93FEF-4FD9-565E-0DE7-F54884FCC981}"/>
              </a:ext>
            </a:extLst>
          </p:cNvPr>
          <p:cNvSpPr txBox="1"/>
          <p:nvPr/>
        </p:nvSpPr>
        <p:spPr>
          <a:xfrm>
            <a:off x="109267" y="815515"/>
            <a:ext cx="10263169" cy="12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800" b="1" dirty="0"/>
              <a:t>Tomography </a:t>
            </a:r>
            <a:r>
              <a:rPr lang="ko-KR" altLang="en-US" sz="1800" b="1" dirty="0"/>
              <a:t>개요</a:t>
            </a:r>
            <a:endParaRPr lang="en-US" altLang="ko-KR" sz="1800" b="1" dirty="0"/>
          </a:p>
          <a:p>
            <a:pPr marL="764648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1600" dirty="0"/>
              <a:t>목표</a:t>
            </a:r>
            <a:r>
              <a:rPr lang="en-US" altLang="ko-KR" sz="1600" dirty="0"/>
              <a:t>: n-1 </a:t>
            </a:r>
            <a:r>
              <a:rPr lang="ko-KR" altLang="en-US" sz="1600" dirty="0"/>
              <a:t>차원 이미지로 </a:t>
            </a:r>
            <a:r>
              <a:rPr lang="en-US" altLang="ko-KR" sz="1600" dirty="0"/>
              <a:t>n </a:t>
            </a:r>
            <a:r>
              <a:rPr lang="ko-KR" altLang="en-US" sz="1600" dirty="0"/>
              <a:t>차원 이미지 복원</a:t>
            </a:r>
            <a:endParaRPr lang="en-US" altLang="ko-KR" sz="1600" dirty="0"/>
          </a:p>
          <a:p>
            <a:pPr marL="764648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1600" dirty="0"/>
              <a:t>원리</a:t>
            </a:r>
            <a:r>
              <a:rPr lang="en-US" altLang="ko-KR" sz="1600" dirty="0"/>
              <a:t>: </a:t>
            </a:r>
            <a:r>
              <a:rPr lang="ko-KR" altLang="en-US" sz="1600" dirty="0"/>
              <a:t>여러 각도에서의 </a:t>
            </a:r>
            <a:r>
              <a:rPr lang="en-US" altLang="ko-KR" sz="1600" dirty="0"/>
              <a:t>1D</a:t>
            </a:r>
            <a:r>
              <a:rPr lang="ko-KR" altLang="en-US" sz="1600" dirty="0"/>
              <a:t> 분포도 조합 → </a:t>
            </a:r>
            <a:r>
              <a:rPr lang="en-US" altLang="ko-KR" sz="1600" dirty="0"/>
              <a:t>2D</a:t>
            </a:r>
            <a:r>
              <a:rPr lang="ko-KR" altLang="en-US" sz="1600" dirty="0"/>
              <a:t> 이미지 복원</a:t>
            </a:r>
            <a:endParaRPr lang="en-US" altLang="ko-KR" sz="1600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7B0A5C09-BD0E-2741-75D3-BCC390F12A1B}"/>
              </a:ext>
            </a:extLst>
          </p:cNvPr>
          <p:cNvGrpSpPr/>
          <p:nvPr/>
        </p:nvGrpSpPr>
        <p:grpSpPr>
          <a:xfrm>
            <a:off x="590776" y="2628932"/>
            <a:ext cx="4046691" cy="3499265"/>
            <a:chOff x="1009040" y="2141078"/>
            <a:chExt cx="3168156" cy="2739576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640FB65F-4573-9626-4DD1-CC0587822400}"/>
                </a:ext>
              </a:extLst>
            </p:cNvPr>
            <p:cNvGrpSpPr/>
            <p:nvPr/>
          </p:nvGrpSpPr>
          <p:grpSpPr>
            <a:xfrm>
              <a:off x="1009040" y="2814912"/>
              <a:ext cx="3012590" cy="2065742"/>
              <a:chOff x="1009040" y="2038807"/>
              <a:chExt cx="3012590" cy="2065742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87A06E4E-C5E4-227D-5472-991D87CDCA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3016"/>
              <a:stretch>
                <a:fillRect/>
              </a:stretch>
            </p:blipFill>
            <p:spPr bwMode="auto">
              <a:xfrm>
                <a:off x="1009040" y="2038807"/>
                <a:ext cx="3012590" cy="2004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FC7316F3-02B7-6346-812B-63C66A3BA907}"/>
                  </a:ext>
                </a:extLst>
              </p:cNvPr>
              <p:cNvSpPr/>
              <p:nvPr/>
            </p:nvSpPr>
            <p:spPr>
              <a:xfrm>
                <a:off x="3149146" y="2214242"/>
                <a:ext cx="836491" cy="189030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E997EA-47A3-9034-04ED-12659EDEF2CB}"/>
                </a:ext>
              </a:extLst>
            </p:cNvPr>
            <p:cNvSpPr txBox="1"/>
            <p:nvPr/>
          </p:nvSpPr>
          <p:spPr>
            <a:xfrm>
              <a:off x="2957586" y="2583149"/>
              <a:ext cx="1219610" cy="463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800" dirty="0"/>
                <a:t>① 측정값</a:t>
              </a:r>
              <a:endParaRPr lang="en-US" altLang="ko-KR" sz="18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CF1BE67-1F10-B8A8-B15F-C21FA5DBB3D0}"/>
                </a:ext>
              </a:extLst>
            </p:cNvPr>
            <p:cNvSpPr txBox="1"/>
            <p:nvPr/>
          </p:nvSpPr>
          <p:spPr>
            <a:xfrm>
              <a:off x="1349914" y="2583149"/>
              <a:ext cx="1607672" cy="462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800" dirty="0"/>
                <a:t>② 목표 이미지</a:t>
              </a:r>
              <a:endParaRPr lang="en-US" altLang="ko-KR" sz="1800" dirty="0"/>
            </a:p>
          </p:txBody>
        </p:sp>
        <p:sp>
          <p:nvSpPr>
            <p:cNvPr id="8" name="화살표: 아래로 구부러짐 7">
              <a:extLst>
                <a:ext uri="{FF2B5EF4-FFF2-40B4-BE49-F238E27FC236}">
                  <a16:creationId xmlns:a16="http://schemas.microsoft.com/office/drawing/2014/main" id="{245A4418-B578-69D1-5B7C-293B3CB017CE}"/>
                </a:ext>
              </a:extLst>
            </p:cNvPr>
            <p:cNvSpPr/>
            <p:nvPr/>
          </p:nvSpPr>
          <p:spPr>
            <a:xfrm flipH="1">
              <a:off x="2263447" y="2141078"/>
              <a:ext cx="1316243" cy="408613"/>
            </a:xfrm>
            <a:prstGeom prst="curvedDownArrow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" name="그림 19">
            <a:extLst>
              <a:ext uri="{FF2B5EF4-FFF2-40B4-BE49-F238E27FC236}">
                <a16:creationId xmlns:a16="http://schemas.microsoft.com/office/drawing/2014/main" id="{185CD266-28C6-93B3-78F6-3410C3A38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227" y="3110732"/>
            <a:ext cx="5160646" cy="3230649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F59974AD-D5B8-EE26-0B7C-746642DCA7E7}"/>
              </a:ext>
            </a:extLst>
          </p:cNvPr>
          <p:cNvGrpSpPr/>
          <p:nvPr/>
        </p:nvGrpSpPr>
        <p:grpSpPr>
          <a:xfrm>
            <a:off x="6684284" y="2739760"/>
            <a:ext cx="1465098" cy="888953"/>
            <a:chOff x="6015503" y="2259570"/>
            <a:chExt cx="1465098" cy="888953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F7EB7D16-4439-C5BA-81F1-E3B37534681E}"/>
                </a:ext>
              </a:extLst>
            </p:cNvPr>
            <p:cNvSpPr/>
            <p:nvPr/>
          </p:nvSpPr>
          <p:spPr>
            <a:xfrm>
              <a:off x="6534781" y="2807124"/>
              <a:ext cx="426542" cy="341399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757815-314B-07CA-17E3-E8306000918D}"/>
                </a:ext>
              </a:extLst>
            </p:cNvPr>
            <p:cNvSpPr txBox="1"/>
            <p:nvPr/>
          </p:nvSpPr>
          <p:spPr>
            <a:xfrm>
              <a:off x="6015503" y="2259570"/>
              <a:ext cx="1465098" cy="504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2000" b="1" dirty="0">
                  <a:solidFill>
                    <a:srgbClr val="FF0000"/>
                  </a:solidFill>
                </a:rPr>
                <a:t>Scanner</a:t>
              </a:r>
              <a:endParaRPr lang="en-US" altLang="ko-KR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72476137-298D-E99E-F2FB-F1ACD7B560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8645"/>
          <a:stretch>
            <a:fillRect/>
          </a:stretch>
        </p:blipFill>
        <p:spPr>
          <a:xfrm>
            <a:off x="9065288" y="979089"/>
            <a:ext cx="2826585" cy="2265489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0F6C640F-A7B1-85AA-D76D-C7EA68CF9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9208" y="3244578"/>
            <a:ext cx="3846958" cy="292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79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F9C55-3DB7-D35E-A27E-A83C223A8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290F1DA-A028-D80C-AB25-98A1ADA1D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9" y="-204609"/>
            <a:ext cx="10515600" cy="1325563"/>
          </a:xfrm>
        </p:spPr>
        <p:txBody>
          <a:bodyPr/>
          <a:lstStyle/>
          <a:p>
            <a:r>
              <a:rPr lang="en-US" altLang="ko-KR" b="1" dirty="0">
                <a:latin typeface="+mn-lt"/>
              </a:rPr>
              <a:t>Research highlights: LPS reconstruction</a:t>
            </a:r>
            <a:endParaRPr lang="ko-KR" altLang="en-US" b="1" dirty="0"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60836-6D83-7DD0-AAA1-612F633F5A4C}"/>
              </a:ext>
            </a:extLst>
          </p:cNvPr>
          <p:cNvSpPr txBox="1"/>
          <p:nvPr/>
        </p:nvSpPr>
        <p:spPr>
          <a:xfrm>
            <a:off x="109267" y="815515"/>
            <a:ext cx="10263169" cy="1207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800" b="1" dirty="0"/>
              <a:t>가속기분야로 적용</a:t>
            </a:r>
            <a:r>
              <a:rPr lang="en-US" altLang="ko-KR" sz="1800" b="1" dirty="0"/>
              <a:t>: </a:t>
            </a:r>
            <a:r>
              <a:rPr lang="ko-KR" altLang="en-US" sz="1800" b="1" dirty="0"/>
              <a:t>길이방향 위상공간 </a:t>
            </a:r>
            <a:r>
              <a:rPr lang="en-US" altLang="ko-KR" sz="1800" b="1" dirty="0"/>
              <a:t>(LPS)</a:t>
            </a:r>
            <a:r>
              <a:rPr lang="ko-KR" altLang="en-US" sz="1800" b="1" dirty="0"/>
              <a:t> 복원 연구</a:t>
            </a:r>
            <a:endParaRPr lang="en-US" altLang="ko-KR" sz="1800" b="1" dirty="0"/>
          </a:p>
          <a:p>
            <a:pPr marL="821798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sz="1600" b="1" i="1" u="sng" dirty="0"/>
              <a:t>여러 각도</a:t>
            </a:r>
            <a:r>
              <a:rPr lang="ko-KR" altLang="en-US" sz="1600" dirty="0"/>
              <a:t>에서의 빔 분포 스캔 데이터 → </a:t>
            </a:r>
            <a:r>
              <a:rPr lang="en-US" altLang="ko-KR" sz="1600" dirty="0"/>
              <a:t>Scanner </a:t>
            </a:r>
            <a:r>
              <a:rPr lang="ko-KR" altLang="en-US" sz="1600" dirty="0"/>
              <a:t>→ </a:t>
            </a:r>
            <a:r>
              <a:rPr lang="en-US" altLang="ko-KR" sz="1600" b="1" i="1" u="sng" dirty="0"/>
              <a:t>RF cavity</a:t>
            </a:r>
          </a:p>
          <a:p>
            <a:pPr marL="821798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1600" dirty="0"/>
              <a:t>RF cavity phase </a:t>
            </a:r>
            <a:r>
              <a:rPr lang="en-US" altLang="ko-KR" sz="1600" b="1" dirty="0" err="1"/>
              <a:t>θ</a:t>
            </a:r>
            <a:r>
              <a:rPr lang="en-US" altLang="ko-KR" sz="1600" b="1" baseline="-25000" dirty="0" err="1"/>
              <a:t>n</a:t>
            </a:r>
            <a:r>
              <a:rPr lang="en-US" altLang="ko-KR" sz="1600" baseline="-25000" dirty="0"/>
              <a:t> </a:t>
            </a:r>
            <a:r>
              <a:rPr lang="ko-KR" altLang="en-US" sz="1600" dirty="0"/>
              <a:t>→ </a:t>
            </a:r>
            <a:r>
              <a:rPr lang="en-US" altLang="ko-KR" sz="1600" dirty="0"/>
              <a:t>Beam angle </a:t>
            </a:r>
            <a:r>
              <a:rPr lang="en-US" altLang="ko-KR" sz="1600" b="1" dirty="0" err="1"/>
              <a:t>Φ</a:t>
            </a:r>
            <a:r>
              <a:rPr lang="en-US" altLang="ko-KR" sz="1600" b="1" baseline="-25000" dirty="0" err="1"/>
              <a:t>n</a:t>
            </a:r>
            <a:endParaRPr lang="en-US" altLang="ko-KR" sz="1600" b="1" dirty="0"/>
          </a:p>
        </p:txBody>
      </p: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D849681E-6FED-CD8B-DB6B-42024E696EB1}"/>
              </a:ext>
            </a:extLst>
          </p:cNvPr>
          <p:cNvGrpSpPr/>
          <p:nvPr/>
        </p:nvGrpSpPr>
        <p:grpSpPr>
          <a:xfrm>
            <a:off x="972331" y="4268577"/>
            <a:ext cx="10327675" cy="2622226"/>
            <a:chOff x="972331" y="4190669"/>
            <a:chExt cx="10327675" cy="2622226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D753B105-C1D4-7787-2FF3-3291D6CD1AA5}"/>
                </a:ext>
              </a:extLst>
            </p:cNvPr>
            <p:cNvGrpSpPr/>
            <p:nvPr/>
          </p:nvGrpSpPr>
          <p:grpSpPr>
            <a:xfrm>
              <a:off x="972331" y="4422184"/>
              <a:ext cx="6654259" cy="2390711"/>
              <a:chOff x="1164168" y="13412688"/>
              <a:chExt cx="8661194" cy="3111753"/>
            </a:xfrm>
          </p:grpSpPr>
          <p:pic>
            <p:nvPicPr>
              <p:cNvPr id="16" name="Picture 1">
                <a:extLst>
                  <a:ext uri="{FF2B5EF4-FFF2-40B4-BE49-F238E27FC236}">
                    <a16:creationId xmlns:a16="http://schemas.microsoft.com/office/drawing/2014/main" id="{F8EC5CE8-0FDC-208C-B2DA-EAB8AE1C72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42201" r="65833"/>
              <a:stretch>
                <a:fillRect/>
              </a:stretch>
            </p:blipFill>
            <p:spPr>
              <a:xfrm>
                <a:off x="1164168" y="13571204"/>
                <a:ext cx="6198285" cy="295323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grpSp>
            <p:nvGrpSpPr>
              <p:cNvPr id="17" name="그룹 16">
                <a:extLst>
                  <a:ext uri="{FF2B5EF4-FFF2-40B4-BE49-F238E27FC236}">
                    <a16:creationId xmlns:a16="http://schemas.microsoft.com/office/drawing/2014/main" id="{1FFA8140-AC58-D27C-C925-22D9EFA2108F}"/>
                  </a:ext>
                </a:extLst>
              </p:cNvPr>
              <p:cNvGrpSpPr/>
              <p:nvPr/>
            </p:nvGrpSpPr>
            <p:grpSpPr>
              <a:xfrm>
                <a:off x="7291330" y="13412688"/>
                <a:ext cx="2534032" cy="2349812"/>
                <a:chOff x="7291330" y="13412688"/>
                <a:chExt cx="2534032" cy="2349812"/>
              </a:xfrm>
            </p:grpSpPr>
            <p:grpSp>
              <p:nvGrpSpPr>
                <p:cNvPr id="19" name="그룹 18">
                  <a:extLst>
                    <a:ext uri="{FF2B5EF4-FFF2-40B4-BE49-F238E27FC236}">
                      <a16:creationId xmlns:a16="http://schemas.microsoft.com/office/drawing/2014/main" id="{38302F9F-5142-6711-FF48-106098EF5B35}"/>
                    </a:ext>
                  </a:extLst>
                </p:cNvPr>
                <p:cNvGrpSpPr/>
                <p:nvPr/>
              </p:nvGrpSpPr>
              <p:grpSpPr>
                <a:xfrm>
                  <a:off x="7291330" y="13825453"/>
                  <a:ext cx="2534032" cy="1937047"/>
                  <a:chOff x="7275082" y="13777542"/>
                  <a:chExt cx="2534032" cy="1937047"/>
                </a:xfrm>
              </p:grpSpPr>
              <p:cxnSp>
                <p:nvCxnSpPr>
                  <p:cNvPr id="24" name="직선 화살표 연결선 23">
                    <a:extLst>
                      <a:ext uri="{FF2B5EF4-FFF2-40B4-BE49-F238E27FC236}">
                        <a16:creationId xmlns:a16="http://schemas.microsoft.com/office/drawing/2014/main" id="{00CC668A-B811-8273-BABF-F76CBA87D0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275083" y="13777542"/>
                    <a:ext cx="1863942" cy="910008"/>
                  </a:xfrm>
                  <a:prstGeom prst="straightConnector1">
                    <a:avLst/>
                  </a:prstGeom>
                  <a:ln w="28575">
                    <a:solidFill>
                      <a:srgbClr val="0303F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직선 화살표 연결선 24">
                    <a:extLst>
                      <a:ext uri="{FF2B5EF4-FFF2-40B4-BE49-F238E27FC236}">
                        <a16:creationId xmlns:a16="http://schemas.microsoft.com/office/drawing/2014/main" id="{4E6E8F8B-ACC1-CBEE-0936-9E0D246C2A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96925" y="14682680"/>
                    <a:ext cx="2201465" cy="23254"/>
                  </a:xfrm>
                  <a:prstGeom prst="straightConnector1">
                    <a:avLst/>
                  </a:prstGeom>
                  <a:ln w="28575">
                    <a:solidFill>
                      <a:srgbClr val="0303F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직선 화살표 연결선 25">
                    <a:extLst>
                      <a:ext uri="{FF2B5EF4-FFF2-40B4-BE49-F238E27FC236}">
                        <a16:creationId xmlns:a16="http://schemas.microsoft.com/office/drawing/2014/main" id="{2B73441D-DD5B-9C9F-72CA-1AA5417D4C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75082" y="14689475"/>
                    <a:ext cx="2534032" cy="1025114"/>
                  </a:xfrm>
                  <a:prstGeom prst="straightConnector1">
                    <a:avLst/>
                  </a:prstGeom>
                  <a:ln w="28575">
                    <a:solidFill>
                      <a:srgbClr val="0303F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그룹 19">
                  <a:extLst>
                    <a:ext uri="{FF2B5EF4-FFF2-40B4-BE49-F238E27FC236}">
                      <a16:creationId xmlns:a16="http://schemas.microsoft.com/office/drawing/2014/main" id="{34101C57-CDDD-AE81-B3F4-D1F59A3E40E4}"/>
                    </a:ext>
                  </a:extLst>
                </p:cNvPr>
                <p:cNvGrpSpPr/>
                <p:nvPr/>
              </p:nvGrpSpPr>
              <p:grpSpPr>
                <a:xfrm>
                  <a:off x="8231380" y="13412688"/>
                  <a:ext cx="1034008" cy="1817394"/>
                  <a:chOff x="8231380" y="13424891"/>
                  <a:chExt cx="1034008" cy="1817394"/>
                </a:xfrm>
              </p:grpSpPr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B51C3C16-2A2C-E75C-97D0-F37165D79F7C}"/>
                      </a:ext>
                    </a:extLst>
                  </p:cNvPr>
                  <p:cNvSpPr txBox="1"/>
                  <p:nvPr/>
                </p:nvSpPr>
                <p:spPr>
                  <a:xfrm>
                    <a:off x="8231380" y="13424891"/>
                    <a:ext cx="943090" cy="4406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600" b="1"/>
                      <a:t>θ</a:t>
                    </a:r>
                    <a:r>
                      <a:rPr lang="en-US" altLang="ko-KR" sz="1600" b="1" baseline="-25000"/>
                      <a:t>1</a:t>
                    </a:r>
                    <a:endParaRPr lang="en-US" altLang="ko-KR" sz="1600" b="1"/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3A17FFCB-F533-9D2E-DF62-0C7A2482824A}"/>
                      </a:ext>
                    </a:extLst>
                  </p:cNvPr>
                  <p:cNvSpPr txBox="1"/>
                  <p:nvPr/>
                </p:nvSpPr>
                <p:spPr>
                  <a:xfrm>
                    <a:off x="8322298" y="14145743"/>
                    <a:ext cx="943090" cy="4406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600" b="1"/>
                      <a:t>θ</a:t>
                    </a:r>
                    <a:r>
                      <a:rPr lang="en-US" altLang="ko-KR" sz="1600" b="1" baseline="-25000"/>
                      <a:t>2</a:t>
                    </a:r>
                    <a:endParaRPr lang="en-US" altLang="ko-KR" sz="1600" b="1"/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3EEDE5E3-0A13-B489-63AD-172B8F4EAB93}"/>
                      </a:ext>
                    </a:extLst>
                  </p:cNvPr>
                  <p:cNvSpPr txBox="1"/>
                  <p:nvPr/>
                </p:nvSpPr>
                <p:spPr>
                  <a:xfrm>
                    <a:off x="8322298" y="14801623"/>
                    <a:ext cx="943090" cy="4406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600" b="1"/>
                      <a:t>θ</a:t>
                    </a:r>
                    <a:r>
                      <a:rPr lang="en-US" altLang="ko-KR" sz="1600" b="1" baseline="-25000"/>
                      <a:t>3</a:t>
                    </a:r>
                  </a:p>
                </p:txBody>
              </p:sp>
            </p:grpSp>
          </p:grp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5A71895D-3974-E7B1-B528-C710D43C1108}"/>
                </a:ext>
              </a:extLst>
            </p:cNvPr>
            <p:cNvGrpSpPr/>
            <p:nvPr/>
          </p:nvGrpSpPr>
          <p:grpSpPr>
            <a:xfrm>
              <a:off x="7127789" y="4190669"/>
              <a:ext cx="1342701" cy="1034655"/>
              <a:chOff x="14251189" y="13444318"/>
              <a:chExt cx="2275179" cy="1753201"/>
            </a:xfrm>
          </p:grpSpPr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707B6D13-F419-C28A-4649-611AE87EC8D8}"/>
                  </a:ext>
                </a:extLst>
              </p:cNvPr>
              <p:cNvSpPr/>
              <p:nvPr/>
            </p:nvSpPr>
            <p:spPr>
              <a:xfrm>
                <a:off x="14297027" y="13444318"/>
                <a:ext cx="1976398" cy="1753201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grpSp>
            <p:nvGrpSpPr>
              <p:cNvPr id="29" name="그룹 28">
                <a:extLst>
                  <a:ext uri="{FF2B5EF4-FFF2-40B4-BE49-F238E27FC236}">
                    <a16:creationId xmlns:a16="http://schemas.microsoft.com/office/drawing/2014/main" id="{482F61EB-8B52-9485-94E9-8D1780F26C6A}"/>
                  </a:ext>
                </a:extLst>
              </p:cNvPr>
              <p:cNvGrpSpPr/>
              <p:nvPr/>
            </p:nvGrpSpPr>
            <p:grpSpPr>
              <a:xfrm>
                <a:off x="14251189" y="13473470"/>
                <a:ext cx="2275179" cy="1694882"/>
                <a:chOff x="11083258" y="13976840"/>
                <a:chExt cx="3047117" cy="2269933"/>
              </a:xfrm>
              <a:noFill/>
            </p:grpSpPr>
            <p:grpSp>
              <p:nvGrpSpPr>
                <p:cNvPr id="30" name="그룹 29">
                  <a:extLst>
                    <a:ext uri="{FF2B5EF4-FFF2-40B4-BE49-F238E27FC236}">
                      <a16:creationId xmlns:a16="http://schemas.microsoft.com/office/drawing/2014/main" id="{3D3D6497-1E00-27D7-3FF5-653B1DA5BC03}"/>
                    </a:ext>
                  </a:extLst>
                </p:cNvPr>
                <p:cNvGrpSpPr/>
                <p:nvPr/>
              </p:nvGrpSpPr>
              <p:grpSpPr>
                <a:xfrm>
                  <a:off x="11083258" y="13976840"/>
                  <a:ext cx="2556484" cy="2269933"/>
                  <a:chOff x="10073331" y="13185501"/>
                  <a:chExt cx="5704657" cy="5065237"/>
                </a:xfrm>
                <a:grpFill/>
              </p:grpSpPr>
              <p:grpSp>
                <p:nvGrpSpPr>
                  <p:cNvPr id="34" name="그룹 33">
                    <a:extLst>
                      <a:ext uri="{FF2B5EF4-FFF2-40B4-BE49-F238E27FC236}">
                        <a16:creationId xmlns:a16="http://schemas.microsoft.com/office/drawing/2014/main" id="{29D96EA3-EC59-D603-DEA5-EF6D28F7C939}"/>
                      </a:ext>
                    </a:extLst>
                  </p:cNvPr>
                  <p:cNvGrpSpPr/>
                  <p:nvPr/>
                </p:nvGrpSpPr>
                <p:grpSpPr>
                  <a:xfrm>
                    <a:off x="10510908" y="13185501"/>
                    <a:ext cx="5065237" cy="5065237"/>
                    <a:chOff x="10510908" y="13185501"/>
                    <a:chExt cx="5065237" cy="5065237"/>
                  </a:xfrm>
                  <a:grpFill/>
                </p:grpSpPr>
                <p:grpSp>
                  <p:nvGrpSpPr>
                    <p:cNvPr id="37" name="그룹 36">
                      <a:extLst>
                        <a:ext uri="{FF2B5EF4-FFF2-40B4-BE49-F238E27FC236}">
                          <a16:creationId xmlns:a16="http://schemas.microsoft.com/office/drawing/2014/main" id="{4F1FDFE6-A165-9C25-8B27-59D4CAFFAF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10908" y="13185501"/>
                      <a:ext cx="5065237" cy="5065237"/>
                      <a:chOff x="9776234" y="13225752"/>
                      <a:chExt cx="1823044" cy="1823044"/>
                    </a:xfrm>
                    <a:grpFill/>
                  </p:grpSpPr>
                  <p:cxnSp>
                    <p:nvCxnSpPr>
                      <p:cNvPr id="39" name="직선 화살표 연결선 38">
                        <a:extLst>
                          <a:ext uri="{FF2B5EF4-FFF2-40B4-BE49-F238E27FC236}">
                            <a16:creationId xmlns:a16="http://schemas.microsoft.com/office/drawing/2014/main" id="{D4F6A893-643C-5652-C300-F657A0A58D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776234" y="14130793"/>
                        <a:ext cx="1823044" cy="12962"/>
                      </a:xfrm>
                      <a:prstGeom prst="straightConnector1">
                        <a:avLst/>
                      </a:prstGeom>
                      <a:grpFill/>
                      <a:ln w="28575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직선 화살표 연결선 39">
                        <a:extLst>
                          <a:ext uri="{FF2B5EF4-FFF2-40B4-BE49-F238E27FC236}">
                            <a16:creationId xmlns:a16="http://schemas.microsoft.com/office/drawing/2014/main" id="{B808C4CB-49D4-BE31-DBC5-ED11823A69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9769753" y="14130793"/>
                        <a:ext cx="1823044" cy="12962"/>
                      </a:xfrm>
                      <a:prstGeom prst="straightConnector1">
                        <a:avLst/>
                      </a:prstGeom>
                      <a:grpFill/>
                      <a:ln w="28575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38" name="타원 37">
                      <a:extLst>
                        <a:ext uri="{FF2B5EF4-FFF2-40B4-BE49-F238E27FC236}">
                          <a16:creationId xmlns:a16="http://schemas.microsoft.com/office/drawing/2014/main" id="{85096562-1F97-5372-AE14-4BB53A4C04DC}"/>
                        </a:ext>
                      </a:extLst>
                    </p:cNvPr>
                    <p:cNvSpPr/>
                    <p:nvPr/>
                  </p:nvSpPr>
                  <p:spPr>
                    <a:xfrm rot="2636270">
                      <a:off x="12537062" y="13928072"/>
                      <a:ext cx="1012928" cy="3580095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900"/>
                    </a:p>
                  </p:txBody>
                </p:sp>
              </p:grpSp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5D53FE06-0847-44B3-F3CE-E7F5EA3323F7}"/>
                      </a:ext>
                    </a:extLst>
                  </p:cNvPr>
                  <p:cNvSpPr txBox="1"/>
                  <p:nvPr/>
                </p:nvSpPr>
                <p:spPr>
                  <a:xfrm>
                    <a:off x="14335043" y="15682342"/>
                    <a:ext cx="1442945" cy="1402732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200" b="1"/>
                      <a:t>z</a:t>
                    </a: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86F21F60-AF67-629E-CB15-EEB4F8E1FE57}"/>
                      </a:ext>
                    </a:extLst>
                  </p:cNvPr>
                  <p:cNvSpPr txBox="1"/>
                  <p:nvPr/>
                </p:nvSpPr>
                <p:spPr>
                  <a:xfrm>
                    <a:off x="10073331" y="13225147"/>
                    <a:ext cx="3953343" cy="1402732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200" b="1" err="1"/>
                      <a:t>p</a:t>
                    </a:r>
                    <a:r>
                      <a:rPr lang="en-US" altLang="ko-KR" sz="1200" b="1" baseline="-25000" err="1"/>
                      <a:t>z</a:t>
                    </a:r>
                    <a:endParaRPr lang="en-US" altLang="ko-KR" sz="1200" b="1"/>
                  </a:p>
                </p:txBody>
              </p:sp>
            </p:grpSp>
            <p:cxnSp>
              <p:nvCxnSpPr>
                <p:cNvPr id="31" name="직선 연결선 30">
                  <a:extLst>
                    <a:ext uri="{FF2B5EF4-FFF2-40B4-BE49-F238E27FC236}">
                      <a16:creationId xmlns:a16="http://schemas.microsoft.com/office/drawing/2014/main" id="{D8FA53F7-BC4B-133B-88A6-C0B30B48D2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18120" y="14108906"/>
                  <a:ext cx="1771650" cy="1812132"/>
                </a:xfrm>
                <a:prstGeom prst="line">
                  <a:avLst/>
                </a:prstGeom>
                <a:grpFill/>
                <a:ln w="28575">
                  <a:solidFill>
                    <a:srgbClr val="0303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원호 31">
                  <a:extLst>
                    <a:ext uri="{FF2B5EF4-FFF2-40B4-BE49-F238E27FC236}">
                      <a16:creationId xmlns:a16="http://schemas.microsoft.com/office/drawing/2014/main" id="{AFE15688-8F03-0B91-27A2-A99C49364B87}"/>
                    </a:ext>
                  </a:extLst>
                </p:cNvPr>
                <p:cNvSpPr/>
                <p:nvPr/>
              </p:nvSpPr>
              <p:spPr>
                <a:xfrm>
                  <a:off x="12592050" y="14754310"/>
                  <a:ext cx="361950" cy="428540"/>
                </a:xfrm>
                <a:prstGeom prst="arc">
                  <a:avLst>
                    <a:gd name="adj1" fmla="val 16200000"/>
                    <a:gd name="adj2" fmla="val 2618173"/>
                  </a:avLst>
                </a:prstGeom>
                <a:grpFill/>
                <a:ln w="28575">
                  <a:solidFill>
                    <a:srgbClr val="0303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D037A85-3AFE-9E7C-AF2F-4DEAED77AEA8}"/>
                    </a:ext>
                  </a:extLst>
                </p:cNvPr>
                <p:cNvSpPr txBox="1"/>
                <p:nvPr/>
              </p:nvSpPr>
              <p:spPr>
                <a:xfrm>
                  <a:off x="12794256" y="14207000"/>
                  <a:ext cx="1336119" cy="62862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200" b="1" dirty="0">
                      <a:solidFill>
                        <a:srgbClr val="0303FF"/>
                      </a:solidFill>
                    </a:rPr>
                    <a:t>Φ</a:t>
                  </a:r>
                  <a:r>
                    <a:rPr lang="en-US" altLang="ko-KR" sz="1200" b="1" baseline="-25000" dirty="0">
                      <a:solidFill>
                        <a:srgbClr val="0303FF"/>
                      </a:solidFill>
                    </a:rPr>
                    <a:t>1</a:t>
                  </a:r>
                  <a:endParaRPr lang="en-US" altLang="ko-KR" sz="1200" b="1" dirty="0">
                    <a:solidFill>
                      <a:srgbClr val="0303FF"/>
                    </a:solidFill>
                  </a:endParaRPr>
                </a:p>
              </p:txBody>
            </p:sp>
          </p:grpSp>
        </p:grp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DE2D259B-A0FA-DB92-B09C-FF70E5BBAC91}"/>
                </a:ext>
              </a:extLst>
            </p:cNvPr>
            <p:cNvGrpSpPr/>
            <p:nvPr/>
          </p:nvGrpSpPr>
          <p:grpSpPr>
            <a:xfrm>
              <a:off x="7441513" y="4748160"/>
              <a:ext cx="1326836" cy="1048309"/>
              <a:chOff x="14297022" y="13421177"/>
              <a:chExt cx="2248297" cy="1776336"/>
            </a:xfrm>
          </p:grpSpPr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3714D6F4-12A0-03DB-FF7A-E05D7C32F893}"/>
                  </a:ext>
                </a:extLst>
              </p:cNvPr>
              <p:cNvSpPr/>
              <p:nvPr/>
            </p:nvSpPr>
            <p:spPr>
              <a:xfrm>
                <a:off x="14297022" y="13444313"/>
                <a:ext cx="1976400" cy="1753200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grpSp>
            <p:nvGrpSpPr>
              <p:cNvPr id="43" name="그룹 42">
                <a:extLst>
                  <a:ext uri="{FF2B5EF4-FFF2-40B4-BE49-F238E27FC236}">
                    <a16:creationId xmlns:a16="http://schemas.microsoft.com/office/drawing/2014/main" id="{6A76590F-CDAF-D005-0E10-7B069298961B}"/>
                  </a:ext>
                </a:extLst>
              </p:cNvPr>
              <p:cNvGrpSpPr/>
              <p:nvPr/>
            </p:nvGrpSpPr>
            <p:grpSpPr>
              <a:xfrm>
                <a:off x="14386929" y="13421177"/>
                <a:ext cx="2158390" cy="1747178"/>
                <a:chOff x="11265051" y="13906801"/>
                <a:chExt cx="2890702" cy="2339972"/>
              </a:xfrm>
              <a:noFill/>
            </p:grpSpPr>
            <p:grpSp>
              <p:nvGrpSpPr>
                <p:cNvPr id="44" name="그룹 43">
                  <a:extLst>
                    <a:ext uri="{FF2B5EF4-FFF2-40B4-BE49-F238E27FC236}">
                      <a16:creationId xmlns:a16="http://schemas.microsoft.com/office/drawing/2014/main" id="{958FB1AF-8DD3-075C-31DC-884DCD97AD15}"/>
                    </a:ext>
                  </a:extLst>
                </p:cNvPr>
                <p:cNvGrpSpPr/>
                <p:nvPr/>
              </p:nvGrpSpPr>
              <p:grpSpPr>
                <a:xfrm>
                  <a:off x="11265051" y="13976840"/>
                  <a:ext cx="2453755" cy="2269933"/>
                  <a:chOff x="10478991" y="13185501"/>
                  <a:chExt cx="5475423" cy="5065237"/>
                </a:xfrm>
                <a:grpFill/>
              </p:grpSpPr>
              <p:grpSp>
                <p:nvGrpSpPr>
                  <p:cNvPr id="48" name="그룹 47">
                    <a:extLst>
                      <a:ext uri="{FF2B5EF4-FFF2-40B4-BE49-F238E27FC236}">
                        <a16:creationId xmlns:a16="http://schemas.microsoft.com/office/drawing/2014/main" id="{6EC60CAA-1656-B40F-8BCA-23191B2DA043}"/>
                      </a:ext>
                    </a:extLst>
                  </p:cNvPr>
                  <p:cNvGrpSpPr/>
                  <p:nvPr/>
                </p:nvGrpSpPr>
                <p:grpSpPr>
                  <a:xfrm>
                    <a:off x="10510908" y="13185501"/>
                    <a:ext cx="5065237" cy="5065237"/>
                    <a:chOff x="10510908" y="13185501"/>
                    <a:chExt cx="5065237" cy="5065237"/>
                  </a:xfrm>
                  <a:grpFill/>
                </p:grpSpPr>
                <p:grpSp>
                  <p:nvGrpSpPr>
                    <p:cNvPr id="51" name="그룹 50">
                      <a:extLst>
                        <a:ext uri="{FF2B5EF4-FFF2-40B4-BE49-F238E27FC236}">
                          <a16:creationId xmlns:a16="http://schemas.microsoft.com/office/drawing/2014/main" id="{AFF9A8ED-CB50-7639-45FB-F5606DE07D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10908" y="13185501"/>
                      <a:ext cx="5065237" cy="5065237"/>
                      <a:chOff x="9776234" y="13225752"/>
                      <a:chExt cx="1823044" cy="1823044"/>
                    </a:xfrm>
                    <a:grpFill/>
                  </p:grpSpPr>
                  <p:cxnSp>
                    <p:nvCxnSpPr>
                      <p:cNvPr id="53" name="직선 화살표 연결선 52">
                        <a:extLst>
                          <a:ext uri="{FF2B5EF4-FFF2-40B4-BE49-F238E27FC236}">
                            <a16:creationId xmlns:a16="http://schemas.microsoft.com/office/drawing/2014/main" id="{090F0A08-5375-E4FC-49E1-981E192DE0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776234" y="14130793"/>
                        <a:ext cx="1823044" cy="12962"/>
                      </a:xfrm>
                      <a:prstGeom prst="straightConnector1">
                        <a:avLst/>
                      </a:prstGeom>
                      <a:grpFill/>
                      <a:ln w="28575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직선 화살표 연결선 53">
                        <a:extLst>
                          <a:ext uri="{FF2B5EF4-FFF2-40B4-BE49-F238E27FC236}">
                            <a16:creationId xmlns:a16="http://schemas.microsoft.com/office/drawing/2014/main" id="{BBC78C6A-C192-A48F-54C3-059A0727D2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9769753" y="14130793"/>
                        <a:ext cx="1823044" cy="12962"/>
                      </a:xfrm>
                      <a:prstGeom prst="straightConnector1">
                        <a:avLst/>
                      </a:prstGeom>
                      <a:grpFill/>
                      <a:ln w="28575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52" name="타원 51">
                      <a:extLst>
                        <a:ext uri="{FF2B5EF4-FFF2-40B4-BE49-F238E27FC236}">
                          <a16:creationId xmlns:a16="http://schemas.microsoft.com/office/drawing/2014/main" id="{7184B25D-B0BA-4581-21D6-558098839ED1}"/>
                        </a:ext>
                      </a:extLst>
                    </p:cNvPr>
                    <p:cNvSpPr/>
                    <p:nvPr/>
                  </p:nvSpPr>
                  <p:spPr>
                    <a:xfrm rot="4142507">
                      <a:off x="12537062" y="13928073"/>
                      <a:ext cx="1012930" cy="3580094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900"/>
                    </a:p>
                  </p:txBody>
                </p:sp>
              </p:grp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078F97F6-15CE-2355-CA28-A3B695D10673}"/>
                      </a:ext>
                    </a:extLst>
                  </p:cNvPr>
                  <p:cNvSpPr txBox="1"/>
                  <p:nvPr/>
                </p:nvSpPr>
                <p:spPr>
                  <a:xfrm>
                    <a:off x="14511474" y="15511495"/>
                    <a:ext cx="1442940" cy="1402730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200" b="1"/>
                      <a:t>z</a:t>
                    </a:r>
                  </a:p>
                </p:txBody>
              </p: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DAD99FC1-C0FC-E20F-7342-A6DE2DC1C8DE}"/>
                      </a:ext>
                    </a:extLst>
                  </p:cNvPr>
                  <p:cNvSpPr txBox="1"/>
                  <p:nvPr/>
                </p:nvSpPr>
                <p:spPr>
                  <a:xfrm>
                    <a:off x="10478991" y="13225147"/>
                    <a:ext cx="3143497" cy="1402730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200" b="1" err="1"/>
                      <a:t>p</a:t>
                    </a:r>
                    <a:r>
                      <a:rPr lang="en-US" altLang="ko-KR" sz="1200" b="1" baseline="-25000" err="1"/>
                      <a:t>z</a:t>
                    </a:r>
                    <a:endParaRPr lang="en-US" altLang="ko-KR" sz="1200" b="1"/>
                  </a:p>
                </p:txBody>
              </p:sp>
            </p:grpSp>
            <p:cxnSp>
              <p:nvCxnSpPr>
                <p:cNvPr id="45" name="직선 연결선 44">
                  <a:extLst>
                    <a:ext uri="{FF2B5EF4-FFF2-40B4-BE49-F238E27FC236}">
                      <a16:creationId xmlns:a16="http://schemas.microsoft.com/office/drawing/2014/main" id="{9C3A2DB0-EA95-93F1-CC48-AD4C9B072D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21196" y="14661553"/>
                  <a:ext cx="1929451" cy="807222"/>
                </a:xfrm>
                <a:prstGeom prst="line">
                  <a:avLst/>
                </a:prstGeom>
                <a:grpFill/>
                <a:ln w="28575">
                  <a:solidFill>
                    <a:srgbClr val="0303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원호 45">
                  <a:extLst>
                    <a:ext uri="{FF2B5EF4-FFF2-40B4-BE49-F238E27FC236}">
                      <a16:creationId xmlns:a16="http://schemas.microsoft.com/office/drawing/2014/main" id="{7156975E-008F-F848-C834-45C2083DB84E}"/>
                    </a:ext>
                  </a:extLst>
                </p:cNvPr>
                <p:cNvSpPr/>
                <p:nvPr/>
              </p:nvSpPr>
              <p:spPr>
                <a:xfrm>
                  <a:off x="12681346" y="14830879"/>
                  <a:ext cx="361950" cy="428540"/>
                </a:xfrm>
                <a:prstGeom prst="arc">
                  <a:avLst>
                    <a:gd name="adj1" fmla="val 17949474"/>
                    <a:gd name="adj2" fmla="val 1560598"/>
                  </a:avLst>
                </a:prstGeom>
                <a:grpFill/>
                <a:ln w="28575">
                  <a:solidFill>
                    <a:srgbClr val="0303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AC0C2EC-3110-0331-6CDD-E913AB0E39D3}"/>
                    </a:ext>
                  </a:extLst>
                </p:cNvPr>
                <p:cNvSpPr txBox="1"/>
                <p:nvPr/>
              </p:nvSpPr>
              <p:spPr>
                <a:xfrm>
                  <a:off x="12660669" y="13906801"/>
                  <a:ext cx="1495084" cy="6286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200" b="1">
                      <a:solidFill>
                        <a:srgbClr val="0303FF"/>
                      </a:solidFill>
                    </a:rPr>
                    <a:t>Φ</a:t>
                  </a:r>
                  <a:r>
                    <a:rPr lang="en-US" altLang="ko-KR" sz="1200" b="1" baseline="-25000">
                      <a:solidFill>
                        <a:srgbClr val="0303FF"/>
                      </a:solidFill>
                    </a:rPr>
                    <a:t>2</a:t>
                  </a:r>
                  <a:endParaRPr lang="en-US" altLang="ko-KR" sz="1200" b="1">
                    <a:solidFill>
                      <a:srgbClr val="0303FF"/>
                    </a:solidFill>
                  </a:endParaRPr>
                </a:p>
              </p:txBody>
            </p:sp>
          </p:grpSp>
        </p:grp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3398304D-7F1F-0B22-CDE7-FD0A6127836F}"/>
                </a:ext>
              </a:extLst>
            </p:cNvPr>
            <p:cNvGrpSpPr/>
            <p:nvPr/>
          </p:nvGrpSpPr>
          <p:grpSpPr>
            <a:xfrm>
              <a:off x="7707686" y="5385886"/>
              <a:ext cx="1295029" cy="1079560"/>
              <a:chOff x="14297022" y="13368223"/>
              <a:chExt cx="2194399" cy="1829290"/>
            </a:xfrm>
          </p:grpSpPr>
          <p:sp>
            <p:nvSpPr>
              <p:cNvPr id="56" name="직사각형 55">
                <a:extLst>
                  <a:ext uri="{FF2B5EF4-FFF2-40B4-BE49-F238E27FC236}">
                    <a16:creationId xmlns:a16="http://schemas.microsoft.com/office/drawing/2014/main" id="{30B50C3B-8033-B564-6C1D-471295B4D6B1}"/>
                  </a:ext>
                </a:extLst>
              </p:cNvPr>
              <p:cNvSpPr/>
              <p:nvPr/>
            </p:nvSpPr>
            <p:spPr>
              <a:xfrm>
                <a:off x="14297022" y="13444313"/>
                <a:ext cx="1976399" cy="1753200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grpSp>
            <p:nvGrpSpPr>
              <p:cNvPr id="57" name="그룹 56">
                <a:extLst>
                  <a:ext uri="{FF2B5EF4-FFF2-40B4-BE49-F238E27FC236}">
                    <a16:creationId xmlns:a16="http://schemas.microsoft.com/office/drawing/2014/main" id="{D663FDA3-723C-2C57-AB43-3678B248E22D}"/>
                  </a:ext>
                </a:extLst>
              </p:cNvPr>
              <p:cNvGrpSpPr/>
              <p:nvPr/>
            </p:nvGrpSpPr>
            <p:grpSpPr>
              <a:xfrm>
                <a:off x="14397604" y="13368223"/>
                <a:ext cx="2093817" cy="1800127"/>
                <a:chOff x="11279349" y="13835872"/>
                <a:chExt cx="2804220" cy="2410884"/>
              </a:xfrm>
              <a:noFill/>
            </p:grpSpPr>
            <p:grpSp>
              <p:nvGrpSpPr>
                <p:cNvPr id="58" name="그룹 57">
                  <a:extLst>
                    <a:ext uri="{FF2B5EF4-FFF2-40B4-BE49-F238E27FC236}">
                      <a16:creationId xmlns:a16="http://schemas.microsoft.com/office/drawing/2014/main" id="{C1F695E4-E755-A792-31F1-B518E7D26765}"/>
                    </a:ext>
                  </a:extLst>
                </p:cNvPr>
                <p:cNvGrpSpPr/>
                <p:nvPr/>
              </p:nvGrpSpPr>
              <p:grpSpPr>
                <a:xfrm>
                  <a:off x="11279349" y="13835872"/>
                  <a:ext cx="2683557" cy="2410884"/>
                  <a:chOff x="10510906" y="12870974"/>
                  <a:chExt cx="5988214" cy="5379770"/>
                </a:xfrm>
                <a:grpFill/>
              </p:grpSpPr>
              <p:grpSp>
                <p:nvGrpSpPr>
                  <p:cNvPr id="62" name="그룹 61">
                    <a:extLst>
                      <a:ext uri="{FF2B5EF4-FFF2-40B4-BE49-F238E27FC236}">
                        <a16:creationId xmlns:a16="http://schemas.microsoft.com/office/drawing/2014/main" id="{4CCF4728-00C7-2D8C-B87A-B2BE9BFD098C}"/>
                      </a:ext>
                    </a:extLst>
                  </p:cNvPr>
                  <p:cNvGrpSpPr/>
                  <p:nvPr/>
                </p:nvGrpSpPr>
                <p:grpSpPr>
                  <a:xfrm>
                    <a:off x="10510906" y="13185505"/>
                    <a:ext cx="5065234" cy="5065239"/>
                    <a:chOff x="10510908" y="13185501"/>
                    <a:chExt cx="5065237" cy="5065237"/>
                  </a:xfrm>
                  <a:grpFill/>
                </p:grpSpPr>
                <p:grpSp>
                  <p:nvGrpSpPr>
                    <p:cNvPr id="65" name="그룹 64">
                      <a:extLst>
                        <a:ext uri="{FF2B5EF4-FFF2-40B4-BE49-F238E27FC236}">
                          <a16:creationId xmlns:a16="http://schemas.microsoft.com/office/drawing/2014/main" id="{13290AF3-3ACB-2183-EF6E-209F1472F1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10908" y="13185501"/>
                      <a:ext cx="5065237" cy="5065237"/>
                      <a:chOff x="9776234" y="13225752"/>
                      <a:chExt cx="1823044" cy="1823044"/>
                    </a:xfrm>
                    <a:grpFill/>
                  </p:grpSpPr>
                  <p:cxnSp>
                    <p:nvCxnSpPr>
                      <p:cNvPr id="67" name="직선 화살표 연결선 66">
                        <a:extLst>
                          <a:ext uri="{FF2B5EF4-FFF2-40B4-BE49-F238E27FC236}">
                            <a16:creationId xmlns:a16="http://schemas.microsoft.com/office/drawing/2014/main" id="{4D421F9C-BE28-F74F-0B01-68AE9127D6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776234" y="14130793"/>
                        <a:ext cx="1823044" cy="12962"/>
                      </a:xfrm>
                      <a:prstGeom prst="straightConnector1">
                        <a:avLst/>
                      </a:prstGeom>
                      <a:grpFill/>
                      <a:ln w="28575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8" name="직선 화살표 연결선 67">
                        <a:extLst>
                          <a:ext uri="{FF2B5EF4-FFF2-40B4-BE49-F238E27FC236}">
                            <a16:creationId xmlns:a16="http://schemas.microsoft.com/office/drawing/2014/main" id="{01EEA03C-D3F2-9C9C-80AE-26793091356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rot="16200000">
                        <a:off x="9769753" y="14130793"/>
                        <a:ext cx="1823044" cy="12962"/>
                      </a:xfrm>
                      <a:prstGeom prst="straightConnector1">
                        <a:avLst/>
                      </a:prstGeom>
                      <a:grpFill/>
                      <a:ln w="28575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6" name="타원 65">
                      <a:extLst>
                        <a:ext uri="{FF2B5EF4-FFF2-40B4-BE49-F238E27FC236}">
                          <a16:creationId xmlns:a16="http://schemas.microsoft.com/office/drawing/2014/main" id="{E52E6BE3-D8EE-CF8C-3080-44DC18D58098}"/>
                        </a:ext>
                      </a:extLst>
                    </p:cNvPr>
                    <p:cNvSpPr/>
                    <p:nvPr/>
                  </p:nvSpPr>
                  <p:spPr>
                    <a:xfrm rot="7096067">
                      <a:off x="12537062" y="13928073"/>
                      <a:ext cx="1012930" cy="3580094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900"/>
                    </a:p>
                  </p:txBody>
                </p:sp>
              </p:grpSp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88D8B6D5-29D9-8C89-BE5F-F430B5ADAB8A}"/>
                      </a:ext>
                    </a:extLst>
                  </p:cNvPr>
                  <p:cNvSpPr txBox="1"/>
                  <p:nvPr/>
                </p:nvSpPr>
                <p:spPr>
                  <a:xfrm>
                    <a:off x="15056186" y="15475766"/>
                    <a:ext cx="1442934" cy="1402732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200" b="1"/>
                      <a:t>z</a:t>
                    </a:r>
                  </a:p>
                </p:txBody>
              </p:sp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EC65F027-ED27-AF15-9A7C-75C8D8993E3B}"/>
                      </a:ext>
                    </a:extLst>
                  </p:cNvPr>
                  <p:cNvSpPr txBox="1"/>
                  <p:nvPr/>
                </p:nvSpPr>
                <p:spPr>
                  <a:xfrm>
                    <a:off x="10639932" y="12870974"/>
                    <a:ext cx="2853975" cy="1402732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200" b="1" err="1"/>
                      <a:t>p</a:t>
                    </a:r>
                    <a:r>
                      <a:rPr lang="en-US" altLang="ko-KR" sz="1200" b="1" baseline="-25000" err="1"/>
                      <a:t>z</a:t>
                    </a:r>
                    <a:endParaRPr lang="en-US" altLang="ko-KR" sz="1200" b="1"/>
                  </a:p>
                </p:txBody>
              </p:sp>
            </p:grpSp>
            <p:cxnSp>
              <p:nvCxnSpPr>
                <p:cNvPr id="59" name="직선 연결선 58">
                  <a:extLst>
                    <a:ext uri="{FF2B5EF4-FFF2-40B4-BE49-F238E27FC236}">
                      <a16:creationId xmlns:a16="http://schemas.microsoft.com/office/drawing/2014/main" id="{E074A6B9-94C4-4221-51A6-0E532B240D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14592" y="14623017"/>
                  <a:ext cx="1858226" cy="1011122"/>
                </a:xfrm>
                <a:prstGeom prst="line">
                  <a:avLst/>
                </a:prstGeom>
                <a:grpFill/>
                <a:ln w="28575">
                  <a:solidFill>
                    <a:srgbClr val="0303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원호 59">
                  <a:extLst>
                    <a:ext uri="{FF2B5EF4-FFF2-40B4-BE49-F238E27FC236}">
                      <a16:creationId xmlns:a16="http://schemas.microsoft.com/office/drawing/2014/main" id="{6F41DD92-56C3-E030-AA69-D2BBA61DEF17}"/>
                    </a:ext>
                  </a:extLst>
                </p:cNvPr>
                <p:cNvSpPr/>
                <p:nvPr/>
              </p:nvSpPr>
              <p:spPr>
                <a:xfrm>
                  <a:off x="12680697" y="15003636"/>
                  <a:ext cx="361950" cy="428540"/>
                </a:xfrm>
                <a:prstGeom prst="arc">
                  <a:avLst>
                    <a:gd name="adj1" fmla="val 19519559"/>
                    <a:gd name="adj2" fmla="val 3671062"/>
                  </a:avLst>
                </a:prstGeom>
                <a:grpFill/>
                <a:ln w="28575">
                  <a:solidFill>
                    <a:srgbClr val="0303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BD476C95-17A5-97D5-9B0E-1908B54B6879}"/>
                    </a:ext>
                  </a:extLst>
                </p:cNvPr>
                <p:cNvSpPr txBox="1"/>
                <p:nvPr/>
              </p:nvSpPr>
              <p:spPr>
                <a:xfrm>
                  <a:off x="12680912" y="14270013"/>
                  <a:ext cx="1402657" cy="6286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200" b="1">
                      <a:solidFill>
                        <a:srgbClr val="0303FF"/>
                      </a:solidFill>
                    </a:rPr>
                    <a:t>Φ</a:t>
                  </a:r>
                  <a:r>
                    <a:rPr lang="en-US" altLang="ko-KR" sz="1200" b="1" baseline="-25000">
                      <a:solidFill>
                        <a:srgbClr val="0303FF"/>
                      </a:solidFill>
                    </a:rPr>
                    <a:t>3</a:t>
                  </a:r>
                </a:p>
              </p:txBody>
            </p:sp>
          </p:grpSp>
        </p:grpSp>
        <p:pic>
          <p:nvPicPr>
            <p:cNvPr id="69" name="그림 68" descr="텍스트, 그래프, 도표, 라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05F50A3-A7E6-83B7-5572-FD0932917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76" t="40514" r="46637" b="39102"/>
            <a:stretch>
              <a:fillRect/>
            </a:stretch>
          </p:blipFill>
          <p:spPr>
            <a:xfrm>
              <a:off x="3165726" y="4295023"/>
              <a:ext cx="621794" cy="7551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1" name="Picture 1">
              <a:extLst>
                <a:ext uri="{FF2B5EF4-FFF2-40B4-BE49-F238E27FC236}">
                  <a16:creationId xmlns:a16="http://schemas.microsoft.com/office/drawing/2014/main" id="{6F867E1D-612E-F003-C4BC-6EFCCE76A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8926" t="38308" r="7632" b="5975"/>
            <a:stretch>
              <a:fillRect/>
            </a:stretch>
          </p:blipFill>
          <p:spPr>
            <a:xfrm>
              <a:off x="9426428" y="4298392"/>
              <a:ext cx="1873578" cy="2187184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E7E355AE-6FB3-E56D-F1AE-4413922FA0EF}"/>
              </a:ext>
            </a:extLst>
          </p:cNvPr>
          <p:cNvSpPr txBox="1"/>
          <p:nvPr/>
        </p:nvSpPr>
        <p:spPr>
          <a:xfrm>
            <a:off x="2542882" y="3927261"/>
            <a:ext cx="1867482" cy="421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b="1" dirty="0"/>
              <a:t>목표 이미지</a:t>
            </a:r>
            <a:endParaRPr lang="en-US" altLang="ko-KR" sz="1400" b="1" dirty="0"/>
          </a:p>
        </p:txBody>
      </p:sp>
      <p:pic>
        <p:nvPicPr>
          <p:cNvPr id="82" name="그림 81" descr="텍스트, 스크린샷, 그래프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847B518-1B49-0236-D66F-B566BBDF94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455" y="1757897"/>
            <a:ext cx="5387611" cy="239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47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B3A2B-3E21-5ED7-3A0C-D9B1BB911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AD42C4-33E4-1583-03EC-628085FE3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9" y="-204609"/>
            <a:ext cx="10515600" cy="1325563"/>
          </a:xfrm>
        </p:spPr>
        <p:txBody>
          <a:bodyPr/>
          <a:lstStyle/>
          <a:p>
            <a:r>
              <a:rPr lang="en-US" altLang="ko-KR" b="1" dirty="0"/>
              <a:t>Research highlights: LPS reconstruction</a:t>
            </a:r>
            <a:endParaRPr lang="ko-KR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E98711-9A63-AD08-1082-BE7F0CB5CB69}"/>
                  </a:ext>
                </a:extLst>
              </p:cNvPr>
              <p:cNvSpPr txBox="1"/>
              <p:nvPr/>
            </p:nvSpPr>
            <p:spPr>
              <a:xfrm>
                <a:off x="109267" y="815515"/>
                <a:ext cx="11957734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800" b="1" dirty="0"/>
                  <a:t>2D </a:t>
                </a:r>
                <a:r>
                  <a:rPr lang="ko-KR" altLang="en-US" sz="1800" b="1" dirty="0"/>
                  <a:t>이미지 복원 방법</a:t>
                </a:r>
                <a:endParaRPr lang="en-US" altLang="ko-KR" sz="1800" b="1" dirty="0"/>
              </a:p>
              <a:p>
                <a:pPr marL="821798" lvl="1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600" dirty="0"/>
                  <a:t>결국은 예측</a:t>
                </a:r>
                <a:r>
                  <a:rPr lang="en-US" altLang="ko-KR" sz="1600" dirty="0"/>
                  <a:t>, </a:t>
                </a:r>
                <a:r>
                  <a:rPr lang="ko-KR" altLang="en-US" sz="1600" dirty="0"/>
                  <a:t>적합한 해석 모델 개발 필요 </a:t>
                </a:r>
                <a:r>
                  <a:rPr lang="en-US" altLang="ko-KR" sz="1600" dirty="0">
                    <a:sym typeface="Wingdings" panose="05000000000000000000" pitchFamily="2" charset="2"/>
                  </a:rPr>
                  <a:t> </a:t>
                </a:r>
                <a:r>
                  <a:rPr lang="ko-KR" altLang="en-US" sz="1600" b="1" dirty="0">
                    <a:sym typeface="Wingdings" panose="05000000000000000000" pitchFamily="2" charset="2"/>
                  </a:rPr>
                  <a:t>행렬</a:t>
                </a:r>
                <a:r>
                  <a:rPr lang="en-US" altLang="ko-KR" sz="1600" b="1" dirty="0">
                    <a:sym typeface="Wingdings" panose="05000000000000000000" pitchFamily="2" charset="2"/>
                  </a:rPr>
                  <a:t> </a:t>
                </a:r>
                <a:r>
                  <a:rPr lang="ko-KR" altLang="en-US" sz="1600" b="1" dirty="0">
                    <a:sym typeface="Wingdings" panose="05000000000000000000" pitchFamily="2" charset="2"/>
                  </a:rPr>
                  <a:t>계산 </a:t>
                </a:r>
                <a14:m>
                  <m:oMath xmlns:m="http://schemas.openxmlformats.org/officeDocument/2006/math">
                    <m:r>
                      <a:rPr lang="en-US" altLang="ko-KR" sz="16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𝑨𝒙</m:t>
                    </m:r>
                    <m:r>
                      <a:rPr lang="en-US" altLang="ko-KR" sz="16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altLang="ko-KR" sz="16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𝒃</m:t>
                    </m:r>
                  </m:oMath>
                </a14:m>
                <a:r>
                  <a:rPr lang="ko-KR" altLang="en-US" sz="1600" b="1" dirty="0">
                    <a:sym typeface="Wingdings" panose="05000000000000000000" pitchFamily="2" charset="2"/>
                  </a:rPr>
                  <a:t> 이용</a:t>
                </a:r>
                <a:r>
                  <a:rPr lang="en-US" altLang="ko-KR" sz="1600" b="1" dirty="0">
                    <a:sym typeface="Wingdings" panose="05000000000000000000" pitchFamily="2" charset="2"/>
                  </a:rPr>
                  <a:t>.</a:t>
                </a:r>
                <a:endParaRPr lang="en-US" altLang="ko-KR" sz="1600" b="1" dirty="0"/>
              </a:p>
              <a:p>
                <a:pPr marL="821798" lvl="1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1600" dirty="0"/>
              </a:p>
              <a:p>
                <a:pPr lvl="1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altLang="ko-KR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altLang="ko-K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altLang="ko-KR" sz="24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E98711-9A63-AD08-1082-BE7F0CB5C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7" y="815515"/>
                <a:ext cx="11957734" cy="1800493"/>
              </a:xfrm>
              <a:prstGeom prst="rect">
                <a:avLst/>
              </a:prstGeom>
              <a:blipFill>
                <a:blip r:embed="rId2"/>
                <a:stretch>
                  <a:fillRect l="-357" b="-372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69AFB1C-B618-6491-9875-53D382C9A172}"/>
              </a:ext>
            </a:extLst>
          </p:cNvPr>
          <p:cNvSpPr txBox="1"/>
          <p:nvPr/>
        </p:nvSpPr>
        <p:spPr>
          <a:xfrm>
            <a:off x="6088134" y="2404860"/>
            <a:ext cx="1867482" cy="422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b="1" dirty="0">
                <a:solidFill>
                  <a:srgbClr val="0000FF"/>
                </a:solidFill>
              </a:rPr>
              <a:t>1D</a:t>
            </a:r>
            <a:r>
              <a:rPr lang="ko-KR" altLang="en-US" sz="1600" b="1" dirty="0">
                <a:solidFill>
                  <a:srgbClr val="0000FF"/>
                </a:solidFill>
              </a:rPr>
              <a:t> 분포도 </a:t>
            </a:r>
            <a:r>
              <a:rPr lang="en-US" altLang="ko-KR" sz="1600" b="1" dirty="0">
                <a:solidFill>
                  <a:srgbClr val="0000FF"/>
                </a:solidFill>
              </a:rPr>
              <a:t>(</a:t>
            </a:r>
            <a:r>
              <a:rPr lang="ko-KR" altLang="en-US" sz="1600" b="1" dirty="0">
                <a:solidFill>
                  <a:srgbClr val="0000FF"/>
                </a:solidFill>
              </a:rPr>
              <a:t>측정값</a:t>
            </a:r>
            <a:r>
              <a:rPr lang="en-US" altLang="ko-KR" sz="1600" b="1" dirty="0">
                <a:solidFill>
                  <a:srgbClr val="0000FF"/>
                </a:solidFill>
              </a:rPr>
              <a:t>)</a:t>
            </a:r>
            <a:endParaRPr lang="en-US" altLang="ko-KR" sz="1400" b="1" dirty="0">
              <a:solidFill>
                <a:srgbClr val="0000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6E9673-C349-5E26-D4F2-D81354C9E86B}"/>
              </a:ext>
            </a:extLst>
          </p:cNvPr>
          <p:cNvSpPr txBox="1"/>
          <p:nvPr/>
        </p:nvSpPr>
        <p:spPr>
          <a:xfrm>
            <a:off x="4803391" y="1647362"/>
            <a:ext cx="1867482" cy="422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b="1" dirty="0">
                <a:solidFill>
                  <a:srgbClr val="FF0000"/>
                </a:solidFill>
              </a:rPr>
              <a:t>목표 이미지</a:t>
            </a:r>
            <a:endParaRPr lang="en-US" altLang="ko-KR" sz="1400" b="1" dirty="0">
              <a:solidFill>
                <a:srgbClr val="FF0000"/>
              </a:solidFill>
            </a:endParaRPr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87B6B6C2-F9E5-1BF1-7B28-2498CE5ADB29}"/>
              </a:ext>
            </a:extLst>
          </p:cNvPr>
          <p:cNvCxnSpPr/>
          <p:nvPr/>
        </p:nvCxnSpPr>
        <p:spPr>
          <a:xfrm flipV="1">
            <a:off x="5638117" y="2018962"/>
            <a:ext cx="0" cy="1763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2668FC1-337F-2170-929E-DA9CE00A1064}"/>
              </a:ext>
            </a:extLst>
          </p:cNvPr>
          <p:cNvSpPr txBox="1"/>
          <p:nvPr/>
        </p:nvSpPr>
        <p:spPr>
          <a:xfrm>
            <a:off x="3702775" y="2402544"/>
            <a:ext cx="1867482" cy="38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1400" b="1" dirty="0">
                <a:solidFill>
                  <a:srgbClr val="00B050"/>
                </a:solidFill>
              </a:rPr>
              <a:t>가중치 행렬</a:t>
            </a:r>
            <a:endParaRPr lang="en-US" altLang="ko-KR" sz="1400" b="1" dirty="0">
              <a:solidFill>
                <a:srgbClr val="00B050"/>
              </a:solidFill>
            </a:endParaRP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6E06A065-6099-7BCC-2D9B-0DA2405F7E70}"/>
              </a:ext>
            </a:extLst>
          </p:cNvPr>
          <p:cNvGrpSpPr/>
          <p:nvPr/>
        </p:nvGrpSpPr>
        <p:grpSpPr>
          <a:xfrm>
            <a:off x="931327" y="3706475"/>
            <a:ext cx="10304633" cy="3008326"/>
            <a:chOff x="931327" y="3497597"/>
            <a:chExt cx="10304633" cy="3008326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A0691BEC-DCD1-7A43-2941-FE161C7371C0}"/>
                </a:ext>
              </a:extLst>
            </p:cNvPr>
            <p:cNvGrpSpPr/>
            <p:nvPr/>
          </p:nvGrpSpPr>
          <p:grpSpPr>
            <a:xfrm>
              <a:off x="931327" y="3883697"/>
              <a:ext cx="8030384" cy="2622226"/>
              <a:chOff x="972331" y="4190669"/>
              <a:chExt cx="8030384" cy="2622226"/>
            </a:xfrm>
          </p:grpSpPr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2C237189-B3C7-1F35-518E-475C92167647}"/>
                  </a:ext>
                </a:extLst>
              </p:cNvPr>
              <p:cNvGrpSpPr/>
              <p:nvPr/>
            </p:nvGrpSpPr>
            <p:grpSpPr>
              <a:xfrm>
                <a:off x="972331" y="4422184"/>
                <a:ext cx="6654259" cy="2390711"/>
                <a:chOff x="1164168" y="13412688"/>
                <a:chExt cx="8661194" cy="3111753"/>
              </a:xfrm>
            </p:grpSpPr>
            <p:pic>
              <p:nvPicPr>
                <p:cNvPr id="57" name="Picture 1">
                  <a:extLst>
                    <a:ext uri="{FF2B5EF4-FFF2-40B4-BE49-F238E27FC236}">
                      <a16:creationId xmlns:a16="http://schemas.microsoft.com/office/drawing/2014/main" id="{13CD1BC0-6FAB-F922-E063-2DA4F67ADB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t="42201" r="65833"/>
                <a:stretch>
                  <a:fillRect/>
                </a:stretch>
              </p:blipFill>
              <p:spPr>
                <a:xfrm>
                  <a:off x="1164168" y="13571204"/>
                  <a:ext cx="6198285" cy="2953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</p:pic>
            <p:grpSp>
              <p:nvGrpSpPr>
                <p:cNvPr id="58" name="그룹 57">
                  <a:extLst>
                    <a:ext uri="{FF2B5EF4-FFF2-40B4-BE49-F238E27FC236}">
                      <a16:creationId xmlns:a16="http://schemas.microsoft.com/office/drawing/2014/main" id="{F489934B-9694-CA37-01A6-9A71D955A0DD}"/>
                    </a:ext>
                  </a:extLst>
                </p:cNvPr>
                <p:cNvGrpSpPr/>
                <p:nvPr/>
              </p:nvGrpSpPr>
              <p:grpSpPr>
                <a:xfrm>
                  <a:off x="7291330" y="13412688"/>
                  <a:ext cx="2534032" cy="2349812"/>
                  <a:chOff x="7291330" y="13412688"/>
                  <a:chExt cx="2534032" cy="2349812"/>
                </a:xfrm>
              </p:grpSpPr>
              <p:grpSp>
                <p:nvGrpSpPr>
                  <p:cNvPr id="59" name="그룹 58">
                    <a:extLst>
                      <a:ext uri="{FF2B5EF4-FFF2-40B4-BE49-F238E27FC236}">
                        <a16:creationId xmlns:a16="http://schemas.microsoft.com/office/drawing/2014/main" id="{540B944D-4367-2B81-BAC4-AB0E09BC2432}"/>
                      </a:ext>
                    </a:extLst>
                  </p:cNvPr>
                  <p:cNvGrpSpPr/>
                  <p:nvPr/>
                </p:nvGrpSpPr>
                <p:grpSpPr>
                  <a:xfrm>
                    <a:off x="7291330" y="13825453"/>
                    <a:ext cx="2534032" cy="1937047"/>
                    <a:chOff x="7275082" y="13777542"/>
                    <a:chExt cx="2534032" cy="1937047"/>
                  </a:xfrm>
                </p:grpSpPr>
                <p:cxnSp>
                  <p:nvCxnSpPr>
                    <p:cNvPr id="64" name="직선 화살표 연결선 63">
                      <a:extLst>
                        <a:ext uri="{FF2B5EF4-FFF2-40B4-BE49-F238E27FC236}">
                          <a16:creationId xmlns:a16="http://schemas.microsoft.com/office/drawing/2014/main" id="{D1C83F2F-1C32-B637-4BC0-9512931BA2F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275083" y="13777542"/>
                      <a:ext cx="1863942" cy="910008"/>
                    </a:xfrm>
                    <a:prstGeom prst="straightConnector1">
                      <a:avLst/>
                    </a:prstGeom>
                    <a:ln w="28575">
                      <a:solidFill>
                        <a:srgbClr val="0303FF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직선 화살표 연결선 64">
                      <a:extLst>
                        <a:ext uri="{FF2B5EF4-FFF2-40B4-BE49-F238E27FC236}">
                          <a16:creationId xmlns:a16="http://schemas.microsoft.com/office/drawing/2014/main" id="{395F6757-8FD5-2641-95CA-E69510F794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296925" y="14682680"/>
                      <a:ext cx="2201465" cy="23254"/>
                    </a:xfrm>
                    <a:prstGeom prst="straightConnector1">
                      <a:avLst/>
                    </a:prstGeom>
                    <a:ln w="28575">
                      <a:solidFill>
                        <a:srgbClr val="0303FF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직선 화살표 연결선 65">
                      <a:extLst>
                        <a:ext uri="{FF2B5EF4-FFF2-40B4-BE49-F238E27FC236}">
                          <a16:creationId xmlns:a16="http://schemas.microsoft.com/office/drawing/2014/main" id="{CF285623-E520-544F-DD0C-005E7C011A9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275082" y="14689475"/>
                      <a:ext cx="2534032" cy="1025114"/>
                    </a:xfrm>
                    <a:prstGeom prst="straightConnector1">
                      <a:avLst/>
                    </a:prstGeom>
                    <a:ln w="28575">
                      <a:solidFill>
                        <a:srgbClr val="0303FF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0" name="그룹 59">
                    <a:extLst>
                      <a:ext uri="{FF2B5EF4-FFF2-40B4-BE49-F238E27FC236}">
                        <a16:creationId xmlns:a16="http://schemas.microsoft.com/office/drawing/2014/main" id="{C6C681B9-E514-7FB2-CF2B-F2F4454F9BE6}"/>
                      </a:ext>
                    </a:extLst>
                  </p:cNvPr>
                  <p:cNvGrpSpPr/>
                  <p:nvPr/>
                </p:nvGrpSpPr>
                <p:grpSpPr>
                  <a:xfrm>
                    <a:off x="8231380" y="13412688"/>
                    <a:ext cx="1034008" cy="1817394"/>
                    <a:chOff x="8231380" y="13424891"/>
                    <a:chExt cx="1034008" cy="1817394"/>
                  </a:xfrm>
                </p:grpSpPr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C0EC5F8E-4B6E-E471-828A-AE828E75FD6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31380" y="13424891"/>
                      <a:ext cx="943090" cy="44066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ko-KR" sz="1600" b="1"/>
                        <a:t>θ</a:t>
                      </a:r>
                      <a:r>
                        <a:rPr lang="en-US" altLang="ko-KR" sz="1600" b="1" baseline="-25000"/>
                        <a:t>1</a:t>
                      </a:r>
                      <a:endParaRPr lang="en-US" altLang="ko-KR" sz="1600" b="1"/>
                    </a:p>
                  </p:txBody>
                </p:sp>
                <p:sp>
                  <p:nvSpPr>
                    <p:cNvPr id="62" name="TextBox 61">
                      <a:extLst>
                        <a:ext uri="{FF2B5EF4-FFF2-40B4-BE49-F238E27FC236}">
                          <a16:creationId xmlns:a16="http://schemas.microsoft.com/office/drawing/2014/main" id="{DC67AD93-D96E-00CE-62E5-622B8887ECF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22298" y="14145743"/>
                      <a:ext cx="943090" cy="44066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ko-KR" sz="1600" b="1"/>
                        <a:t>θ</a:t>
                      </a:r>
                      <a:r>
                        <a:rPr lang="en-US" altLang="ko-KR" sz="1600" b="1" baseline="-25000"/>
                        <a:t>2</a:t>
                      </a:r>
                      <a:endParaRPr lang="en-US" altLang="ko-KR" sz="1600" b="1"/>
                    </a:p>
                  </p:txBody>
                </p:sp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111E86B1-E0B2-AA9F-9AF1-367E7074DC3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22298" y="14801623"/>
                      <a:ext cx="943090" cy="44066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ko-KR" sz="1600" b="1"/>
                        <a:t>θ</a:t>
                      </a:r>
                      <a:r>
                        <a:rPr lang="en-US" altLang="ko-KR" sz="1600" b="1" baseline="-25000"/>
                        <a:t>3</a:t>
                      </a:r>
                    </a:p>
                  </p:txBody>
                </p:sp>
              </p:grpSp>
            </p:grpSp>
          </p:grpSp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4E8D3145-2222-B9AA-B126-16BCE7D5A79E}"/>
                  </a:ext>
                </a:extLst>
              </p:cNvPr>
              <p:cNvGrpSpPr/>
              <p:nvPr/>
            </p:nvGrpSpPr>
            <p:grpSpPr>
              <a:xfrm>
                <a:off x="7127789" y="4190669"/>
                <a:ext cx="1342701" cy="1034655"/>
                <a:chOff x="14251189" y="13444318"/>
                <a:chExt cx="2275179" cy="1753201"/>
              </a:xfrm>
            </p:grpSpPr>
            <p:sp>
              <p:nvSpPr>
                <p:cNvPr id="44" name="직사각형 43">
                  <a:extLst>
                    <a:ext uri="{FF2B5EF4-FFF2-40B4-BE49-F238E27FC236}">
                      <a16:creationId xmlns:a16="http://schemas.microsoft.com/office/drawing/2014/main" id="{3C9093C9-A664-FE91-DBDD-6B74C4502F54}"/>
                    </a:ext>
                  </a:extLst>
                </p:cNvPr>
                <p:cNvSpPr/>
                <p:nvPr/>
              </p:nvSpPr>
              <p:spPr>
                <a:xfrm>
                  <a:off x="14297027" y="13444318"/>
                  <a:ext cx="1976398" cy="1753201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grpSp>
              <p:nvGrpSpPr>
                <p:cNvPr id="45" name="그룹 44">
                  <a:extLst>
                    <a:ext uri="{FF2B5EF4-FFF2-40B4-BE49-F238E27FC236}">
                      <a16:creationId xmlns:a16="http://schemas.microsoft.com/office/drawing/2014/main" id="{20FD7642-6832-310F-654D-38C2FC38C7FB}"/>
                    </a:ext>
                  </a:extLst>
                </p:cNvPr>
                <p:cNvGrpSpPr/>
                <p:nvPr/>
              </p:nvGrpSpPr>
              <p:grpSpPr>
                <a:xfrm>
                  <a:off x="14251189" y="13473470"/>
                  <a:ext cx="2275179" cy="1694882"/>
                  <a:chOff x="11083258" y="13976840"/>
                  <a:chExt cx="3047117" cy="2269933"/>
                </a:xfrm>
                <a:noFill/>
              </p:grpSpPr>
              <p:grpSp>
                <p:nvGrpSpPr>
                  <p:cNvPr id="46" name="그룹 45">
                    <a:extLst>
                      <a:ext uri="{FF2B5EF4-FFF2-40B4-BE49-F238E27FC236}">
                        <a16:creationId xmlns:a16="http://schemas.microsoft.com/office/drawing/2014/main" id="{DD52D870-3CE6-F66F-E45F-AC9681DF0B3D}"/>
                      </a:ext>
                    </a:extLst>
                  </p:cNvPr>
                  <p:cNvGrpSpPr/>
                  <p:nvPr/>
                </p:nvGrpSpPr>
                <p:grpSpPr>
                  <a:xfrm>
                    <a:off x="11083258" y="13976840"/>
                    <a:ext cx="2556484" cy="2269933"/>
                    <a:chOff x="10073331" y="13185501"/>
                    <a:chExt cx="5704657" cy="5065237"/>
                  </a:xfrm>
                  <a:grpFill/>
                </p:grpSpPr>
                <p:grpSp>
                  <p:nvGrpSpPr>
                    <p:cNvPr id="50" name="그룹 49">
                      <a:extLst>
                        <a:ext uri="{FF2B5EF4-FFF2-40B4-BE49-F238E27FC236}">
                          <a16:creationId xmlns:a16="http://schemas.microsoft.com/office/drawing/2014/main" id="{D7DA0FF0-11EA-1EA1-EF28-387F512220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10908" y="13185501"/>
                      <a:ext cx="5065237" cy="5065237"/>
                      <a:chOff x="10510908" y="13185501"/>
                      <a:chExt cx="5065237" cy="5065237"/>
                    </a:xfrm>
                    <a:grpFill/>
                  </p:grpSpPr>
                  <p:grpSp>
                    <p:nvGrpSpPr>
                      <p:cNvPr id="53" name="그룹 52">
                        <a:extLst>
                          <a:ext uri="{FF2B5EF4-FFF2-40B4-BE49-F238E27FC236}">
                            <a16:creationId xmlns:a16="http://schemas.microsoft.com/office/drawing/2014/main" id="{3B5159E2-6184-BCDE-9E1B-54579C8906C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510908" y="13185501"/>
                        <a:ext cx="5065237" cy="5065237"/>
                        <a:chOff x="9776234" y="13225752"/>
                        <a:chExt cx="1823044" cy="1823044"/>
                      </a:xfrm>
                      <a:grpFill/>
                    </p:grpSpPr>
                    <p:cxnSp>
                      <p:nvCxnSpPr>
                        <p:cNvPr id="55" name="직선 화살표 연결선 54">
                          <a:extLst>
                            <a:ext uri="{FF2B5EF4-FFF2-40B4-BE49-F238E27FC236}">
                              <a16:creationId xmlns:a16="http://schemas.microsoft.com/office/drawing/2014/main" id="{27FD3E12-82B1-D567-732C-2C0B67A58B3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9776234" y="14130793"/>
                          <a:ext cx="1823044" cy="12962"/>
                        </a:xfrm>
                        <a:prstGeom prst="straightConnector1">
                          <a:avLst/>
                        </a:prstGeom>
                        <a:grpFill/>
                        <a:ln w="28575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6" name="직선 화살표 연결선 55">
                          <a:extLst>
                            <a:ext uri="{FF2B5EF4-FFF2-40B4-BE49-F238E27FC236}">
                              <a16:creationId xmlns:a16="http://schemas.microsoft.com/office/drawing/2014/main" id="{5B13EC73-A65E-DBB5-825E-9537FECEAB9E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rot="16200000">
                          <a:off x="9769753" y="14130793"/>
                          <a:ext cx="1823044" cy="12962"/>
                        </a:xfrm>
                        <a:prstGeom prst="straightConnector1">
                          <a:avLst/>
                        </a:prstGeom>
                        <a:grpFill/>
                        <a:ln w="28575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4" name="타원 53">
                        <a:extLst>
                          <a:ext uri="{FF2B5EF4-FFF2-40B4-BE49-F238E27FC236}">
                            <a16:creationId xmlns:a16="http://schemas.microsoft.com/office/drawing/2014/main" id="{AA3E3186-1E3A-8C69-D812-AC151CA97DAC}"/>
                          </a:ext>
                        </a:extLst>
                      </p:cNvPr>
                      <p:cNvSpPr/>
                      <p:nvPr/>
                    </p:nvSpPr>
                    <p:spPr>
                      <a:xfrm rot="2636270">
                        <a:off x="12537062" y="13928072"/>
                        <a:ext cx="1012928" cy="3580095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sz="900"/>
                      </a:p>
                    </p:txBody>
                  </p:sp>
                </p:grp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44E54CD6-448B-654F-DF6B-65A299471AE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335043" y="15682342"/>
                      <a:ext cx="1442945" cy="1402732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ko-KR" sz="1200" b="1"/>
                        <a:t>z</a:t>
                      </a:r>
                    </a:p>
                  </p:txBody>
                </p:sp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1B767C9B-21D7-AB9D-8CE1-39DBFD2D06C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073331" y="13225147"/>
                      <a:ext cx="3953343" cy="1402732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ko-KR" sz="1200" b="1" err="1"/>
                        <a:t>p</a:t>
                      </a:r>
                      <a:r>
                        <a:rPr lang="en-US" altLang="ko-KR" sz="1200" b="1" baseline="-25000" err="1"/>
                        <a:t>z</a:t>
                      </a:r>
                      <a:endParaRPr lang="en-US" altLang="ko-KR" sz="1200" b="1"/>
                    </a:p>
                  </p:txBody>
                </p:sp>
              </p:grpSp>
              <p:cxnSp>
                <p:nvCxnSpPr>
                  <p:cNvPr id="47" name="직선 연결선 46">
                    <a:extLst>
                      <a:ext uri="{FF2B5EF4-FFF2-40B4-BE49-F238E27FC236}">
                        <a16:creationId xmlns:a16="http://schemas.microsoft.com/office/drawing/2014/main" id="{0CA8FD79-0AA3-A4CB-F02B-EA80E30B90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618120" y="14108906"/>
                    <a:ext cx="1771650" cy="1812132"/>
                  </a:xfrm>
                  <a:prstGeom prst="line">
                    <a:avLst/>
                  </a:prstGeom>
                  <a:grpFill/>
                  <a:ln w="28575">
                    <a:solidFill>
                      <a:srgbClr val="0303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8" name="원호 47">
                    <a:extLst>
                      <a:ext uri="{FF2B5EF4-FFF2-40B4-BE49-F238E27FC236}">
                        <a16:creationId xmlns:a16="http://schemas.microsoft.com/office/drawing/2014/main" id="{A24AF6FF-ED73-92F7-4329-0756C30DE700}"/>
                      </a:ext>
                    </a:extLst>
                  </p:cNvPr>
                  <p:cNvSpPr/>
                  <p:nvPr/>
                </p:nvSpPr>
                <p:spPr>
                  <a:xfrm>
                    <a:off x="12592050" y="14754310"/>
                    <a:ext cx="361950" cy="428540"/>
                  </a:xfrm>
                  <a:prstGeom prst="arc">
                    <a:avLst>
                      <a:gd name="adj1" fmla="val 16200000"/>
                      <a:gd name="adj2" fmla="val 2618173"/>
                    </a:avLst>
                  </a:prstGeom>
                  <a:grpFill/>
                  <a:ln w="28575">
                    <a:solidFill>
                      <a:srgbClr val="0303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/>
                  </a:p>
                </p:txBody>
              </p: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26F7130D-6C12-EDEB-7BCE-FA8A210EC376}"/>
                      </a:ext>
                    </a:extLst>
                  </p:cNvPr>
                  <p:cNvSpPr txBox="1"/>
                  <p:nvPr/>
                </p:nvSpPr>
                <p:spPr>
                  <a:xfrm>
                    <a:off x="12794256" y="14207000"/>
                    <a:ext cx="1336119" cy="628620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200" b="1" dirty="0">
                        <a:solidFill>
                          <a:srgbClr val="0303FF"/>
                        </a:solidFill>
                      </a:rPr>
                      <a:t>Φ</a:t>
                    </a:r>
                    <a:r>
                      <a:rPr lang="en-US" altLang="ko-KR" sz="1200" b="1" baseline="-25000" dirty="0">
                        <a:solidFill>
                          <a:srgbClr val="0303FF"/>
                        </a:solidFill>
                      </a:rPr>
                      <a:t>1</a:t>
                    </a:r>
                    <a:endParaRPr lang="en-US" altLang="ko-KR" sz="1200" b="1" dirty="0">
                      <a:solidFill>
                        <a:srgbClr val="0303FF"/>
                      </a:solidFill>
                    </a:endParaRPr>
                  </a:p>
                </p:txBody>
              </p:sp>
            </p:grpSp>
          </p:grpSp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3998F9FA-A240-92DB-6A35-AE63F0E695D0}"/>
                  </a:ext>
                </a:extLst>
              </p:cNvPr>
              <p:cNvGrpSpPr/>
              <p:nvPr/>
            </p:nvGrpSpPr>
            <p:grpSpPr>
              <a:xfrm>
                <a:off x="7441513" y="4748160"/>
                <a:ext cx="1326836" cy="1048309"/>
                <a:chOff x="14297022" y="13421177"/>
                <a:chExt cx="2248297" cy="1776336"/>
              </a:xfrm>
            </p:grpSpPr>
            <p:sp>
              <p:nvSpPr>
                <p:cNvPr id="31" name="직사각형 30">
                  <a:extLst>
                    <a:ext uri="{FF2B5EF4-FFF2-40B4-BE49-F238E27FC236}">
                      <a16:creationId xmlns:a16="http://schemas.microsoft.com/office/drawing/2014/main" id="{387397F1-EAE7-2536-7F54-BDAFE6630D22}"/>
                    </a:ext>
                  </a:extLst>
                </p:cNvPr>
                <p:cNvSpPr/>
                <p:nvPr/>
              </p:nvSpPr>
              <p:spPr>
                <a:xfrm>
                  <a:off x="14297022" y="13444313"/>
                  <a:ext cx="1976400" cy="1753200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grpSp>
              <p:nvGrpSpPr>
                <p:cNvPr id="32" name="그룹 31">
                  <a:extLst>
                    <a:ext uri="{FF2B5EF4-FFF2-40B4-BE49-F238E27FC236}">
                      <a16:creationId xmlns:a16="http://schemas.microsoft.com/office/drawing/2014/main" id="{1182B738-1277-59F3-7043-BC920977E384}"/>
                    </a:ext>
                  </a:extLst>
                </p:cNvPr>
                <p:cNvGrpSpPr/>
                <p:nvPr/>
              </p:nvGrpSpPr>
              <p:grpSpPr>
                <a:xfrm>
                  <a:off x="14386929" y="13421177"/>
                  <a:ext cx="2158390" cy="1747178"/>
                  <a:chOff x="11265051" y="13906801"/>
                  <a:chExt cx="2890702" cy="2339972"/>
                </a:xfrm>
                <a:noFill/>
              </p:grpSpPr>
              <p:grpSp>
                <p:nvGrpSpPr>
                  <p:cNvPr id="33" name="그룹 32">
                    <a:extLst>
                      <a:ext uri="{FF2B5EF4-FFF2-40B4-BE49-F238E27FC236}">
                        <a16:creationId xmlns:a16="http://schemas.microsoft.com/office/drawing/2014/main" id="{D456F275-3BE0-D588-15DB-7BDD574B1BE6}"/>
                      </a:ext>
                    </a:extLst>
                  </p:cNvPr>
                  <p:cNvGrpSpPr/>
                  <p:nvPr/>
                </p:nvGrpSpPr>
                <p:grpSpPr>
                  <a:xfrm>
                    <a:off x="11265051" y="13976840"/>
                    <a:ext cx="2453755" cy="2269933"/>
                    <a:chOff x="10478991" y="13185501"/>
                    <a:chExt cx="5475423" cy="5065237"/>
                  </a:xfrm>
                  <a:grpFill/>
                </p:grpSpPr>
                <p:grpSp>
                  <p:nvGrpSpPr>
                    <p:cNvPr id="37" name="그룹 36">
                      <a:extLst>
                        <a:ext uri="{FF2B5EF4-FFF2-40B4-BE49-F238E27FC236}">
                          <a16:creationId xmlns:a16="http://schemas.microsoft.com/office/drawing/2014/main" id="{22950203-D6CC-CD26-8438-C5F79569B1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10908" y="13185501"/>
                      <a:ext cx="5065237" cy="5065237"/>
                      <a:chOff x="10510908" y="13185501"/>
                      <a:chExt cx="5065237" cy="5065237"/>
                    </a:xfrm>
                    <a:grpFill/>
                  </p:grpSpPr>
                  <p:grpSp>
                    <p:nvGrpSpPr>
                      <p:cNvPr id="40" name="그룹 39">
                        <a:extLst>
                          <a:ext uri="{FF2B5EF4-FFF2-40B4-BE49-F238E27FC236}">
                            <a16:creationId xmlns:a16="http://schemas.microsoft.com/office/drawing/2014/main" id="{AD7F6090-057F-7D3C-C904-E88C880C567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510908" y="13185501"/>
                        <a:ext cx="5065237" cy="5065237"/>
                        <a:chOff x="9776234" y="13225752"/>
                        <a:chExt cx="1823044" cy="1823044"/>
                      </a:xfrm>
                      <a:grpFill/>
                    </p:grpSpPr>
                    <p:cxnSp>
                      <p:nvCxnSpPr>
                        <p:cNvPr id="42" name="직선 화살표 연결선 41">
                          <a:extLst>
                            <a:ext uri="{FF2B5EF4-FFF2-40B4-BE49-F238E27FC236}">
                              <a16:creationId xmlns:a16="http://schemas.microsoft.com/office/drawing/2014/main" id="{E84D78ED-33DB-9F51-7B9A-1DA3E86B49E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9776234" y="14130793"/>
                          <a:ext cx="1823044" cy="12962"/>
                        </a:xfrm>
                        <a:prstGeom prst="straightConnector1">
                          <a:avLst/>
                        </a:prstGeom>
                        <a:grpFill/>
                        <a:ln w="28575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3" name="직선 화살표 연결선 42">
                          <a:extLst>
                            <a:ext uri="{FF2B5EF4-FFF2-40B4-BE49-F238E27FC236}">
                              <a16:creationId xmlns:a16="http://schemas.microsoft.com/office/drawing/2014/main" id="{420829A1-28A0-F00D-6C04-4B9D26C208E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rot="16200000">
                          <a:off x="9769753" y="14130793"/>
                          <a:ext cx="1823044" cy="12962"/>
                        </a:xfrm>
                        <a:prstGeom prst="straightConnector1">
                          <a:avLst/>
                        </a:prstGeom>
                        <a:grpFill/>
                        <a:ln w="28575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41" name="타원 40">
                        <a:extLst>
                          <a:ext uri="{FF2B5EF4-FFF2-40B4-BE49-F238E27FC236}">
                            <a16:creationId xmlns:a16="http://schemas.microsoft.com/office/drawing/2014/main" id="{7023651F-B2F0-7F3C-A84D-70703F1C0E4D}"/>
                          </a:ext>
                        </a:extLst>
                      </p:cNvPr>
                      <p:cNvSpPr/>
                      <p:nvPr/>
                    </p:nvSpPr>
                    <p:spPr>
                      <a:xfrm rot="4142507">
                        <a:off x="12537062" y="13928073"/>
                        <a:ext cx="1012930" cy="3580094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sz="900"/>
                      </a:p>
                    </p:txBody>
                  </p:sp>
                </p:grpSp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0531034B-F112-54DF-D142-03899CAFA3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511474" y="15511495"/>
                      <a:ext cx="1442940" cy="1402730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ko-KR" sz="1200" b="1"/>
                        <a:t>z</a:t>
                      </a:r>
                    </a:p>
                  </p:txBody>
                </p:sp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6E23AA2C-91D2-A43F-0C19-81047292FF5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478991" y="13225147"/>
                      <a:ext cx="3143497" cy="1402730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ko-KR" sz="1200" b="1" err="1"/>
                        <a:t>p</a:t>
                      </a:r>
                      <a:r>
                        <a:rPr lang="en-US" altLang="ko-KR" sz="1200" b="1" baseline="-25000" err="1"/>
                        <a:t>z</a:t>
                      </a:r>
                      <a:endParaRPr lang="en-US" altLang="ko-KR" sz="1200" b="1"/>
                    </a:p>
                  </p:txBody>
                </p:sp>
              </p:grpSp>
              <p:cxnSp>
                <p:nvCxnSpPr>
                  <p:cNvPr id="34" name="직선 연결선 33">
                    <a:extLst>
                      <a:ext uri="{FF2B5EF4-FFF2-40B4-BE49-F238E27FC236}">
                        <a16:creationId xmlns:a16="http://schemas.microsoft.com/office/drawing/2014/main" id="{E434C382-FA32-E869-F97A-FBF68C6220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521196" y="14661553"/>
                    <a:ext cx="1929451" cy="807222"/>
                  </a:xfrm>
                  <a:prstGeom prst="line">
                    <a:avLst/>
                  </a:prstGeom>
                  <a:grpFill/>
                  <a:ln w="28575">
                    <a:solidFill>
                      <a:srgbClr val="0303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원호 34">
                    <a:extLst>
                      <a:ext uri="{FF2B5EF4-FFF2-40B4-BE49-F238E27FC236}">
                        <a16:creationId xmlns:a16="http://schemas.microsoft.com/office/drawing/2014/main" id="{007F25FD-8236-BC2C-F6F5-EA6F82CA5698}"/>
                      </a:ext>
                    </a:extLst>
                  </p:cNvPr>
                  <p:cNvSpPr/>
                  <p:nvPr/>
                </p:nvSpPr>
                <p:spPr>
                  <a:xfrm>
                    <a:off x="12681346" y="14830879"/>
                    <a:ext cx="361950" cy="428540"/>
                  </a:xfrm>
                  <a:prstGeom prst="arc">
                    <a:avLst>
                      <a:gd name="adj1" fmla="val 17949474"/>
                      <a:gd name="adj2" fmla="val 1560598"/>
                    </a:avLst>
                  </a:prstGeom>
                  <a:grpFill/>
                  <a:ln w="28575">
                    <a:solidFill>
                      <a:srgbClr val="0303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/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21F68E18-83EC-8E74-45D6-6053BF16D841}"/>
                      </a:ext>
                    </a:extLst>
                  </p:cNvPr>
                  <p:cNvSpPr txBox="1"/>
                  <p:nvPr/>
                </p:nvSpPr>
                <p:spPr>
                  <a:xfrm>
                    <a:off x="12660669" y="13906801"/>
                    <a:ext cx="1495084" cy="628619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200" b="1">
                        <a:solidFill>
                          <a:srgbClr val="0303FF"/>
                        </a:solidFill>
                      </a:rPr>
                      <a:t>Φ</a:t>
                    </a:r>
                    <a:r>
                      <a:rPr lang="en-US" altLang="ko-KR" sz="1200" b="1" baseline="-25000">
                        <a:solidFill>
                          <a:srgbClr val="0303FF"/>
                        </a:solidFill>
                      </a:rPr>
                      <a:t>2</a:t>
                    </a:r>
                    <a:endParaRPr lang="en-US" altLang="ko-KR" sz="1200" b="1">
                      <a:solidFill>
                        <a:srgbClr val="0303FF"/>
                      </a:solidFill>
                    </a:endParaRPr>
                  </a:p>
                </p:txBody>
              </p:sp>
            </p:grpSp>
          </p:grpSp>
          <p:grpSp>
            <p:nvGrpSpPr>
              <p:cNvPr id="14" name="그룹 13">
                <a:extLst>
                  <a:ext uri="{FF2B5EF4-FFF2-40B4-BE49-F238E27FC236}">
                    <a16:creationId xmlns:a16="http://schemas.microsoft.com/office/drawing/2014/main" id="{786B5EB1-39E0-EE8E-33A2-23D48EFBAA64}"/>
                  </a:ext>
                </a:extLst>
              </p:cNvPr>
              <p:cNvGrpSpPr/>
              <p:nvPr/>
            </p:nvGrpSpPr>
            <p:grpSpPr>
              <a:xfrm>
                <a:off x="7707686" y="5385886"/>
                <a:ext cx="1295029" cy="1079560"/>
                <a:chOff x="14297022" y="13368223"/>
                <a:chExt cx="2194399" cy="1829290"/>
              </a:xfrm>
            </p:grpSpPr>
            <p:sp>
              <p:nvSpPr>
                <p:cNvPr id="17" name="직사각형 16">
                  <a:extLst>
                    <a:ext uri="{FF2B5EF4-FFF2-40B4-BE49-F238E27FC236}">
                      <a16:creationId xmlns:a16="http://schemas.microsoft.com/office/drawing/2014/main" id="{60EBBBB6-54CE-A1CF-82C1-B181A0E09B90}"/>
                    </a:ext>
                  </a:extLst>
                </p:cNvPr>
                <p:cNvSpPr/>
                <p:nvPr/>
              </p:nvSpPr>
              <p:spPr>
                <a:xfrm>
                  <a:off x="14297022" y="13444313"/>
                  <a:ext cx="1976399" cy="1753200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/>
                </a:p>
              </p:txBody>
            </p:sp>
            <p:grpSp>
              <p:nvGrpSpPr>
                <p:cNvPr id="19" name="그룹 18">
                  <a:extLst>
                    <a:ext uri="{FF2B5EF4-FFF2-40B4-BE49-F238E27FC236}">
                      <a16:creationId xmlns:a16="http://schemas.microsoft.com/office/drawing/2014/main" id="{BDEE8955-FB1F-AA0C-C005-C6F188DAA7D9}"/>
                    </a:ext>
                  </a:extLst>
                </p:cNvPr>
                <p:cNvGrpSpPr/>
                <p:nvPr/>
              </p:nvGrpSpPr>
              <p:grpSpPr>
                <a:xfrm>
                  <a:off x="14397604" y="13368223"/>
                  <a:ext cx="2093817" cy="1800127"/>
                  <a:chOff x="11279349" y="13835872"/>
                  <a:chExt cx="2804220" cy="2410884"/>
                </a:xfrm>
                <a:noFill/>
              </p:grpSpPr>
              <p:grpSp>
                <p:nvGrpSpPr>
                  <p:cNvPr id="20" name="그룹 19">
                    <a:extLst>
                      <a:ext uri="{FF2B5EF4-FFF2-40B4-BE49-F238E27FC236}">
                        <a16:creationId xmlns:a16="http://schemas.microsoft.com/office/drawing/2014/main" id="{BF965546-E330-8368-437E-541D0392A853}"/>
                      </a:ext>
                    </a:extLst>
                  </p:cNvPr>
                  <p:cNvGrpSpPr/>
                  <p:nvPr/>
                </p:nvGrpSpPr>
                <p:grpSpPr>
                  <a:xfrm>
                    <a:off x="11279349" y="13835872"/>
                    <a:ext cx="2683557" cy="2410884"/>
                    <a:chOff x="10510906" y="12870974"/>
                    <a:chExt cx="5988214" cy="5379770"/>
                  </a:xfrm>
                  <a:grpFill/>
                </p:grpSpPr>
                <p:grpSp>
                  <p:nvGrpSpPr>
                    <p:cNvPr id="24" name="그룹 23">
                      <a:extLst>
                        <a:ext uri="{FF2B5EF4-FFF2-40B4-BE49-F238E27FC236}">
                          <a16:creationId xmlns:a16="http://schemas.microsoft.com/office/drawing/2014/main" id="{0747D23B-ED03-B5B4-7E1A-A2E431E5E8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10906" y="13185505"/>
                      <a:ext cx="5065234" cy="5065239"/>
                      <a:chOff x="10510908" y="13185501"/>
                      <a:chExt cx="5065237" cy="5065237"/>
                    </a:xfrm>
                    <a:grpFill/>
                  </p:grpSpPr>
                  <p:grpSp>
                    <p:nvGrpSpPr>
                      <p:cNvPr id="27" name="그룹 26">
                        <a:extLst>
                          <a:ext uri="{FF2B5EF4-FFF2-40B4-BE49-F238E27FC236}">
                            <a16:creationId xmlns:a16="http://schemas.microsoft.com/office/drawing/2014/main" id="{369E6B51-6539-0D84-0847-CA3393BDF1D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510908" y="13185501"/>
                        <a:ext cx="5065237" cy="5065237"/>
                        <a:chOff x="9776234" y="13225752"/>
                        <a:chExt cx="1823044" cy="1823044"/>
                      </a:xfrm>
                      <a:grpFill/>
                    </p:grpSpPr>
                    <p:cxnSp>
                      <p:nvCxnSpPr>
                        <p:cNvPr id="29" name="직선 화살표 연결선 28">
                          <a:extLst>
                            <a:ext uri="{FF2B5EF4-FFF2-40B4-BE49-F238E27FC236}">
                              <a16:creationId xmlns:a16="http://schemas.microsoft.com/office/drawing/2014/main" id="{C3FB1CFF-EA4F-0B8F-170D-E125FD66B869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9776234" y="14130793"/>
                          <a:ext cx="1823044" cy="12962"/>
                        </a:xfrm>
                        <a:prstGeom prst="straightConnector1">
                          <a:avLst/>
                        </a:prstGeom>
                        <a:grpFill/>
                        <a:ln w="28575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0" name="직선 화살표 연결선 29">
                          <a:extLst>
                            <a:ext uri="{FF2B5EF4-FFF2-40B4-BE49-F238E27FC236}">
                              <a16:creationId xmlns:a16="http://schemas.microsoft.com/office/drawing/2014/main" id="{C29C029A-75FA-966F-7C28-D619B9C9583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rot="16200000">
                          <a:off x="9769753" y="14130793"/>
                          <a:ext cx="1823044" cy="12962"/>
                        </a:xfrm>
                        <a:prstGeom prst="straightConnector1">
                          <a:avLst/>
                        </a:prstGeom>
                        <a:grpFill/>
                        <a:ln w="28575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8" name="타원 27">
                        <a:extLst>
                          <a:ext uri="{FF2B5EF4-FFF2-40B4-BE49-F238E27FC236}">
                            <a16:creationId xmlns:a16="http://schemas.microsoft.com/office/drawing/2014/main" id="{0D73C46D-DEA9-32DC-9553-9C4FF9E74C6D}"/>
                          </a:ext>
                        </a:extLst>
                      </p:cNvPr>
                      <p:cNvSpPr/>
                      <p:nvPr/>
                    </p:nvSpPr>
                    <p:spPr>
                      <a:xfrm rot="7096067">
                        <a:off x="12537062" y="13928073"/>
                        <a:ext cx="1012930" cy="3580094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sz="900"/>
                      </a:p>
                    </p:txBody>
                  </p:sp>
                </p:grpSp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BB7CCC4E-D3E2-A4EB-3D84-E3583769547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056186" y="15475766"/>
                      <a:ext cx="1442934" cy="1402732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ko-KR" sz="1200" b="1"/>
                        <a:t>z</a:t>
                      </a:r>
                    </a:p>
                  </p:txBody>
                </p:sp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AB601876-4B77-4853-7EF5-0740834BB55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639932" y="12870974"/>
                      <a:ext cx="2853975" cy="1402732"/>
                    </a:xfrm>
                    <a:prstGeom prst="rect">
                      <a:avLst/>
                    </a:prstGeom>
                    <a:grp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ko-KR" sz="1200" b="1" err="1"/>
                        <a:t>p</a:t>
                      </a:r>
                      <a:r>
                        <a:rPr lang="en-US" altLang="ko-KR" sz="1200" b="1" baseline="-25000" err="1"/>
                        <a:t>z</a:t>
                      </a:r>
                      <a:endParaRPr lang="en-US" altLang="ko-KR" sz="1200" b="1"/>
                    </a:p>
                  </p:txBody>
                </p:sp>
              </p:grpSp>
              <p:cxnSp>
                <p:nvCxnSpPr>
                  <p:cNvPr id="21" name="직선 연결선 20">
                    <a:extLst>
                      <a:ext uri="{FF2B5EF4-FFF2-40B4-BE49-F238E27FC236}">
                        <a16:creationId xmlns:a16="http://schemas.microsoft.com/office/drawing/2014/main" id="{6A162752-7533-9920-E548-2B5B281407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514592" y="14623017"/>
                    <a:ext cx="1858226" cy="1011122"/>
                  </a:xfrm>
                  <a:prstGeom prst="line">
                    <a:avLst/>
                  </a:prstGeom>
                  <a:grpFill/>
                  <a:ln w="28575">
                    <a:solidFill>
                      <a:srgbClr val="0303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원호 21">
                    <a:extLst>
                      <a:ext uri="{FF2B5EF4-FFF2-40B4-BE49-F238E27FC236}">
                        <a16:creationId xmlns:a16="http://schemas.microsoft.com/office/drawing/2014/main" id="{0D61B4BE-6AB8-EEDE-1124-7109F546CC4D}"/>
                      </a:ext>
                    </a:extLst>
                  </p:cNvPr>
                  <p:cNvSpPr/>
                  <p:nvPr/>
                </p:nvSpPr>
                <p:spPr>
                  <a:xfrm>
                    <a:off x="12680697" y="15003636"/>
                    <a:ext cx="361950" cy="428540"/>
                  </a:xfrm>
                  <a:prstGeom prst="arc">
                    <a:avLst>
                      <a:gd name="adj1" fmla="val 19519559"/>
                      <a:gd name="adj2" fmla="val 3671062"/>
                    </a:avLst>
                  </a:prstGeom>
                  <a:grpFill/>
                  <a:ln w="28575">
                    <a:solidFill>
                      <a:srgbClr val="0303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/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7E5528EB-14A4-0181-F547-743D572F0BB5}"/>
                      </a:ext>
                    </a:extLst>
                  </p:cNvPr>
                  <p:cNvSpPr txBox="1"/>
                  <p:nvPr/>
                </p:nvSpPr>
                <p:spPr>
                  <a:xfrm>
                    <a:off x="12680912" y="14270013"/>
                    <a:ext cx="1402657" cy="628619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200" b="1">
                        <a:solidFill>
                          <a:srgbClr val="0303FF"/>
                        </a:solidFill>
                      </a:rPr>
                      <a:t>Φ</a:t>
                    </a:r>
                    <a:r>
                      <a:rPr lang="en-US" altLang="ko-KR" sz="1200" b="1" baseline="-25000">
                        <a:solidFill>
                          <a:srgbClr val="0303FF"/>
                        </a:solidFill>
                      </a:rPr>
                      <a:t>3</a:t>
                    </a:r>
                  </a:p>
                </p:txBody>
              </p:sp>
            </p:grpSp>
          </p:grpSp>
          <p:pic>
            <p:nvPicPr>
              <p:cNvPr id="15" name="그림 14" descr="텍스트, 그래프, 도표, 라인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7B7C356-F45F-C7FC-E0CC-5DCB8F984D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876" t="40514" r="46637" b="39102"/>
              <a:stretch>
                <a:fillRect/>
              </a:stretch>
            </p:blipFill>
            <p:spPr>
              <a:xfrm>
                <a:off x="3165726" y="4295023"/>
                <a:ext cx="621794" cy="75516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grpSp>
          <p:nvGrpSpPr>
            <p:cNvPr id="79" name="그룹 78">
              <a:extLst>
                <a:ext uri="{FF2B5EF4-FFF2-40B4-BE49-F238E27FC236}">
                  <a16:creationId xmlns:a16="http://schemas.microsoft.com/office/drawing/2014/main" id="{130AA11A-8A88-38B7-E4F8-49DA8F93960A}"/>
                </a:ext>
              </a:extLst>
            </p:cNvPr>
            <p:cNvGrpSpPr/>
            <p:nvPr/>
          </p:nvGrpSpPr>
          <p:grpSpPr>
            <a:xfrm>
              <a:off x="2498493" y="3497597"/>
              <a:ext cx="8737467" cy="2587450"/>
              <a:chOff x="2498493" y="3497597"/>
              <a:chExt cx="8737467" cy="258745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D375C1F3-E1F5-934B-EB8C-9FD1ACC34C94}"/>
                      </a:ext>
                    </a:extLst>
                  </p:cNvPr>
                  <p:cNvSpPr txBox="1"/>
                  <p:nvPr/>
                </p:nvSpPr>
                <p:spPr>
                  <a:xfrm>
                    <a:off x="2498493" y="3497597"/>
                    <a:ext cx="1867482" cy="4214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ko-KR" altLang="en-US" sz="1600" b="1" dirty="0">
                        <a:solidFill>
                          <a:srgbClr val="FF0000"/>
                        </a:solidFill>
                      </a:rPr>
                      <a:t>목표 이미지 </a:t>
                    </a:r>
                    <a14:m>
                      <m:oMath xmlns:m="http://schemas.openxmlformats.org/officeDocument/2006/math">
                        <m:r>
                          <a:rPr lang="en-US" altLang="ko-K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a14:m>
                    <a:endParaRPr lang="en-US" altLang="ko-KR" sz="14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D375C1F3-E1F5-934B-EB8C-9FD1ACC34C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98493" y="3497597"/>
                    <a:ext cx="1867482" cy="42146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7391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F9B2F41-B162-1946-E2EF-88D2CBD3F98C}"/>
                  </a:ext>
                </a:extLst>
              </p:cNvPr>
              <p:cNvSpPr txBox="1"/>
              <p:nvPr/>
            </p:nvSpPr>
            <p:spPr>
              <a:xfrm>
                <a:off x="7981507" y="3497597"/>
                <a:ext cx="1867482" cy="421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600" b="1" dirty="0">
                    <a:solidFill>
                      <a:srgbClr val="0000FF"/>
                    </a:solidFill>
                  </a:rPr>
                  <a:t>1D </a:t>
                </a:r>
                <a:r>
                  <a:rPr lang="ko-KR" altLang="en-US" sz="1600" b="1" dirty="0">
                    <a:solidFill>
                      <a:srgbClr val="0000FF"/>
                    </a:solidFill>
                  </a:rPr>
                  <a:t>분포도 </a:t>
                </a:r>
                <a:r>
                  <a:rPr lang="en-US" altLang="ko-KR" sz="1600" b="1" dirty="0">
                    <a:solidFill>
                      <a:srgbClr val="0000FF"/>
                    </a:solidFill>
                  </a:rPr>
                  <a:t>(</a:t>
                </a:r>
                <a:r>
                  <a:rPr lang="ko-KR" altLang="en-US" sz="1600" b="1" dirty="0">
                    <a:solidFill>
                      <a:srgbClr val="0000FF"/>
                    </a:solidFill>
                  </a:rPr>
                  <a:t>측정값</a:t>
                </a:r>
                <a:r>
                  <a:rPr lang="en-US" altLang="ko-KR" sz="1600" b="1" dirty="0">
                    <a:solidFill>
                      <a:srgbClr val="0000FF"/>
                    </a:solidFill>
                  </a:rPr>
                  <a:t>)</a:t>
                </a:r>
                <a:endParaRPr lang="en-US" altLang="ko-KR" sz="1400" b="1" dirty="0">
                  <a:solidFill>
                    <a:srgbClr val="0000FF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CBDDD92F-3C02-05AA-6EE8-537A2089315A}"/>
                      </a:ext>
                    </a:extLst>
                  </p:cNvPr>
                  <p:cNvSpPr txBox="1"/>
                  <p:nvPr/>
                </p:nvSpPr>
                <p:spPr>
                  <a:xfrm>
                    <a:off x="4206297" y="3497597"/>
                    <a:ext cx="1867482" cy="7916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50000"/>
                      </a:lnSpc>
                    </a:pPr>
                    <a:r>
                      <a:rPr lang="ko-KR" altLang="en-US" sz="1600" b="1" dirty="0">
                        <a:solidFill>
                          <a:srgbClr val="00B050"/>
                        </a:solidFill>
                      </a:rPr>
                      <a:t>가중치 행렬 </a:t>
                    </a:r>
                    <a14:m>
                      <m:oMath xmlns:m="http://schemas.openxmlformats.org/officeDocument/2006/math">
                        <m:r>
                          <a:rPr lang="en-US" altLang="ko-KR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a14:m>
                    <a:endParaRPr lang="en-US" altLang="ko-KR" sz="1600" b="1" dirty="0">
                      <a:solidFill>
                        <a:srgbClr val="00B050"/>
                      </a:solidFill>
                    </a:endParaRPr>
                  </a:p>
                  <a:p>
                    <a:pPr algn="ctr">
                      <a:lnSpc>
                        <a:spcPct val="150000"/>
                      </a:lnSpc>
                    </a:pPr>
                    <a:r>
                      <a:rPr lang="en-US" altLang="ko-KR" sz="1600" b="1" dirty="0">
                        <a:solidFill>
                          <a:srgbClr val="00B050"/>
                        </a:solidFill>
                      </a:rPr>
                      <a:t>(RF cavity)</a:t>
                    </a:r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CBDDD92F-3C02-05AA-6EE8-537A208931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06297" y="3497597"/>
                    <a:ext cx="1867482" cy="79162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8462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0" name="직선 화살표 연결선 69">
                <a:extLst>
                  <a:ext uri="{FF2B5EF4-FFF2-40B4-BE49-F238E27FC236}">
                    <a16:creationId xmlns:a16="http://schemas.microsoft.com/office/drawing/2014/main" id="{470B3AFC-6C1A-A3A7-A658-F3C0C89455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95714" y="4279319"/>
                <a:ext cx="0" cy="62182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직사각형 72">
                <a:extLst>
                  <a:ext uri="{FF2B5EF4-FFF2-40B4-BE49-F238E27FC236}">
                    <a16:creationId xmlns:a16="http://schemas.microsoft.com/office/drawing/2014/main" id="{4FD63393-3936-85D9-D718-83627019F3C0}"/>
                  </a:ext>
                </a:extLst>
              </p:cNvPr>
              <p:cNvSpPr/>
              <p:nvPr/>
            </p:nvSpPr>
            <p:spPr>
              <a:xfrm>
                <a:off x="3386971" y="4918352"/>
                <a:ext cx="2306401" cy="863969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74" name="Picture 1">
                <a:extLst>
                  <a:ext uri="{FF2B5EF4-FFF2-40B4-BE49-F238E27FC236}">
                    <a16:creationId xmlns:a16="http://schemas.microsoft.com/office/drawing/2014/main" id="{84A5E225-C25F-FFD4-7F74-7C861F164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78926" t="38308" r="7632" b="5975"/>
              <a:stretch>
                <a:fillRect/>
              </a:stretch>
            </p:blipFill>
            <p:spPr>
              <a:xfrm>
                <a:off x="9362382" y="3897863"/>
                <a:ext cx="1873578" cy="218718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p:grpSp>
      </p:grpSp>
      <p:sp>
        <p:nvSpPr>
          <p:cNvPr id="82" name="화살표: 아래로 구부러짐 81">
            <a:extLst>
              <a:ext uri="{FF2B5EF4-FFF2-40B4-BE49-F238E27FC236}">
                <a16:creationId xmlns:a16="http://schemas.microsoft.com/office/drawing/2014/main" id="{0FA41DD4-B00F-639A-85A0-EF5E8C546464}"/>
              </a:ext>
            </a:extLst>
          </p:cNvPr>
          <p:cNvSpPr/>
          <p:nvPr/>
        </p:nvSpPr>
        <p:spPr>
          <a:xfrm flipH="1">
            <a:off x="3672637" y="3153628"/>
            <a:ext cx="5053642" cy="521922"/>
          </a:xfrm>
          <a:prstGeom prst="curved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37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9D2F-BF11-18F7-45B9-129716363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AFF5DF-4943-1C36-6EB5-DBF92CA7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9" y="-204609"/>
            <a:ext cx="10515600" cy="1325563"/>
          </a:xfrm>
        </p:spPr>
        <p:txBody>
          <a:bodyPr/>
          <a:lstStyle/>
          <a:p>
            <a:r>
              <a:rPr lang="en-US" altLang="ko-KR" b="1" dirty="0"/>
              <a:t>Research highlights: LPS reconstruction</a:t>
            </a:r>
            <a:endParaRPr lang="ko-KR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20828E-19EE-B0CF-874C-49BF919E2986}"/>
                  </a:ext>
                </a:extLst>
              </p:cNvPr>
              <p:cNvSpPr txBox="1"/>
              <p:nvPr/>
            </p:nvSpPr>
            <p:spPr>
              <a:xfrm>
                <a:off x="109267" y="815515"/>
                <a:ext cx="11957734" cy="947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800" b="1" dirty="0"/>
                  <a:t>RF cavity</a:t>
                </a:r>
                <a:r>
                  <a:rPr lang="ko-KR" altLang="en-US" sz="1800" b="1" dirty="0"/>
                  <a:t> 모델링 </a:t>
                </a:r>
                <a:r>
                  <a:rPr lang="en-US" altLang="ko-KR" sz="1800" b="1" dirty="0"/>
                  <a:t>(</a:t>
                </a:r>
                <a:r>
                  <a:rPr lang="ko-KR" altLang="en-US" sz="1800" b="1" dirty="0"/>
                  <a:t>선형 근사</a:t>
                </a:r>
                <a:r>
                  <a:rPr lang="en-US" altLang="ko-KR" sz="1800" b="1" dirty="0"/>
                  <a:t>)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𝑏𝑜𝑜</m:t>
                          </m:r>
                        </m:sup>
                      </m:sSubSup>
                      <m:r>
                        <a:rPr lang="en-US" altLang="ko-K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ko-KR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𝑔𝑢𝑛</m:t>
                          </m:r>
                        </m:sup>
                      </m:sSubSup>
                      <m:r>
                        <a:rPr lang="en-US" altLang="ko-KR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ko-KR" sz="1800" b="0" i="1" smtClean="0"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en-US" altLang="ko-KR" sz="1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18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80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altLang="ko-KR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ko-KR" sz="1800" b="0" i="1" smtClean="0"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func>
                    </m:oMath>
                  </m:oMathPara>
                </a14:m>
                <a:endParaRPr lang="en-US" altLang="ko-KR" sz="1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20828E-19EE-B0CF-874C-49BF919E2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7" y="815515"/>
                <a:ext cx="11957734" cy="947375"/>
              </a:xfrm>
              <a:prstGeom prst="rect">
                <a:avLst/>
              </a:prstGeom>
              <a:blipFill>
                <a:blip r:embed="rId2"/>
                <a:stretch>
                  <a:fillRect l="-357" b="-451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7" name="그룹 86">
            <a:extLst>
              <a:ext uri="{FF2B5EF4-FFF2-40B4-BE49-F238E27FC236}">
                <a16:creationId xmlns:a16="http://schemas.microsoft.com/office/drawing/2014/main" id="{66F14DCB-1637-B849-1DA7-4D27A492BB55}"/>
              </a:ext>
            </a:extLst>
          </p:cNvPr>
          <p:cNvGrpSpPr/>
          <p:nvPr/>
        </p:nvGrpSpPr>
        <p:grpSpPr>
          <a:xfrm>
            <a:off x="458532" y="3014185"/>
            <a:ext cx="11274935" cy="2948441"/>
            <a:chOff x="109267" y="2271449"/>
            <a:chExt cx="11274935" cy="2948441"/>
          </a:xfrm>
        </p:grpSpPr>
        <p:pic>
          <p:nvPicPr>
            <p:cNvPr id="81" name="그림 80" descr="텍스트, 라인, 그래프, 폰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9BFEE65D-62A2-41E4-5049-D4CC6EE5A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107" y="2293988"/>
              <a:ext cx="3619065" cy="2903362"/>
            </a:xfrm>
            <a:prstGeom prst="rect">
              <a:avLst/>
            </a:prstGeom>
          </p:spPr>
        </p:pic>
        <p:pic>
          <p:nvPicPr>
            <p:cNvPr id="83" name="그림 82" descr="텍스트, 라인, 그래프, 폰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25A1C96C-74B9-9AFB-B77E-A40EB99AD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67" y="2293988"/>
              <a:ext cx="3619065" cy="2903362"/>
            </a:xfrm>
            <a:prstGeom prst="rect">
              <a:avLst/>
            </a:prstGeom>
          </p:spPr>
        </p:pic>
        <p:grpSp>
          <p:nvGrpSpPr>
            <p:cNvPr id="84" name="그룹 83">
              <a:extLst>
                <a:ext uri="{FF2B5EF4-FFF2-40B4-BE49-F238E27FC236}">
                  <a16:creationId xmlns:a16="http://schemas.microsoft.com/office/drawing/2014/main" id="{978E20D5-0900-7415-6A28-46FE2281E3DA}"/>
                </a:ext>
              </a:extLst>
            </p:cNvPr>
            <p:cNvGrpSpPr/>
            <p:nvPr/>
          </p:nvGrpSpPr>
          <p:grpSpPr>
            <a:xfrm>
              <a:off x="494342" y="2271449"/>
              <a:ext cx="10889860" cy="2948441"/>
              <a:chOff x="-2711794" y="32755813"/>
              <a:chExt cx="12392194" cy="3355200"/>
            </a:xfrm>
          </p:grpSpPr>
          <p:pic>
            <p:nvPicPr>
              <p:cNvPr id="85" name="그림 84" descr="텍스트, 라인, 그래프, 번호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CBDF399B-FAC0-0315-D856-8FB3F23F88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8117" y="32755813"/>
                <a:ext cx="4182283" cy="33552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ADB179F8-CFC3-637F-D3FF-F4085F38B995}"/>
                      </a:ext>
                    </a:extLst>
                  </p:cNvPr>
                  <p:cNvSpPr txBox="1"/>
                  <p:nvPr/>
                </p:nvSpPr>
                <p:spPr>
                  <a:xfrm>
                    <a:off x="6445027" y="33153245"/>
                    <a:ext cx="1397092" cy="115578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800" b="1" i="0" dirty="0" smtClean="0">
                                  <a:latin typeface="Cambria Math" panose="02040503050406030204" pitchFamily="18" charset="0"/>
                                </a:rPr>
                                <m:t>𝚽</m:t>
                              </m:r>
                            </m:e>
                            <m:sub>
                              <m:r>
                                <a:rPr lang="en-US" altLang="ko-KR" sz="2800" b="1" i="0" dirty="0" smtClean="0">
                                  <a:latin typeface="Cambria Math" panose="02040503050406030204" pitchFamily="18" charset="0"/>
                                </a:rPr>
                                <m:t>𝐛𝐞𝐚𝐦</m:t>
                              </m:r>
                            </m:sub>
                          </m:sSub>
                        </m:oMath>
                      </m:oMathPara>
                    </a14:m>
                    <a:endParaRPr lang="en-US" altLang="ko-KR" sz="2800" b="1" dirty="0">
                      <a:latin typeface="Aptos Narrow" panose="020B0004020202020204" pitchFamily="34" charset="0"/>
                    </a:endParaRPr>
                  </a:p>
                  <a:p>
                    <a:pPr algn="ctr"/>
                    <a:endParaRPr lang="en-US" altLang="ko-KR" sz="1600" b="1" dirty="0"/>
                  </a:p>
                  <a:p>
                    <a:pPr algn="ctr"/>
                    <a:r>
                      <a:rPr lang="en-US" altLang="ko-KR" sz="1600" b="1" dirty="0"/>
                      <a:t>~± </a:t>
                    </a:r>
                    <a14:m>
                      <m:oMath xmlns:m="http://schemas.openxmlformats.org/officeDocument/2006/math">
                        <m:r>
                          <a:rPr lang="en-US" altLang="ko-KR" sz="1600" b="1">
                            <a:latin typeface="Cambria Math" panose="02040503050406030204" pitchFamily="18" charset="0"/>
                          </a:rPr>
                          <m:t>𝟖</m:t>
                        </m:r>
                        <m:sSup>
                          <m:sSupPr>
                            <m:ctrlPr>
                              <a:rPr lang="en-US" altLang="ko-KR" sz="16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600" b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altLang="ko-KR" sz="1600" b="1" i="1">
                                <a:latin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</m:oMath>
                    </a14:m>
                    <a:endParaRPr lang="en-US" altLang="ko-KR" sz="2800" b="1" dirty="0">
                      <a:latin typeface="Aptos Narrow" panose="020B00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ADB179F8-CFC3-637F-D3FF-F4085F38B99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45027" y="33153245"/>
                    <a:ext cx="1397092" cy="115578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6627" r="-12376" b="-7229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CBC47EEA-C3DD-33C0-E4E7-E3142A76FD1A}"/>
                      </a:ext>
                    </a:extLst>
                  </p:cNvPr>
                  <p:cNvSpPr txBox="1"/>
                  <p:nvPr/>
                </p:nvSpPr>
                <p:spPr>
                  <a:xfrm>
                    <a:off x="2259713" y="33153245"/>
                    <a:ext cx="1397092" cy="6393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ko-KR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2800" b="1" i="1" dirty="0" smtClean="0"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altLang="ko-KR" sz="2800" b="1" i="1" dirty="0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</m:oMath>
                      </m:oMathPara>
                    </a14:m>
                    <a:endParaRPr lang="en-US" altLang="ko-KR" sz="2800" b="1" dirty="0">
                      <a:latin typeface="Aptos Narrow" panose="020B00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CBC47EEA-C3DD-33C0-E4E7-E3142A76FD1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59713" y="33153245"/>
                    <a:ext cx="1397092" cy="63932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10870" b="-23913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91BA67D7-D608-4E18-7636-65B097F4855D}"/>
                      </a:ext>
                    </a:extLst>
                  </p:cNvPr>
                  <p:cNvSpPr txBox="1"/>
                  <p:nvPr/>
                </p:nvSpPr>
                <p:spPr>
                  <a:xfrm>
                    <a:off x="-2711794" y="33153245"/>
                    <a:ext cx="1397092" cy="6138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ko-KR" sz="28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ko-KR" sz="2800" b="1" i="1" dirty="0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p>
                              <m:r>
                                <a:rPr lang="en-US" altLang="ko-KR" sz="2800" b="1" i="1" dirty="0" smtClean="0">
                                  <a:latin typeface="Cambria Math" panose="02040503050406030204" pitchFamily="18" charset="0"/>
                                </a:rPr>
                                <m:t>𝒃𝒐𝒐</m:t>
                              </m:r>
                            </m:sup>
                          </m:sSup>
                        </m:oMath>
                      </m:oMathPara>
                    </a14:m>
                    <a:endParaRPr lang="en-US" altLang="ko-KR" sz="2800" b="1" dirty="0">
                      <a:latin typeface="Aptos Narrow" panose="020B00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91BA67D7-D608-4E18-7636-65B097F4855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711794" y="33153245"/>
                    <a:ext cx="1397092" cy="61386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9091" b="-31818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91" name="그림 90" descr="스크린샷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2D2FDB5-0491-C37B-8A7A-FD5B5DEB90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493" y="468462"/>
            <a:ext cx="2503974" cy="2383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16FE45C-490C-5AFF-09C0-337838A2C284}"/>
                  </a:ext>
                </a:extLst>
              </p:cNvPr>
              <p:cNvSpPr txBox="1"/>
              <p:nvPr/>
            </p:nvSpPr>
            <p:spPr>
              <a:xfrm>
                <a:off x="9441910" y="2382904"/>
                <a:ext cx="65024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0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altLang="ko-KR" sz="20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ko-KR" altLang="en-US" sz="2000" b="1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16FE45C-490C-5AFF-09C0-337838A2C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1910" y="2382904"/>
                <a:ext cx="650240" cy="400110"/>
              </a:xfrm>
              <a:prstGeom prst="rect">
                <a:avLst/>
              </a:prstGeom>
              <a:blipFill>
                <a:blip r:embed="rId10"/>
                <a:stretch>
                  <a:fillRect t="-9091" r="-1869" b="-2575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5" name="직선 화살표 연결선 94">
            <a:extLst>
              <a:ext uri="{FF2B5EF4-FFF2-40B4-BE49-F238E27FC236}">
                <a16:creationId xmlns:a16="http://schemas.microsoft.com/office/drawing/2014/main" id="{A1DB7060-B802-EA24-314F-3830FAF631A6}"/>
              </a:ext>
            </a:extLst>
          </p:cNvPr>
          <p:cNvCxnSpPr/>
          <p:nvPr/>
        </p:nvCxnSpPr>
        <p:spPr>
          <a:xfrm flipH="1">
            <a:off x="9504185" y="2783014"/>
            <a:ext cx="107175" cy="783146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513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22BCA-1F59-35D8-F3F6-B1B552204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BB7C517-A000-14E0-7BFE-32E606CC8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9" y="-204609"/>
            <a:ext cx="10515600" cy="1325563"/>
          </a:xfrm>
        </p:spPr>
        <p:txBody>
          <a:bodyPr/>
          <a:lstStyle/>
          <a:p>
            <a:r>
              <a:rPr lang="en-US" altLang="ko-KR" b="1" dirty="0"/>
              <a:t>Research highlights: LPS reconstruction</a:t>
            </a:r>
            <a:endParaRPr lang="ko-KR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27FF417-4FCB-2FBC-FBC2-97901829697A}"/>
                  </a:ext>
                </a:extLst>
              </p:cNvPr>
              <p:cNvSpPr txBox="1"/>
              <p:nvPr/>
            </p:nvSpPr>
            <p:spPr>
              <a:xfrm>
                <a:off x="109267" y="744395"/>
                <a:ext cx="11957734" cy="5685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800" b="1" dirty="0"/>
                  <a:t>모델링 검증 완료</a:t>
                </a:r>
                <a:r>
                  <a:rPr lang="en-US" altLang="ko-KR" sz="1800" b="1" dirty="0"/>
                  <a:t>: </a:t>
                </a:r>
                <a:r>
                  <a:rPr lang="ko-KR" altLang="en-US" sz="1800" b="1" dirty="0"/>
                  <a:t>가중치 행렬 </a:t>
                </a:r>
                <a14:m>
                  <m:oMath xmlns:m="http://schemas.openxmlformats.org/officeDocument/2006/math">
                    <m:r>
                      <a:rPr lang="en-US" altLang="ko-KR" sz="1800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ko-KR" sz="2400" b="1" dirty="0"/>
                  <a:t> </a:t>
                </a:r>
                <a:r>
                  <a:rPr lang="ko-KR" altLang="en-US" sz="1800" b="1" dirty="0"/>
                  <a:t>구현</a:t>
                </a:r>
                <a:endParaRPr lang="en-US" altLang="ko-KR" sz="1800" b="1" dirty="0"/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1800" b="1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1800" b="1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1800" b="1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1800" b="1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1800" b="1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ko-KR" sz="1800" b="1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altLang="ko-KR" sz="1800" b="1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800" b="1" dirty="0" err="1">
                    <a:sym typeface="Wingdings" panose="05000000000000000000" pitchFamily="2" charset="2"/>
                  </a:rPr>
                  <a:t>추정이미지</a:t>
                </a:r>
                <a:r>
                  <a:rPr lang="ko-KR" altLang="en-US" sz="1800" b="1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b="1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ko-KR" sz="1800" b="1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𝒙</m:t>
                        </m:r>
                      </m:e>
                      <m:sup>
                        <m:r>
                          <a:rPr lang="en-US" altLang="ko-KR" sz="1800" b="1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𝒌</m:t>
                        </m:r>
                      </m:sup>
                    </m:sSup>
                    <m:r>
                      <a:rPr lang="en-US" altLang="ko-KR" sz="1800" b="1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ko-KR" altLang="en-US" sz="1800" b="1" dirty="0"/>
                  <a:t> 업데이트</a:t>
                </a:r>
                <a:r>
                  <a:rPr lang="en-US" altLang="ko-KR" sz="1800" b="1" dirty="0"/>
                  <a:t>: </a:t>
                </a:r>
                <a:r>
                  <a:rPr lang="ko-KR" altLang="en-US" sz="1800" b="1" dirty="0"/>
                  <a:t>반복 알고리즘 적용</a:t>
                </a:r>
                <a:endParaRPr lang="en-US" altLang="ko-KR" sz="1800" b="1" dirty="0"/>
              </a:p>
              <a:p>
                <a:pPr marL="821798" lvl="1" indent="-342900" algn="just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ko-KR" sz="1400" b="1" dirty="0"/>
                  <a:t>SIRT: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𝑛𝑒𝑤</m:t>
                        </m:r>
                      </m:sup>
                    </m:sSup>
                    <m:r>
                      <a:rPr lang="en-US" altLang="ko-KR" sz="1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𝑜𝑙𝑑</m:t>
                        </m:r>
                      </m:sup>
                    </m:sSup>
                    <m:r>
                      <a:rPr lang="en-US" altLang="ko-KR" sz="1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ko-KR" sz="1400" i="1">
                        <a:latin typeface="Cambria Math" panose="02040503050406030204" pitchFamily="18" charset="0"/>
                      </a:rPr>
                      <m:t>𝜆</m:t>
                    </m:r>
                    <m:sSup>
                      <m:sSup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ko-KR" sz="1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sz="1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n-US" altLang="ko-KR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ko-KR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𝑜𝑙𝑑</m:t>
                            </m:r>
                          </m:sup>
                        </m:sSup>
                      </m:e>
                    </m:d>
                  </m:oMath>
                </a14:m>
                <a:endParaRPr lang="en-US" altLang="ko-KR" sz="1400" dirty="0"/>
              </a:p>
              <a:p>
                <a:pPr marL="821798" lvl="1" indent="-342900" algn="just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ko-KR" sz="1400" b="1" dirty="0"/>
                  <a:t>SART: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𝑛𝑒𝑤</m:t>
                        </m:r>
                      </m:sup>
                    </m:sSup>
                    <m:r>
                      <a:rPr lang="en-US" altLang="ko-KR" sz="1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𝑜𝑙𝑑</m:t>
                        </m:r>
                      </m:sup>
                    </m:sSup>
                    <m:r>
                      <a:rPr lang="en-US" altLang="ko-KR" sz="1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ko-KR" sz="1400" i="1">
                        <a:latin typeface="Cambria Math" panose="02040503050406030204" pitchFamily="18" charset="0"/>
                      </a:rPr>
                      <m:t>𝜆</m:t>
                    </m:r>
                    <m:sSubSup>
                      <m:sSubSup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sSubSup>
                      <m:sSubSup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Sup>
                      <m:sSubSup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altLang="ko-KR" sz="1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ko-KR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ko-KR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altLang="ko-KR" sz="1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ko-KR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ko-KR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sSup>
                      <m:sSupPr>
                        <m:ctrlPr>
                          <a:rPr lang="en-US" altLang="ko-KR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ko-KR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𝑜𝑙𝑑</m:t>
                        </m:r>
                      </m:sup>
                    </m:sSup>
                    <m:r>
                      <a:rPr lang="en-US" altLang="ko-KR" sz="1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ko-KR" sz="1800" dirty="0"/>
              </a:p>
              <a:p>
                <a:pPr marL="821798" lvl="1" indent="-342900" algn="just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ko-KR" sz="1400" b="1" dirty="0"/>
                  <a:t>ISRA: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𝑛𝑒𝑤</m:t>
                        </m:r>
                      </m:sup>
                    </m:sSup>
                    <m:r>
                      <a:rPr lang="en-US" altLang="ko-KR" sz="1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𝑜𝑙𝑑</m:t>
                        </m:r>
                      </m:sup>
                    </m:sSup>
                    <m:r>
                      <a:rPr lang="en-US" altLang="ko-KR" sz="1400" i="1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altLang="ko-KR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ko-KR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altLang="ko-KR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altLang="ko-KR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altLang="ko-KR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altLang="ko-KR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altLang="ko-KR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n-US" altLang="ko-KR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ko-KR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𝑜𝑙𝑑</m:t>
                            </m:r>
                          </m:sup>
                        </m:sSup>
                      </m:den>
                    </m:f>
                  </m:oMath>
                </a14:m>
                <a:endParaRPr lang="en-US" altLang="ko-KR" sz="1400" dirty="0"/>
              </a:p>
              <a:p>
                <a:pPr lvl="1" algn="just">
                  <a:lnSpc>
                    <a:spcPct val="150000"/>
                  </a:lnSpc>
                </a:pPr>
                <a:r>
                  <a:rPr lang="en-US" altLang="ko-KR" sz="1400" b="1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altLang="ko-KR" sz="14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𝐦𝐢𝐧</m:t>
                    </m:r>
                    <m:r>
                      <a:rPr lang="en-US" altLang="ko-KR" sz="1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altLang="ko-KR" sz="1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𝜺</m:t>
                    </m:r>
                    <m:d>
                      <m:dPr>
                        <m:ctrlPr>
                          <a:rPr lang="en-US" altLang="ko-KR" sz="1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altLang="ko-KR" sz="1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𝑶</m:t>
                        </m:r>
                      </m:e>
                    </m:d>
                    <m:r>
                      <a:rPr lang="en-US" altLang="ko-KR" sz="14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en-US" altLang="ko-KR" sz="1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altLang="ko-KR" sz="14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𝟏</m:t>
                        </m:r>
                      </m:num>
                      <m:den>
                        <m:r>
                          <a:rPr lang="en-US" altLang="ko-KR" sz="1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𝟐</m:t>
                        </m:r>
                      </m:den>
                    </m:f>
                    <m:sSubSup>
                      <m:sSubSupPr>
                        <m:ctrlPr>
                          <a:rPr lang="en-US" altLang="ko-KR" sz="1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ko-KR" sz="14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ko-KR" sz="14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US" altLang="ko-KR" sz="14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𝑨𝒙</m:t>
                                </m:r>
                                <m:r>
                                  <a:rPr lang="en-US" altLang="ko-KR" sz="14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−</m:t>
                                </m:r>
                                <m:r>
                                  <a:rPr lang="en-US" altLang="ko-KR" sz="14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𝒃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altLang="ko-KR" sz="1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𝟐</m:t>
                        </m:r>
                      </m:sub>
                      <m:sup>
                        <m:r>
                          <a:rPr lang="en-US" altLang="ko-KR" sz="1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ko-KR" sz="1400" b="1" dirty="0">
                    <a:solidFill>
                      <a:srgbClr val="0000FF"/>
                    </a:solidFill>
                  </a:rPr>
                  <a:t> </a:t>
                </a:r>
                <a:r>
                  <a:rPr lang="ko-KR" altLang="en-US" sz="1400" b="1" dirty="0">
                    <a:solidFill>
                      <a:srgbClr val="0000FF"/>
                    </a:solidFill>
                  </a:rPr>
                  <a:t>찾기</a:t>
                </a:r>
                <a:endParaRPr lang="en-US" altLang="ko-KR" sz="1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27FF417-4FCB-2FBC-FBC2-979018296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7" y="744395"/>
                <a:ext cx="11957734" cy="5685274"/>
              </a:xfrm>
              <a:prstGeom prst="rect">
                <a:avLst/>
              </a:prstGeom>
              <a:blipFill>
                <a:blip r:embed="rId2"/>
                <a:stretch>
                  <a:fillRect l="-45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그룹 25">
            <a:extLst>
              <a:ext uri="{FF2B5EF4-FFF2-40B4-BE49-F238E27FC236}">
                <a16:creationId xmlns:a16="http://schemas.microsoft.com/office/drawing/2014/main" id="{F3D58F12-3083-0B99-EFEB-AB763F0D944D}"/>
              </a:ext>
            </a:extLst>
          </p:cNvPr>
          <p:cNvGrpSpPr/>
          <p:nvPr/>
        </p:nvGrpSpPr>
        <p:grpSpPr>
          <a:xfrm>
            <a:off x="3352800" y="4787661"/>
            <a:ext cx="3886200" cy="1077247"/>
            <a:chOff x="3352800" y="3114040"/>
            <a:chExt cx="3886200" cy="1077247"/>
          </a:xfrm>
        </p:grpSpPr>
        <p:sp>
          <p:nvSpPr>
            <p:cNvPr id="20" name="오른쪽 중괄호 19">
              <a:extLst>
                <a:ext uri="{FF2B5EF4-FFF2-40B4-BE49-F238E27FC236}">
                  <a16:creationId xmlns:a16="http://schemas.microsoft.com/office/drawing/2014/main" id="{5DEF130A-19D0-9287-9402-FF7A775A8B01}"/>
                </a:ext>
              </a:extLst>
            </p:cNvPr>
            <p:cNvSpPr/>
            <p:nvPr/>
          </p:nvSpPr>
          <p:spPr>
            <a:xfrm>
              <a:off x="4983480" y="3114040"/>
              <a:ext cx="167640" cy="56388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A5901ED-B03D-A940-1BC5-2FFBEA3747F4}"/>
                </a:ext>
              </a:extLst>
            </p:cNvPr>
            <p:cNvSpPr txBox="1"/>
            <p:nvPr/>
          </p:nvSpPr>
          <p:spPr>
            <a:xfrm>
              <a:off x="5151120" y="3153134"/>
              <a:ext cx="1803400" cy="381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dirty="0"/>
                <a:t>Gradient Descent</a:t>
              </a:r>
              <a:endParaRPr lang="en-US" altLang="ko-KR" sz="1100" dirty="0"/>
            </a:p>
          </p:txBody>
        </p:sp>
        <p:cxnSp>
          <p:nvCxnSpPr>
            <p:cNvPr id="23" name="직선 화살표 연결선 22">
              <a:extLst>
                <a:ext uri="{FF2B5EF4-FFF2-40B4-BE49-F238E27FC236}">
                  <a16:creationId xmlns:a16="http://schemas.microsoft.com/office/drawing/2014/main" id="{9A08BA10-A2A6-CC0F-6E56-91F2AEE3F8C1}"/>
                </a:ext>
              </a:extLst>
            </p:cNvPr>
            <p:cNvCxnSpPr/>
            <p:nvPr/>
          </p:nvCxnSpPr>
          <p:spPr>
            <a:xfrm>
              <a:off x="3352800" y="4053840"/>
              <a:ext cx="18592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09190C3-0743-072C-A108-51FAC8E08885}"/>
                </a:ext>
              </a:extLst>
            </p:cNvPr>
            <p:cNvSpPr txBox="1"/>
            <p:nvPr/>
          </p:nvSpPr>
          <p:spPr>
            <a:xfrm>
              <a:off x="5151120" y="3810221"/>
              <a:ext cx="2087880" cy="381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1" dirty="0"/>
                <a:t>Fixed-point iteration</a:t>
              </a:r>
              <a:endParaRPr lang="en-US" altLang="ko-KR" sz="1100" dirty="0"/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17AE5C7B-25F3-C0A8-BED8-D1C5A25A9D7D}"/>
              </a:ext>
            </a:extLst>
          </p:cNvPr>
          <p:cNvGrpSpPr/>
          <p:nvPr/>
        </p:nvGrpSpPr>
        <p:grpSpPr>
          <a:xfrm>
            <a:off x="1905128" y="1396975"/>
            <a:ext cx="3554590" cy="2715588"/>
            <a:chOff x="1905128" y="1396975"/>
            <a:chExt cx="3554590" cy="2715588"/>
          </a:xfrm>
        </p:grpSpPr>
        <p:pic>
          <p:nvPicPr>
            <p:cNvPr id="31" name="그림 30" descr="텍스트, 스크린샷, 라인, 번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6090895-19F4-F996-F049-93EC8525B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128" y="1396975"/>
              <a:ext cx="3554590" cy="271558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F035EC-DA4E-0980-972F-BAFF471AEC8B}"/>
                </a:ext>
              </a:extLst>
            </p:cNvPr>
            <p:cNvSpPr txBox="1"/>
            <p:nvPr/>
          </p:nvSpPr>
          <p:spPr>
            <a:xfrm>
              <a:off x="2315101" y="1968903"/>
              <a:ext cx="2403332" cy="462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800" b="1" dirty="0"/>
                <a:t>시뮬레이션 </a:t>
              </a:r>
              <a:r>
                <a:rPr lang="en-US" altLang="ko-KR" sz="1800" b="1" dirty="0"/>
                <a:t>1D</a:t>
              </a:r>
              <a:r>
                <a:rPr lang="ko-KR" altLang="en-US" sz="1800" b="1" dirty="0"/>
                <a:t> 분포</a:t>
              </a:r>
              <a:endParaRPr lang="en-US" altLang="ko-KR" sz="1400" dirty="0"/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47B0D6B2-2141-CE4A-1725-D386A22DE1BA}"/>
              </a:ext>
            </a:extLst>
          </p:cNvPr>
          <p:cNvGrpSpPr/>
          <p:nvPr/>
        </p:nvGrpSpPr>
        <p:grpSpPr>
          <a:xfrm>
            <a:off x="6096000" y="1396975"/>
            <a:ext cx="4018716" cy="2715588"/>
            <a:chOff x="6096000" y="1396975"/>
            <a:chExt cx="4018716" cy="2715588"/>
          </a:xfrm>
        </p:grpSpPr>
        <p:pic>
          <p:nvPicPr>
            <p:cNvPr id="30" name="그림 29" descr="텍스트, 스크린샷, 도표, 그래프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474B45DC-F203-3908-9275-68A5E3EB7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396975"/>
              <a:ext cx="4018716" cy="27155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CB68968-F2E0-7A29-1A37-02D33022B860}"/>
                    </a:ext>
                  </a:extLst>
                </p:cNvPr>
                <p:cNvSpPr txBox="1"/>
                <p:nvPr/>
              </p:nvSpPr>
              <p:spPr>
                <a:xfrm>
                  <a:off x="6805821" y="1968903"/>
                  <a:ext cx="2403332" cy="4590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a:rPr lang="en-US" altLang="ko-KR" sz="1800" b="1" i="1" smtClean="0">
                          <a:latin typeface="Cambria Math" panose="02040503050406030204" pitchFamily="18" charset="0"/>
                        </a:rPr>
                        <m:t>𝑨𝒙</m:t>
                      </m:r>
                    </m:oMath>
                  </a14:m>
                  <a:r>
                    <a:rPr lang="en-US" altLang="ko-KR" sz="1800" b="1" dirty="0">
                      <a:latin typeface="+mn-ea"/>
                    </a:rPr>
                    <a:t> </a:t>
                  </a:r>
                  <a:r>
                    <a:rPr lang="ko-KR" altLang="en-US" sz="1800" b="1" dirty="0">
                      <a:latin typeface="+mn-ea"/>
                    </a:rPr>
                    <a:t>근사 분포</a:t>
                  </a:r>
                  <a:endParaRPr lang="en-US" altLang="ko-KR" sz="1800" b="1" dirty="0"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CB68968-F2E0-7A29-1A37-02D33022B8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5821" y="1968903"/>
                  <a:ext cx="2403332" cy="459036"/>
                </a:xfrm>
                <a:prstGeom prst="rect">
                  <a:avLst/>
                </a:prstGeom>
                <a:blipFill>
                  <a:blip r:embed="rId5"/>
                  <a:stretch>
                    <a:fillRect b="-2133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그림 16" descr="텍스트, 스크린샷, 일렉트릭 블루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8A6AFD9-8372-23C7-070F-41A598D3A9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592" y="4401044"/>
            <a:ext cx="2952727" cy="2362181"/>
          </a:xfrm>
          <a:prstGeom prst="rect">
            <a:avLst/>
          </a:prstGeom>
        </p:spPr>
      </p:pic>
      <p:cxnSp>
        <p:nvCxnSpPr>
          <p:cNvPr id="3" name="직선 화살표 연결선 2">
            <a:extLst>
              <a:ext uri="{FF2B5EF4-FFF2-40B4-BE49-F238E27FC236}">
                <a16:creationId xmlns:a16="http://schemas.microsoft.com/office/drawing/2014/main" id="{914943E8-8C9C-9F37-4174-C5692B55E517}"/>
              </a:ext>
            </a:extLst>
          </p:cNvPr>
          <p:cNvCxnSpPr>
            <a:cxnSpLocks/>
          </p:cNvCxnSpPr>
          <p:nvPr/>
        </p:nvCxnSpPr>
        <p:spPr>
          <a:xfrm>
            <a:off x="7175718" y="5727461"/>
            <a:ext cx="139932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531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C7AC0-10C3-3EA8-BAC3-66811043D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3E9211-D944-DD72-89F0-D8B3834E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9" y="-204609"/>
            <a:ext cx="10515600" cy="1325563"/>
          </a:xfrm>
        </p:spPr>
        <p:txBody>
          <a:bodyPr/>
          <a:lstStyle/>
          <a:p>
            <a:r>
              <a:rPr lang="en-US" altLang="ko-KR" b="1" dirty="0"/>
              <a:t>Research highlights: LPS reconstruction</a:t>
            </a:r>
            <a:endParaRPr lang="ko-KR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D7F9D0-759A-AA0D-BABC-DA123CD9A9B4}"/>
                  </a:ext>
                </a:extLst>
              </p:cNvPr>
              <p:cNvSpPr txBox="1"/>
              <p:nvPr/>
            </p:nvSpPr>
            <p:spPr>
              <a:xfrm>
                <a:off x="109267" y="744395"/>
                <a:ext cx="11957734" cy="11258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800" b="1" dirty="0"/>
                  <a:t>Gun image 1 (On-crest)</a:t>
                </a:r>
              </a:p>
              <a:p>
                <a:pPr marL="821798" lvl="1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altLang="ko-KR" sz="1400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ko-KR" altLang="en-US" sz="1400" b="1" dirty="0"/>
                  <a:t> </a:t>
                </a:r>
                <a:r>
                  <a:rPr lang="en-US" altLang="ko-KR" sz="1400" b="1" dirty="0"/>
                  <a:t>uniform matrix,</a:t>
                </a:r>
                <a:r>
                  <a:rPr lang="ko-KR" altLang="en-US" sz="1400" b="1" dirty="0"/>
                  <a:t> </a:t>
                </a:r>
                <a:r>
                  <a:rPr lang="en-US" altLang="ko-KR" sz="1400" b="1" dirty="0"/>
                  <a:t>200</a:t>
                </a:r>
                <a:r>
                  <a:rPr lang="ko-KR" altLang="en-US" sz="1400" b="1" dirty="0"/>
                  <a:t>번 반복</a:t>
                </a:r>
                <a:r>
                  <a:rPr lang="en-US" altLang="ko-KR" sz="1400" b="1" dirty="0"/>
                  <a:t>, </a:t>
                </a:r>
                <a:r>
                  <a:rPr lang="ko-KR" altLang="en-US" sz="1400" b="1" dirty="0"/>
                  <a:t>반복시간 </a:t>
                </a:r>
                <a:r>
                  <a:rPr lang="en-US" altLang="ko-KR" sz="1400" b="1" dirty="0"/>
                  <a:t>1</a:t>
                </a:r>
                <a:r>
                  <a:rPr lang="ko-KR" altLang="en-US" sz="1400" b="1" dirty="0"/>
                  <a:t>분 이내</a:t>
                </a:r>
                <a:r>
                  <a:rPr lang="en-US" altLang="ko-KR" sz="1400" b="1" dirty="0"/>
                  <a:t>.</a:t>
                </a:r>
              </a:p>
              <a:p>
                <a:pPr marL="821798" lvl="1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400" b="1" dirty="0"/>
                  <a:t>이미지 유사도 </a:t>
                </a:r>
                <a:r>
                  <a:rPr lang="en-US" altLang="ko-KR" sz="1400" b="1" dirty="0"/>
                  <a:t>SSIM 99% </a:t>
                </a:r>
                <a:r>
                  <a:rPr lang="ko-KR" altLang="en-US" sz="1400" b="1" dirty="0"/>
                  <a:t>↑</a:t>
                </a:r>
                <a:endParaRPr lang="en-US" altLang="ko-KR" sz="1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D7F9D0-759A-AA0D-BABC-DA123CD9A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7" y="744395"/>
                <a:ext cx="11957734" cy="1125821"/>
              </a:xfrm>
              <a:prstGeom prst="rect">
                <a:avLst/>
              </a:prstGeom>
              <a:blipFill>
                <a:blip r:embed="rId2"/>
                <a:stretch>
                  <a:fillRect l="-357" b="-486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 descr="텍스트, 도표, 폰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95388AC-0710-7ECC-C2E4-0997316F27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280" y="2024574"/>
            <a:ext cx="8199120" cy="3109491"/>
          </a:xfrm>
          <a:prstGeom prst="rect">
            <a:avLst/>
          </a:prstGeom>
        </p:spPr>
      </p:pic>
      <p:pic>
        <p:nvPicPr>
          <p:cNvPr id="8" name="그림 7" descr="텍스트, 스크린샷, 그래프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AA27B14-63FA-405A-2051-15161B78CD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1" y="2024574"/>
            <a:ext cx="3104366" cy="3109491"/>
          </a:xfrm>
          <a:prstGeom prst="rect">
            <a:avLst/>
          </a:prstGeom>
        </p:spPr>
      </p:pic>
      <p:pic>
        <p:nvPicPr>
          <p:cNvPr id="11" name="그림 10" descr="텍스트, 스크린샷, 라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F2ACABF-C550-0DF4-7AE8-BC2F14DE7E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297" y="5301052"/>
            <a:ext cx="2424625" cy="1400400"/>
          </a:xfrm>
          <a:prstGeom prst="rect">
            <a:avLst/>
          </a:prstGeom>
        </p:spPr>
      </p:pic>
      <p:pic>
        <p:nvPicPr>
          <p:cNvPr id="13" name="그림 12" descr="텍스트, 스크린샷, 라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8A5C085-E7BF-B22A-F4C0-4AA6C64909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760" y="5301052"/>
            <a:ext cx="2424624" cy="1400400"/>
          </a:xfrm>
          <a:prstGeom prst="rect">
            <a:avLst/>
          </a:prstGeom>
        </p:spPr>
      </p:pic>
      <p:pic>
        <p:nvPicPr>
          <p:cNvPr id="15" name="그림 14" descr="텍스트, 스크린샷, 라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8A21A6-51BD-FCFA-BE1B-030EB66826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2" y="5301052"/>
            <a:ext cx="2424624" cy="14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98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E51E8-768D-6B6C-B6DF-22F0F40CB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48CDBB-CE17-5AF9-4215-2DE4A5BE4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9" y="-204609"/>
            <a:ext cx="10515600" cy="1325563"/>
          </a:xfrm>
        </p:spPr>
        <p:txBody>
          <a:bodyPr/>
          <a:lstStyle/>
          <a:p>
            <a:r>
              <a:rPr lang="en-US" altLang="ko-KR" b="1" dirty="0"/>
              <a:t>Research highlights: LPS reconstruction</a:t>
            </a:r>
            <a:endParaRPr lang="ko-KR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3711B8-7E28-4CE2-2B71-2D046FD208F5}"/>
                  </a:ext>
                </a:extLst>
              </p:cNvPr>
              <p:cNvSpPr txBox="1"/>
              <p:nvPr/>
            </p:nvSpPr>
            <p:spPr>
              <a:xfrm>
                <a:off x="109267" y="744395"/>
                <a:ext cx="11957734" cy="11258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ko-KR" sz="1800" b="1" dirty="0"/>
                  <a:t>Gun image 2 (Off-crest)</a:t>
                </a:r>
              </a:p>
              <a:p>
                <a:pPr marL="821798" lvl="1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altLang="ko-KR" sz="1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ko-KR" altLang="en-US" sz="1400" b="1" dirty="0"/>
                  <a:t> </a:t>
                </a:r>
                <a:r>
                  <a:rPr lang="en-US" altLang="ko-KR" sz="1400" b="1" dirty="0"/>
                  <a:t>uniform matrix,</a:t>
                </a:r>
                <a:r>
                  <a:rPr lang="ko-KR" altLang="en-US" sz="1400" b="1" dirty="0"/>
                  <a:t> </a:t>
                </a:r>
                <a:r>
                  <a:rPr lang="en-US" altLang="ko-KR" sz="1400" b="1" dirty="0"/>
                  <a:t>200</a:t>
                </a:r>
                <a:r>
                  <a:rPr lang="ko-KR" altLang="en-US" sz="1400" b="1" dirty="0"/>
                  <a:t>번 반복</a:t>
                </a:r>
                <a:r>
                  <a:rPr lang="en-US" altLang="ko-KR" sz="1400" b="1" dirty="0"/>
                  <a:t>, </a:t>
                </a:r>
                <a:r>
                  <a:rPr lang="ko-KR" altLang="en-US" sz="1400" b="1" dirty="0"/>
                  <a:t>반복시간 </a:t>
                </a:r>
                <a:r>
                  <a:rPr lang="en-US" altLang="ko-KR" sz="1400" b="1" dirty="0"/>
                  <a:t>1</a:t>
                </a:r>
                <a:r>
                  <a:rPr lang="ko-KR" altLang="en-US" sz="1400" b="1" dirty="0"/>
                  <a:t>분 이내</a:t>
                </a:r>
                <a:r>
                  <a:rPr lang="en-US" altLang="ko-KR" sz="1400" b="1" dirty="0"/>
                  <a:t>.</a:t>
                </a:r>
              </a:p>
              <a:p>
                <a:pPr marL="821798" lvl="1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ko-KR" altLang="en-US" sz="1400" b="1" dirty="0"/>
                  <a:t>이미지 유사도 </a:t>
                </a:r>
                <a:r>
                  <a:rPr lang="en-US" altLang="ko-KR" sz="1400" b="1" dirty="0"/>
                  <a:t>SSIM 99% </a:t>
                </a:r>
                <a:r>
                  <a:rPr lang="ko-KR" altLang="en-US" sz="1400" b="1" dirty="0"/>
                  <a:t>↑</a:t>
                </a:r>
                <a:endParaRPr lang="en-US" altLang="ko-KR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3711B8-7E28-4CE2-2B71-2D046FD20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67" y="744395"/>
                <a:ext cx="11957734" cy="1125821"/>
              </a:xfrm>
              <a:prstGeom prst="rect">
                <a:avLst/>
              </a:prstGeom>
              <a:blipFill>
                <a:blip r:embed="rId2"/>
                <a:stretch>
                  <a:fillRect l="-357" b="-486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그림 13" descr="텍스트, 도표, 그래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2600CFB-F1F3-9D72-6197-9A965F7D9D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174" y="1902318"/>
            <a:ext cx="9162002" cy="3504752"/>
          </a:xfrm>
          <a:prstGeom prst="rect">
            <a:avLst/>
          </a:prstGeom>
        </p:spPr>
      </p:pic>
      <p:pic>
        <p:nvPicPr>
          <p:cNvPr id="16" name="그림 15" descr="텍스트, 그래프, 도표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ACEE2E9-0F90-EC03-6C10-1248DA2BEB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2336584"/>
            <a:ext cx="2895600" cy="2900381"/>
          </a:xfrm>
          <a:prstGeom prst="rect">
            <a:avLst/>
          </a:prstGeom>
        </p:spPr>
      </p:pic>
      <p:pic>
        <p:nvPicPr>
          <p:cNvPr id="18" name="그림 17" descr="텍스트, 스크린샷, 라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04A56D0-8F56-B39D-70CB-B4EE17BA1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854" y="5451255"/>
            <a:ext cx="2427233" cy="1401907"/>
          </a:xfrm>
          <a:prstGeom prst="rect">
            <a:avLst/>
          </a:prstGeom>
        </p:spPr>
      </p:pic>
      <p:pic>
        <p:nvPicPr>
          <p:cNvPr id="20" name="그림 19" descr="텍스트, 스크린샷, 폰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73AB0BD-1F6B-2D51-E4E5-4BC82CEFB6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214" y="5452008"/>
            <a:ext cx="2424624" cy="1400400"/>
          </a:xfrm>
          <a:prstGeom prst="rect">
            <a:avLst/>
          </a:prstGeom>
        </p:spPr>
      </p:pic>
      <p:pic>
        <p:nvPicPr>
          <p:cNvPr id="22" name="그림 21" descr="텍스트, 스크린샷, 라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79173F1-5DE8-46AF-1A69-6AE4EEF96F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880" y="5452008"/>
            <a:ext cx="2424624" cy="14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48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8DCEB-808A-8965-5B71-FF3F2C31E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63EEB01-5E78-E5FE-7014-5FF04DC18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99" y="-204609"/>
            <a:ext cx="10515600" cy="1325563"/>
          </a:xfrm>
        </p:spPr>
        <p:txBody>
          <a:bodyPr/>
          <a:lstStyle/>
          <a:p>
            <a:r>
              <a:rPr lang="en-US" altLang="ko-KR" b="1" dirty="0"/>
              <a:t>Research highlights: LPS reconstruction</a:t>
            </a:r>
            <a:endParaRPr lang="ko-KR" altLang="en-US" b="1" dirty="0"/>
          </a:p>
        </p:txBody>
      </p:sp>
      <p:pic>
        <p:nvPicPr>
          <p:cNvPr id="3" name="그림 2" descr="텍스트, 도표, 스크린샷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4405A66-D097-1AE8-ABB5-5A2FB3D096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3" y="2117759"/>
            <a:ext cx="3458907" cy="3464617"/>
          </a:xfrm>
          <a:prstGeom prst="rect">
            <a:avLst/>
          </a:prstGeom>
        </p:spPr>
      </p:pic>
      <p:pic>
        <p:nvPicPr>
          <p:cNvPr id="7" name="그림 6" descr="텍스트, 도표, 그래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0988676-C358-446B-017F-A684AE8FA3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305" y="1870067"/>
            <a:ext cx="3953474" cy="396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CCD9E4-395B-0780-8DE2-5E2A91EA7FAF}"/>
              </a:ext>
            </a:extLst>
          </p:cNvPr>
          <p:cNvSpPr txBox="1"/>
          <p:nvPr/>
        </p:nvSpPr>
        <p:spPr>
          <a:xfrm>
            <a:off x="109267" y="744395"/>
            <a:ext cx="11957734" cy="1032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800" b="1" dirty="0"/>
              <a:t>상용 </a:t>
            </a:r>
            <a:r>
              <a:rPr lang="en-US" altLang="ko-KR" sz="1800" b="1" dirty="0"/>
              <a:t>library</a:t>
            </a:r>
            <a:r>
              <a:rPr lang="ko-KR" altLang="en-US" sz="1800" b="1" dirty="0"/>
              <a:t>와 비교</a:t>
            </a:r>
            <a:endParaRPr lang="en-US" altLang="ko-KR" sz="1800" b="1" dirty="0"/>
          </a:p>
          <a:p>
            <a:pPr marL="821798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별도의 </a:t>
            </a:r>
            <a:r>
              <a:rPr lang="en-US" altLang="ko-KR" sz="1200" dirty="0"/>
              <a:t>charge cut</a:t>
            </a:r>
            <a:r>
              <a:rPr lang="ko-KR" altLang="en-US" sz="1200" dirty="0"/>
              <a:t>을 하지 않더라도 상당부분의 </a:t>
            </a:r>
            <a:r>
              <a:rPr lang="en-US" altLang="ko-KR" sz="1200" dirty="0"/>
              <a:t>Noise</a:t>
            </a:r>
            <a:r>
              <a:rPr lang="ko-KR" altLang="en-US" sz="1200" dirty="0"/>
              <a:t>가 억제됨</a:t>
            </a:r>
            <a:r>
              <a:rPr lang="en-US" altLang="ko-KR" sz="1200" dirty="0"/>
              <a:t>.</a:t>
            </a:r>
          </a:p>
          <a:p>
            <a:pPr marL="821798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/>
              <a:t>가중치 행렬 </a:t>
            </a:r>
            <a:r>
              <a:rPr lang="en-US" altLang="ko-KR" sz="1200" dirty="0"/>
              <a:t>A</a:t>
            </a:r>
            <a:r>
              <a:rPr lang="ko-KR" altLang="en-US" sz="1200" dirty="0"/>
              <a:t>에 따라 다양한 장치에 대해 적용가능</a:t>
            </a:r>
            <a:r>
              <a:rPr lang="en-US" altLang="ko-KR" sz="1200" dirty="0"/>
              <a:t>.</a:t>
            </a:r>
          </a:p>
        </p:txBody>
      </p:sp>
      <p:pic>
        <p:nvPicPr>
          <p:cNvPr id="5" name="그림 4" descr="텍스트, 스크린샷, 라인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57C062-6D9B-946C-4BA9-50A8F1814C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17" y="2404846"/>
            <a:ext cx="3828181" cy="289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77713"/>
      </p:ext>
    </p:extLst>
  </p:cSld>
  <p:clrMapOvr>
    <a:masterClrMapping/>
  </p:clrMapOvr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o Sans">
      <a:majorFont>
        <a:latin typeface="Noto Sans ExtraBold"/>
        <a:ea typeface="Noto Sans KR ExtraBold"/>
        <a:cs typeface=""/>
      </a:majorFont>
      <a:minorFont>
        <a:latin typeface="Noto Sans"/>
        <a:ea typeface="Noto Sans K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71F73BF4D67D2D499852639D8CC47BE3" ma:contentTypeVersion="6" ma:contentTypeDescription="새 문서를 만듭니다." ma:contentTypeScope="" ma:versionID="e87bb181e8fbc2c569c7ccf4877e019d">
  <xsd:schema xmlns:xsd="http://www.w3.org/2001/XMLSchema" xmlns:xs="http://www.w3.org/2001/XMLSchema" xmlns:p="http://schemas.microsoft.com/office/2006/metadata/properties" xmlns:ns3="39d2b04a-601d-4732-b3cc-b1f0314eea18" targetNamespace="http://schemas.microsoft.com/office/2006/metadata/properties" ma:root="true" ma:fieldsID="8db0c255632c1b714af13f0a919fc998" ns3:_="">
    <xsd:import namespace="39d2b04a-601d-4732-b3cc-b1f0314eea18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d2b04a-601d-4732-b3cc-b1f0314eea18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9d2b04a-601d-4732-b3cc-b1f0314eea18" xsi:nil="true"/>
  </documentManagement>
</p:properties>
</file>

<file path=customXml/itemProps1.xml><?xml version="1.0" encoding="utf-8"?>
<ds:datastoreItem xmlns:ds="http://schemas.openxmlformats.org/officeDocument/2006/customXml" ds:itemID="{328F6431-BA9C-4C3A-9536-BF8A080313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7127D4-4001-4765-B348-265FBC4BFEBA}">
  <ds:schemaRefs>
    <ds:schemaRef ds:uri="39d2b04a-601d-4732-b3cc-b1f0314eea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D8657F1-ED6F-40D6-8160-8A1ED79F909A}">
  <ds:schemaRefs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39d2b04a-601d-4732-b3cc-b1f0314eea18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3546</TotalTime>
  <Words>574</Words>
  <Application>Microsoft Office PowerPoint</Application>
  <PresentationFormat>와이드스크린</PresentationFormat>
  <Paragraphs>140</Paragraphs>
  <Slides>13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1" baseType="lpstr">
      <vt:lpstr>Cambria Math</vt:lpstr>
      <vt:lpstr>Noto Sans ExtraBold</vt:lpstr>
      <vt:lpstr>맑은 고딕</vt:lpstr>
      <vt:lpstr>Wingdings</vt:lpstr>
      <vt:lpstr>Noto Sans</vt:lpstr>
      <vt:lpstr>Arial</vt:lpstr>
      <vt:lpstr>Aptos Narrow</vt:lpstr>
      <vt:lpstr>디자인 사용자 지정</vt:lpstr>
      <vt:lpstr>Session II: Beam Manipulations and Beam Diagnostics</vt:lpstr>
      <vt:lpstr>Research highlights: LPS reconstruction</vt:lpstr>
      <vt:lpstr>Research highlights: LPS reconstruction</vt:lpstr>
      <vt:lpstr>Research highlights: LPS reconstruction</vt:lpstr>
      <vt:lpstr>Research highlights: LPS reconstruction</vt:lpstr>
      <vt:lpstr>Research highlights: LPS reconstruction</vt:lpstr>
      <vt:lpstr>Research highlights: LPS reconstruction</vt:lpstr>
      <vt:lpstr>Research highlights: LPS reconstruction</vt:lpstr>
      <vt:lpstr>Research highlights: LPS reconstruction</vt:lpstr>
      <vt:lpstr>Short-term plan (~2월)</vt:lpstr>
      <vt:lpstr>Short-term plan (~2월)</vt:lpstr>
      <vt:lpstr>Long-term plan</vt:lpstr>
      <vt:lpstr>Long-term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Geunwoo Kim</dc:creator>
  <cp:lastModifiedBy>박영민(첨단원자력공학부)</cp:lastModifiedBy>
  <cp:revision>5</cp:revision>
  <cp:lastPrinted>2023-03-08T02:21:59Z</cp:lastPrinted>
  <dcterms:created xsi:type="dcterms:W3CDTF">2023-03-06T04:18:31Z</dcterms:created>
  <dcterms:modified xsi:type="dcterms:W3CDTF">2026-01-09T04:10:48Z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0x01010071F73BF4D67D2D499852639D8CC47BE3</vt:lpwstr>
  </property>
</Properties>
</file>