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5" r:id="rId1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62841D-FCE7-40C6-9AC3-EC9381F34A87}" v="1602" dt="2025-11-27T22:00:51.8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955" autoAdjust="0"/>
    <p:restoredTop sz="92388" autoAdjust="0"/>
  </p:normalViewPr>
  <p:slideViewPr>
    <p:cSldViewPr snapToGrid="0">
      <p:cViewPr varScale="1">
        <p:scale>
          <a:sx n="89" d="100"/>
          <a:sy n="89" d="100"/>
        </p:scale>
        <p:origin x="60" y="1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지영 최" userId="77541e3fa88fb3b6" providerId="LiveId" clId="{ABF8803F-7ED0-445A-A13A-ACED88A77A1F}"/>
    <pc:docChg chg="undo custSel addSld delSld modSld">
      <pc:chgData name="지영 최" userId="77541e3fa88fb3b6" providerId="LiveId" clId="{ABF8803F-7ED0-445A-A13A-ACED88A77A1F}" dt="2025-11-27T22:01:12.595" v="6763" actId="20577"/>
      <pc:docMkLst>
        <pc:docMk/>
      </pc:docMkLst>
      <pc:sldChg chg="delSp modSp mod">
        <pc:chgData name="지영 최" userId="77541e3fa88fb3b6" providerId="LiveId" clId="{ABF8803F-7ED0-445A-A13A-ACED88A77A1F}" dt="2025-11-27T18:20:12.206" v="1536" actId="1076"/>
        <pc:sldMkLst>
          <pc:docMk/>
          <pc:sldMk cId="982987027" sldId="257"/>
        </pc:sldMkLst>
        <pc:spChg chg="mod">
          <ac:chgData name="지영 최" userId="77541e3fa88fb3b6" providerId="LiveId" clId="{ABF8803F-7ED0-445A-A13A-ACED88A77A1F}" dt="2025-11-27T13:50:22.091" v="658" actId="20577"/>
          <ac:spMkLst>
            <pc:docMk/>
            <pc:sldMk cId="982987027" sldId="257"/>
            <ac:spMk id="13" creationId="{76B4E8FE-F86D-4883-97BC-342A9C6EBA7A}"/>
          </ac:spMkLst>
        </pc:spChg>
        <pc:spChg chg="mod">
          <ac:chgData name="지영 최" userId="77541e3fa88fb3b6" providerId="LiveId" clId="{ABF8803F-7ED0-445A-A13A-ACED88A77A1F}" dt="2025-11-27T13:50:28.690" v="660" actId="6549"/>
          <ac:spMkLst>
            <pc:docMk/>
            <pc:sldMk cId="982987027" sldId="257"/>
            <ac:spMk id="19" creationId="{ECCAE9E6-2C24-5B86-AE41-50142F01B159}"/>
          </ac:spMkLst>
        </pc:spChg>
        <pc:picChg chg="del">
          <ac:chgData name="지영 최" userId="77541e3fa88fb3b6" providerId="LiveId" clId="{ABF8803F-7ED0-445A-A13A-ACED88A77A1F}" dt="2025-11-27T18:20:02.869" v="1533" actId="478"/>
          <ac:picMkLst>
            <pc:docMk/>
            <pc:sldMk cId="982987027" sldId="257"/>
            <ac:picMk id="8" creationId="{07DFB67C-4557-87AD-8377-024ED46D97C4}"/>
          </ac:picMkLst>
        </pc:picChg>
        <pc:picChg chg="mod">
          <ac:chgData name="지영 최" userId="77541e3fa88fb3b6" providerId="LiveId" clId="{ABF8803F-7ED0-445A-A13A-ACED88A77A1F}" dt="2025-11-27T18:20:12.206" v="1536" actId="1076"/>
          <ac:picMkLst>
            <pc:docMk/>
            <pc:sldMk cId="982987027" sldId="257"/>
            <ac:picMk id="10" creationId="{5D580C79-F285-CB01-44CF-C9A7AD2C7DFD}"/>
          </ac:picMkLst>
        </pc:picChg>
      </pc:sldChg>
      <pc:sldChg chg="modSp mod">
        <pc:chgData name="지영 최" userId="77541e3fa88fb3b6" providerId="LiveId" clId="{ABF8803F-7ED0-445A-A13A-ACED88A77A1F}" dt="2025-11-27T13:32:33.290" v="391" actId="20577"/>
        <pc:sldMkLst>
          <pc:docMk/>
          <pc:sldMk cId="2928157207" sldId="259"/>
        </pc:sldMkLst>
        <pc:spChg chg="mod">
          <ac:chgData name="지영 최" userId="77541e3fa88fb3b6" providerId="LiveId" clId="{ABF8803F-7ED0-445A-A13A-ACED88A77A1F}" dt="2025-11-27T13:32:33.290" v="391" actId="20577"/>
          <ac:spMkLst>
            <pc:docMk/>
            <pc:sldMk cId="2928157207" sldId="259"/>
            <ac:spMk id="13" creationId="{AD345B8F-4EA4-6EE9-B60A-18FD879DCAFB}"/>
          </ac:spMkLst>
        </pc:spChg>
      </pc:sldChg>
      <pc:sldChg chg="addSp modSp mod">
        <pc:chgData name="지영 최" userId="77541e3fa88fb3b6" providerId="LiveId" clId="{ABF8803F-7ED0-445A-A13A-ACED88A77A1F}" dt="2025-11-27T14:23:20.614" v="1513" actId="1037"/>
        <pc:sldMkLst>
          <pc:docMk/>
          <pc:sldMk cId="3834592937" sldId="260"/>
        </pc:sldMkLst>
        <pc:spChg chg="add mod">
          <ac:chgData name="지영 최" userId="77541e3fa88fb3b6" providerId="LiveId" clId="{ABF8803F-7ED0-445A-A13A-ACED88A77A1F}" dt="2025-11-27T13:27:49.482" v="4" actId="767"/>
          <ac:spMkLst>
            <pc:docMk/>
            <pc:sldMk cId="3834592937" sldId="260"/>
            <ac:spMk id="4" creationId="{6FCC478A-8A86-463B-FE3E-064B462A4CEB}"/>
          </ac:spMkLst>
        </pc:spChg>
        <pc:spChg chg="add mod">
          <ac:chgData name="지영 최" userId="77541e3fa88fb3b6" providerId="LiveId" clId="{ABF8803F-7ED0-445A-A13A-ACED88A77A1F}" dt="2025-11-27T14:04:07.625" v="779" actId="1035"/>
          <ac:spMkLst>
            <pc:docMk/>
            <pc:sldMk cId="3834592937" sldId="260"/>
            <ac:spMk id="6" creationId="{51DE5033-1B5C-1F72-8209-CB57C84699CE}"/>
          </ac:spMkLst>
        </pc:spChg>
        <pc:spChg chg="add mod">
          <ac:chgData name="지영 최" userId="77541e3fa88fb3b6" providerId="LiveId" clId="{ABF8803F-7ED0-445A-A13A-ACED88A77A1F}" dt="2025-11-27T14:07:40.228" v="788" actId="1035"/>
          <ac:spMkLst>
            <pc:docMk/>
            <pc:sldMk cId="3834592937" sldId="260"/>
            <ac:spMk id="7" creationId="{A140C511-A6AD-A3C8-B0FE-B4F694A3E9F2}"/>
          </ac:spMkLst>
        </pc:spChg>
        <pc:spChg chg="add mod">
          <ac:chgData name="지영 최" userId="77541e3fa88fb3b6" providerId="LiveId" clId="{ABF8803F-7ED0-445A-A13A-ACED88A77A1F}" dt="2025-11-27T14:12:12.860" v="973" actId="1076"/>
          <ac:spMkLst>
            <pc:docMk/>
            <pc:sldMk cId="3834592937" sldId="260"/>
            <ac:spMk id="10" creationId="{142AFED3-7912-F82E-EC0B-C2E3C17BC57F}"/>
          </ac:spMkLst>
        </pc:spChg>
        <pc:spChg chg="add mod">
          <ac:chgData name="지영 최" userId="77541e3fa88fb3b6" providerId="LiveId" clId="{ABF8803F-7ED0-445A-A13A-ACED88A77A1F}" dt="2025-11-27T14:16:09.089" v="1199" actId="1076"/>
          <ac:spMkLst>
            <pc:docMk/>
            <pc:sldMk cId="3834592937" sldId="260"/>
            <ac:spMk id="11" creationId="{C96A0E64-1151-4093-EACF-61212F28706E}"/>
          </ac:spMkLst>
        </pc:spChg>
        <pc:spChg chg="add mod">
          <ac:chgData name="지영 최" userId="77541e3fa88fb3b6" providerId="LiveId" clId="{ABF8803F-7ED0-445A-A13A-ACED88A77A1F}" dt="2025-11-27T14:16:38.044" v="1202" actId="1076"/>
          <ac:spMkLst>
            <pc:docMk/>
            <pc:sldMk cId="3834592937" sldId="260"/>
            <ac:spMk id="12" creationId="{D01124ED-3E0F-784E-093C-17DC0E350912}"/>
          </ac:spMkLst>
        </pc:spChg>
        <pc:spChg chg="add mod">
          <ac:chgData name="지영 최" userId="77541e3fa88fb3b6" providerId="LiveId" clId="{ABF8803F-7ED0-445A-A13A-ACED88A77A1F}" dt="2025-11-27T14:17:29.835" v="1212" actId="1035"/>
          <ac:spMkLst>
            <pc:docMk/>
            <pc:sldMk cId="3834592937" sldId="260"/>
            <ac:spMk id="13" creationId="{52461F7D-0C48-E998-DCC6-D40EDEFB7889}"/>
          </ac:spMkLst>
        </pc:spChg>
        <pc:spChg chg="add mod">
          <ac:chgData name="지영 최" userId="77541e3fa88fb3b6" providerId="LiveId" clId="{ABF8803F-7ED0-445A-A13A-ACED88A77A1F}" dt="2025-11-27T14:23:20.614" v="1513" actId="1037"/>
          <ac:spMkLst>
            <pc:docMk/>
            <pc:sldMk cId="3834592937" sldId="260"/>
            <ac:spMk id="14" creationId="{5DCBC617-5A95-AC72-21CB-342B975F0707}"/>
          </ac:spMkLst>
        </pc:spChg>
        <pc:picChg chg="mod">
          <ac:chgData name="지영 최" userId="77541e3fa88fb3b6" providerId="LiveId" clId="{ABF8803F-7ED0-445A-A13A-ACED88A77A1F}" dt="2025-11-27T14:04:07.625" v="779" actId="1035"/>
          <ac:picMkLst>
            <pc:docMk/>
            <pc:sldMk cId="3834592937" sldId="260"/>
            <ac:picMk id="5" creationId="{FB9564F2-ABEC-2DF4-8483-48F6CF1401DE}"/>
          </ac:picMkLst>
        </pc:picChg>
        <pc:picChg chg="add mod">
          <ac:chgData name="지영 최" userId="77541e3fa88fb3b6" providerId="LiveId" clId="{ABF8803F-7ED0-445A-A13A-ACED88A77A1F}" dt="2025-11-27T14:12:41.118" v="975" actId="1076"/>
          <ac:picMkLst>
            <pc:docMk/>
            <pc:sldMk cId="3834592937" sldId="260"/>
            <ac:picMk id="9" creationId="{F490D9D7-1286-9EC1-D915-18970E4FBC7D}"/>
          </ac:picMkLst>
        </pc:picChg>
      </pc:sldChg>
      <pc:sldChg chg="addSp delSp modSp mod">
        <pc:chgData name="지영 최" userId="77541e3fa88fb3b6" providerId="LiveId" clId="{ABF8803F-7ED0-445A-A13A-ACED88A77A1F}" dt="2025-11-27T18:43:34.921" v="2236" actId="113"/>
        <pc:sldMkLst>
          <pc:docMk/>
          <pc:sldMk cId="4170454517" sldId="261"/>
        </pc:sldMkLst>
        <pc:spChg chg="add mod">
          <ac:chgData name="지영 최" userId="77541e3fa88fb3b6" providerId="LiveId" clId="{ABF8803F-7ED0-445A-A13A-ACED88A77A1F}" dt="2025-11-27T18:26:57.836" v="1706" actId="1076"/>
          <ac:spMkLst>
            <pc:docMk/>
            <pc:sldMk cId="4170454517" sldId="261"/>
            <ac:spMk id="8" creationId="{B6D2B671-6AF0-DB29-EE6D-CB485EDE1371}"/>
          </ac:spMkLst>
        </pc:spChg>
        <pc:spChg chg="add del mod">
          <ac:chgData name="지영 최" userId="77541e3fa88fb3b6" providerId="LiveId" clId="{ABF8803F-7ED0-445A-A13A-ACED88A77A1F}" dt="2025-11-27T18:23:54.342" v="1615"/>
          <ac:spMkLst>
            <pc:docMk/>
            <pc:sldMk cId="4170454517" sldId="261"/>
            <ac:spMk id="9" creationId="{9A49DB90-7669-ED4D-A3AB-8C874185D1AA}"/>
          </ac:spMkLst>
        </pc:spChg>
        <pc:spChg chg="add mod">
          <ac:chgData name="지영 최" userId="77541e3fa88fb3b6" providerId="LiveId" clId="{ABF8803F-7ED0-445A-A13A-ACED88A77A1F}" dt="2025-11-27T18:25:05.196" v="1701" actId="14100"/>
          <ac:spMkLst>
            <pc:docMk/>
            <pc:sldMk cId="4170454517" sldId="261"/>
            <ac:spMk id="10" creationId="{C569F26A-9588-AE00-2ADA-D97FDC197A50}"/>
          </ac:spMkLst>
        </pc:spChg>
        <pc:spChg chg="add mod">
          <ac:chgData name="지영 최" userId="77541e3fa88fb3b6" providerId="LiveId" clId="{ABF8803F-7ED0-445A-A13A-ACED88A77A1F}" dt="2025-11-27T18:43:34.921" v="2236" actId="113"/>
          <ac:spMkLst>
            <pc:docMk/>
            <pc:sldMk cId="4170454517" sldId="261"/>
            <ac:spMk id="11" creationId="{9FE8B0D1-4952-B3D1-5D07-BCD2A4EA201F}"/>
          </ac:spMkLst>
        </pc:spChg>
        <pc:grpChg chg="add mod">
          <ac:chgData name="지영 최" userId="77541e3fa88fb3b6" providerId="LiveId" clId="{ABF8803F-7ED0-445A-A13A-ACED88A77A1F}" dt="2025-11-27T18:41:33.400" v="2155" actId="14100"/>
          <ac:grpSpMkLst>
            <pc:docMk/>
            <pc:sldMk cId="4170454517" sldId="261"/>
            <ac:grpSpMk id="7" creationId="{4D763F16-1187-854C-ED28-03C9930A7B43}"/>
          </ac:grpSpMkLst>
        </pc:grpChg>
        <pc:picChg chg="add mod modCrop">
          <ac:chgData name="지영 최" userId="77541e3fa88fb3b6" providerId="LiveId" clId="{ABF8803F-7ED0-445A-A13A-ACED88A77A1F}" dt="2025-11-27T18:13:04.146" v="1529" actId="164"/>
          <ac:picMkLst>
            <pc:docMk/>
            <pc:sldMk cId="4170454517" sldId="261"/>
            <ac:picMk id="5" creationId="{96454ABE-3B5D-C92C-29CB-790CC65CBB92}"/>
          </ac:picMkLst>
        </pc:picChg>
        <pc:picChg chg="add mod modCrop">
          <ac:chgData name="지영 최" userId="77541e3fa88fb3b6" providerId="LiveId" clId="{ABF8803F-7ED0-445A-A13A-ACED88A77A1F}" dt="2025-11-27T18:13:04.146" v="1529" actId="164"/>
          <ac:picMkLst>
            <pc:docMk/>
            <pc:sldMk cId="4170454517" sldId="261"/>
            <ac:picMk id="6" creationId="{A997759C-B992-2C3F-DDFC-5A42E4B9BB67}"/>
          </ac:picMkLst>
        </pc:picChg>
      </pc:sldChg>
      <pc:sldChg chg="addSp delSp modSp new mod">
        <pc:chgData name="지영 최" userId="77541e3fa88fb3b6" providerId="LiveId" clId="{ABF8803F-7ED0-445A-A13A-ACED88A77A1F}" dt="2025-11-27T20:29:09.654" v="3936" actId="1036"/>
        <pc:sldMkLst>
          <pc:docMk/>
          <pc:sldMk cId="43509960" sldId="262"/>
        </pc:sldMkLst>
        <pc:spChg chg="add mod">
          <ac:chgData name="지영 최" userId="77541e3fa88fb3b6" providerId="LiveId" clId="{ABF8803F-7ED0-445A-A13A-ACED88A77A1F}" dt="2025-11-27T19:39:43.897" v="3215" actId="1076"/>
          <ac:spMkLst>
            <pc:docMk/>
            <pc:sldMk cId="43509960" sldId="262"/>
            <ac:spMk id="3" creationId="{9E5D5B49-5CB2-41D4-C4DC-6BDB7EE83C2A}"/>
          </ac:spMkLst>
        </pc:spChg>
        <pc:spChg chg="add mod">
          <ac:chgData name="지영 최" userId="77541e3fa88fb3b6" providerId="LiveId" clId="{ABF8803F-7ED0-445A-A13A-ACED88A77A1F}" dt="2025-11-27T20:29:09.654" v="3936" actId="1036"/>
          <ac:spMkLst>
            <pc:docMk/>
            <pc:sldMk cId="43509960" sldId="262"/>
            <ac:spMk id="4" creationId="{1A13C5B4-954B-F942-17F6-1E83914ED2FB}"/>
          </ac:spMkLst>
        </pc:spChg>
        <pc:spChg chg="add mod">
          <ac:chgData name="지영 최" userId="77541e3fa88fb3b6" providerId="LiveId" clId="{ABF8803F-7ED0-445A-A13A-ACED88A77A1F}" dt="2025-11-27T20:29:09.654" v="3936" actId="1036"/>
          <ac:spMkLst>
            <pc:docMk/>
            <pc:sldMk cId="43509960" sldId="262"/>
            <ac:spMk id="5" creationId="{A40BDE31-B34C-926F-B3B5-57EABFB779F2}"/>
          </ac:spMkLst>
        </pc:spChg>
        <pc:spChg chg="add del mod">
          <ac:chgData name="지영 최" userId="77541e3fa88fb3b6" providerId="LiveId" clId="{ABF8803F-7ED0-445A-A13A-ACED88A77A1F}" dt="2025-11-27T19:45:14.926" v="3391" actId="478"/>
          <ac:spMkLst>
            <pc:docMk/>
            <pc:sldMk cId="43509960" sldId="262"/>
            <ac:spMk id="6" creationId="{C0C988BD-5B9E-90E6-BE90-979BBA7E1EE9}"/>
          </ac:spMkLst>
        </pc:spChg>
        <pc:spChg chg="add mod">
          <ac:chgData name="지영 최" userId="77541e3fa88fb3b6" providerId="LiveId" clId="{ABF8803F-7ED0-445A-A13A-ACED88A77A1F}" dt="2025-11-27T20:29:09.654" v="3936" actId="1036"/>
          <ac:spMkLst>
            <pc:docMk/>
            <pc:sldMk cId="43509960" sldId="262"/>
            <ac:spMk id="7" creationId="{4FDBA177-195F-2C40-01AA-A1E611EF81DB}"/>
          </ac:spMkLst>
        </pc:spChg>
        <pc:spChg chg="add mod">
          <ac:chgData name="지영 최" userId="77541e3fa88fb3b6" providerId="LiveId" clId="{ABF8803F-7ED0-445A-A13A-ACED88A77A1F}" dt="2025-11-27T20:29:09.654" v="3936" actId="1036"/>
          <ac:spMkLst>
            <pc:docMk/>
            <pc:sldMk cId="43509960" sldId="262"/>
            <ac:spMk id="8" creationId="{5069A57F-896E-3262-B18B-A4A02849D377}"/>
          </ac:spMkLst>
        </pc:spChg>
        <pc:spChg chg="add del mod">
          <ac:chgData name="지영 최" userId="77541e3fa88fb3b6" providerId="LiveId" clId="{ABF8803F-7ED0-445A-A13A-ACED88A77A1F}" dt="2025-11-27T19:32:25.347" v="3167" actId="478"/>
          <ac:spMkLst>
            <pc:docMk/>
            <pc:sldMk cId="43509960" sldId="262"/>
            <ac:spMk id="9" creationId="{FB61650B-F943-AEFA-D4B9-991BE53AC24C}"/>
          </ac:spMkLst>
        </pc:spChg>
        <pc:spChg chg="add del mod">
          <ac:chgData name="지영 최" userId="77541e3fa88fb3b6" providerId="LiveId" clId="{ABF8803F-7ED0-445A-A13A-ACED88A77A1F}" dt="2025-11-27T19:44:53.988" v="3388" actId="478"/>
          <ac:spMkLst>
            <pc:docMk/>
            <pc:sldMk cId="43509960" sldId="262"/>
            <ac:spMk id="10" creationId="{D74796B5-A645-1937-D0ED-EEBE3F5D076D}"/>
          </ac:spMkLst>
        </pc:spChg>
        <pc:spChg chg="add mod">
          <ac:chgData name="지영 최" userId="77541e3fa88fb3b6" providerId="LiveId" clId="{ABF8803F-7ED0-445A-A13A-ACED88A77A1F}" dt="2025-11-27T20:29:09.654" v="3936" actId="1036"/>
          <ac:spMkLst>
            <pc:docMk/>
            <pc:sldMk cId="43509960" sldId="262"/>
            <ac:spMk id="11" creationId="{B17286C0-6EA1-276A-EF61-CC19B7727042}"/>
          </ac:spMkLst>
        </pc:spChg>
        <pc:spChg chg="add mod">
          <ac:chgData name="지영 최" userId="77541e3fa88fb3b6" providerId="LiveId" clId="{ABF8803F-7ED0-445A-A13A-ACED88A77A1F}" dt="2025-11-27T20:29:09.654" v="3936" actId="1036"/>
          <ac:spMkLst>
            <pc:docMk/>
            <pc:sldMk cId="43509960" sldId="262"/>
            <ac:spMk id="12" creationId="{D0EC5333-CFEE-ADD5-E33F-81C228F8187D}"/>
          </ac:spMkLst>
        </pc:spChg>
        <pc:spChg chg="add mod">
          <ac:chgData name="지영 최" userId="77541e3fa88fb3b6" providerId="LiveId" clId="{ABF8803F-7ED0-445A-A13A-ACED88A77A1F}" dt="2025-11-27T20:29:09.654" v="3936" actId="1036"/>
          <ac:spMkLst>
            <pc:docMk/>
            <pc:sldMk cId="43509960" sldId="262"/>
            <ac:spMk id="13" creationId="{ADFF3777-B3FB-D47E-0658-B7CFA2E04FBD}"/>
          </ac:spMkLst>
        </pc:spChg>
        <pc:spChg chg="add mod">
          <ac:chgData name="지영 최" userId="77541e3fa88fb3b6" providerId="LiveId" clId="{ABF8803F-7ED0-445A-A13A-ACED88A77A1F}" dt="2025-11-27T20:29:09.654" v="3936" actId="1036"/>
          <ac:spMkLst>
            <pc:docMk/>
            <pc:sldMk cId="43509960" sldId="262"/>
            <ac:spMk id="14" creationId="{12226770-6220-9549-AF6D-8382EDDE00A4}"/>
          </ac:spMkLst>
        </pc:spChg>
        <pc:spChg chg="add mod">
          <ac:chgData name="지영 최" userId="77541e3fa88fb3b6" providerId="LiveId" clId="{ABF8803F-7ED0-445A-A13A-ACED88A77A1F}" dt="2025-11-27T19:39:59.390" v="3218" actId="1076"/>
          <ac:spMkLst>
            <pc:docMk/>
            <pc:sldMk cId="43509960" sldId="262"/>
            <ac:spMk id="15" creationId="{B7C08184-F939-72D3-6940-F198493CFE21}"/>
          </ac:spMkLst>
        </pc:spChg>
        <pc:spChg chg="add mod">
          <ac:chgData name="지영 최" userId="77541e3fa88fb3b6" providerId="LiveId" clId="{ABF8803F-7ED0-445A-A13A-ACED88A77A1F}" dt="2025-11-27T19:39:59.390" v="3218" actId="1076"/>
          <ac:spMkLst>
            <pc:docMk/>
            <pc:sldMk cId="43509960" sldId="262"/>
            <ac:spMk id="16" creationId="{CB50C9F8-A5B5-7D9C-8F66-09EE767ED8B3}"/>
          </ac:spMkLst>
        </pc:spChg>
        <pc:spChg chg="add mod">
          <ac:chgData name="지영 최" userId="77541e3fa88fb3b6" providerId="LiveId" clId="{ABF8803F-7ED0-445A-A13A-ACED88A77A1F}" dt="2025-11-27T19:39:59.390" v="3218" actId="1076"/>
          <ac:spMkLst>
            <pc:docMk/>
            <pc:sldMk cId="43509960" sldId="262"/>
            <ac:spMk id="17" creationId="{A9A1E9DA-5A3C-A34D-99D7-79E50B649661}"/>
          </ac:spMkLst>
        </pc:spChg>
        <pc:spChg chg="add mod">
          <ac:chgData name="지영 최" userId="77541e3fa88fb3b6" providerId="LiveId" clId="{ABF8803F-7ED0-445A-A13A-ACED88A77A1F}" dt="2025-11-27T19:39:59.390" v="3218" actId="1076"/>
          <ac:spMkLst>
            <pc:docMk/>
            <pc:sldMk cId="43509960" sldId="262"/>
            <ac:spMk id="18" creationId="{061D1EBC-7FA9-268A-63B3-DD7D70827716}"/>
          </ac:spMkLst>
        </pc:spChg>
        <pc:spChg chg="add mod">
          <ac:chgData name="지영 최" userId="77541e3fa88fb3b6" providerId="LiveId" clId="{ABF8803F-7ED0-445A-A13A-ACED88A77A1F}" dt="2025-11-27T20:29:09.654" v="3936" actId="1036"/>
          <ac:spMkLst>
            <pc:docMk/>
            <pc:sldMk cId="43509960" sldId="262"/>
            <ac:spMk id="19" creationId="{7C46AD85-E886-BB9F-01BB-6F42C4B96D10}"/>
          </ac:spMkLst>
        </pc:spChg>
      </pc:sldChg>
      <pc:sldChg chg="addSp delSp modSp new mod">
        <pc:chgData name="지영 최" userId="77541e3fa88fb3b6" providerId="LiveId" clId="{ABF8803F-7ED0-445A-A13A-ACED88A77A1F}" dt="2025-11-27T20:03:02.118" v="3747" actId="1076"/>
        <pc:sldMkLst>
          <pc:docMk/>
          <pc:sldMk cId="560215643" sldId="263"/>
        </pc:sldMkLst>
        <pc:spChg chg="add del">
          <ac:chgData name="지영 최" userId="77541e3fa88fb3b6" providerId="LiveId" clId="{ABF8803F-7ED0-445A-A13A-ACED88A77A1F}" dt="2025-11-27T19:51:09.194" v="3449" actId="478"/>
          <ac:spMkLst>
            <pc:docMk/>
            <pc:sldMk cId="560215643" sldId="263"/>
            <ac:spMk id="7" creationId="{0142511F-0DED-8E64-C4A7-633C4566E34A}"/>
          </ac:spMkLst>
        </pc:spChg>
        <pc:spChg chg="add mod">
          <ac:chgData name="지영 최" userId="77541e3fa88fb3b6" providerId="LiveId" clId="{ABF8803F-7ED0-445A-A13A-ACED88A77A1F}" dt="2025-11-27T19:53:41.690" v="3474" actId="164"/>
          <ac:spMkLst>
            <pc:docMk/>
            <pc:sldMk cId="560215643" sldId="263"/>
            <ac:spMk id="10" creationId="{2FBCFB0B-3496-E45D-E36F-4930B1B24BBF}"/>
          </ac:spMkLst>
        </pc:spChg>
        <pc:spChg chg="add mod">
          <ac:chgData name="지영 최" userId="77541e3fa88fb3b6" providerId="LiveId" clId="{ABF8803F-7ED0-445A-A13A-ACED88A77A1F}" dt="2025-11-27T19:53:41.690" v="3474" actId="164"/>
          <ac:spMkLst>
            <pc:docMk/>
            <pc:sldMk cId="560215643" sldId="263"/>
            <ac:spMk id="11" creationId="{FE55D3CE-4AEC-C6DA-48BC-896FC04ED522}"/>
          </ac:spMkLst>
        </pc:spChg>
        <pc:spChg chg="add del mod">
          <ac:chgData name="지영 최" userId="77541e3fa88fb3b6" providerId="LiveId" clId="{ABF8803F-7ED0-445A-A13A-ACED88A77A1F}" dt="2025-11-27T19:52:39.124" v="3466" actId="478"/>
          <ac:spMkLst>
            <pc:docMk/>
            <pc:sldMk cId="560215643" sldId="263"/>
            <ac:spMk id="13" creationId="{716FD6B0-103E-24B7-33C2-6B3D58A19580}"/>
          </ac:spMkLst>
        </pc:spChg>
        <pc:spChg chg="add del mod">
          <ac:chgData name="지영 최" userId="77541e3fa88fb3b6" providerId="LiveId" clId="{ABF8803F-7ED0-445A-A13A-ACED88A77A1F}" dt="2025-11-27T19:52:39.124" v="3466" actId="478"/>
          <ac:spMkLst>
            <pc:docMk/>
            <pc:sldMk cId="560215643" sldId="263"/>
            <ac:spMk id="14" creationId="{7DF70108-8039-1121-0541-44C2B06F7858}"/>
          </ac:spMkLst>
        </pc:spChg>
        <pc:spChg chg="add mod">
          <ac:chgData name="지영 최" userId="77541e3fa88fb3b6" providerId="LiveId" clId="{ABF8803F-7ED0-445A-A13A-ACED88A77A1F}" dt="2025-11-27T19:53:41.690" v="3474" actId="164"/>
          <ac:spMkLst>
            <pc:docMk/>
            <pc:sldMk cId="560215643" sldId="263"/>
            <ac:spMk id="16" creationId="{1E95DF9E-CFD6-073C-536F-C5FD68020E34}"/>
          </ac:spMkLst>
        </pc:spChg>
        <pc:spChg chg="add mod">
          <ac:chgData name="지영 최" userId="77541e3fa88fb3b6" providerId="LiveId" clId="{ABF8803F-7ED0-445A-A13A-ACED88A77A1F}" dt="2025-11-27T19:53:41.690" v="3474" actId="164"/>
          <ac:spMkLst>
            <pc:docMk/>
            <pc:sldMk cId="560215643" sldId="263"/>
            <ac:spMk id="17" creationId="{E5AED5E5-11ED-1154-91ED-7D1A3345F0B5}"/>
          </ac:spMkLst>
        </pc:spChg>
        <pc:spChg chg="add mod">
          <ac:chgData name="지영 최" userId="77541e3fa88fb3b6" providerId="LiveId" clId="{ABF8803F-7ED0-445A-A13A-ACED88A77A1F}" dt="2025-11-27T19:54:33.520" v="3485" actId="20577"/>
          <ac:spMkLst>
            <pc:docMk/>
            <pc:sldMk cId="560215643" sldId="263"/>
            <ac:spMk id="19" creationId="{1FAB7331-DD8A-9678-8D8E-ADDBF9E3B354}"/>
          </ac:spMkLst>
        </pc:spChg>
        <pc:spChg chg="add mod">
          <ac:chgData name="지영 최" userId="77541e3fa88fb3b6" providerId="LiveId" clId="{ABF8803F-7ED0-445A-A13A-ACED88A77A1F}" dt="2025-11-27T20:02:58.556" v="3746" actId="1076"/>
          <ac:spMkLst>
            <pc:docMk/>
            <pc:sldMk cId="560215643" sldId="263"/>
            <ac:spMk id="20" creationId="{83E576C9-155D-9CA0-D378-8C4ACDD63304}"/>
          </ac:spMkLst>
        </pc:spChg>
        <pc:spChg chg="add mod">
          <ac:chgData name="지영 최" userId="77541e3fa88fb3b6" providerId="LiveId" clId="{ABF8803F-7ED0-445A-A13A-ACED88A77A1F}" dt="2025-11-27T20:02:58.556" v="3746" actId="1076"/>
          <ac:spMkLst>
            <pc:docMk/>
            <pc:sldMk cId="560215643" sldId="263"/>
            <ac:spMk id="21" creationId="{4411C249-CC59-B3F0-DB13-325EC9602661}"/>
          </ac:spMkLst>
        </pc:spChg>
        <pc:grpChg chg="add mod">
          <ac:chgData name="지영 최" userId="77541e3fa88fb3b6" providerId="LiveId" clId="{ABF8803F-7ED0-445A-A13A-ACED88A77A1F}" dt="2025-11-27T19:53:41.690" v="3474" actId="164"/>
          <ac:grpSpMkLst>
            <pc:docMk/>
            <pc:sldMk cId="560215643" sldId="263"/>
            <ac:grpSpMk id="6" creationId="{973022B0-A1A7-A1B0-7B6F-3AFAFD949D6E}"/>
          </ac:grpSpMkLst>
        </pc:grpChg>
        <pc:grpChg chg="add mod">
          <ac:chgData name="지영 최" userId="77541e3fa88fb3b6" providerId="LiveId" clId="{ABF8803F-7ED0-445A-A13A-ACED88A77A1F}" dt="2025-11-27T19:53:51.009" v="3476" actId="1076"/>
          <ac:grpSpMkLst>
            <pc:docMk/>
            <pc:sldMk cId="560215643" sldId="263"/>
            <ac:grpSpMk id="18" creationId="{024C4884-A106-7C93-2919-35A47DA20F80}"/>
          </ac:grpSpMkLst>
        </pc:grpChg>
        <pc:picChg chg="add mod modCrop">
          <ac:chgData name="지영 최" userId="77541e3fa88fb3b6" providerId="LiveId" clId="{ABF8803F-7ED0-445A-A13A-ACED88A77A1F}" dt="2025-11-27T19:50:35.894" v="3444" actId="164"/>
          <ac:picMkLst>
            <pc:docMk/>
            <pc:sldMk cId="560215643" sldId="263"/>
            <ac:picMk id="4" creationId="{82269D34-B3C2-9F19-FC17-688EF837FBB6}"/>
          </ac:picMkLst>
        </pc:picChg>
        <pc:picChg chg="add mod modCrop">
          <ac:chgData name="지영 최" userId="77541e3fa88fb3b6" providerId="LiveId" clId="{ABF8803F-7ED0-445A-A13A-ACED88A77A1F}" dt="2025-11-27T19:50:35.894" v="3444" actId="164"/>
          <ac:picMkLst>
            <pc:docMk/>
            <pc:sldMk cId="560215643" sldId="263"/>
            <ac:picMk id="5" creationId="{09B006B0-B732-2C16-0FB0-5893E3E9E4B8}"/>
          </ac:picMkLst>
        </pc:picChg>
        <pc:picChg chg="add mod">
          <ac:chgData name="지영 최" userId="77541e3fa88fb3b6" providerId="LiveId" clId="{ABF8803F-7ED0-445A-A13A-ACED88A77A1F}" dt="2025-11-27T20:03:02.118" v="3747" actId="1076"/>
          <ac:picMkLst>
            <pc:docMk/>
            <pc:sldMk cId="560215643" sldId="263"/>
            <ac:picMk id="22" creationId="{E431A083-38DB-3126-F6AF-C24C98AE54F9}"/>
          </ac:picMkLst>
        </pc:picChg>
        <pc:cxnChg chg="add mod">
          <ac:chgData name="지영 최" userId="77541e3fa88fb3b6" providerId="LiveId" clId="{ABF8803F-7ED0-445A-A13A-ACED88A77A1F}" dt="2025-11-27T19:53:41.690" v="3474" actId="164"/>
          <ac:cxnSpMkLst>
            <pc:docMk/>
            <pc:sldMk cId="560215643" sldId="263"/>
            <ac:cxnSpMk id="9" creationId="{0FC34818-1F0B-AC00-3706-DD3EB199DC4B}"/>
          </ac:cxnSpMkLst>
        </pc:cxnChg>
        <pc:cxnChg chg="add del mod">
          <ac:chgData name="지영 최" userId="77541e3fa88fb3b6" providerId="LiveId" clId="{ABF8803F-7ED0-445A-A13A-ACED88A77A1F}" dt="2025-11-27T19:52:39.124" v="3466" actId="478"/>
          <ac:cxnSpMkLst>
            <pc:docMk/>
            <pc:sldMk cId="560215643" sldId="263"/>
            <ac:cxnSpMk id="12" creationId="{D8ACECFE-3F6F-BED3-6837-D35E6AA8D6FB}"/>
          </ac:cxnSpMkLst>
        </pc:cxnChg>
        <pc:cxnChg chg="add mod">
          <ac:chgData name="지영 최" userId="77541e3fa88fb3b6" providerId="LiveId" clId="{ABF8803F-7ED0-445A-A13A-ACED88A77A1F}" dt="2025-11-27T19:53:41.690" v="3474" actId="164"/>
          <ac:cxnSpMkLst>
            <pc:docMk/>
            <pc:sldMk cId="560215643" sldId="263"/>
            <ac:cxnSpMk id="15" creationId="{553714F4-7B40-0DFE-1656-A1B42113035D}"/>
          </ac:cxnSpMkLst>
        </pc:cxnChg>
      </pc:sldChg>
      <pc:sldChg chg="addSp modSp new mod">
        <pc:chgData name="지영 최" userId="77541e3fa88fb3b6" providerId="LiveId" clId="{ABF8803F-7ED0-445A-A13A-ACED88A77A1F}" dt="2025-11-27T20:46:49.476" v="4637" actId="20577"/>
        <pc:sldMkLst>
          <pc:docMk/>
          <pc:sldMk cId="642674632" sldId="264"/>
        </pc:sldMkLst>
        <pc:spChg chg="add mod">
          <ac:chgData name="지영 최" userId="77541e3fa88fb3b6" providerId="LiveId" clId="{ABF8803F-7ED0-445A-A13A-ACED88A77A1F}" dt="2025-11-27T20:17:25.911" v="3799" actId="20577"/>
          <ac:spMkLst>
            <pc:docMk/>
            <pc:sldMk cId="642674632" sldId="264"/>
            <ac:spMk id="3" creationId="{94AB2064-4ACD-F356-806A-25643DD9C9C5}"/>
          </ac:spMkLst>
        </pc:spChg>
        <pc:spChg chg="add mod">
          <ac:chgData name="지영 최" userId="77541e3fa88fb3b6" providerId="LiveId" clId="{ABF8803F-7ED0-445A-A13A-ACED88A77A1F}" dt="2025-11-27T20:46:14.675" v="4631" actId="1076"/>
          <ac:spMkLst>
            <pc:docMk/>
            <pc:sldMk cId="642674632" sldId="264"/>
            <ac:spMk id="4" creationId="{5375A207-7F52-5842-96E8-4C2C775B99B3}"/>
          </ac:spMkLst>
        </pc:spChg>
        <pc:spChg chg="add mod">
          <ac:chgData name="지영 최" userId="77541e3fa88fb3b6" providerId="LiveId" clId="{ABF8803F-7ED0-445A-A13A-ACED88A77A1F}" dt="2025-11-27T20:25:33.904" v="3931" actId="1076"/>
          <ac:spMkLst>
            <pc:docMk/>
            <pc:sldMk cId="642674632" sldId="264"/>
            <ac:spMk id="5" creationId="{F1CB1BC0-A463-B94F-AB1B-7F0E49C1C656}"/>
          </ac:spMkLst>
        </pc:spChg>
        <pc:spChg chg="add mod">
          <ac:chgData name="지영 최" userId="77541e3fa88fb3b6" providerId="LiveId" clId="{ABF8803F-7ED0-445A-A13A-ACED88A77A1F}" dt="2025-11-27T20:46:49.476" v="4637" actId="20577"/>
          <ac:spMkLst>
            <pc:docMk/>
            <pc:sldMk cId="642674632" sldId="264"/>
            <ac:spMk id="6" creationId="{3B8A251D-4D6E-8E1D-00E5-EE2EC57341E2}"/>
          </ac:spMkLst>
        </pc:spChg>
      </pc:sldChg>
      <pc:sldChg chg="delSp modSp new mod">
        <pc:chgData name="지영 최" userId="77541e3fa88fb3b6" providerId="LiveId" clId="{ABF8803F-7ED0-445A-A13A-ACED88A77A1F}" dt="2025-11-27T20:07:43.402" v="3779" actId="1076"/>
        <pc:sldMkLst>
          <pc:docMk/>
          <pc:sldMk cId="970227035" sldId="265"/>
        </pc:sldMkLst>
        <pc:spChg chg="mod">
          <ac:chgData name="지영 최" userId="77541e3fa88fb3b6" providerId="LiveId" clId="{ABF8803F-7ED0-445A-A13A-ACED88A77A1F}" dt="2025-11-27T20:07:43.402" v="3779" actId="1076"/>
          <ac:spMkLst>
            <pc:docMk/>
            <pc:sldMk cId="970227035" sldId="265"/>
            <ac:spMk id="2" creationId="{BDEF8D3B-45A4-2D45-B16E-DBC81EAE4D45}"/>
          </ac:spMkLst>
        </pc:spChg>
        <pc:spChg chg="del">
          <ac:chgData name="지영 최" userId="77541e3fa88fb3b6" providerId="LiveId" clId="{ABF8803F-7ED0-445A-A13A-ACED88A77A1F}" dt="2025-11-27T20:07:29.180" v="3749" actId="478"/>
          <ac:spMkLst>
            <pc:docMk/>
            <pc:sldMk cId="970227035" sldId="265"/>
            <ac:spMk id="3" creationId="{94E0574A-4762-ACED-304B-05D5A02E88BA}"/>
          </ac:spMkLst>
        </pc:spChg>
      </pc:sldChg>
      <pc:sldChg chg="add del">
        <pc:chgData name="지영 최" userId="77541e3fa88fb3b6" providerId="LiveId" clId="{ABF8803F-7ED0-445A-A13A-ACED88A77A1F}" dt="2025-11-27T18:36:34.016" v="1942"/>
        <pc:sldMkLst>
          <pc:docMk/>
          <pc:sldMk cId="2236441426" sldId="265"/>
        </pc:sldMkLst>
      </pc:sldChg>
      <pc:sldChg chg="addSp delSp modSp new mod">
        <pc:chgData name="지영 최" userId="77541e3fa88fb3b6" providerId="LiveId" clId="{ABF8803F-7ED0-445A-A13A-ACED88A77A1F}" dt="2025-11-27T21:55:00.080" v="6598" actId="113"/>
        <pc:sldMkLst>
          <pc:docMk/>
          <pc:sldMk cId="294765979" sldId="266"/>
        </pc:sldMkLst>
        <pc:spChg chg="add mod">
          <ac:chgData name="지영 최" userId="77541e3fa88fb3b6" providerId="LiveId" clId="{ABF8803F-7ED0-445A-A13A-ACED88A77A1F}" dt="2025-11-27T20:46:28.122" v="4632"/>
          <ac:spMkLst>
            <pc:docMk/>
            <pc:sldMk cId="294765979" sldId="266"/>
            <ac:spMk id="3" creationId="{E60DB7D7-6592-2F39-7888-8DBFA0CC85A9}"/>
          </ac:spMkLst>
        </pc:spChg>
        <pc:spChg chg="add mod">
          <ac:chgData name="지영 최" userId="77541e3fa88fb3b6" providerId="LiveId" clId="{ABF8803F-7ED0-445A-A13A-ACED88A77A1F}" dt="2025-11-27T20:53:34.672" v="4796" actId="20577"/>
          <ac:spMkLst>
            <pc:docMk/>
            <pc:sldMk cId="294765979" sldId="266"/>
            <ac:spMk id="4" creationId="{1937E1B2-4823-2AD1-702A-2F7F014BC239}"/>
          </ac:spMkLst>
        </pc:spChg>
        <pc:spChg chg="add mod">
          <ac:chgData name="지영 최" userId="77541e3fa88fb3b6" providerId="LiveId" clId="{ABF8803F-7ED0-445A-A13A-ACED88A77A1F}" dt="2025-11-27T21:14:04.902" v="5097" actId="113"/>
          <ac:spMkLst>
            <pc:docMk/>
            <pc:sldMk cId="294765979" sldId="266"/>
            <ac:spMk id="9" creationId="{2DA8D45C-7FA7-363E-1818-2BEC2ADC538A}"/>
          </ac:spMkLst>
        </pc:spChg>
        <pc:spChg chg="add mod">
          <ac:chgData name="지영 최" userId="77541e3fa88fb3b6" providerId="LiveId" clId="{ABF8803F-7ED0-445A-A13A-ACED88A77A1F}" dt="2025-11-27T21:19:59.772" v="5255" actId="20577"/>
          <ac:spMkLst>
            <pc:docMk/>
            <pc:sldMk cId="294765979" sldId="266"/>
            <ac:spMk id="10" creationId="{1526FE55-D155-1205-0B5E-FAE2A1DAED73}"/>
          </ac:spMkLst>
        </pc:spChg>
        <pc:spChg chg="add del mod">
          <ac:chgData name="지영 최" userId="77541e3fa88fb3b6" providerId="LiveId" clId="{ABF8803F-7ED0-445A-A13A-ACED88A77A1F}" dt="2025-11-27T21:14:08.036" v="5098" actId="478"/>
          <ac:spMkLst>
            <pc:docMk/>
            <pc:sldMk cId="294765979" sldId="266"/>
            <ac:spMk id="11" creationId="{DE434F59-389D-5ECB-968D-532CD7092261}"/>
          </ac:spMkLst>
        </pc:spChg>
        <pc:spChg chg="add del mod">
          <ac:chgData name="지영 최" userId="77541e3fa88fb3b6" providerId="LiveId" clId="{ABF8803F-7ED0-445A-A13A-ACED88A77A1F}" dt="2025-11-27T21:14:09.520" v="5099" actId="478"/>
          <ac:spMkLst>
            <pc:docMk/>
            <pc:sldMk cId="294765979" sldId="266"/>
            <ac:spMk id="12" creationId="{A4E97E70-8BD0-30F8-88FE-BBD581195E95}"/>
          </ac:spMkLst>
        </pc:spChg>
        <pc:spChg chg="add mod">
          <ac:chgData name="지영 최" userId="77541e3fa88fb3b6" providerId="LiveId" clId="{ABF8803F-7ED0-445A-A13A-ACED88A77A1F}" dt="2025-11-27T21:54:54.121" v="6597" actId="113"/>
          <ac:spMkLst>
            <pc:docMk/>
            <pc:sldMk cId="294765979" sldId="266"/>
            <ac:spMk id="13" creationId="{7F79ADAE-EB89-41CD-733C-7FBF899732EE}"/>
          </ac:spMkLst>
        </pc:spChg>
        <pc:spChg chg="add mod">
          <ac:chgData name="지영 최" userId="77541e3fa88fb3b6" providerId="LiveId" clId="{ABF8803F-7ED0-445A-A13A-ACED88A77A1F}" dt="2025-11-27T21:41:44.559" v="5583" actId="1076"/>
          <ac:spMkLst>
            <pc:docMk/>
            <pc:sldMk cId="294765979" sldId="266"/>
            <ac:spMk id="14" creationId="{AE029929-FF45-4823-B377-437EB7465DD5}"/>
          </ac:spMkLst>
        </pc:spChg>
        <pc:spChg chg="add mod">
          <ac:chgData name="지영 최" userId="77541e3fa88fb3b6" providerId="LiveId" clId="{ABF8803F-7ED0-445A-A13A-ACED88A77A1F}" dt="2025-11-27T21:55:00.080" v="6598" actId="113"/>
          <ac:spMkLst>
            <pc:docMk/>
            <pc:sldMk cId="294765979" sldId="266"/>
            <ac:spMk id="15" creationId="{5967B6C8-2F4A-15AD-8536-56B8245B9D69}"/>
          </ac:spMkLst>
        </pc:spChg>
        <pc:spChg chg="add mod">
          <ac:chgData name="지영 최" userId="77541e3fa88fb3b6" providerId="LiveId" clId="{ABF8803F-7ED0-445A-A13A-ACED88A77A1F}" dt="2025-11-27T21:44:56.323" v="5856" actId="14100"/>
          <ac:spMkLst>
            <pc:docMk/>
            <pc:sldMk cId="294765979" sldId="266"/>
            <ac:spMk id="16" creationId="{B5757A9D-1018-8A70-3D50-473A19FE9DA3}"/>
          </ac:spMkLst>
        </pc:spChg>
        <pc:spChg chg="add del mod">
          <ac:chgData name="지영 최" userId="77541e3fa88fb3b6" providerId="LiveId" clId="{ABF8803F-7ED0-445A-A13A-ACED88A77A1F}" dt="2025-11-27T21:31:05.634" v="5258" actId="478"/>
          <ac:spMkLst>
            <pc:docMk/>
            <pc:sldMk cId="294765979" sldId="266"/>
            <ac:spMk id="17" creationId="{9BF7A84A-B56F-A0DD-B164-DDF30DBF5BD8}"/>
          </ac:spMkLst>
        </pc:spChg>
        <pc:spChg chg="add del mod">
          <ac:chgData name="지영 최" userId="77541e3fa88fb3b6" providerId="LiveId" clId="{ABF8803F-7ED0-445A-A13A-ACED88A77A1F}" dt="2025-11-27T21:31:04.402" v="5257" actId="478"/>
          <ac:spMkLst>
            <pc:docMk/>
            <pc:sldMk cId="294765979" sldId="266"/>
            <ac:spMk id="18" creationId="{064258C5-C934-591B-F30E-A951C3CCA75C}"/>
          </ac:spMkLst>
        </pc:spChg>
        <pc:spChg chg="add del">
          <ac:chgData name="지영 최" userId="77541e3fa88fb3b6" providerId="LiveId" clId="{ABF8803F-7ED0-445A-A13A-ACED88A77A1F}" dt="2025-11-27T21:07:28.423" v="5011" actId="478"/>
          <ac:spMkLst>
            <pc:docMk/>
            <pc:sldMk cId="294765979" sldId="266"/>
            <ac:spMk id="19" creationId="{4EC19992-C24D-6E47-4CEA-BDFCE0143BFD}"/>
          </ac:spMkLst>
        </pc:spChg>
        <pc:spChg chg="add mod">
          <ac:chgData name="지영 최" userId="77541e3fa88fb3b6" providerId="LiveId" clId="{ABF8803F-7ED0-445A-A13A-ACED88A77A1F}" dt="2025-11-27T21:09:15.260" v="5028" actId="164"/>
          <ac:spMkLst>
            <pc:docMk/>
            <pc:sldMk cId="294765979" sldId="266"/>
            <ac:spMk id="20" creationId="{650950A9-5DFD-B24F-F61F-5668D89D0F65}"/>
          </ac:spMkLst>
        </pc:spChg>
        <pc:spChg chg="add mod">
          <ac:chgData name="지영 최" userId="77541e3fa88fb3b6" providerId="LiveId" clId="{ABF8803F-7ED0-445A-A13A-ACED88A77A1F}" dt="2025-11-27T21:09:15.260" v="5028" actId="164"/>
          <ac:spMkLst>
            <pc:docMk/>
            <pc:sldMk cId="294765979" sldId="266"/>
            <ac:spMk id="21" creationId="{BB8F12DE-9F7F-1FCE-6EA0-488775C572E6}"/>
          </ac:spMkLst>
        </pc:spChg>
        <pc:grpChg chg="add mod">
          <ac:chgData name="지영 최" userId="77541e3fa88fb3b6" providerId="LiveId" clId="{ABF8803F-7ED0-445A-A13A-ACED88A77A1F}" dt="2025-11-27T21:09:15.260" v="5028" actId="164"/>
          <ac:grpSpMkLst>
            <pc:docMk/>
            <pc:sldMk cId="294765979" sldId="266"/>
            <ac:grpSpMk id="8" creationId="{E3D3342E-8991-6E15-A430-9D38FA2F8D48}"/>
          </ac:grpSpMkLst>
        </pc:grpChg>
        <pc:grpChg chg="add mod ord">
          <ac:chgData name="지영 최" userId="77541e3fa88fb3b6" providerId="LiveId" clId="{ABF8803F-7ED0-445A-A13A-ACED88A77A1F}" dt="2025-11-27T21:45:10.455" v="5866" actId="167"/>
          <ac:grpSpMkLst>
            <pc:docMk/>
            <pc:sldMk cId="294765979" sldId="266"/>
            <ac:grpSpMk id="22" creationId="{3802D3E8-7359-699D-A832-35F128D7E40D}"/>
          </ac:grpSpMkLst>
        </pc:grpChg>
        <pc:picChg chg="add mod ord modCrop">
          <ac:chgData name="지영 최" userId="77541e3fa88fb3b6" providerId="LiveId" clId="{ABF8803F-7ED0-445A-A13A-ACED88A77A1F}" dt="2025-11-27T21:45:03.923" v="5865" actId="167"/>
          <ac:picMkLst>
            <pc:docMk/>
            <pc:sldMk cId="294765979" sldId="266"/>
            <ac:picMk id="6" creationId="{2C315BFF-9A1C-9A3B-B903-BE52631B1353}"/>
          </ac:picMkLst>
        </pc:picChg>
        <pc:picChg chg="add mod modCrop">
          <ac:chgData name="지영 최" userId="77541e3fa88fb3b6" providerId="LiveId" clId="{ABF8803F-7ED0-445A-A13A-ACED88A77A1F}" dt="2025-11-27T20:50:09.900" v="4701" actId="164"/>
          <ac:picMkLst>
            <pc:docMk/>
            <pc:sldMk cId="294765979" sldId="266"/>
            <ac:picMk id="7" creationId="{9F4DAE8B-EAEB-D6A7-6EC5-280FD0A6D629}"/>
          </ac:picMkLst>
        </pc:picChg>
      </pc:sldChg>
      <pc:sldChg chg="addSp modSp new mod">
        <pc:chgData name="지영 최" userId="77541e3fa88fb3b6" providerId="LiveId" clId="{ABF8803F-7ED0-445A-A13A-ACED88A77A1F}" dt="2025-11-27T22:01:12.595" v="6763" actId="20577"/>
        <pc:sldMkLst>
          <pc:docMk/>
          <pc:sldMk cId="366213592" sldId="267"/>
        </pc:sldMkLst>
        <pc:spChg chg="add mod">
          <ac:chgData name="지영 최" userId="77541e3fa88fb3b6" providerId="LiveId" clId="{ABF8803F-7ED0-445A-A13A-ACED88A77A1F}" dt="2025-11-27T21:46:08.625" v="5874" actId="20577"/>
          <ac:spMkLst>
            <pc:docMk/>
            <pc:sldMk cId="366213592" sldId="267"/>
            <ac:spMk id="3" creationId="{8D563361-DBDA-650C-C866-2C48001C8D85}"/>
          </ac:spMkLst>
        </pc:spChg>
        <pc:spChg chg="add mod">
          <ac:chgData name="지영 최" userId="77541e3fa88fb3b6" providerId="LiveId" clId="{ABF8803F-7ED0-445A-A13A-ACED88A77A1F}" dt="2025-11-27T22:01:12.595" v="6763" actId="20577"/>
          <ac:spMkLst>
            <pc:docMk/>
            <pc:sldMk cId="366213592" sldId="267"/>
            <ac:spMk id="4" creationId="{525A0744-AE36-C2DE-4A5D-7D9C840B3EA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DC6F2E-44D1-4232-BE4B-2D894FF46A25}" type="datetimeFigureOut">
              <a:rPr lang="ko-KR" altLang="en-US" smtClean="0"/>
              <a:t>2025-11-28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0B5A7B-2037-47B2-A864-EFBE0A4E94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7530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0B5A7B-2037-47B2-A864-EFBE0A4E94C4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9229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0B5A7B-2037-47B2-A864-EFBE0A4E94C4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4090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78F35EA-C47B-1EC8-A1E7-D436605FC5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2C5AF34-8975-0A4D-0750-3BEF8DE213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5111B74-2C16-0622-EF54-D0F33B3D9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4DAAB-1A25-4D11-8747-B97076662323}" type="datetime1">
              <a:rPr lang="ko-KR" altLang="en-US" smtClean="0"/>
              <a:t>2025-11-28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03335A2-0509-DC05-71CD-E0EDE46F1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887FCB3-1D24-4B01-DD9D-88B84552B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D8EB-FEAC-4F04-9861-049E1F05CF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4390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5498018-92E3-712A-D1DF-37834DCE1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0D320F3-F81A-4DE0-A43A-99B37C5384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9184B68-053B-EE96-3BE5-C06668C0F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E31D7-3A35-4370-9F47-B7B476E29295}" type="datetime1">
              <a:rPr lang="ko-KR" altLang="en-US" smtClean="0"/>
              <a:t>2025-11-28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D0494BE-8017-6348-4C93-C4F1D1BDA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2704611-A569-991D-4BBF-23AF4E508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D8EB-FEAC-4F04-9861-049E1F05CF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8046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71E852D3-91D5-C0D3-C46A-1BEF0790C8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5A723DDC-B6E1-641F-95FA-C4E20AF9E5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88DA4FC-70AB-4EE1-1A3E-A028D7B25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74834-C701-4807-9790-B31B8572CC36}" type="datetime1">
              <a:rPr lang="ko-KR" altLang="en-US" smtClean="0"/>
              <a:t>2025-11-28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4A15698-75E4-9527-2901-50F875182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2665466-C115-8B84-C91A-1E6768062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D8EB-FEAC-4F04-9861-049E1F05CF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8887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20DFB8D-B2B3-B523-2E2A-CF010A2CD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79E4EC3-E84C-4480-17E7-A5C097B36C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A78DDA4-91FE-BE0C-3F1D-85C800F19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76EE0-A4E3-4895-90CA-609943FDFE87}" type="datetime1">
              <a:rPr lang="ko-KR" altLang="en-US" smtClean="0"/>
              <a:t>2025-11-28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4C6A0A6-D618-8599-5D54-22714E796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6C36BFE-0E60-BE50-A2AA-0DED5FAFE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D8EB-FEAC-4F04-9861-049E1F05CF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4856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E5D3458-051A-57FF-151F-01589CEF9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5B4113C-4A85-FEAF-E456-F7BAC9AC81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DAE635B-2E8F-0D57-2F7E-B3AE28F5B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12698-6E8F-4869-AEC5-D881DE263010}" type="datetime1">
              <a:rPr lang="ko-KR" altLang="en-US" smtClean="0"/>
              <a:t>2025-11-28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BC14F13-CA54-AE43-2324-C43574786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064DED6-589D-693E-E13F-D9DEF66B1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D8EB-FEAC-4F04-9861-049E1F05CF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6052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18CC348-990B-68E7-02B2-37E8FD387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EC0438C-F5CC-5CC0-68A5-9AF993D195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35C7D6C-B9AB-491D-C426-4FDFE47B86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C90CF16-7657-F841-D0D3-529E09B5E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93642-3B15-49B1-8EB3-DA695E1DEA59}" type="datetime1">
              <a:rPr lang="ko-KR" altLang="en-US" smtClean="0"/>
              <a:t>2025-11-28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C898BF4-CAA1-6A5B-A5D1-B7C89BEDD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B8EF90B-4EBE-936E-AF26-024169939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D8EB-FEAC-4F04-9861-049E1F05CF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0170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06594C9-7057-458B-71EB-B0D168EAC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BFFBF25-F040-B998-940D-AADD197166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EDCC3BE-8937-136D-76F3-94819478F5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9A457B3A-1B9B-7FA8-C26A-F5AF9772D0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8777044D-B24D-E20F-D286-6D2FAE1CDA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0DD647D9-BF9C-C828-40F3-5AF702479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CF35C-FC4A-4F0F-B137-3672263AABA3}" type="datetime1">
              <a:rPr lang="ko-KR" altLang="en-US" smtClean="0"/>
              <a:t>2025-11-28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D63DA7D0-73A0-7E3E-A008-D2A533FAC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A4D05F8D-9665-CAB7-0E69-691B856B3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D8EB-FEAC-4F04-9861-049E1F05CF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3589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79E7A8D-90AE-1ECF-31C1-7557EC16F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96C52531-FF40-D9DA-95E0-A1754AB46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65B9B-1BB2-4C58-90A1-4E103A2F69E3}" type="datetime1">
              <a:rPr lang="ko-KR" altLang="en-US" smtClean="0"/>
              <a:t>2025-11-28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F3132ED5-D212-A8E8-971C-428CEC81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11E4569-3D20-3045-9ABC-2CDBDC6A0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D8EB-FEAC-4F04-9861-049E1F05CF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3274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C6F3A68B-2C8D-CDBF-F048-D35E97520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B49C6-36AA-4909-A5F7-1F7AE795C4BF}" type="datetime1">
              <a:rPr lang="ko-KR" altLang="en-US" smtClean="0"/>
              <a:t>2025-11-28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C9246E98-B8A0-6F7D-630B-8B89E9EAE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DE35B71-9AED-8CF8-D53B-10C49A24F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D8EB-FEAC-4F04-9861-049E1F05CF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9666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54C513C-4EA2-5E70-2C98-588C0333D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D20CEA1-0802-5575-F166-D77F04881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DD2E6D02-5437-1A51-C32F-0DCA2A5B22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9863AEF-3B70-5238-D824-52AE350EB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27509-3E08-4755-B76B-54C170355ED9}" type="datetime1">
              <a:rPr lang="ko-KR" altLang="en-US" smtClean="0"/>
              <a:t>2025-11-28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6E3F9A0-66B8-3B17-2522-770BFB8D4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077BC7C-0B41-3836-58E1-D1A91768D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D8EB-FEAC-4F04-9861-049E1F05CF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7999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658705A-B1FF-4EEF-F7CC-7965A81FF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BD7996F-21E5-43F8-E176-1C028F91E9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52337EF-040A-FD6A-865A-E5C7246A58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B672D4B-A3EB-AB60-AC9A-691E2DCAE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01DF8-C7BF-4DAC-BEE7-5DB2A5555FA7}" type="datetime1">
              <a:rPr lang="ko-KR" altLang="en-US" smtClean="0"/>
              <a:t>2025-11-28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65D7DC9-D6A3-9095-21CC-61247661B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07CBD59-D2E8-4BD8-93EA-6CECFAAF4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D8EB-FEAC-4F04-9861-049E1F05CF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823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4D9652E5-B855-0D19-9C08-1C79D49F3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BF54143-2EE8-FCB8-B093-0B0AE6ACD2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0ED1EFE-6312-CC91-34F2-F1F6AB396F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6C7BC9-5BB9-449C-80E2-3706458ABED2}" type="datetime1">
              <a:rPr lang="ko-KR" altLang="en-US" smtClean="0"/>
              <a:t>2025-11-28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DBCA10D-46FC-DFDF-13DD-7A049A3237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01995CB-EAF2-A10B-FE5E-A34CF42787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962D8EB-FEAC-4F04-9861-049E1F05CF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0607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661159B-4CFA-222F-5E65-41167D4651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2257" y="498021"/>
            <a:ext cx="2190750" cy="579664"/>
          </a:xfrm>
        </p:spPr>
        <p:txBody>
          <a:bodyPr>
            <a:noAutofit/>
          </a:bodyPr>
          <a:lstStyle/>
          <a:p>
            <a:r>
              <a:rPr lang="en-US" altLang="ko-KR" sz="3200" b="1" dirty="0"/>
              <a:t>37</a:t>
            </a:r>
            <a:r>
              <a:rPr lang="en-US" altLang="ko-KR" sz="3200" b="1" baseline="30000" dirty="0"/>
              <a:t>th</a:t>
            </a:r>
            <a:r>
              <a:rPr lang="en-US" altLang="ko-KR" sz="3200" b="1" dirty="0"/>
              <a:t> JKPS</a:t>
            </a:r>
            <a:endParaRPr lang="ko-KR" altLang="en-US" sz="3200" b="1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22372FBC-8B2F-4D18-7E42-EF61838D49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36024" y="5396593"/>
            <a:ext cx="1719943" cy="1142319"/>
          </a:xfrm>
        </p:spPr>
        <p:txBody>
          <a:bodyPr>
            <a:normAutofit fontScale="92500" lnSpcReduction="10000"/>
          </a:bodyPr>
          <a:lstStyle/>
          <a:p>
            <a:r>
              <a:rPr lang="en-US" altLang="ko-KR" sz="1800" dirty="0"/>
              <a:t>Jiyoung Choi</a:t>
            </a:r>
          </a:p>
          <a:p>
            <a:r>
              <a:rPr lang="en-US" altLang="ko-KR" sz="1400" dirty="0"/>
              <a:t>DANE, POSTECH</a:t>
            </a:r>
          </a:p>
          <a:p>
            <a:endParaRPr lang="en-US" altLang="ko-KR" sz="1100" dirty="0"/>
          </a:p>
          <a:p>
            <a:r>
              <a:rPr lang="en-US" altLang="ko-KR" sz="1400" dirty="0"/>
              <a:t>28.Nov.2025</a:t>
            </a:r>
            <a:endParaRPr lang="ko-KR" altLang="en-US" sz="140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4437D72-DEF0-2595-C0E9-DA6A6E55D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D8EB-FEAC-4F04-9861-049E1F05CF1F}" type="slidenum">
              <a:rPr lang="ko-KR" altLang="en-US" smtClean="0"/>
              <a:t>1</a:t>
            </a:fld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C301DAA1-A8F3-AA8C-63D3-904469B2AC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827" y="1717707"/>
            <a:ext cx="9098339" cy="282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695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그룹 21">
            <a:extLst>
              <a:ext uri="{FF2B5EF4-FFF2-40B4-BE49-F238E27FC236}">
                <a16:creationId xmlns:a16="http://schemas.microsoft.com/office/drawing/2014/main" id="{3802D3E8-7359-699D-A832-35F128D7E40D}"/>
              </a:ext>
            </a:extLst>
          </p:cNvPr>
          <p:cNvGrpSpPr>
            <a:grpSpLocks noChangeAspect="1"/>
          </p:cNvGrpSpPr>
          <p:nvPr/>
        </p:nvGrpSpPr>
        <p:grpSpPr>
          <a:xfrm>
            <a:off x="8472938" y="3480014"/>
            <a:ext cx="3545440" cy="2876336"/>
            <a:chOff x="8190687" y="3480014"/>
            <a:chExt cx="3545440" cy="2876336"/>
          </a:xfrm>
        </p:grpSpPr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id="{E3D3342E-8991-6E15-A430-9D38FA2F8D4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190687" y="3480014"/>
              <a:ext cx="3545440" cy="2876336"/>
              <a:chOff x="3289834" y="1683078"/>
              <a:chExt cx="4880218" cy="3959211"/>
            </a:xfrm>
          </p:grpSpPr>
          <p:pic>
            <p:nvPicPr>
              <p:cNvPr id="6" name="그림 5">
                <a:extLst>
                  <a:ext uri="{FF2B5EF4-FFF2-40B4-BE49-F238E27FC236}">
                    <a16:creationId xmlns:a16="http://schemas.microsoft.com/office/drawing/2014/main" id="{2C315BFF-9A1C-9A3B-B903-BE52631B13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 r="37385" b="8225"/>
              <a:stretch>
                <a:fillRect/>
              </a:stretch>
            </p:blipFill>
            <p:spPr>
              <a:xfrm>
                <a:off x="3289834" y="1683078"/>
                <a:ext cx="4880218" cy="3811450"/>
              </a:xfrm>
              <a:prstGeom prst="rect">
                <a:avLst/>
              </a:prstGeom>
            </p:spPr>
          </p:pic>
          <p:pic>
            <p:nvPicPr>
              <p:cNvPr id="7" name="그림 6">
                <a:extLst>
                  <a:ext uri="{FF2B5EF4-FFF2-40B4-BE49-F238E27FC236}">
                    <a16:creationId xmlns:a16="http://schemas.microsoft.com/office/drawing/2014/main" id="{9F4DAE8B-EAEB-D6A7-6EC5-280FD0A6D6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 t="93833"/>
              <a:stretch>
                <a:fillRect/>
              </a:stretch>
            </p:blipFill>
            <p:spPr>
              <a:xfrm>
                <a:off x="3481684" y="5494528"/>
                <a:ext cx="4496519" cy="147761"/>
              </a:xfrm>
              <a:prstGeom prst="rect">
                <a:avLst/>
              </a:prstGeom>
            </p:spPr>
          </p:pic>
        </p:grpSp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650950A9-5DFD-B24F-F61F-5668D89D0F65}"/>
                </a:ext>
              </a:extLst>
            </p:cNvPr>
            <p:cNvSpPr/>
            <p:nvPr/>
          </p:nvSpPr>
          <p:spPr>
            <a:xfrm>
              <a:off x="8497824" y="4265938"/>
              <a:ext cx="597408" cy="1493194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BB8F12DE-9F7F-1FCE-6EA0-488775C572E6}"/>
                </a:ext>
              </a:extLst>
            </p:cNvPr>
            <p:cNvSpPr/>
            <p:nvPr/>
          </p:nvSpPr>
          <p:spPr>
            <a:xfrm>
              <a:off x="10926796" y="3523488"/>
              <a:ext cx="597408" cy="2235644"/>
            </a:xfrm>
            <a:prstGeom prst="rect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85A45A71-5CB6-2CEF-2D25-555909CF6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D8EB-FEAC-4F04-9861-049E1F05CF1F}" type="slidenum">
              <a:rPr lang="ko-KR" altLang="en-US" smtClean="0"/>
              <a:t>10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0DB7D7-6592-2F39-7888-8DBFA0CC85A9}"/>
              </a:ext>
            </a:extLst>
          </p:cNvPr>
          <p:cNvSpPr txBox="1"/>
          <p:nvPr/>
        </p:nvSpPr>
        <p:spPr>
          <a:xfrm>
            <a:off x="0" y="0"/>
            <a:ext cx="56491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/>
              <a:t>ADS for Thorium Utilization</a:t>
            </a:r>
            <a:endParaRPr lang="ko-KR" altLang="en-US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37E1B2-4823-2AD1-702A-2F7F014BC239}"/>
              </a:ext>
            </a:extLst>
          </p:cNvPr>
          <p:cNvSpPr txBox="1"/>
          <p:nvPr/>
        </p:nvSpPr>
        <p:spPr>
          <a:xfrm>
            <a:off x="463296" y="865632"/>
            <a:ext cx="8757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2) Seed-loaded Thorium ADS (Sub-critical Reactor with Seed + Thorium Fuel)</a:t>
            </a:r>
            <a:endParaRPr lang="ko-KR" altLang="en-US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A8D45C-7FA7-363E-1818-2BEC2ADC538A}"/>
              </a:ext>
            </a:extLst>
          </p:cNvPr>
          <p:cNvSpPr txBox="1"/>
          <p:nvPr/>
        </p:nvSpPr>
        <p:spPr>
          <a:xfrm>
            <a:off x="830816" y="1515821"/>
            <a:ext cx="8550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Sub-critical core loaded with </a:t>
            </a:r>
            <a:r>
              <a:rPr lang="en-US" altLang="ko-KR" b="1" dirty="0"/>
              <a:t>fissile seed</a:t>
            </a:r>
            <a:r>
              <a:rPr lang="en-US" altLang="ko-KR" dirty="0"/>
              <a:t> and </a:t>
            </a:r>
            <a:r>
              <a:rPr lang="en-US" altLang="ko-KR" b="1" dirty="0"/>
              <a:t>fertile Thorium</a:t>
            </a:r>
            <a:endParaRPr lang="ko-KR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526FE55-D155-1205-0B5E-FAE2A1DAED73}"/>
                  </a:ext>
                </a:extLst>
              </p:cNvPr>
              <p:cNvSpPr txBox="1"/>
              <p:nvPr/>
            </p:nvSpPr>
            <p:spPr>
              <a:xfrm>
                <a:off x="1243584" y="1837169"/>
                <a:ext cx="7420365" cy="8223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맑은 고딕" panose="020B0503020000020004" pitchFamily="50" charset="-127"/>
                  <a:buChar char="→"/>
                </a:pPr>
                <a:r>
                  <a:rPr lang="en-US" altLang="ko-KR" sz="1400" dirty="0"/>
                  <a:t>External spallation neutrons drive fission and breeding in a seed-thorium mixed core</a:t>
                </a:r>
              </a:p>
              <a:p>
                <a:pPr marL="285750" indent="-285750">
                  <a:lnSpc>
                    <a:spcPct val="150000"/>
                  </a:lnSpc>
                  <a:buFont typeface="맑은 고딕" panose="020B0503020000020004" pitchFamily="50" charset="-127"/>
                  <a:buChar char="→"/>
                </a:pPr>
                <a:r>
                  <a:rPr lang="en-US" altLang="ko-KR" sz="1400" dirty="0"/>
                  <a:t>Seed options: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ko-KR" sz="1400" i="1" smtClean="0"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233</m:t>
                        </m:r>
                      </m:sup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sPre>
                    <m:r>
                      <a:rPr lang="en-US" altLang="ko-KR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sz="1400" dirty="0"/>
                  <a:t> or 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ko-KR" sz="1400" i="1" smtClean="0"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235</m:t>
                        </m:r>
                      </m:sup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sPre>
                  </m:oMath>
                </a14:m>
                <a:r>
                  <a:rPr lang="en-US" altLang="ko-KR" sz="1400" dirty="0"/>
                  <a:t>,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ko-KR" sz="1400" i="1" smtClean="0"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239</m:t>
                        </m:r>
                      </m:sup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𝑃𝑢</m:t>
                        </m:r>
                      </m:e>
                    </m:sPre>
                  </m:oMath>
                </a14:m>
                <a:endParaRPr lang="en-US" altLang="ko-KR" sz="1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526FE55-D155-1205-0B5E-FAE2A1DAED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3584" y="1837169"/>
                <a:ext cx="7420365" cy="822341"/>
              </a:xfrm>
              <a:prstGeom prst="rect">
                <a:avLst/>
              </a:prstGeom>
              <a:blipFill>
                <a:blip r:embed="rId3"/>
                <a:stretch>
                  <a:fillRect l="-411" b="-444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7F79ADAE-EB89-41CD-733C-7FBF899732EE}"/>
              </a:ext>
            </a:extLst>
          </p:cNvPr>
          <p:cNvSpPr txBox="1"/>
          <p:nvPr/>
        </p:nvSpPr>
        <p:spPr>
          <a:xfrm>
            <a:off x="838200" y="2972877"/>
            <a:ext cx="10238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Seed-Thorium fuel enables </a:t>
            </a:r>
            <a:r>
              <a:rPr lang="en-US" altLang="ko-KR" b="1" dirty="0"/>
              <a:t>simultaneous fission and breeding</a:t>
            </a:r>
            <a:r>
              <a:rPr lang="en-US" altLang="ko-KR" dirty="0"/>
              <a:t>, improving power production and economics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E029929-FF45-4823-B377-437EB7465DD5}"/>
                  </a:ext>
                </a:extLst>
              </p:cNvPr>
              <p:cNvSpPr txBox="1"/>
              <p:nvPr/>
            </p:nvSpPr>
            <p:spPr>
              <a:xfrm>
                <a:off x="1243584" y="3570694"/>
                <a:ext cx="6823970" cy="1352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맑은 고딕" panose="020B0503020000020004" pitchFamily="50" charset="-127"/>
                  <a:buChar char="→"/>
                </a:pPr>
                <a:r>
                  <a:rPr lang="en-US" altLang="ko-KR" sz="1400" dirty="0"/>
                  <a:t>Pure Thorium fuel produces little power during the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ko-KR" sz="1400" i="1" smtClean="0"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232</m:t>
                        </m:r>
                      </m:sup>
                      <m:e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𝑇h</m:t>
                        </m:r>
                      </m:e>
                    </m:sPre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 → </m:t>
                    </m:r>
                    <m:sPre>
                      <m:sPrePr>
                        <m:ctrlP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233</m:t>
                        </m:r>
                      </m:sup>
                      <m:e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sPre>
                  </m:oMath>
                </a14:m>
                <a:r>
                  <a:rPr lang="en-US" altLang="ko-KR" sz="1400" dirty="0"/>
                  <a:t> breeding phase </a:t>
                </a:r>
              </a:p>
              <a:p>
                <a:pPr marL="285750" indent="-285750">
                  <a:lnSpc>
                    <a:spcPct val="150000"/>
                  </a:lnSpc>
                  <a:buFont typeface="맑은 고딕" panose="020B0503020000020004" pitchFamily="50" charset="-127"/>
                  <a:buChar char="→"/>
                </a:pPr>
                <a:r>
                  <a:rPr lang="en-US" altLang="ko-KR" sz="1400" dirty="0"/>
                  <a:t>Adding fissile seed allows continuous fission power while breeding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ko-KR" sz="1400" i="1"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en-US" altLang="ko-KR" sz="1400" i="1">
                            <a:latin typeface="Cambria Math" panose="02040503050406030204" pitchFamily="18" charset="0"/>
                          </a:rPr>
                          <m:t>233</m:t>
                        </m:r>
                      </m:sup>
                      <m:e>
                        <m:r>
                          <a:rPr lang="en-US" altLang="ko-KR" sz="14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sPre>
                  </m:oMath>
                </a14:m>
                <a:r>
                  <a:rPr lang="en-US" altLang="ko-KR" sz="1100" dirty="0"/>
                  <a:t>, enhancing overall energy gain </a:t>
                </a:r>
                <a:endParaRPr lang="ko-KR" altLang="en-US" sz="1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E029929-FF45-4823-B377-437EB7465D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3584" y="3570694"/>
                <a:ext cx="6823970" cy="1352165"/>
              </a:xfrm>
              <a:prstGeom prst="rect">
                <a:avLst/>
              </a:prstGeom>
              <a:blipFill>
                <a:blip r:embed="rId4"/>
                <a:stretch>
                  <a:fillRect l="-447" b="-225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5967B6C8-2F4A-15AD-8536-56B8245B9D69}"/>
              </a:ext>
            </a:extLst>
          </p:cNvPr>
          <p:cNvSpPr txBox="1"/>
          <p:nvPr/>
        </p:nvSpPr>
        <p:spPr>
          <a:xfrm>
            <a:off x="838200" y="5109930"/>
            <a:ext cx="8550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b="1" dirty="0"/>
              <a:t>Seed material characteristics</a:t>
            </a:r>
            <a:endParaRPr lang="ko-KR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5757A9D-1018-8A70-3D50-473A19FE9DA3}"/>
                  </a:ext>
                </a:extLst>
              </p:cNvPr>
              <p:cNvSpPr txBox="1"/>
              <p:nvPr/>
            </p:nvSpPr>
            <p:spPr>
              <a:xfrm>
                <a:off x="1243584" y="5479262"/>
                <a:ext cx="7397115" cy="772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맑은 고딕" panose="020B0503020000020004" pitchFamily="50" charset="-127"/>
                  <a:buChar char="→"/>
                </a:pPr>
                <a14:m>
                  <m:oMath xmlns:m="http://schemas.openxmlformats.org/officeDocument/2006/math">
                    <m:sPre>
                      <m:sPrePr>
                        <m:ctrlPr>
                          <a:rPr lang="en-US" altLang="ko-KR" sz="1400" i="1" smtClean="0"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en-US" altLang="ko-KR" sz="1400" i="1">
                            <a:latin typeface="Cambria Math" panose="02040503050406030204" pitchFamily="18" charset="0"/>
                          </a:rPr>
                          <m:t>233</m:t>
                        </m:r>
                      </m:sup>
                      <m:e>
                        <m:r>
                          <a:rPr lang="en-US" altLang="ko-KR" sz="14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sPre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sz="1400" dirty="0"/>
                  <a:t>uses thermal neutrons but must be bred via ABS </a:t>
                </a:r>
                <a14:m>
                  <m:oMath xmlns:m="http://schemas.openxmlformats.org/officeDocument/2006/math"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altLang="ko-KR" sz="1400" dirty="0"/>
                  <a:t> economically unattractive</a:t>
                </a:r>
              </a:p>
              <a:p>
                <a:pPr marL="285750" indent="-285750">
                  <a:lnSpc>
                    <a:spcPct val="150000"/>
                  </a:lnSpc>
                  <a:buFont typeface="맑은 고딕" panose="020B0503020000020004" pitchFamily="50" charset="-127"/>
                  <a:buChar char="→"/>
                </a:pPr>
                <a14:m>
                  <m:oMath xmlns:m="http://schemas.openxmlformats.org/officeDocument/2006/math">
                    <m:sPre>
                      <m:sPrePr>
                        <m:ctrlPr>
                          <a:rPr lang="en-US" altLang="ko-KR" sz="1400" i="1"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en-US" altLang="ko-KR" sz="1400" i="1">
                            <a:latin typeface="Cambria Math" panose="02040503050406030204" pitchFamily="18" charset="0"/>
                          </a:rPr>
                          <m:t>23</m:t>
                        </m:r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  <m:e>
                        <m:r>
                          <a:rPr lang="en-US" altLang="ko-KR" sz="14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sPre>
                  </m:oMath>
                </a14:m>
                <a:r>
                  <a:rPr lang="en-US" altLang="ko-KR" sz="1400" dirty="0"/>
                  <a:t> and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ko-KR" sz="1400" i="1"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en-US" altLang="ko-KR" sz="1400" i="1">
                            <a:latin typeface="Cambria Math" panose="02040503050406030204" pitchFamily="18" charset="0"/>
                          </a:rPr>
                          <m:t>23</m:t>
                        </m:r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  <m:e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𝑃𝑢</m:t>
                        </m:r>
                      </m:e>
                    </m:sPre>
                    <m:r>
                      <a:rPr lang="en-US" altLang="ko-KR" sz="1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sz="1400" dirty="0"/>
                  <a:t>are available seeds but require fast neutrons </a:t>
                </a:r>
                <a14:m>
                  <m:oMath xmlns:m="http://schemas.openxmlformats.org/officeDocument/2006/math"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altLang="ko-KR" sz="1400" dirty="0"/>
                  <a:t>need two core system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5757A9D-1018-8A70-3D50-473A19FE9D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3584" y="5479262"/>
                <a:ext cx="7397115" cy="772391"/>
              </a:xfrm>
              <a:prstGeom prst="rect">
                <a:avLst/>
              </a:prstGeom>
              <a:blipFill>
                <a:blip r:embed="rId5"/>
                <a:stretch>
                  <a:fillRect l="-412" r="-165" b="-708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765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467B9914-859A-45C9-D6F1-6B98718C5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D8EB-FEAC-4F04-9861-049E1F05CF1F}" type="slidenum">
              <a:rPr lang="ko-KR" altLang="en-US" smtClean="0"/>
              <a:t>11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563361-DBDA-650C-C866-2C48001C8D85}"/>
              </a:ext>
            </a:extLst>
          </p:cNvPr>
          <p:cNvSpPr txBox="1"/>
          <p:nvPr/>
        </p:nvSpPr>
        <p:spPr>
          <a:xfrm>
            <a:off x="0" y="0"/>
            <a:ext cx="20457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/>
              <a:t>Summary</a:t>
            </a:r>
            <a:endParaRPr lang="ko-KR" altLang="en-US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25A0744-AE36-C2DE-4A5D-7D9C840B3EA0}"/>
                  </a:ext>
                </a:extLst>
              </p:cNvPr>
              <p:cNvSpPr txBox="1"/>
              <p:nvPr/>
            </p:nvSpPr>
            <p:spPr>
              <a:xfrm>
                <a:off x="609600" y="1078420"/>
                <a:ext cx="10607040" cy="4701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b="1" dirty="0"/>
                  <a:t>ADS enables safe transmutation of Minor Actinides</a:t>
                </a:r>
              </a:p>
              <a:p>
                <a:pPr marL="285750" indent="-285750">
                  <a:lnSpc>
                    <a:spcPct val="150000"/>
                  </a:lnSpc>
                  <a:buFont typeface="맑은 고딕" panose="020B0503020000020004" pitchFamily="50" charset="-127"/>
                  <a:buChar char="→"/>
                </a:pPr>
                <a:r>
                  <a:rPr lang="en-US" altLang="ko-KR" dirty="0"/>
                  <a:t> MA-rich fuel has unfavorable nuclear characteristics in critical reactors</a:t>
                </a:r>
              </a:p>
              <a:p>
                <a:pPr marL="285750" indent="-285750">
                  <a:lnSpc>
                    <a:spcPct val="150000"/>
                  </a:lnSpc>
                  <a:buFont typeface="맑은 고딕" panose="020B0503020000020004" pitchFamily="50" charset="-127"/>
                  <a:buChar char="→"/>
                </a:pPr>
                <a:r>
                  <a:rPr lang="en-US" altLang="ko-KR" dirty="0"/>
                  <a:t>External neutrons from spallation source allow efficient MA burning under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endParaRPr lang="en-US" altLang="ko-KR" b="0" dirty="0"/>
              </a:p>
              <a:p>
                <a:pPr>
                  <a:lnSpc>
                    <a:spcPct val="150000"/>
                  </a:lnSpc>
                </a:pPr>
                <a:endParaRPr lang="en-US" altLang="ko-KR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b="1" dirty="0"/>
                  <a:t>Energy amplification (Gain) improves overall power economy</a:t>
                </a:r>
              </a:p>
              <a:p>
                <a:pPr marL="285750" indent="-285750">
                  <a:lnSpc>
                    <a:spcPct val="150000"/>
                  </a:lnSpc>
                  <a:buFont typeface="맑은 고딕" panose="020B0503020000020004" pitchFamily="50" charset="-127"/>
                  <a:buChar char="→"/>
                </a:pPr>
                <a:r>
                  <a:rPr lang="en-US" altLang="ko-KR" dirty="0"/>
                  <a:t>High neutron multiplication (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ko-KR" b="0" dirty="0"/>
                  <a:t> close to 1,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altLang="ko-KR" b="0" dirty="0"/>
                  <a:t>) greatly increases energy gain</a:t>
                </a:r>
              </a:p>
              <a:p>
                <a:pPr marL="285750" indent="-285750">
                  <a:lnSpc>
                    <a:spcPct val="150000"/>
                  </a:lnSpc>
                  <a:buFont typeface="맑은 고딕" panose="020B0503020000020004" pitchFamily="50" charset="-127"/>
                  <a:buChar char="→"/>
                </a:pPr>
                <a:r>
                  <a:rPr lang="en-US" altLang="ko-KR" dirty="0"/>
                  <a:t>Higher gain reduces required accelerator power for the same thermal output</a:t>
                </a:r>
                <a:endParaRPr lang="en-US" altLang="ko-KR" b="0" dirty="0"/>
              </a:p>
              <a:p>
                <a:pPr>
                  <a:lnSpc>
                    <a:spcPct val="150000"/>
                  </a:lnSpc>
                </a:pPr>
                <a:endParaRPr lang="en-US" altLang="ko-KR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b="1" dirty="0"/>
                  <a:t>ADS offers efficient pathways for Thorium utilization</a:t>
                </a:r>
              </a:p>
              <a:p>
                <a:pPr marL="285750" indent="-285750">
                  <a:lnSpc>
                    <a:spcPct val="150000"/>
                  </a:lnSpc>
                  <a:buFont typeface="맑은 고딕" panose="020B0503020000020004" pitchFamily="50" charset="-127"/>
                  <a:buChar char="→"/>
                </a:pPr>
                <a:r>
                  <a:rPr lang="en-US" altLang="ko-KR" dirty="0"/>
                  <a:t>ABS: Spallation neutrons breed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233</m:t>
                        </m:r>
                      </m:sup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sPre>
                  </m:oMath>
                </a14:m>
                <a:r>
                  <a:rPr lang="en-US" altLang="ko-KR" dirty="0"/>
                  <a:t>, but high accelerator power makes it uneconomical</a:t>
                </a:r>
              </a:p>
              <a:p>
                <a:pPr marL="285750" indent="-285750">
                  <a:lnSpc>
                    <a:spcPct val="150000"/>
                  </a:lnSpc>
                  <a:buFont typeface="맑은 고딕" panose="020B0503020000020004" pitchFamily="50" charset="-127"/>
                  <a:buChar char="→"/>
                </a:pPr>
                <a:r>
                  <a:rPr lang="en-US" altLang="ko-KR" dirty="0"/>
                  <a:t>Seed-loaded ADS: Seed enables continuous power production while breeding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233</m:t>
                        </m:r>
                      </m:sup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sPre>
                  </m:oMath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25A0744-AE36-C2DE-4A5D-7D9C840B3E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078420"/>
                <a:ext cx="10607040" cy="4701159"/>
              </a:xfrm>
              <a:prstGeom prst="rect">
                <a:avLst/>
              </a:prstGeom>
              <a:blipFill>
                <a:blip r:embed="rId2"/>
                <a:stretch>
                  <a:fillRect l="-575" b="-11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213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DEF8D3B-45A4-2D45-B16E-DBC81EAE4D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74368"/>
            <a:ext cx="9144000" cy="2387600"/>
          </a:xfrm>
        </p:spPr>
        <p:txBody>
          <a:bodyPr/>
          <a:lstStyle/>
          <a:p>
            <a:r>
              <a:rPr lang="en-US" altLang="ko-KR" dirty="0"/>
              <a:t>Thank you for your attention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89FB913-CC31-CE05-4E7D-AC21CF9B0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D8EB-FEAC-4F04-9861-049E1F05CF1F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0227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513B453D-DF21-ADF2-EE62-1F0BBDA31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D8EB-FEAC-4F04-9861-049E1F05CF1F}" type="slidenum">
              <a:rPr lang="ko-KR" altLang="en-US" smtClean="0"/>
              <a:t>2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70385F-AF77-55CE-D50A-CEDDA44C3BA8}"/>
              </a:ext>
            </a:extLst>
          </p:cNvPr>
          <p:cNvSpPr txBox="1"/>
          <p:nvPr/>
        </p:nvSpPr>
        <p:spPr>
          <a:xfrm>
            <a:off x="0" y="0"/>
            <a:ext cx="26144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/>
              <a:t>Introduction</a:t>
            </a:r>
            <a:endParaRPr lang="ko-KR" altLang="en-US" sz="3200" b="1" dirty="0"/>
          </a:p>
        </p:txBody>
      </p:sp>
      <p:pic>
        <p:nvPicPr>
          <p:cNvPr id="1034" name="Picture 10" descr="사용자가 업로드한 이미지">
            <a:extLst>
              <a:ext uri="{FF2B5EF4-FFF2-40B4-BE49-F238E27FC236}">
                <a16:creationId xmlns:a16="http://schemas.microsoft.com/office/drawing/2014/main" id="{60B3BD44-7D06-4688-364E-65C07BFF4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706" y="1221525"/>
            <a:ext cx="2026993" cy="2035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5D580C79-F285-CB01-44CF-C9A7AD2C7DF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7343" t="5603" r="1161" b="3624"/>
          <a:stretch>
            <a:fillRect/>
          </a:stretch>
        </p:blipFill>
        <p:spPr>
          <a:xfrm>
            <a:off x="8610600" y="3798332"/>
            <a:ext cx="3337817" cy="139328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B29F16E-6E58-703F-BFC9-E7FC770BE112}"/>
              </a:ext>
            </a:extLst>
          </p:cNvPr>
          <p:cNvSpPr txBox="1"/>
          <p:nvPr/>
        </p:nvSpPr>
        <p:spPr>
          <a:xfrm>
            <a:off x="279206" y="628102"/>
            <a:ext cx="5705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b="1" dirty="0"/>
              <a:t>Problem of the Current Nuclear Power Systems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862B01-7E8C-E485-6AD4-A2199979A3C3}"/>
              </a:ext>
            </a:extLst>
          </p:cNvPr>
          <p:cNvSpPr txBox="1"/>
          <p:nvPr/>
        </p:nvSpPr>
        <p:spPr>
          <a:xfrm>
            <a:off x="949301" y="1221525"/>
            <a:ext cx="5523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b="1" dirty="0"/>
              <a:t>Long-term radiotoxicity of spent nuclear fuel</a:t>
            </a:r>
            <a:endParaRPr lang="ko-KR" altLang="en-US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B4E8FE-F86D-4883-97BC-342A9C6EBA7A}"/>
              </a:ext>
            </a:extLst>
          </p:cNvPr>
          <p:cNvSpPr txBox="1"/>
          <p:nvPr/>
        </p:nvSpPr>
        <p:spPr>
          <a:xfrm>
            <a:off x="1395240" y="1529302"/>
            <a:ext cx="7782979" cy="1612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250000"/>
              </a:lnSpc>
              <a:buFontTx/>
              <a:buChar char="-"/>
            </a:pPr>
            <a:r>
              <a:rPr lang="en-US" altLang="ko-KR" sz="1400" dirty="0"/>
              <a:t>Plutonium and Minor Actinides (MA: Np, Am, Cm, etc.) dominate long-term radiotoxicity</a:t>
            </a:r>
          </a:p>
          <a:p>
            <a:pPr marL="171450" indent="-171450">
              <a:lnSpc>
                <a:spcPct val="250000"/>
              </a:lnSpc>
              <a:buFontTx/>
              <a:buChar char="-"/>
            </a:pPr>
            <a:r>
              <a:rPr lang="en-US" altLang="ko-KR" sz="1400" dirty="0"/>
              <a:t>Their radiotoxicity persists for 10,000 – 100,000+ years</a:t>
            </a:r>
          </a:p>
          <a:p>
            <a:pPr marL="171450" indent="-171450">
              <a:lnSpc>
                <a:spcPct val="250000"/>
              </a:lnSpc>
              <a:buFontTx/>
              <a:buChar char="-"/>
            </a:pPr>
            <a:r>
              <a:rPr lang="en-US" altLang="ko-KR" sz="1400" dirty="0"/>
              <a:t>Plutonium and MA transmutation are essential for sustainable waste management</a:t>
            </a:r>
            <a:endParaRPr lang="ko-KR" altLang="en-US" sz="1400" dirty="0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FB5F27D1-E619-BD66-CFA2-6FF990DCB0D4}"/>
              </a:ext>
            </a:extLst>
          </p:cNvPr>
          <p:cNvSpPr/>
          <p:nvPr/>
        </p:nvSpPr>
        <p:spPr>
          <a:xfrm>
            <a:off x="9453031" y="1445002"/>
            <a:ext cx="418809" cy="1814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B37D6CB7-7FD7-4D8A-450F-CD609D885131}"/>
              </a:ext>
            </a:extLst>
          </p:cNvPr>
          <p:cNvSpPr/>
          <p:nvPr/>
        </p:nvSpPr>
        <p:spPr>
          <a:xfrm>
            <a:off x="10174736" y="1815600"/>
            <a:ext cx="478881" cy="2180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DE596D9-4235-7353-8F15-D222485767FB}"/>
                  </a:ext>
                </a:extLst>
              </p:cNvPr>
              <p:cNvSpPr txBox="1"/>
              <p:nvPr/>
            </p:nvSpPr>
            <p:spPr>
              <a:xfrm>
                <a:off x="949301" y="3429000"/>
                <a:ext cx="63583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ko-KR" b="1" dirty="0"/>
                  <a:t>MA cannot be transmuted in critical reactors </a:t>
                </a:r>
                <a14:m>
                  <m:oMath xmlns:m="http://schemas.openxmlformats.org/officeDocument/2006/math">
                    <m:r>
                      <a:rPr lang="en-US" altLang="ko-KR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altLang="ko-KR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ko-KR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ko-KR" altLang="en-US" b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DE596D9-4235-7353-8F15-D222485767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301" y="3429000"/>
                <a:ext cx="6358344" cy="369332"/>
              </a:xfrm>
              <a:prstGeom prst="rect">
                <a:avLst/>
              </a:prstGeom>
              <a:blipFill>
                <a:blip r:embed="rId5"/>
                <a:stretch>
                  <a:fillRect l="-671" t="-10000" b="-25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CCAE9E6-2C24-5B86-AE41-50142F01B159}"/>
                  </a:ext>
                </a:extLst>
              </p:cNvPr>
              <p:cNvSpPr txBox="1"/>
              <p:nvPr/>
            </p:nvSpPr>
            <p:spPr>
              <a:xfrm>
                <a:off x="1395240" y="3736777"/>
                <a:ext cx="7714383" cy="16132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lnSpc>
                    <a:spcPct val="250000"/>
                  </a:lnSpc>
                  <a:buFontTx/>
                  <a:buChar char="-"/>
                </a:pPr>
                <a:r>
                  <a:rPr lang="en-US" altLang="ko-KR" sz="1400" dirty="0"/>
                  <a:t>Critical reactors rely on delayed neutrons for safe reactivity control</a:t>
                </a:r>
              </a:p>
              <a:p>
                <a:pPr marL="171450" indent="-171450">
                  <a:lnSpc>
                    <a:spcPct val="250000"/>
                  </a:lnSpc>
                  <a:buFontTx/>
                  <a:buChar char="-"/>
                </a:pPr>
                <a:r>
                  <a:rPr lang="en-US" altLang="ko-KR" sz="1400" dirty="0"/>
                  <a:t>MA have an extremely small delayed neutron fraction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1400" b="0" i="1" smtClean="0">
                        <a:latin typeface="Cambria Math" panose="02040503050406030204" pitchFamily="18" charset="0"/>
                      </a:rPr>
                      <m:t>β</m:t>
                    </m:r>
                  </m:oMath>
                </a14:m>
                <a:endParaRPr lang="en-US" altLang="ko-KR" sz="1400" dirty="0"/>
              </a:p>
              <a:p>
                <a:pPr marL="171450" indent="-171450">
                  <a:lnSpc>
                    <a:spcPct val="250000"/>
                  </a:lnSpc>
                  <a:buFontTx/>
                  <a:buChar char="-"/>
                </a:pPr>
                <a:r>
                  <a:rPr lang="en-US" altLang="ko-KR" sz="1400" dirty="0"/>
                  <a:t>Small </a:t>
                </a:r>
                <a14:m>
                  <m:oMath xmlns:m="http://schemas.openxmlformats.org/officeDocument/2006/math"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ko-KR" altLang="en-US" sz="1400" dirty="0"/>
                  <a:t> </a:t>
                </a:r>
                <a:r>
                  <a:rPr lang="en-US" altLang="ko-KR" sz="1400" dirty="0"/>
                  <a:t>leads to very fast reactor kinetics, posing a risk of prompt-critical excursions</a:t>
                </a:r>
                <a:endParaRPr lang="ko-KR" altLang="en-US" sz="1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CCAE9E6-2C24-5B86-AE41-50142F01B1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5240" y="3736777"/>
                <a:ext cx="7714383" cy="1613262"/>
              </a:xfrm>
              <a:prstGeom prst="rect">
                <a:avLst/>
              </a:prstGeom>
              <a:blipFill>
                <a:blip r:embed="rId6"/>
                <a:stretch>
                  <a:fillRect l="-395" b="-377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6555DBB-A102-C942-1EF8-BB2E5D5B1B47}"/>
                  </a:ext>
                </a:extLst>
              </p:cNvPr>
              <p:cNvSpPr txBox="1"/>
              <p:nvPr/>
            </p:nvSpPr>
            <p:spPr>
              <a:xfrm>
                <a:off x="819562" y="5733294"/>
                <a:ext cx="83526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b="1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ko-KR" altLang="en-US" b="1" dirty="0"/>
                  <a:t> </a:t>
                </a:r>
                <a:r>
                  <a:rPr lang="en-US" altLang="ko-KR" b="1" dirty="0"/>
                  <a:t>“Accelerator Driven System (ADS)” is the solution to MA transmutation</a:t>
                </a:r>
                <a:endParaRPr lang="ko-KR" altLang="en-US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6555DBB-A102-C942-1EF8-BB2E5D5B1B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562" y="5733294"/>
                <a:ext cx="8352671" cy="369332"/>
              </a:xfrm>
              <a:prstGeom prst="rect">
                <a:avLst/>
              </a:prstGeom>
              <a:blipFill>
                <a:blip r:embed="rId7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2987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B353EE9D-82AC-C810-9365-8432728CD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D8EB-FEAC-4F04-9861-049E1F05CF1F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D94E59-4544-DC30-F35F-41F544C05AC7}"/>
              </a:ext>
            </a:extLst>
          </p:cNvPr>
          <p:cNvSpPr txBox="1"/>
          <p:nvPr/>
        </p:nvSpPr>
        <p:spPr>
          <a:xfrm>
            <a:off x="0" y="0"/>
            <a:ext cx="66127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/>
              <a:t>Accelerator Driven System (ADS)</a:t>
            </a:r>
            <a:endParaRPr lang="ko-KR" altLang="en-US" sz="3200" b="1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D7A025EB-B33D-1385-0667-D7235133E0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608" y="1766184"/>
            <a:ext cx="5661491" cy="332563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B12D9F4-FDAB-1891-4C47-9CE264928CC9}"/>
              </a:ext>
            </a:extLst>
          </p:cNvPr>
          <p:cNvSpPr txBox="1"/>
          <p:nvPr/>
        </p:nvSpPr>
        <p:spPr>
          <a:xfrm>
            <a:off x="6137102" y="1207567"/>
            <a:ext cx="3078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b="1" dirty="0"/>
              <a:t>Accelerator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D764C5-8FD7-1717-DEC1-6F33EA0B514F}"/>
              </a:ext>
            </a:extLst>
          </p:cNvPr>
          <p:cNvSpPr txBox="1"/>
          <p:nvPr/>
        </p:nvSpPr>
        <p:spPr>
          <a:xfrm>
            <a:off x="6137100" y="2742959"/>
            <a:ext cx="3078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b="1" dirty="0"/>
              <a:t>Spallation Target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E94296-3FFB-70C7-D69E-12AED1FA5EE7}"/>
              </a:ext>
            </a:extLst>
          </p:cNvPr>
          <p:cNvSpPr txBox="1"/>
          <p:nvPr/>
        </p:nvSpPr>
        <p:spPr>
          <a:xfrm>
            <a:off x="6137099" y="4278351"/>
            <a:ext cx="3078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b="1" dirty="0"/>
              <a:t>Sub-critical Reactor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B5B1FE-733C-38FF-44D0-8C3217732FC2}"/>
              </a:ext>
            </a:extLst>
          </p:cNvPr>
          <p:cNvSpPr txBox="1"/>
          <p:nvPr/>
        </p:nvSpPr>
        <p:spPr>
          <a:xfrm>
            <a:off x="6362971" y="1530441"/>
            <a:ext cx="5353421" cy="885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400" dirty="0"/>
              <a:t>High-power Continuous-Wave (CW) beam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400" dirty="0"/>
              <a:t>Controls the power and shutdown behavior of the reactor</a:t>
            </a:r>
            <a:endParaRPr lang="ko-KR" altLang="en-US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386059-B3D5-C6E4-42ED-DC1BBAED7198}"/>
              </a:ext>
            </a:extLst>
          </p:cNvPr>
          <p:cNvSpPr txBox="1"/>
          <p:nvPr/>
        </p:nvSpPr>
        <p:spPr>
          <a:xfrm>
            <a:off x="6362971" y="3064813"/>
            <a:ext cx="5804984" cy="885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400" dirty="0"/>
              <a:t>Liquid material required due to extremely intense proton beam</a:t>
            </a:r>
            <a:endParaRPr lang="ko-KR" altLang="en-US" sz="1400" dirty="0"/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400" dirty="0"/>
              <a:t>High-Z (Pb, LBE) material producing ~20-30 neutrons/proton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6CD10B1-F7F5-4CB3-EDE8-CF6DA62B1655}"/>
                  </a:ext>
                </a:extLst>
              </p:cNvPr>
              <p:cNvSpPr txBox="1"/>
              <p:nvPr/>
            </p:nvSpPr>
            <p:spPr>
              <a:xfrm>
                <a:off x="6362970" y="4599185"/>
                <a:ext cx="4623790" cy="8861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200000"/>
                  </a:lnSpc>
                  <a:buFontTx/>
                  <a:buChar char="-"/>
                </a:pPr>
                <a14:m>
                  <m:oMath xmlns:m="http://schemas.openxmlformats.org/officeDocument/2006/math"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altLang="ko-KR" sz="1400" dirty="0"/>
                  <a:t>; needs external neutrons to sustain fission</a:t>
                </a:r>
              </a:p>
              <a:p>
                <a:pPr marL="285750" indent="-285750">
                  <a:lnSpc>
                    <a:spcPct val="200000"/>
                  </a:lnSpc>
                  <a:buFontTx/>
                  <a:buChar char="-"/>
                </a:pPr>
                <a:r>
                  <a:rPr lang="en-US" altLang="ko-KR" sz="1400" dirty="0"/>
                  <a:t>Beam OFF </a:t>
                </a:r>
                <a14:m>
                  <m:oMath xmlns:m="http://schemas.openxmlformats.org/officeDocument/2006/math"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ko-KR" altLang="en-US" sz="1400" dirty="0"/>
                  <a:t> </a:t>
                </a:r>
                <a:r>
                  <a:rPr lang="en-US" altLang="ko-KR" sz="1400" dirty="0"/>
                  <a:t>chain reaction stops immediately </a:t>
                </a:r>
                <a:endParaRPr lang="ko-KR" altLang="en-US" sz="1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6CD10B1-F7F5-4CB3-EDE8-CF6DA62B16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2970" y="4599185"/>
                <a:ext cx="4623790" cy="886140"/>
              </a:xfrm>
              <a:prstGeom prst="rect">
                <a:avLst/>
              </a:prstGeom>
              <a:blipFill>
                <a:blip r:embed="rId3"/>
                <a:stretch>
                  <a:fillRect l="-660" b="-821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9519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B05E9CCE-0FBE-CDC0-6343-61516CB11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D8EB-FEAC-4F04-9861-049E1F05CF1F}" type="slidenum">
              <a:rPr lang="ko-KR" altLang="en-US" smtClean="0"/>
              <a:t>4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6178F2-FC3D-08DF-5751-CD860DB145AD}"/>
              </a:ext>
            </a:extLst>
          </p:cNvPr>
          <p:cNvSpPr txBox="1"/>
          <p:nvPr/>
        </p:nvSpPr>
        <p:spPr>
          <a:xfrm>
            <a:off x="0" y="0"/>
            <a:ext cx="36806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/>
              <a:t>ADS - Accelerator</a:t>
            </a:r>
            <a:endParaRPr lang="ko-KR" altLang="en-US" sz="3200" b="1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85E4CE84-B384-E4E7-899E-F87097530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8732" y="2735974"/>
            <a:ext cx="2635909" cy="185158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FAE78BC-DF53-95E3-B7B7-B51CC0F0AAF0}"/>
              </a:ext>
            </a:extLst>
          </p:cNvPr>
          <p:cNvSpPr txBox="1"/>
          <p:nvPr/>
        </p:nvSpPr>
        <p:spPr>
          <a:xfrm>
            <a:off x="460321" y="651405"/>
            <a:ext cx="9325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b="1" dirty="0"/>
              <a:t>Optimal Proton Energy</a:t>
            </a:r>
            <a:endParaRPr lang="ko-KR" altLang="en-US" b="1" dirty="0"/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88DEAB7F-0219-24A9-A47C-87C6CF04E985}"/>
              </a:ext>
            </a:extLst>
          </p:cNvPr>
          <p:cNvGrpSpPr>
            <a:grpSpLocks noChangeAspect="1"/>
          </p:cNvGrpSpPr>
          <p:nvPr/>
        </p:nvGrpSpPr>
        <p:grpSpPr>
          <a:xfrm>
            <a:off x="8364406" y="693858"/>
            <a:ext cx="2989394" cy="1858331"/>
            <a:chOff x="6434392" y="-205894"/>
            <a:chExt cx="4426725" cy="2831070"/>
          </a:xfrm>
        </p:grpSpPr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23F9F499-60D9-DDF7-0119-5AA5EF3A8D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r="37247" b="10619"/>
            <a:stretch>
              <a:fillRect/>
            </a:stretch>
          </p:blipFill>
          <p:spPr>
            <a:xfrm>
              <a:off x="6434392" y="-205894"/>
              <a:ext cx="4426725" cy="2757928"/>
            </a:xfrm>
            <a:prstGeom prst="rect">
              <a:avLst/>
            </a:prstGeom>
          </p:spPr>
        </p:pic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id="{C706E8D6-69F8-FF96-EA9B-068B7D705A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91606"/>
            <a:stretch>
              <a:fillRect/>
            </a:stretch>
          </p:blipFill>
          <p:spPr>
            <a:xfrm>
              <a:off x="6618495" y="2478892"/>
              <a:ext cx="3984210" cy="146284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AD345B8F-4EA4-6EE9-B60A-18FD879DCAFB}"/>
              </a:ext>
            </a:extLst>
          </p:cNvPr>
          <p:cNvSpPr txBox="1"/>
          <p:nvPr/>
        </p:nvSpPr>
        <p:spPr>
          <a:xfrm>
            <a:off x="872150" y="1020737"/>
            <a:ext cx="5751646" cy="1316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400" dirty="0"/>
              <a:t>Neutron yield increase with proton energy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400" dirty="0"/>
              <a:t>Neutrons/Watt efficiency saturates near ~1.2 GeV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400" dirty="0"/>
              <a:t>Optimal energy range: </a:t>
            </a:r>
            <a:r>
              <a:rPr lang="en-US" altLang="ko-KR" sz="1400" b="1" dirty="0"/>
              <a:t>800 MeV – 1 GeV</a:t>
            </a:r>
            <a:endParaRPr lang="ko-KR" altLang="en-US" sz="14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08A6E3-6549-7E9C-11A6-0383EE924CF9}"/>
              </a:ext>
            </a:extLst>
          </p:cNvPr>
          <p:cNvSpPr txBox="1"/>
          <p:nvPr/>
        </p:nvSpPr>
        <p:spPr>
          <a:xfrm>
            <a:off x="460321" y="2551308"/>
            <a:ext cx="9325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b="1" dirty="0"/>
              <a:t>CW Operation &amp; Beam Trip Limits</a:t>
            </a:r>
            <a:endParaRPr lang="ko-KR" altLang="en-US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4E3129B-FD5B-0AF3-ED80-DC0D38523123}"/>
              </a:ext>
            </a:extLst>
          </p:cNvPr>
          <p:cNvSpPr txBox="1"/>
          <p:nvPr/>
        </p:nvSpPr>
        <p:spPr>
          <a:xfrm>
            <a:off x="872149" y="3015652"/>
            <a:ext cx="6631146" cy="1666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400" dirty="0"/>
              <a:t>ADS reactor must receive a continuous external neutron source</a:t>
            </a:r>
          </a:p>
          <a:p>
            <a:pPr>
              <a:lnSpc>
                <a:spcPct val="200000"/>
              </a:lnSpc>
            </a:pPr>
            <a:endParaRPr lang="en-US" altLang="ko-KR" sz="1400" dirty="0"/>
          </a:p>
          <a:p>
            <a:pPr>
              <a:lnSpc>
                <a:spcPct val="200000"/>
              </a:lnSpc>
            </a:pPr>
            <a:endParaRPr lang="en-US" altLang="ko-KR" sz="1400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sz="1400" dirty="0"/>
              <a:t>Beam trips cause severe thermal shock to the target and reactor structure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F690ED-761D-F766-E939-F7222DF2E824}"/>
              </a:ext>
            </a:extLst>
          </p:cNvPr>
          <p:cNvSpPr txBox="1"/>
          <p:nvPr/>
        </p:nvSpPr>
        <p:spPr>
          <a:xfrm>
            <a:off x="1283977" y="3414105"/>
            <a:ext cx="4669723" cy="697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맑은 고딕" panose="020B0503020000020004" pitchFamily="50" charset="-127"/>
              <a:buChar char="→"/>
            </a:pPr>
            <a:r>
              <a:rPr lang="en-US" altLang="ko-KR" sz="1400" dirty="0"/>
              <a:t>Accelerator provides CW proton beam</a:t>
            </a:r>
          </a:p>
          <a:p>
            <a:pPr marL="285750" indent="-285750">
              <a:lnSpc>
                <a:spcPct val="150000"/>
              </a:lnSpc>
              <a:buFont typeface="맑은 고딕" panose="020B0503020000020004" pitchFamily="50" charset="-127"/>
              <a:buChar char="→"/>
            </a:pPr>
            <a:r>
              <a:rPr lang="en-US" altLang="ko-KR" sz="1400" dirty="0"/>
              <a:t>For CW proton beam, SRF cavities are required</a:t>
            </a:r>
            <a:endParaRPr lang="ko-KR" altLang="en-US" sz="1400" dirty="0"/>
          </a:p>
        </p:txBody>
      </p: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EF81C921-707B-43DB-AB3D-2B24DCD26418}"/>
              </a:ext>
            </a:extLst>
          </p:cNvPr>
          <p:cNvGrpSpPr/>
          <p:nvPr/>
        </p:nvGrpSpPr>
        <p:grpSpPr>
          <a:xfrm>
            <a:off x="2275888" y="4777210"/>
            <a:ext cx="7119037" cy="1972647"/>
            <a:chOff x="1840311" y="777049"/>
            <a:chExt cx="8602763" cy="2487318"/>
          </a:xfrm>
        </p:grpSpPr>
        <p:pic>
          <p:nvPicPr>
            <p:cNvPr id="18" name="그림 17">
              <a:extLst>
                <a:ext uri="{FF2B5EF4-FFF2-40B4-BE49-F238E27FC236}">
                  <a16:creationId xmlns:a16="http://schemas.microsoft.com/office/drawing/2014/main" id="{97DE06B8-A2DD-669B-AC1F-4F775991D6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b="37899"/>
            <a:stretch>
              <a:fillRect/>
            </a:stretch>
          </p:blipFill>
          <p:spPr>
            <a:xfrm>
              <a:off x="1840311" y="777049"/>
              <a:ext cx="8456180" cy="2056893"/>
            </a:xfrm>
            <a:prstGeom prst="rect">
              <a:avLst/>
            </a:prstGeom>
          </p:spPr>
        </p:pic>
        <p:pic>
          <p:nvPicPr>
            <p:cNvPr id="19" name="그림 18">
              <a:extLst>
                <a:ext uri="{FF2B5EF4-FFF2-40B4-BE49-F238E27FC236}">
                  <a16:creationId xmlns:a16="http://schemas.microsoft.com/office/drawing/2014/main" id="{922F4F7B-5AAE-F49F-C58A-46164128B2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87005"/>
            <a:stretch>
              <a:fillRect/>
            </a:stretch>
          </p:blipFill>
          <p:spPr>
            <a:xfrm>
              <a:off x="1986894" y="2833942"/>
              <a:ext cx="8456180" cy="4304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28157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B2A9B6EF-59F8-C547-82F9-7C9C9BF1E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D8EB-FEAC-4F04-9861-049E1F05CF1F}" type="slidenum">
              <a:rPr lang="ko-KR" altLang="en-US" smtClean="0"/>
              <a:t>5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50A501-B780-B664-949E-7CABBB554684}"/>
              </a:ext>
            </a:extLst>
          </p:cNvPr>
          <p:cNvSpPr txBox="1"/>
          <p:nvPr/>
        </p:nvSpPr>
        <p:spPr>
          <a:xfrm>
            <a:off x="0" y="0"/>
            <a:ext cx="48055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/>
              <a:t>ADS – Spallation Target</a:t>
            </a:r>
            <a:endParaRPr lang="ko-KR" altLang="en-US" sz="3200" b="1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FB9564F2-ABEC-2DF4-8483-48F6CF1401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223" y="637514"/>
            <a:ext cx="3357546" cy="23372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1DE5033-1B5C-1F72-8209-CB57C84699CE}"/>
              </a:ext>
            </a:extLst>
          </p:cNvPr>
          <p:cNvSpPr txBox="1"/>
          <p:nvPr/>
        </p:nvSpPr>
        <p:spPr>
          <a:xfrm>
            <a:off x="3678509" y="628550"/>
            <a:ext cx="7037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b="1" dirty="0"/>
              <a:t>Spallation Reaction Mechanism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40C511-A6AD-A3C8-B0FE-B4F694A3E9F2}"/>
              </a:ext>
            </a:extLst>
          </p:cNvPr>
          <p:cNvSpPr txBox="1"/>
          <p:nvPr/>
        </p:nvSpPr>
        <p:spPr>
          <a:xfrm>
            <a:off x="3903386" y="927196"/>
            <a:ext cx="8288614" cy="1989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sz="1400" dirty="0"/>
              <a:t>High-energy protons collide with high-Z nuclei (Pb, LBE, W, etc.)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sz="1400" dirty="0"/>
              <a:t>Two-step process:</a:t>
            </a:r>
          </a:p>
          <a:p>
            <a:pPr>
              <a:lnSpc>
                <a:spcPct val="150000"/>
              </a:lnSpc>
            </a:pPr>
            <a:r>
              <a:rPr lang="en-US" altLang="ko-KR" sz="1400" dirty="0"/>
              <a:t>	1) Intra-nuclear cascade: Primary proton knocks out several protons and neutrons</a:t>
            </a:r>
          </a:p>
          <a:p>
            <a:pPr>
              <a:lnSpc>
                <a:spcPct val="150000"/>
              </a:lnSpc>
            </a:pPr>
            <a:r>
              <a:rPr lang="en-US" altLang="ko-KR" sz="1400" dirty="0"/>
              <a:t>	2) Evaporation stage: Excited nucleus “boils off”, releasing neutrons and spallation 	    residues or undergo further fission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sz="1400" dirty="0"/>
              <a:t>Result: </a:t>
            </a:r>
            <a:r>
              <a:rPr lang="en-US" altLang="ko-KR" sz="1400" b="1" dirty="0"/>
              <a:t>About 20 – 30 neutrons/proton</a:t>
            </a:r>
            <a:r>
              <a:rPr lang="en-US" altLang="ko-KR" sz="1400" dirty="0"/>
              <a:t> at 800 MeV – 1 GeV</a:t>
            </a:r>
            <a:endParaRPr lang="ko-KR" altLang="en-US" sz="1400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F490D9D7-1286-9EC1-D915-18970E4FBC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757" y="3755930"/>
            <a:ext cx="2886478" cy="30388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42AFED3-7912-F82E-EC0B-C2E3C17BC57F}"/>
                  </a:ext>
                </a:extLst>
              </p:cNvPr>
              <p:cNvSpPr txBox="1"/>
              <p:nvPr/>
            </p:nvSpPr>
            <p:spPr>
              <a:xfrm>
                <a:off x="371335" y="3180672"/>
                <a:ext cx="117175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b="1" dirty="0"/>
                  <a:t>Liquid Metal Target </a:t>
                </a:r>
                <a:r>
                  <a:rPr lang="en-US" altLang="ko-KR" dirty="0"/>
                  <a:t>required due to extremely high heat load (~ 1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𝑘𝑊</m:t>
                    </m:r>
                  </m:oMath>
                </a14:m>
                <a:r>
                  <a:rPr lang="en-US" altLang="ko-KR" dirty="0"/>
                  <a:t>/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ko-KR" dirty="0"/>
                  <a:t>) from 10-15 MW proton beam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42AFED3-7912-F82E-EC0B-C2E3C17BC5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335" y="3180672"/>
                <a:ext cx="11717554" cy="369332"/>
              </a:xfrm>
              <a:prstGeom prst="rect">
                <a:avLst/>
              </a:prstGeom>
              <a:blipFill>
                <a:blip r:embed="rId4"/>
                <a:stretch>
                  <a:fillRect l="-468" t="-10000" b="-26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C96A0E64-1151-4093-EACF-61212F28706E}"/>
              </a:ext>
            </a:extLst>
          </p:cNvPr>
          <p:cNvSpPr txBox="1"/>
          <p:nvPr/>
        </p:nvSpPr>
        <p:spPr>
          <a:xfrm>
            <a:off x="3462528" y="3897093"/>
            <a:ext cx="3243072" cy="2405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/>
              <a:t>Beam Window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sz="1400" dirty="0"/>
              <a:t>Separates accelerator vacuum from liquid target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sz="1400" dirty="0"/>
              <a:t>Suffers from thermal shock and radiation damage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sz="1400" dirty="0"/>
              <a:t>Beam Window lifetime is one of the limitation for high-power ADS</a:t>
            </a:r>
            <a:endParaRPr lang="ko-KR" altLang="en-US" sz="1400" dirty="0"/>
          </a:p>
        </p:txBody>
      </p:sp>
      <p:sp>
        <p:nvSpPr>
          <p:cNvPr id="12" name="화살표: 오른쪽 11">
            <a:extLst>
              <a:ext uri="{FF2B5EF4-FFF2-40B4-BE49-F238E27FC236}">
                <a16:creationId xmlns:a16="http://schemas.microsoft.com/office/drawing/2014/main" id="{D01124ED-3E0F-784E-093C-17DC0E350912}"/>
              </a:ext>
            </a:extLst>
          </p:cNvPr>
          <p:cNvSpPr/>
          <p:nvPr/>
        </p:nvSpPr>
        <p:spPr>
          <a:xfrm>
            <a:off x="6808893" y="4819282"/>
            <a:ext cx="536448" cy="5608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52461F7D-0C48-E998-DCC6-D40EDEFB7889}"/>
              </a:ext>
            </a:extLst>
          </p:cNvPr>
          <p:cNvSpPr/>
          <p:nvPr/>
        </p:nvSpPr>
        <p:spPr>
          <a:xfrm>
            <a:off x="2265847" y="6193273"/>
            <a:ext cx="702905" cy="1814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DCBC617-5A95-AC72-21CB-342B975F0707}"/>
                  </a:ext>
                </a:extLst>
              </p:cNvPr>
              <p:cNvSpPr txBox="1"/>
              <p:nvPr/>
            </p:nvSpPr>
            <p:spPr>
              <a:xfrm>
                <a:off x="7515590" y="3897093"/>
                <a:ext cx="4376523" cy="2728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ko-KR" b="1" dirty="0"/>
                  <a:t>Windowless Target</a:t>
                </a:r>
              </a:p>
              <a:p>
                <a:pPr marL="285750" indent="-285750">
                  <a:lnSpc>
                    <a:spcPct val="150000"/>
                  </a:lnSpc>
                  <a:buFontTx/>
                  <a:buChar char="-"/>
                </a:pPr>
                <a:r>
                  <a:rPr lang="en-US" altLang="ko-KR" sz="1400" dirty="0"/>
                  <a:t>No solid window between accelerator vacuum and liquid metal</a:t>
                </a:r>
              </a:p>
              <a:p>
                <a:pPr marL="285750" indent="-285750">
                  <a:lnSpc>
                    <a:spcPct val="150000"/>
                  </a:lnSpc>
                  <a:buFontTx/>
                  <a:buChar char="-"/>
                </a:pPr>
                <a:r>
                  <a:rPr lang="en-US" altLang="ko-KR" sz="1400" dirty="0"/>
                  <a:t>Avoids thermal shock and radiation damage issues of solid window</a:t>
                </a:r>
              </a:p>
              <a:p>
                <a:pPr marL="285750" indent="-285750">
                  <a:lnSpc>
                    <a:spcPct val="150000"/>
                  </a:lnSpc>
                  <a:buFontTx/>
                  <a:buChar char="-"/>
                </a:pPr>
                <a:r>
                  <a:rPr lang="en-US" altLang="ko-KR" sz="1400" dirty="0"/>
                  <a:t>Feasible because molten Pb and lead bismuth eutectic (LBE) have very low vapor pressure even at ~ 450 </a:t>
                </a:r>
                <a14:m>
                  <m:oMath xmlns:m="http://schemas.openxmlformats.org/officeDocument/2006/math">
                    <m:r>
                      <a:rPr lang="en-US" altLang="ko-KR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</m:oMath>
                </a14:m>
                <a:endParaRPr lang="ko-KR" altLang="en-US" sz="1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DCBC617-5A95-AC72-21CB-342B975F07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5590" y="3897093"/>
                <a:ext cx="4376523" cy="2728376"/>
              </a:xfrm>
              <a:prstGeom prst="rect">
                <a:avLst/>
              </a:prstGeom>
              <a:blipFill>
                <a:blip r:embed="rId5"/>
                <a:stretch>
                  <a:fillRect l="-1253" b="-133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4592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248CF108-0380-ECFD-DC02-2DFCA70D1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D8EB-FEAC-4F04-9861-049E1F05CF1F}" type="slidenum">
              <a:rPr lang="ko-KR" altLang="en-US" smtClean="0"/>
              <a:t>6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90B678-815A-6024-7875-DA0B817FFD08}"/>
              </a:ext>
            </a:extLst>
          </p:cNvPr>
          <p:cNvSpPr txBox="1"/>
          <p:nvPr/>
        </p:nvSpPr>
        <p:spPr>
          <a:xfrm>
            <a:off x="0" y="0"/>
            <a:ext cx="53219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/>
              <a:t>ADS – Sub-critical Reactor</a:t>
            </a:r>
            <a:endParaRPr lang="ko-KR" altLang="en-US" sz="3200" b="1" dirty="0"/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4D763F16-1187-854C-ED28-03C9930A7B43}"/>
              </a:ext>
            </a:extLst>
          </p:cNvPr>
          <p:cNvGrpSpPr>
            <a:grpSpLocks noChangeAspect="1"/>
          </p:cNvGrpSpPr>
          <p:nvPr/>
        </p:nvGrpSpPr>
        <p:grpSpPr>
          <a:xfrm>
            <a:off x="207263" y="2462184"/>
            <a:ext cx="5509552" cy="3362780"/>
            <a:chOff x="609599" y="1264920"/>
            <a:chExt cx="4373881" cy="2669618"/>
          </a:xfrm>
        </p:grpSpPr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96454ABE-3B5D-C92C-29CB-790CC65CBB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7067" t="611" r="24097" b="10273"/>
            <a:stretch>
              <a:fillRect/>
            </a:stretch>
          </p:blipFill>
          <p:spPr>
            <a:xfrm>
              <a:off x="609599" y="1264920"/>
              <a:ext cx="4373881" cy="2529840"/>
            </a:xfrm>
            <a:prstGeom prst="rect">
              <a:avLst/>
            </a:prstGeom>
          </p:spPr>
        </p:pic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A997759C-B992-2C3F-DDFC-5A42E4B9BB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92336"/>
            <a:stretch>
              <a:fillRect/>
            </a:stretch>
          </p:blipFill>
          <p:spPr>
            <a:xfrm>
              <a:off x="609599" y="3794760"/>
              <a:ext cx="4082238" cy="139778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6D2B671-6AF0-DB29-EE6D-CB485EDE1371}"/>
                  </a:ext>
                </a:extLst>
              </p:cNvPr>
              <p:cNvSpPr txBox="1"/>
              <p:nvPr/>
            </p:nvSpPr>
            <p:spPr>
              <a:xfrm>
                <a:off x="1376081" y="1387417"/>
                <a:ext cx="4719919" cy="5877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# 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𝑛𝑒𝑢𝑡𝑟𝑜𝑛𝑠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𝑜𝑛𝑒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𝑔𝑒𝑛𝑒𝑟𝑎𝑡𝑖𝑜𝑛</m:t>
                          </m:r>
                        </m:num>
                        <m:den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# 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𝑛𝑒𝑢𝑡𝑟𝑜𝑛𝑠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𝑝𝑟𝑒𝑣𝑖𝑜𝑢𝑠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𝑔𝑒𝑛𝑒𝑟𝑎𝑡𝑖𝑜𝑛</m:t>
                          </m:r>
                        </m:den>
                      </m:f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6D2B671-6AF0-DB29-EE6D-CB485EDE13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6081" y="1387417"/>
                <a:ext cx="4719919" cy="5877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569F26A-9588-AE00-2ADA-D97FDC197A50}"/>
                  </a:ext>
                </a:extLst>
              </p:cNvPr>
              <p:cNvSpPr txBox="1"/>
              <p:nvPr/>
            </p:nvSpPr>
            <p:spPr>
              <a:xfrm>
                <a:off x="207263" y="908304"/>
                <a:ext cx="82052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ko-KR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altLang="ko-KR" b="1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ko-KR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ko-KR" b="1" dirty="0"/>
                  <a:t>: </a:t>
                </a:r>
                <a:r>
                  <a:rPr lang="en-US" altLang="ko-KR" dirty="0"/>
                  <a:t>Chain reaction cannot be sustained with out external neutrons</a:t>
                </a:r>
                <a:endParaRPr lang="ko-KR" altLang="en-US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569F26A-9588-AE00-2ADA-D97FDC197A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263" y="908304"/>
                <a:ext cx="8205217" cy="369332"/>
              </a:xfrm>
              <a:prstGeom prst="rect">
                <a:avLst/>
              </a:prstGeom>
              <a:blipFill>
                <a:blip r:embed="rId4"/>
                <a:stretch>
                  <a:fillRect l="-446" t="-8197" b="-2459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9FE8B0D1-4952-B3D1-5D07-BCD2A4EA201F}"/>
              </a:ext>
            </a:extLst>
          </p:cNvPr>
          <p:cNvSpPr txBox="1"/>
          <p:nvPr/>
        </p:nvSpPr>
        <p:spPr>
          <a:xfrm>
            <a:off x="5716815" y="2374148"/>
            <a:ext cx="6120384" cy="3362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/>
              <a:t>External neutron source inserted through </a:t>
            </a:r>
            <a:r>
              <a:rPr lang="en-US" altLang="ko-KR" b="1" dirty="0"/>
              <a:t>evacuated beam channel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b="1" dirty="0"/>
              <a:t>Neutron flux peaks near the spallation target</a:t>
            </a:r>
            <a:r>
              <a:rPr lang="en-US" altLang="ko-KR" dirty="0"/>
              <a:t>, then falls off exponentially with distance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/>
              <a:t>High-energy spallation neutrons require </a:t>
            </a:r>
            <a:r>
              <a:rPr lang="en-US" altLang="ko-KR" b="1" dirty="0"/>
              <a:t>enhanced shielding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/>
              <a:t>Two-zone design: </a:t>
            </a:r>
            <a:r>
              <a:rPr lang="en-US" altLang="ko-KR" b="1" dirty="0"/>
              <a:t>fast core</a:t>
            </a:r>
            <a:r>
              <a:rPr lang="en-US" altLang="ko-KR" dirty="0"/>
              <a:t> burns MA, </a:t>
            </a:r>
            <a:r>
              <a:rPr lang="en-US" altLang="ko-KR" b="1" dirty="0"/>
              <a:t>thermal core</a:t>
            </a:r>
            <a:r>
              <a:rPr lang="en-US" altLang="ko-KR" dirty="0"/>
              <a:t> uses thorium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70454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F419E8D6-9D4E-4A96-447B-794F0BF7F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D8EB-FEAC-4F04-9861-049E1F05CF1F}" type="slidenum">
              <a:rPr lang="ko-KR" altLang="en-US" smtClean="0"/>
              <a:t>7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5D5B49-5CB2-41D4-C4DC-6BDB7EE83C2A}"/>
              </a:ext>
            </a:extLst>
          </p:cNvPr>
          <p:cNvSpPr txBox="1"/>
          <p:nvPr/>
        </p:nvSpPr>
        <p:spPr>
          <a:xfrm>
            <a:off x="0" y="0"/>
            <a:ext cx="77474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/>
              <a:t>ADS for Minor Actinide Transmutation</a:t>
            </a:r>
            <a:endParaRPr lang="ko-KR" altLang="en-US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A13C5B4-954B-F942-17F6-1E83914ED2FB}"/>
                  </a:ext>
                </a:extLst>
              </p:cNvPr>
              <p:cNvSpPr txBox="1"/>
              <p:nvPr/>
            </p:nvSpPr>
            <p:spPr>
              <a:xfrm>
                <a:off x="850392" y="4749128"/>
                <a:ext cx="110368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ko-KR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ko-KR" altLang="en-US" b="1" dirty="0"/>
                  <a:t> </a:t>
                </a:r>
                <a:r>
                  <a:rPr lang="en-US" altLang="ko-KR" b="1" dirty="0"/>
                  <a:t>decreases from beginning of the cycle to end of the cycle due to MA consumption</a:t>
                </a:r>
                <a:endParaRPr lang="ko-KR" altLang="en-US" b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A13C5B4-954B-F942-17F6-1E83914ED2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392" y="4749128"/>
                <a:ext cx="11036808" cy="369332"/>
              </a:xfrm>
              <a:prstGeom prst="rect">
                <a:avLst/>
              </a:prstGeom>
              <a:blipFill>
                <a:blip r:embed="rId3"/>
                <a:stretch>
                  <a:fillRect l="-387" t="-8197" b="-2459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40BDE31-B34C-926F-B3B5-57EABFB779F2}"/>
                  </a:ext>
                </a:extLst>
              </p:cNvPr>
              <p:cNvSpPr txBox="1"/>
              <p:nvPr/>
            </p:nvSpPr>
            <p:spPr>
              <a:xfrm>
                <a:off x="1176528" y="2467638"/>
                <a:ext cx="9448800" cy="311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맑은 고딕" panose="020B0503020000020004" pitchFamily="50" charset="-127"/>
                  <a:buChar char="→"/>
                </a:pPr>
                <a:r>
                  <a:rPr lang="en-US" altLang="ko-KR" sz="1400" dirty="0"/>
                  <a:t>ADS enables safe transmutation under sub-critical (</a:t>
                </a:r>
                <a14:m>
                  <m:oMath xmlns:m="http://schemas.openxmlformats.org/officeDocument/2006/math"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altLang="ko-KR" sz="1400" dirty="0"/>
                  <a:t>) conditions</a:t>
                </a:r>
                <a:endParaRPr lang="ko-KR" altLang="en-US" sz="1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40BDE31-B34C-926F-B3B5-57EABFB779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6528" y="2467638"/>
                <a:ext cx="9448800" cy="311817"/>
              </a:xfrm>
              <a:prstGeom prst="rect">
                <a:avLst/>
              </a:prstGeom>
              <a:blipFill>
                <a:blip r:embed="rId4"/>
                <a:stretch>
                  <a:fillRect l="-323" t="-11765" b="-2352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4FDBA177-195F-2C40-01AA-A1E611EF81DB}"/>
              </a:ext>
            </a:extLst>
          </p:cNvPr>
          <p:cNvSpPr txBox="1"/>
          <p:nvPr/>
        </p:nvSpPr>
        <p:spPr>
          <a:xfrm>
            <a:off x="1176528" y="4002724"/>
            <a:ext cx="9448800" cy="311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맑은 고딕" panose="020B0503020000020004" pitchFamily="50" charset="-127"/>
              <a:buChar char="→"/>
            </a:pPr>
            <a:r>
              <a:rPr lang="en-US" altLang="ko-KR" sz="1400" dirty="0"/>
              <a:t>One ADS can transmute MA equivalent to ~ 8-10 LWRs</a:t>
            </a:r>
            <a:endParaRPr lang="ko-KR" altLang="en-US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69A57F-896E-3262-B18B-A4A02849D377}"/>
              </a:ext>
            </a:extLst>
          </p:cNvPr>
          <p:cNvSpPr txBox="1"/>
          <p:nvPr/>
        </p:nvSpPr>
        <p:spPr>
          <a:xfrm>
            <a:off x="1179863" y="5217613"/>
            <a:ext cx="9448800" cy="311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맑은 고딕" panose="020B0503020000020004" pitchFamily="50" charset="-127"/>
              <a:buChar char="→"/>
            </a:pPr>
            <a:r>
              <a:rPr lang="en-US" altLang="ko-KR" sz="1400" dirty="0"/>
              <a:t>Proton beam power must be increased to keep reactor power constant</a:t>
            </a:r>
            <a:endParaRPr lang="ko-KR" altLang="en-US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7286C0-6EA1-276A-EF61-CC19B7727042}"/>
              </a:ext>
            </a:extLst>
          </p:cNvPr>
          <p:cNvSpPr txBox="1"/>
          <p:nvPr/>
        </p:nvSpPr>
        <p:spPr>
          <a:xfrm>
            <a:off x="850392" y="3111775"/>
            <a:ext cx="11036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b="1" dirty="0"/>
              <a:t>Fast-spectrum neutrons from the spallation target enable highly efficient MA transmutation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EC5333-CFEE-ADD5-E33F-81C228F8187D}"/>
              </a:ext>
            </a:extLst>
          </p:cNvPr>
          <p:cNvSpPr txBox="1"/>
          <p:nvPr/>
        </p:nvSpPr>
        <p:spPr>
          <a:xfrm>
            <a:off x="850392" y="1161124"/>
            <a:ext cx="11036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b="1" dirty="0"/>
              <a:t>MA-rich fuel shows unfavorable nuclear characteristics in critical reactors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DFF3777-B3FB-D47E-0658-B7CFA2E04FBD}"/>
                  </a:ext>
                </a:extLst>
              </p:cNvPr>
              <p:cNvSpPr txBox="1"/>
              <p:nvPr/>
            </p:nvSpPr>
            <p:spPr>
              <a:xfrm>
                <a:off x="1176528" y="1638616"/>
                <a:ext cx="9448800" cy="311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맑은 고딕" panose="020B0503020000020004" pitchFamily="50" charset="-127"/>
                  <a:buChar char="→"/>
                </a:pPr>
                <a:r>
                  <a:rPr lang="en-US" altLang="ko-KR" sz="1400" dirty="0"/>
                  <a:t>Very low </a:t>
                </a:r>
                <a14:m>
                  <m:oMath xmlns:m="http://schemas.openxmlformats.org/officeDocument/2006/math"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altLang="ko-KR" sz="1400" dirty="0"/>
                  <a:t>, weak Doppler feedback, and positive coolant void worth</a:t>
                </a:r>
                <a:endParaRPr lang="ko-KR" altLang="en-US" sz="1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DFF3777-B3FB-D47E-0658-B7CFA2E04F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6528" y="1638616"/>
                <a:ext cx="9448800" cy="311817"/>
              </a:xfrm>
              <a:prstGeom prst="rect">
                <a:avLst/>
              </a:prstGeom>
              <a:blipFill>
                <a:blip r:embed="rId5"/>
                <a:stretch>
                  <a:fillRect l="-323" t="-11765" b="-2352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12226770-6220-9549-AF6D-8382EDDE00A4}"/>
              </a:ext>
            </a:extLst>
          </p:cNvPr>
          <p:cNvSpPr txBox="1"/>
          <p:nvPr/>
        </p:nvSpPr>
        <p:spPr>
          <a:xfrm>
            <a:off x="1176528" y="2053127"/>
            <a:ext cx="9448800" cy="311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맑은 고딕" panose="020B0503020000020004" pitchFamily="50" charset="-127"/>
              <a:buChar char="→"/>
            </a:pPr>
            <a:r>
              <a:rPr lang="en-US" altLang="ko-KR" sz="1400" dirty="0"/>
              <a:t>Nuclear characteristics of MA challenge reactor safety under critical conditions</a:t>
            </a:r>
            <a:endParaRPr lang="ko-KR" altLang="en-US" sz="1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C46AD85-E886-BB9F-01BB-6F42C4B96D10}"/>
              </a:ext>
            </a:extLst>
          </p:cNvPr>
          <p:cNvSpPr txBox="1"/>
          <p:nvPr/>
        </p:nvSpPr>
        <p:spPr>
          <a:xfrm>
            <a:off x="1176528" y="3586007"/>
            <a:ext cx="9448800" cy="311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맑은 고딕" panose="020B0503020000020004" pitchFamily="50" charset="-127"/>
              <a:buChar char="→"/>
            </a:pPr>
            <a:r>
              <a:rPr lang="en-US" altLang="ko-KR" sz="1400" dirty="0"/>
              <a:t>Spallation neutrons have a fast spectrum, well-suited for fissioning MA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3509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52A8EAC5-A96D-951F-37DF-F1D58492A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D8EB-FEAC-4F04-9861-049E1F05CF1F}" type="slidenum">
              <a:rPr lang="ko-KR" altLang="en-US" smtClean="0"/>
              <a:t>8</a:t>
            </a:fld>
            <a:endParaRPr lang="ko-KR" altLang="en-US"/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024C4884-A106-7C93-2919-35A47DA20F80}"/>
              </a:ext>
            </a:extLst>
          </p:cNvPr>
          <p:cNvGrpSpPr>
            <a:grpSpLocks noChangeAspect="1"/>
          </p:cNvGrpSpPr>
          <p:nvPr/>
        </p:nvGrpSpPr>
        <p:grpSpPr>
          <a:xfrm>
            <a:off x="6230719" y="951830"/>
            <a:ext cx="4759761" cy="4954340"/>
            <a:chOff x="5737551" y="951830"/>
            <a:chExt cx="4759761" cy="4954340"/>
          </a:xfrm>
        </p:grpSpPr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973022B0-A1A7-A1B0-7B6F-3AFAFD949D6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737551" y="951830"/>
              <a:ext cx="4759761" cy="4954340"/>
              <a:chOff x="1141167" y="763708"/>
              <a:chExt cx="4759761" cy="4954340"/>
            </a:xfrm>
          </p:grpSpPr>
          <p:pic>
            <p:nvPicPr>
              <p:cNvPr id="4" name="그림 3">
                <a:extLst>
                  <a:ext uri="{FF2B5EF4-FFF2-40B4-BE49-F238E27FC236}">
                    <a16:creationId xmlns:a16="http://schemas.microsoft.com/office/drawing/2014/main" id="{82269D34-B3C2-9F19-FC17-688EF837FB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 t="5290" r="33470" b="395"/>
              <a:stretch>
                <a:fillRect/>
              </a:stretch>
            </p:blipFill>
            <p:spPr>
              <a:xfrm>
                <a:off x="1141167" y="902208"/>
                <a:ext cx="4759761" cy="4815840"/>
              </a:xfrm>
              <a:prstGeom prst="rect">
                <a:avLst/>
              </a:prstGeom>
            </p:spPr>
          </p:pic>
          <p:pic>
            <p:nvPicPr>
              <p:cNvPr id="5" name="그림 4">
                <a:extLst>
                  <a:ext uri="{FF2B5EF4-FFF2-40B4-BE49-F238E27FC236}">
                    <a16:creationId xmlns:a16="http://schemas.microsoft.com/office/drawing/2014/main" id="{09B006B0-B732-2C16-0FB0-5893E3E9E4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 t="1" b="95737"/>
              <a:stretch>
                <a:fillRect/>
              </a:stretch>
            </p:blipFill>
            <p:spPr>
              <a:xfrm>
                <a:off x="1244798" y="763708"/>
                <a:ext cx="4552497" cy="138500"/>
              </a:xfrm>
              <a:prstGeom prst="rect">
                <a:avLst/>
              </a:prstGeom>
            </p:spPr>
          </p:pic>
        </p:grpSp>
        <p:cxnSp>
          <p:nvCxnSpPr>
            <p:cNvPr id="9" name="직선 연결선 8">
              <a:extLst>
                <a:ext uri="{FF2B5EF4-FFF2-40B4-BE49-F238E27FC236}">
                  <a16:creationId xmlns:a16="http://schemas.microsoft.com/office/drawing/2014/main" id="{0FC34818-1F0B-AC00-3706-DD3EB199DC4B}"/>
                </a:ext>
              </a:extLst>
            </p:cNvPr>
            <p:cNvCxnSpPr/>
            <p:nvPr/>
          </p:nvCxnSpPr>
          <p:spPr>
            <a:xfrm>
              <a:off x="5841182" y="5181600"/>
              <a:ext cx="4314754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타원 9">
              <a:extLst>
                <a:ext uri="{FF2B5EF4-FFF2-40B4-BE49-F238E27FC236}">
                  <a16:creationId xmlns:a16="http://schemas.microsoft.com/office/drawing/2014/main" id="{2FBCFB0B-3496-E45D-E36F-4930B1B24BBF}"/>
                </a:ext>
              </a:extLst>
            </p:cNvPr>
            <p:cNvSpPr/>
            <p:nvPr/>
          </p:nvSpPr>
          <p:spPr>
            <a:xfrm>
              <a:off x="5828990" y="4957194"/>
              <a:ext cx="418809" cy="20002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타원 10">
              <a:extLst>
                <a:ext uri="{FF2B5EF4-FFF2-40B4-BE49-F238E27FC236}">
                  <a16:creationId xmlns:a16="http://schemas.microsoft.com/office/drawing/2014/main" id="{FE55D3CE-4AEC-C6DA-48BC-896FC04ED522}"/>
                </a:ext>
              </a:extLst>
            </p:cNvPr>
            <p:cNvSpPr/>
            <p:nvPr/>
          </p:nvSpPr>
          <p:spPr>
            <a:xfrm>
              <a:off x="8233831" y="4957194"/>
              <a:ext cx="544409" cy="20002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5" name="직선 연결선 14">
              <a:extLst>
                <a:ext uri="{FF2B5EF4-FFF2-40B4-BE49-F238E27FC236}">
                  <a16:creationId xmlns:a16="http://schemas.microsoft.com/office/drawing/2014/main" id="{553714F4-7B40-0DFE-1656-A1B42113035D}"/>
                </a:ext>
              </a:extLst>
            </p:cNvPr>
            <p:cNvCxnSpPr/>
            <p:nvPr/>
          </p:nvCxnSpPr>
          <p:spPr>
            <a:xfrm>
              <a:off x="5841182" y="3453385"/>
              <a:ext cx="4314754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타원 15">
              <a:extLst>
                <a:ext uri="{FF2B5EF4-FFF2-40B4-BE49-F238E27FC236}">
                  <a16:creationId xmlns:a16="http://schemas.microsoft.com/office/drawing/2014/main" id="{1E95DF9E-CFD6-073C-536F-C5FD68020E34}"/>
                </a:ext>
              </a:extLst>
            </p:cNvPr>
            <p:cNvSpPr/>
            <p:nvPr/>
          </p:nvSpPr>
          <p:spPr>
            <a:xfrm>
              <a:off x="5828990" y="3153897"/>
              <a:ext cx="418809" cy="21167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타원 16">
              <a:extLst>
                <a:ext uri="{FF2B5EF4-FFF2-40B4-BE49-F238E27FC236}">
                  <a16:creationId xmlns:a16="http://schemas.microsoft.com/office/drawing/2014/main" id="{E5AED5E5-11ED-1154-91ED-7D1A3345F0B5}"/>
                </a:ext>
              </a:extLst>
            </p:cNvPr>
            <p:cNvSpPr/>
            <p:nvPr/>
          </p:nvSpPr>
          <p:spPr>
            <a:xfrm>
              <a:off x="8233831" y="3015397"/>
              <a:ext cx="544409" cy="42579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1FAB7331-DD8A-9678-8D8E-ADDBF9E3B354}"/>
              </a:ext>
            </a:extLst>
          </p:cNvPr>
          <p:cNvSpPr txBox="1"/>
          <p:nvPr/>
        </p:nvSpPr>
        <p:spPr>
          <a:xfrm>
            <a:off x="0" y="0"/>
            <a:ext cx="20377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/>
              <a:t>ADS Gain</a:t>
            </a:r>
            <a:endParaRPr lang="ko-KR" altLang="en-US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3E576C9-155D-9CA0-D378-8C4ACDD63304}"/>
                  </a:ext>
                </a:extLst>
              </p:cNvPr>
              <p:cNvSpPr txBox="1"/>
              <p:nvPr/>
            </p:nvSpPr>
            <p:spPr>
              <a:xfrm>
                <a:off x="1201520" y="1090330"/>
                <a:ext cx="3502113" cy="6036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  <m:r>
                        <a:rPr lang="en-US" altLang="ko-K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>
                            <a:rPr lang="ko-KR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den>
                      </m:f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d>
                            <m:d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den>
                      </m:f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3E576C9-155D-9CA0-D378-8C4ACDD633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1520" y="1090330"/>
                <a:ext cx="3502113" cy="60369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411C249-CC59-B3F0-DB13-325EC9602661}"/>
                  </a:ext>
                </a:extLst>
              </p:cNvPr>
              <p:cNvSpPr txBox="1"/>
              <p:nvPr/>
            </p:nvSpPr>
            <p:spPr>
              <a:xfrm>
                <a:off x="1542896" y="1996312"/>
                <a:ext cx="2266326" cy="11110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𝑝𝑟𝑜𝑡𝑜𝑛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𝑏𝑒𝑎𝑚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𝑒𝑛𝑒𝑟𝑔𝑦</m:t>
                      </m:r>
                    </m:oMath>
                  </m:oMathPara>
                </a14:m>
                <a:endParaRPr lang="en-US" altLang="ko-KR" sz="14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𝑓𝑖𝑠𝑠𝑖𝑜𝑛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𝑒𝑛𝑒𝑟𝑔𝑦</m:t>
                      </m:r>
                    </m:oMath>
                  </m:oMathPara>
                </a14:m>
                <a:endParaRPr lang="en-US" altLang="ko-KR" sz="14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𝑠𝑝𝑎𝑙𝑙𝑎𝑡𝑖𝑜𝑛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𝑛𝑒𝑢𝑡𝑟𝑜𝑛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𝑦𝑖𝑒𝑙𝑑</m:t>
                      </m:r>
                    </m:oMath>
                  </m:oMathPara>
                </a14:m>
                <a:endParaRPr lang="en-US" altLang="ko-KR" sz="14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𝜈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𝑓𝑖𝑠𝑠𝑖𝑜𝑛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𝑛𝑒𝑢𝑡𝑟𝑜𝑛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𝑦𝑖𝑒𝑙𝑑</m:t>
                      </m:r>
                    </m:oMath>
                  </m:oMathPara>
                </a14:m>
                <a:endParaRPr lang="en-US" altLang="ko-KR" sz="14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𝑛𝑒𝑢𝑡𝑟𝑜𝑛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𝑚𝑢𝑙𝑡𝑖𝑝𝑙𝑖𝑐𝑎𝑡𝑖𝑜𝑛</m:t>
                      </m:r>
                    </m:oMath>
                  </m:oMathPara>
                </a14:m>
                <a:endParaRPr lang="ko-KR" altLang="en-US" sz="1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411C249-CC59-B3F0-DB13-325EC96026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2896" y="1996312"/>
                <a:ext cx="2266326" cy="1111073"/>
              </a:xfrm>
              <a:prstGeom prst="rect">
                <a:avLst/>
              </a:prstGeom>
              <a:blipFill>
                <a:blip r:embed="rId4"/>
                <a:stretch>
                  <a:fillRect l="-2688" b="-601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그림 21">
            <a:extLst>
              <a:ext uri="{FF2B5EF4-FFF2-40B4-BE49-F238E27FC236}">
                <a16:creationId xmlns:a16="http://schemas.microsoft.com/office/drawing/2014/main" id="{E431A083-38DB-3126-F6AF-C24C98AE54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791" y="3294378"/>
            <a:ext cx="5661491" cy="332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215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63DDC5D9-F8AF-C9B8-B4B6-5EFB74F1F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D8EB-FEAC-4F04-9861-049E1F05CF1F}" type="slidenum">
              <a:rPr lang="ko-KR" altLang="en-US" smtClean="0"/>
              <a:t>9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AB2064-4ACD-F356-806A-25643DD9C9C5}"/>
              </a:ext>
            </a:extLst>
          </p:cNvPr>
          <p:cNvSpPr txBox="1"/>
          <p:nvPr/>
        </p:nvSpPr>
        <p:spPr>
          <a:xfrm>
            <a:off x="0" y="0"/>
            <a:ext cx="56491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/>
              <a:t>ADS for Thorium Utilization</a:t>
            </a:r>
            <a:endParaRPr lang="ko-KR" altLang="en-US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375A207-7F52-5842-96E8-4C2C775B99B3}"/>
                  </a:ext>
                </a:extLst>
              </p:cNvPr>
              <p:cNvSpPr txBox="1"/>
              <p:nvPr/>
            </p:nvSpPr>
            <p:spPr>
              <a:xfrm>
                <a:off x="3592554" y="1740836"/>
                <a:ext cx="4113114" cy="3989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90</m:t>
                          </m:r>
                        </m:sub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232</m:t>
                          </m:r>
                        </m:sup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𝑇h</m:t>
                          </m:r>
                        </m:e>
                      </m:sPre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+ </m:t>
                      </m:r>
                      <m:sPre>
                        <m:sPre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sPre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 → </m:t>
                      </m:r>
                      <m:sPre>
                        <m:sPre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90</m:t>
                          </m:r>
                        </m:sub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233</m:t>
                          </m:r>
                        </m:sup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𝑇h</m:t>
                          </m:r>
                        </m:e>
                      </m:sPre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ko-KR" altLang="en-US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e>
                      </m:groupCh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 </m:t>
                      </m:r>
                      <m:sPre>
                        <m:sPre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91</m:t>
                          </m:r>
                        </m:sub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233</m:t>
                          </m:r>
                        </m:sup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𝑃𝑎</m:t>
                          </m:r>
                        </m:e>
                      </m:sPre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e>
                      </m:groupCh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 </m:t>
                      </m:r>
                      <m:sPre>
                        <m:sPre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92</m:t>
                          </m:r>
                        </m:sub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233</m:t>
                          </m:r>
                        </m:sup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</m:sPre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375A207-7F52-5842-96E8-4C2C775B99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2554" y="1740836"/>
                <a:ext cx="4113114" cy="39895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F1CB1BC0-A463-B94F-AB1B-7F0E49C1C656}"/>
              </a:ext>
            </a:extLst>
          </p:cNvPr>
          <p:cNvSpPr txBox="1"/>
          <p:nvPr/>
        </p:nvSpPr>
        <p:spPr>
          <a:xfrm>
            <a:off x="463296" y="865632"/>
            <a:ext cx="4209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1) Accelerator Breeder System (ABS)</a:t>
            </a:r>
            <a:endParaRPr lang="ko-KR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B8A251D-4D6E-8E1D-00E5-EE2EC57341E2}"/>
                  </a:ext>
                </a:extLst>
              </p:cNvPr>
              <p:cNvSpPr txBox="1"/>
              <p:nvPr/>
            </p:nvSpPr>
            <p:spPr>
              <a:xfrm>
                <a:off x="755904" y="2645664"/>
                <a:ext cx="10411968" cy="3382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dirty="0"/>
                  <a:t>Spallation target is surrounded by a thorium blanket, which absorbs neutrons and breeds fissile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92</m:t>
                        </m:r>
                      </m:sub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233</m:t>
                        </m:r>
                      </m:sup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sPre>
                  </m:oMath>
                </a14:m>
                <a:endParaRPr lang="en-US" altLang="ko-KR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dirty="0"/>
                  <a:t>High neutron flux from the spallation target enables much faster breeding compared to conventional thermal reactors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dirty="0"/>
                  <a:t>Once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92</m:t>
                        </m:r>
                      </m:sub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233</m:t>
                        </m:r>
                      </m:sup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sPre>
                  </m:oMath>
                </a14:m>
                <a:r>
                  <a:rPr lang="ko-KR" altLang="en-US" dirty="0"/>
                  <a:t> </a:t>
                </a:r>
                <a:r>
                  <a:rPr lang="en-US" altLang="ko-KR" dirty="0"/>
                  <a:t>reaches equilibrium concentration, the blanket is removed and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92</m:t>
                        </m:r>
                      </m:sub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233</m:t>
                        </m:r>
                      </m:sup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sPre>
                  </m:oMath>
                </a14:m>
                <a:r>
                  <a:rPr lang="ko-KR" altLang="en-US" dirty="0"/>
                  <a:t> </a:t>
                </a:r>
                <a:r>
                  <a:rPr lang="en-US" altLang="ko-KR" dirty="0"/>
                  <a:t>is chemically separated for use as reactor fuel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dirty="0"/>
                  <a:t>System is electricity-dependent: the high accelerator power consumption makes ABS economically unattractive, so it has never been implemented on commercial scale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B8A251D-4D6E-8E1D-00E5-EE2EC57341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904" y="2645664"/>
                <a:ext cx="10411968" cy="3382657"/>
              </a:xfrm>
              <a:prstGeom prst="rect">
                <a:avLst/>
              </a:prstGeom>
              <a:blipFill>
                <a:blip r:embed="rId3"/>
                <a:stretch>
                  <a:fillRect l="-351" b="-180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26746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1346</TotalTime>
  <Words>964</Words>
  <Application>Microsoft Office PowerPoint</Application>
  <PresentationFormat>와이드스크린</PresentationFormat>
  <Paragraphs>123</Paragraphs>
  <Slides>12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6" baseType="lpstr">
      <vt:lpstr>맑은 고딕</vt:lpstr>
      <vt:lpstr>Arial</vt:lpstr>
      <vt:lpstr>Cambria Math</vt:lpstr>
      <vt:lpstr>Office 테마</vt:lpstr>
      <vt:lpstr>37th JKPS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Thank you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최지영(첨단원자력공학부)</dc:creator>
  <cp:lastModifiedBy>최지영(첨단원자력공학부)</cp:lastModifiedBy>
  <cp:revision>3</cp:revision>
  <dcterms:created xsi:type="dcterms:W3CDTF">2025-11-27T04:16:36Z</dcterms:created>
  <dcterms:modified xsi:type="dcterms:W3CDTF">2025-11-28T06:47:42Z</dcterms:modified>
</cp:coreProperties>
</file>