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9" r:id="rId6"/>
    <p:sldId id="280" r:id="rId7"/>
    <p:sldId id="294" r:id="rId8"/>
    <p:sldId id="295" r:id="rId9"/>
    <p:sldId id="301" r:id="rId10"/>
    <p:sldId id="296" r:id="rId11"/>
    <p:sldId id="297" r:id="rId12"/>
    <p:sldId id="298" r:id="rId13"/>
    <p:sldId id="304" r:id="rId14"/>
    <p:sldId id="305" r:id="rId15"/>
    <p:sldId id="306" r:id="rId16"/>
    <p:sldId id="302" r:id="rId17"/>
    <p:sldId id="283" r:id="rId18"/>
    <p:sldId id="307" r:id="rId19"/>
  </p:sldIdLst>
  <p:sldSz cx="12192000" cy="6858000"/>
  <p:notesSz cx="10021888" cy="6889750"/>
  <p:defaultTextStyle>
    <a:defPPr>
      <a:defRPr lang="ko-KR"/>
    </a:defPPr>
    <a:lvl1pPr marL="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1pPr>
    <a:lvl2pPr marL="47889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2pPr>
    <a:lvl3pPr marL="957797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3pPr>
    <a:lvl4pPr marL="1436696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4pPr>
    <a:lvl5pPr marL="1915594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5pPr>
    <a:lvl6pPr marL="2394493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7pPr>
    <a:lvl8pPr marL="335229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7030A0"/>
    <a:srgbClr val="0000FF"/>
    <a:srgbClr val="D0D8E8"/>
    <a:srgbClr val="FFFF99"/>
    <a:srgbClr val="BC2A61"/>
    <a:srgbClr val="000000"/>
    <a:srgbClr val="DF0000"/>
    <a:srgbClr val="8C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A3777-EEC9-4B8A-941F-28AF05AB16F3}" v="32" dt="2025-09-05T06:31:11.387"/>
    <p1510:client id="{7BABED78-F5D0-4DDB-BEBD-FFAB92D5AEDF}" v="787" dt="2025-09-05T02:09:54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60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근우(첨단원자력공학부)" userId="1966d26e-7976-44e3-92ce-cb8395d14386" providerId="ADAL" clId="{B803F819-6055-42D2-BF2C-BAE90982AE11}"/>
    <pc:docChg chg="undo custSel addSld delSld modSld">
      <pc:chgData name="김근우(첨단원자력공학부)" userId="1966d26e-7976-44e3-92ce-cb8395d14386" providerId="ADAL" clId="{B803F819-6055-42D2-BF2C-BAE90982AE11}" dt="2025-07-22T07:00:53.704" v="1250" actId="164"/>
      <pc:docMkLst>
        <pc:docMk/>
      </pc:docMkLst>
      <pc:sldChg chg="modSp mod">
        <pc:chgData name="김근우(첨단원자력공학부)" userId="1966d26e-7976-44e3-92ce-cb8395d14386" providerId="ADAL" clId="{B803F819-6055-42D2-BF2C-BAE90982AE11}" dt="2025-07-22T04:56:46.049" v="11" actId="20577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B803F819-6055-42D2-BF2C-BAE90982AE11}" dt="2025-07-22T05:38:02.534" v="128" actId="47"/>
        <pc:sldMkLst>
          <pc:docMk/>
          <pc:sldMk cId="213437195" sldId="264"/>
        </pc:sldMkLst>
      </pc:sldChg>
      <pc:sldChg chg="addSp delSp modSp mod">
        <pc:chgData name="김근우(첨단원자력공학부)" userId="1966d26e-7976-44e3-92ce-cb8395d14386" providerId="ADAL" clId="{B803F819-6055-42D2-BF2C-BAE90982AE11}" dt="2025-07-22T05:41:22.656" v="193" actId="1076"/>
        <pc:sldMkLst>
          <pc:docMk/>
          <pc:sldMk cId="1586152205" sldId="274"/>
        </pc:sldMkLst>
      </pc:sldChg>
      <pc:sldChg chg="addSp modSp add mod">
        <pc:chgData name="김근우(첨단원자력공학부)" userId="1966d26e-7976-44e3-92ce-cb8395d14386" providerId="ADAL" clId="{B803F819-6055-42D2-BF2C-BAE90982AE11}" dt="2025-07-22T06:40:55.735" v="283" actId="1076"/>
        <pc:sldMkLst>
          <pc:docMk/>
          <pc:sldMk cId="2274827094" sldId="275"/>
        </pc:sldMkLst>
      </pc:sldChg>
      <pc:sldChg chg="addSp modSp mod">
        <pc:chgData name="김근우(첨단원자력공학부)" userId="1966d26e-7976-44e3-92ce-cb8395d14386" providerId="ADAL" clId="{B803F819-6055-42D2-BF2C-BAE90982AE11}" dt="2025-07-22T06:41:31.702" v="301" actId="207"/>
        <pc:sldMkLst>
          <pc:docMk/>
          <pc:sldMk cId="1041004613" sldId="280"/>
        </pc:sldMkLst>
      </pc:sldChg>
      <pc:sldChg chg="modSp mod">
        <pc:chgData name="김근우(첨단원자력공학부)" userId="1966d26e-7976-44e3-92ce-cb8395d14386" providerId="ADAL" clId="{B803F819-6055-42D2-BF2C-BAE90982AE11}" dt="2025-07-22T06:47:17.568" v="538" actId="1076"/>
        <pc:sldMkLst>
          <pc:docMk/>
          <pc:sldMk cId="1576021696" sldId="282"/>
        </pc:sldMkLst>
      </pc:sldChg>
      <pc:sldChg chg="addSp delSp modSp mod">
        <pc:chgData name="김근우(첨단원자력공학부)" userId="1966d26e-7976-44e3-92ce-cb8395d14386" providerId="ADAL" clId="{B803F819-6055-42D2-BF2C-BAE90982AE11}" dt="2025-07-22T05:36:56.894" v="126" actId="1076"/>
        <pc:sldMkLst>
          <pc:docMk/>
          <pc:sldMk cId="3490107765" sldId="283"/>
        </pc:sldMkLst>
      </pc:sldChg>
      <pc:sldChg chg="del">
        <pc:chgData name="김근우(첨단원자력공학부)" userId="1966d26e-7976-44e3-92ce-cb8395d14386" providerId="ADAL" clId="{B803F819-6055-42D2-BF2C-BAE90982AE11}" dt="2025-07-22T05:38:01.284" v="127" actId="47"/>
        <pc:sldMkLst>
          <pc:docMk/>
          <pc:sldMk cId="4290742373" sldId="284"/>
        </pc:sldMkLst>
      </pc:sldChg>
      <pc:sldChg chg="del">
        <pc:chgData name="김근우(첨단원자력공학부)" userId="1966d26e-7976-44e3-92ce-cb8395d14386" providerId="ADAL" clId="{B803F819-6055-42D2-BF2C-BAE90982AE11}" dt="2025-07-22T05:38:04.012" v="129" actId="47"/>
        <pc:sldMkLst>
          <pc:docMk/>
          <pc:sldMk cId="2371023739" sldId="285"/>
        </pc:sldMkLst>
      </pc:sldChg>
      <pc:sldChg chg="addSp delSp modSp mod">
        <pc:chgData name="김근우(첨단원자력공학부)" userId="1966d26e-7976-44e3-92ce-cb8395d14386" providerId="ADAL" clId="{B803F819-6055-42D2-BF2C-BAE90982AE11}" dt="2025-07-22T07:00:53.704" v="1250" actId="164"/>
        <pc:sldMkLst>
          <pc:docMk/>
          <pc:sldMk cId="3315617939" sldId="286"/>
        </pc:sldMkLst>
      </pc:sldChg>
      <pc:sldChg chg="del">
        <pc:chgData name="김근우(첨단원자력공학부)" userId="1966d26e-7976-44e3-92ce-cb8395d14386" providerId="ADAL" clId="{B803F819-6055-42D2-BF2C-BAE90982AE11}" dt="2025-07-22T05:38:05.983" v="130" actId="47"/>
        <pc:sldMkLst>
          <pc:docMk/>
          <pc:sldMk cId="1329454760" sldId="287"/>
        </pc:sldMkLst>
      </pc:sldChg>
      <pc:sldChg chg="addSp delSp modSp add mod">
        <pc:chgData name="김근우(첨단원자력공학부)" userId="1966d26e-7976-44e3-92ce-cb8395d14386" providerId="ADAL" clId="{B803F819-6055-42D2-BF2C-BAE90982AE11}" dt="2025-07-22T06:53:24.519" v="1003" actId="1076"/>
        <pc:sldMkLst>
          <pc:docMk/>
          <pc:sldMk cId="2136600031" sldId="287"/>
        </pc:sldMkLst>
      </pc:sldChg>
      <pc:sldChg chg="addSp delSp modSp add mod">
        <pc:chgData name="김근우(첨단원자력공학부)" userId="1966d26e-7976-44e3-92ce-cb8395d14386" providerId="ADAL" clId="{B803F819-6055-42D2-BF2C-BAE90982AE11}" dt="2025-07-22T06:56:58.537" v="1232" actId="207"/>
        <pc:sldMkLst>
          <pc:docMk/>
          <pc:sldMk cId="3664681271" sldId="288"/>
        </pc:sldMkLst>
      </pc:sldChg>
    </pc:docChg>
  </pc:docChgLst>
  <pc:docChgLst>
    <pc:chgData name="김근우(첨단원자력공학부)" userId="1966d26e-7976-44e3-92ce-cb8395d14386" providerId="ADAL" clId="{8488444D-0526-4CAF-8B05-DBC4AA6B648D}"/>
    <pc:docChg chg="undo redo custSel addSld delSld modSld sldOrd modMainMaster modNotesMaster">
      <pc:chgData name="김근우(첨단원자력공학부)" userId="1966d26e-7976-44e3-92ce-cb8395d14386" providerId="ADAL" clId="{8488444D-0526-4CAF-8B05-DBC4AA6B648D}" dt="2025-07-25T03:44:59.185" v="3704" actId="1076"/>
      <pc:docMkLst>
        <pc:docMk/>
      </pc:docMkLst>
      <pc:sldChg chg="addSp delSp modSp mod">
        <pc:chgData name="김근우(첨단원자력공학부)" userId="1966d26e-7976-44e3-92ce-cb8395d14386" providerId="ADAL" clId="{8488444D-0526-4CAF-8B05-DBC4AA6B648D}" dt="2025-07-25T00:45:02.223" v="3015" actId="1076"/>
        <pc:sldMkLst>
          <pc:docMk/>
          <pc:sldMk cId="1586152205" sldId="274"/>
        </pc:sldMkLst>
      </pc:sldChg>
      <pc:sldChg chg="add del">
        <pc:chgData name="김근우(첨단원자력공학부)" userId="1966d26e-7976-44e3-92ce-cb8395d14386" providerId="ADAL" clId="{8488444D-0526-4CAF-8B05-DBC4AA6B648D}" dt="2025-07-24T23:52:15.331" v="1369"/>
        <pc:sldMkLst>
          <pc:docMk/>
          <pc:sldMk cId="899488633" sldId="275"/>
        </pc:sldMkLst>
      </pc:sldChg>
      <pc:sldChg chg="addSp delSp modSp add del mod delAnim">
        <pc:chgData name="김근우(첨단원자력공학부)" userId="1966d26e-7976-44e3-92ce-cb8395d14386" providerId="ADAL" clId="{8488444D-0526-4CAF-8B05-DBC4AA6B648D}" dt="2025-07-25T00:41:13.173" v="2824" actId="1076"/>
        <pc:sldMkLst>
          <pc:docMk/>
          <pc:sldMk cId="2274827094" sldId="275"/>
        </pc:sldMkLst>
      </pc:sldChg>
      <pc:sldChg chg="addSp delSp modSp mod modAnim">
        <pc:chgData name="김근우(첨단원자력공학부)" userId="1966d26e-7976-44e3-92ce-cb8395d14386" providerId="ADAL" clId="{8488444D-0526-4CAF-8B05-DBC4AA6B648D}" dt="2025-07-25T00:40:54.476" v="2817" actId="21"/>
        <pc:sldMkLst>
          <pc:docMk/>
          <pc:sldMk cId="1041004613" sldId="280"/>
        </pc:sldMkLst>
      </pc:sldChg>
      <pc:sldChg chg="addSp delSp modSp mod">
        <pc:chgData name="김근우(첨단원자력공학부)" userId="1966d26e-7976-44e3-92ce-cb8395d14386" providerId="ADAL" clId="{8488444D-0526-4CAF-8B05-DBC4AA6B648D}" dt="2025-07-25T00:47:34.841" v="3073" actId="1076"/>
        <pc:sldMkLst>
          <pc:docMk/>
          <pc:sldMk cId="1576021696" sldId="282"/>
        </pc:sldMkLst>
      </pc:sldChg>
      <pc:sldChg chg="modSp mod">
        <pc:chgData name="김근우(첨단원자력공학부)" userId="1966d26e-7976-44e3-92ce-cb8395d14386" providerId="ADAL" clId="{8488444D-0526-4CAF-8B05-DBC4AA6B648D}" dt="2025-07-24T23:48:15.894" v="1327"/>
        <pc:sldMkLst>
          <pc:docMk/>
          <pc:sldMk cId="3490107765" sldId="283"/>
        </pc:sldMkLst>
      </pc:sldChg>
      <pc:sldChg chg="addSp delSp modSp mod ord">
        <pc:chgData name="김근우(첨단원자력공학부)" userId="1966d26e-7976-44e3-92ce-cb8395d14386" providerId="ADAL" clId="{8488444D-0526-4CAF-8B05-DBC4AA6B648D}" dt="2025-07-25T01:20:41.010" v="3663" actId="1076"/>
        <pc:sldMkLst>
          <pc:docMk/>
          <pc:sldMk cId="3315617939" sldId="286"/>
        </pc:sldMkLst>
      </pc:sldChg>
      <pc:sldChg chg="addSp delSp modSp mod">
        <pc:chgData name="김근우(첨단원자력공학부)" userId="1966d26e-7976-44e3-92ce-cb8395d14386" providerId="ADAL" clId="{8488444D-0526-4CAF-8B05-DBC4AA6B648D}" dt="2025-07-25T03:44:59.185" v="3704" actId="1076"/>
        <pc:sldMkLst>
          <pc:docMk/>
          <pc:sldMk cId="2136600031" sldId="287"/>
        </pc:sldMkLst>
      </pc:sldChg>
      <pc:sldChg chg="addSp delSp modSp mod">
        <pc:chgData name="김근우(첨단원자력공학부)" userId="1966d26e-7976-44e3-92ce-cb8395d14386" providerId="ADAL" clId="{8488444D-0526-4CAF-8B05-DBC4AA6B648D}" dt="2025-07-25T01:02:51.996" v="3453" actId="207"/>
        <pc:sldMkLst>
          <pc:docMk/>
          <pc:sldMk cId="3664681271" sldId="288"/>
        </pc:sldMkLst>
      </pc:sldChg>
      <pc:sldChg chg="addSp delSp modSp add mod ord modAnim modNotes">
        <pc:chgData name="김근우(첨단원자력공학부)" userId="1966d26e-7976-44e3-92ce-cb8395d14386" providerId="ADAL" clId="{8488444D-0526-4CAF-8B05-DBC4AA6B648D}" dt="2025-07-24T23:48:15.894" v="1327"/>
        <pc:sldMkLst>
          <pc:docMk/>
          <pc:sldMk cId="1414227592" sldId="289"/>
        </pc:sldMkLst>
      </pc:sldChg>
      <pc:sldChg chg="addSp delSp modSp add del mod">
        <pc:chgData name="김근우(첨단원자력공학부)" userId="1966d26e-7976-44e3-92ce-cb8395d14386" providerId="ADAL" clId="{8488444D-0526-4CAF-8B05-DBC4AA6B648D}" dt="2025-07-25T00:40:07.942" v="2794" actId="47"/>
        <pc:sldMkLst>
          <pc:docMk/>
          <pc:sldMk cId="327020171" sldId="290"/>
        </pc:sldMkLst>
      </pc:sldChg>
      <pc:sldChg chg="addSp delSp modSp add mod delAnim modAnim">
        <pc:chgData name="김근우(첨단원자력공학부)" userId="1966d26e-7976-44e3-92ce-cb8395d14386" providerId="ADAL" clId="{8488444D-0526-4CAF-8B05-DBC4AA6B648D}" dt="2025-07-25T00:45:28.437" v="3033" actId="1076"/>
        <pc:sldMkLst>
          <pc:docMk/>
          <pc:sldMk cId="3338988315" sldId="291"/>
        </pc:sldMkLst>
      </pc:sldChg>
      <pc:sldChg chg="add">
        <pc:chgData name="김근우(첨단원자력공학부)" userId="1966d26e-7976-44e3-92ce-cb8395d14386" providerId="ADAL" clId="{8488444D-0526-4CAF-8B05-DBC4AA6B648D}" dt="2025-07-25T00:48:17.642" v="3106" actId="2890"/>
        <pc:sldMkLst>
          <pc:docMk/>
          <pc:sldMk cId="474951749" sldId="292"/>
        </pc:sldMkLst>
      </pc:sldChg>
      <pc:sldChg chg="addSp delSp modSp add mod">
        <pc:chgData name="김근우(첨단원자력공학부)" userId="1966d26e-7976-44e3-92ce-cb8395d14386" providerId="ADAL" clId="{8488444D-0526-4CAF-8B05-DBC4AA6B648D}" dt="2025-07-25T01:21:33.587" v="3703" actId="1582"/>
        <pc:sldMkLst>
          <pc:docMk/>
          <pc:sldMk cId="547779310" sldId="293"/>
        </pc:sldMkLst>
      </pc:sldChg>
      <pc:sldMasterChg chg="modSp modSldLayout">
        <pc:chgData name="김근우(첨단원자력공학부)" userId="1966d26e-7976-44e3-92ce-cb8395d14386" providerId="ADAL" clId="{8488444D-0526-4CAF-8B05-DBC4AA6B648D}" dt="2025-07-24T23:48:15.894" v="1327"/>
        <pc:sldMasterMkLst>
          <pc:docMk/>
          <pc:sldMasterMk cId="3014482688" sldId="2147483650"/>
        </pc:sldMasterMkLst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3057194851" sldId="2147483651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3763985873" sldId="2147483652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2985148911" sldId="2147483653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1005691340" sldId="2147483654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3920999140" sldId="2147483655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4136067456" sldId="2147483658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1047725992" sldId="2147483659"/>
          </pc:sldLayoutMkLst>
        </pc:sldLayoutChg>
        <pc:sldLayoutChg chg="modSp">
          <pc:chgData name="김근우(첨단원자력공학부)" userId="1966d26e-7976-44e3-92ce-cb8395d14386" providerId="ADAL" clId="{8488444D-0526-4CAF-8B05-DBC4AA6B648D}" dt="2025-07-24T23:48:15.894" v="1327"/>
          <pc:sldLayoutMkLst>
            <pc:docMk/>
            <pc:sldMasterMk cId="3014482688" sldId="2147483650"/>
            <pc:sldLayoutMk cId="295539490" sldId="2147483661"/>
          </pc:sldLayoutMkLst>
        </pc:sldLayoutChg>
      </pc:sldMasterChg>
      <pc:sldMasterChg chg="modSldLayout">
        <pc:chgData name="김근우(첨단원자력공학부)" userId="1966d26e-7976-44e3-92ce-cb8395d14386" providerId="ADAL" clId="{8488444D-0526-4CAF-8B05-DBC4AA6B648D}" dt="2025-07-24T23:47:49.942" v="1300"/>
        <pc:sldMasterMkLst>
          <pc:docMk/>
          <pc:sldMasterMk cId="2534915252" sldId="2147483662"/>
        </pc:sldMasterMkLst>
        <pc:sldLayoutChg chg="addSp">
          <pc:chgData name="김근우(첨단원자력공학부)" userId="1966d26e-7976-44e3-92ce-cb8395d14386" providerId="ADAL" clId="{8488444D-0526-4CAF-8B05-DBC4AA6B648D}" dt="2025-07-24T23:47:49.942" v="1300"/>
          <pc:sldLayoutMkLst>
            <pc:docMk/>
            <pc:sldMasterMk cId="2534915252" sldId="2147483662"/>
            <pc:sldLayoutMk cId="3661300572" sldId="2147483663"/>
          </pc:sldLayoutMkLst>
        </pc:sldLayoutChg>
        <pc:sldLayoutChg chg="addSp">
          <pc:chgData name="김근우(첨단원자력공학부)" userId="1966d26e-7976-44e3-92ce-cb8395d14386" providerId="ADAL" clId="{8488444D-0526-4CAF-8B05-DBC4AA6B648D}" dt="2025-07-24T23:47:49.942" v="1300"/>
          <pc:sldLayoutMkLst>
            <pc:docMk/>
            <pc:sldMasterMk cId="2534915252" sldId="2147483662"/>
            <pc:sldLayoutMk cId="1148650725" sldId="2147483664"/>
          </pc:sldLayoutMkLst>
        </pc:sldLayoutChg>
      </pc:sldMasterChg>
      <pc:sldMasterChg chg="modSldLayout">
        <pc:chgData name="김근우(첨단원자력공학부)" userId="1966d26e-7976-44e3-92ce-cb8395d14386" providerId="ADAL" clId="{8488444D-0526-4CAF-8B05-DBC4AA6B648D}" dt="2025-07-24T23:47:44.131" v="1287"/>
        <pc:sldMasterMkLst>
          <pc:docMk/>
          <pc:sldMasterMk cId="2836790085" sldId="2147483662"/>
        </pc:sldMasterMkLst>
        <pc:sldLayoutChg chg="addSp">
          <pc:chgData name="김근우(첨단원자력공학부)" userId="1966d26e-7976-44e3-92ce-cb8395d14386" providerId="ADAL" clId="{8488444D-0526-4CAF-8B05-DBC4AA6B648D}" dt="2025-07-24T23:47:44.131" v="1287"/>
          <pc:sldLayoutMkLst>
            <pc:docMk/>
            <pc:sldMasterMk cId="2836790085" sldId="2147483662"/>
            <pc:sldLayoutMk cId="1494539476" sldId="2147483663"/>
          </pc:sldLayoutMkLst>
        </pc:sldLayoutChg>
        <pc:sldLayoutChg chg="addSp">
          <pc:chgData name="김근우(첨단원자력공학부)" userId="1966d26e-7976-44e3-92ce-cb8395d14386" providerId="ADAL" clId="{8488444D-0526-4CAF-8B05-DBC4AA6B648D}" dt="2025-07-24T23:47:44.131" v="1287"/>
          <pc:sldLayoutMkLst>
            <pc:docMk/>
            <pc:sldMasterMk cId="2836790085" sldId="2147483662"/>
            <pc:sldLayoutMk cId="662056235" sldId="2147483664"/>
          </pc:sldLayoutMkLst>
        </pc:sldLayoutChg>
      </pc:sldMasterChg>
      <pc:sldMasterChg chg="modSldLayout">
        <pc:chgData name="김근우(첨단원자력공학부)" userId="1966d26e-7976-44e3-92ce-cb8395d14386" providerId="ADAL" clId="{8488444D-0526-4CAF-8B05-DBC4AA6B648D}" dt="2025-07-24T23:48:06.971" v="1315"/>
        <pc:sldMasterMkLst>
          <pc:docMk/>
          <pc:sldMasterMk cId="3458409241" sldId="2147483662"/>
        </pc:sldMasterMkLst>
        <pc:sldLayoutChg chg="addSp">
          <pc:chgData name="김근우(첨단원자력공학부)" userId="1966d26e-7976-44e3-92ce-cb8395d14386" providerId="ADAL" clId="{8488444D-0526-4CAF-8B05-DBC4AA6B648D}" dt="2025-07-24T23:48:06.971" v="1315"/>
          <pc:sldLayoutMkLst>
            <pc:docMk/>
            <pc:sldMasterMk cId="3458409241" sldId="2147483662"/>
            <pc:sldLayoutMk cId="424115149" sldId="2147483663"/>
          </pc:sldLayoutMkLst>
        </pc:sldLayoutChg>
        <pc:sldLayoutChg chg="addSp">
          <pc:chgData name="김근우(첨단원자력공학부)" userId="1966d26e-7976-44e3-92ce-cb8395d14386" providerId="ADAL" clId="{8488444D-0526-4CAF-8B05-DBC4AA6B648D}" dt="2025-07-24T23:48:06.971" v="1315"/>
          <pc:sldLayoutMkLst>
            <pc:docMk/>
            <pc:sldMasterMk cId="3458409241" sldId="2147483662"/>
            <pc:sldLayoutMk cId="3988441560" sldId="2147483664"/>
          </pc:sldLayoutMkLst>
        </pc:sldLayoutChg>
      </pc:sldMasterChg>
    </pc:docChg>
  </pc:docChgLst>
  <pc:docChgLst>
    <pc:chgData name="김근우(첨단원자력공학부)" userId="1966d26e-7976-44e3-92ce-cb8395d14386" providerId="ADAL" clId="{BA974212-5216-4741-927D-469A47404913}"/>
    <pc:docChg chg="undo custSel modSld">
      <pc:chgData name="김근우(첨단원자력공학부)" userId="1966d26e-7976-44e3-92ce-cb8395d14386" providerId="ADAL" clId="{BA974212-5216-4741-927D-469A47404913}" dt="2024-08-26T01:52:24.559" v="7" actId="14100"/>
      <pc:docMkLst>
        <pc:docMk/>
      </pc:docMkLst>
      <pc:sldChg chg="modSp mod">
        <pc:chgData name="김근우(첨단원자력공학부)" userId="1966d26e-7976-44e3-92ce-cb8395d14386" providerId="ADAL" clId="{BA974212-5216-4741-927D-469A47404913}" dt="2024-08-26T01:52:24.559" v="7" actId="14100"/>
        <pc:sldMkLst>
          <pc:docMk/>
          <pc:sldMk cId="3335563966" sldId="372"/>
        </pc:sldMkLst>
      </pc:sldChg>
    </pc:docChg>
  </pc:docChgLst>
  <pc:docChgLst>
    <pc:chgData name="김근우(첨단원자력공학부)" userId="1966d26e-7976-44e3-92ce-cb8395d14386" providerId="ADAL" clId="{CC24AFAB-F6B4-4AAB-AE38-4C2637B7BF12}"/>
    <pc:docChg chg="custSel delSld modSld">
      <pc:chgData name="김근우(첨단원자력공학부)" userId="1966d26e-7976-44e3-92ce-cb8395d14386" providerId="ADAL" clId="{CC24AFAB-F6B4-4AAB-AE38-4C2637B7BF12}" dt="2024-09-09T07:11:46.464" v="3" actId="20577"/>
      <pc:docMkLst>
        <pc:docMk/>
      </pc:docMkLst>
      <pc:sldChg chg="modSp mod">
        <pc:chgData name="김근우(첨단원자력공학부)" userId="1966d26e-7976-44e3-92ce-cb8395d14386" providerId="ADAL" clId="{CC24AFAB-F6B4-4AAB-AE38-4C2637B7BF12}" dt="2024-09-09T07:11:46.464" v="3" actId="20577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206257814" sldId="27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921885303" sldId="27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941900328" sldId="280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18301758" sldId="284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171750575" sldId="28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162376351" sldId="28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170228524" sldId="29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850927493" sldId="29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788567909" sldId="35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591540377" sldId="358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022174925" sldId="359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425834114" sldId="36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970702308" sldId="362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62193681" sldId="36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543721029" sldId="364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965360676" sldId="36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805527692" sldId="36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6549796" sldId="36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039114873" sldId="368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913020666" sldId="369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5646099" sldId="370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0341568" sldId="37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35563966" sldId="372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1021992" sldId="37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964211648" sldId="374"/>
        </pc:sldMkLst>
      </pc:sldChg>
    </pc:docChg>
  </pc:docChgLst>
  <pc:docChgLst>
    <pc:chgData name="김근우(첨단원자력공학부)" userId="1966d26e-7976-44e3-92ce-cb8395d14386" providerId="ADAL" clId="{5D84E47A-D853-416A-818E-D8B137EF14ED}"/>
    <pc:docChg chg="addSld modMainMaster">
      <pc:chgData name="김근우(첨단원자력공학부)" userId="1966d26e-7976-44e3-92ce-cb8395d14386" providerId="ADAL" clId="{5D84E47A-D853-416A-818E-D8B137EF14ED}" dt="2024-11-03T11:40:35.181" v="7" actId="735"/>
      <pc:docMkLst>
        <pc:docMk/>
      </pc:docMkLst>
      <pc:sldChg chg="new">
        <pc:chgData name="김근우(첨단원자력공학부)" userId="1966d26e-7976-44e3-92ce-cb8395d14386" providerId="ADAL" clId="{5D84E47A-D853-416A-818E-D8B137EF14ED}" dt="2024-11-01T13:20:55.010" v="5" actId="680"/>
        <pc:sldMkLst>
          <pc:docMk/>
          <pc:sldMk cId="2106970611" sldId="257"/>
        </pc:sldMkLst>
      </pc:sldChg>
      <pc:sldChg chg="new">
        <pc:chgData name="김근우(첨단원자력공학부)" userId="1966d26e-7976-44e3-92ce-cb8395d14386" providerId="ADAL" clId="{5D84E47A-D853-416A-818E-D8B137EF14ED}" dt="2024-11-01T13:20:56.706" v="6" actId="680"/>
        <pc:sldMkLst>
          <pc:docMk/>
          <pc:sldMk cId="780705876" sldId="258"/>
        </pc:sldMkLst>
      </pc:sldChg>
      <pc:sldMasterChg chg="modSp modSldLayout">
        <pc:chgData name="김근우(첨단원자력공학부)" userId="1966d26e-7976-44e3-92ce-cb8395d14386" providerId="ADAL" clId="{5D84E47A-D853-416A-818E-D8B137EF14ED}" dt="2024-11-03T11:40:35.181" v="7" actId="735"/>
        <pc:sldMasterMkLst>
          <pc:docMk/>
          <pc:sldMasterMk cId="3014482688" sldId="2147483650"/>
        </pc:sldMasterMkLst>
        <pc:sldLayoutChg chg="modSp mod">
          <pc:chgData name="김근우(첨단원자력공학부)" userId="1966d26e-7976-44e3-92ce-cb8395d14386" providerId="ADAL" clId="{5D84E47A-D853-416A-818E-D8B137EF14ED}" dt="2024-11-01T13:20:44.103" v="3" actId="735"/>
          <pc:sldLayoutMkLst>
            <pc:docMk/>
            <pc:sldMasterMk cId="3014482688" sldId="2147483650"/>
            <pc:sldLayoutMk cId="3057194851" sldId="2147483651"/>
          </pc:sldLayoutMkLst>
        </pc:sldLayoutChg>
        <pc:sldLayoutChg chg="modSp">
          <pc:chgData name="김근우(첨단원자력공학부)" userId="1966d26e-7976-44e3-92ce-cb8395d14386" providerId="ADAL" clId="{5D84E47A-D853-416A-818E-D8B137EF14ED}" dt="2024-11-01T13:20:44.792" v="4" actId="735"/>
          <pc:sldLayoutMkLst>
            <pc:docMk/>
            <pc:sldMasterMk cId="3014482688" sldId="2147483650"/>
            <pc:sldLayoutMk cId="2985148911" sldId="2147483653"/>
          </pc:sldLayoutMkLst>
        </pc:sldLayoutChg>
      </pc:sldMasterChg>
    </pc:docChg>
  </pc:docChgLst>
  <pc:docChgLst>
    <pc:chgData name="김근우(첨단원자력공학부)" userId="1966d26e-7976-44e3-92ce-cb8395d14386" providerId="ADAL" clId="{980E0075-776C-4FA2-ACBA-60A269033DF4}"/>
    <pc:docChg chg="undo redo custSel addSld delSld modSld sldOrd">
      <pc:chgData name="김근우(첨단원자력공학부)" userId="1966d26e-7976-44e3-92ce-cb8395d14386" providerId="ADAL" clId="{980E0075-776C-4FA2-ACBA-60A269033DF4}" dt="2025-07-16T02:26:36.995" v="7282" actId="20577"/>
      <pc:docMkLst>
        <pc:docMk/>
      </pc:docMkLst>
      <pc:sldChg chg="modSp mod">
        <pc:chgData name="김근우(첨단원자력공학부)" userId="1966d26e-7976-44e3-92ce-cb8395d14386" providerId="ADAL" clId="{980E0075-776C-4FA2-ACBA-60A269033DF4}" dt="2025-07-15T23:56:58.959" v="1589" actId="27636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980E0075-776C-4FA2-ACBA-60A269033DF4}" dt="2025-07-16T01:30:07.812" v="5536" actId="47"/>
        <pc:sldMkLst>
          <pc:docMk/>
          <pc:sldMk cId="780705876" sldId="258"/>
        </pc:sldMkLst>
      </pc:sldChg>
      <pc:sldChg chg="del">
        <pc:chgData name="김근우(첨단원자력공학부)" userId="1966d26e-7976-44e3-92ce-cb8395d14386" providerId="ADAL" clId="{980E0075-776C-4FA2-ACBA-60A269033DF4}" dt="2025-07-15T13:03:23.733" v="1" actId="47"/>
        <pc:sldMkLst>
          <pc:docMk/>
          <pc:sldMk cId="1564650163" sldId="260"/>
        </pc:sldMkLst>
      </pc:sldChg>
      <pc:sldChg chg="addSp modSp add mod modAnim">
        <pc:chgData name="김근우(첨단원자력공학부)" userId="1966d26e-7976-44e3-92ce-cb8395d14386" providerId="ADAL" clId="{980E0075-776C-4FA2-ACBA-60A269033DF4}" dt="2025-07-16T01:29:21.362" v="5534" actId="113"/>
        <pc:sldMkLst>
          <pc:docMk/>
          <pc:sldMk cId="1951998973" sldId="263"/>
        </pc:sldMkLst>
      </pc:sldChg>
      <pc:sldChg chg="del">
        <pc:chgData name="김근우(첨단원자력공학부)" userId="1966d26e-7976-44e3-92ce-cb8395d14386" providerId="ADAL" clId="{980E0075-776C-4FA2-ACBA-60A269033DF4}" dt="2025-07-15T12:57:34.077" v="0" actId="47"/>
        <pc:sldMkLst>
          <pc:docMk/>
          <pc:sldMk cId="259983402" sldId="266"/>
        </pc:sldMkLst>
      </pc:sldChg>
      <pc:sldChg chg="modSp del mod">
        <pc:chgData name="김근우(첨단원자력공학부)" userId="1966d26e-7976-44e3-92ce-cb8395d14386" providerId="ADAL" clId="{980E0075-776C-4FA2-ACBA-60A269033DF4}" dt="2025-07-16T01:58:12.050" v="5862" actId="47"/>
        <pc:sldMkLst>
          <pc:docMk/>
          <pc:sldMk cId="3389149620" sldId="267"/>
        </pc:sldMkLst>
      </pc:sldChg>
      <pc:sldChg chg="del">
        <pc:chgData name="김근우(첨단원자력공학부)" userId="1966d26e-7976-44e3-92ce-cb8395d14386" providerId="ADAL" clId="{980E0075-776C-4FA2-ACBA-60A269033DF4}" dt="2025-07-15T13:03:24.468" v="2" actId="47"/>
        <pc:sldMkLst>
          <pc:docMk/>
          <pc:sldMk cId="1635472826" sldId="268"/>
        </pc:sldMkLst>
      </pc:sldChg>
      <pc:sldChg chg="del">
        <pc:chgData name="김근우(첨단원자력공학부)" userId="1966d26e-7976-44e3-92ce-cb8395d14386" providerId="ADAL" clId="{980E0075-776C-4FA2-ACBA-60A269033DF4}" dt="2025-07-16T01:58:12.496" v="5863" actId="47"/>
        <pc:sldMkLst>
          <pc:docMk/>
          <pc:sldMk cId="1148527621" sldId="271"/>
        </pc:sldMkLst>
      </pc:sldChg>
      <pc:sldChg chg="modSp mod">
        <pc:chgData name="김근우(첨단원자력공학부)" userId="1966d26e-7976-44e3-92ce-cb8395d14386" providerId="ADAL" clId="{980E0075-776C-4FA2-ACBA-60A269033DF4}" dt="2025-07-16T02:26:36.995" v="7282" actId="20577"/>
        <pc:sldMkLst>
          <pc:docMk/>
          <pc:sldMk cId="442755006" sldId="272"/>
        </pc:sldMkLst>
      </pc:sldChg>
      <pc:sldChg chg="del">
        <pc:chgData name="김근우(첨단원자력공학부)" userId="1966d26e-7976-44e3-92ce-cb8395d14386" providerId="ADAL" clId="{980E0075-776C-4FA2-ACBA-60A269033DF4}" dt="2025-07-16T01:26:21.932" v="5385" actId="47"/>
        <pc:sldMkLst>
          <pc:docMk/>
          <pc:sldMk cId="3573934239" sldId="273"/>
        </pc:sldMkLst>
      </pc:sldChg>
      <pc:sldChg chg="addSp delSp modSp mod ord">
        <pc:chgData name="김근우(첨단원자력공학부)" userId="1966d26e-7976-44e3-92ce-cb8395d14386" providerId="ADAL" clId="{980E0075-776C-4FA2-ACBA-60A269033DF4}" dt="2025-07-16T01:59:23.147" v="5872" actId="115"/>
        <pc:sldMkLst>
          <pc:docMk/>
          <pc:sldMk cId="1586152205" sldId="274"/>
        </pc:sldMkLst>
      </pc:sldChg>
      <pc:sldChg chg="addSp delSp modSp mod modAnim">
        <pc:chgData name="김근우(첨단원자력공학부)" userId="1966d26e-7976-44e3-92ce-cb8395d14386" providerId="ADAL" clId="{980E0075-776C-4FA2-ACBA-60A269033DF4}" dt="2025-07-16T01:23:47.032" v="5364" actId="1076"/>
        <pc:sldMkLst>
          <pc:docMk/>
          <pc:sldMk cId="2274827094" sldId="275"/>
        </pc:sldMkLst>
      </pc:sldChg>
      <pc:sldChg chg="addSp delSp modSp add del mod">
        <pc:chgData name="김근우(첨단원자력공학부)" userId="1966d26e-7976-44e3-92ce-cb8395d14386" providerId="ADAL" clId="{980E0075-776C-4FA2-ACBA-60A269033DF4}" dt="2025-07-16T01:26:20.574" v="5384" actId="47"/>
        <pc:sldMkLst>
          <pc:docMk/>
          <pc:sldMk cId="1284428205" sldId="276"/>
        </pc:sldMkLst>
      </pc:sldChg>
      <pc:sldChg chg="addSp delSp modSp add del mod ord">
        <pc:chgData name="김근우(첨단원자력공학부)" userId="1966d26e-7976-44e3-92ce-cb8395d14386" providerId="ADAL" clId="{980E0075-776C-4FA2-ACBA-60A269033DF4}" dt="2025-07-16T01:58:09.521" v="5861" actId="47"/>
        <pc:sldMkLst>
          <pc:docMk/>
          <pc:sldMk cId="596046737" sldId="277"/>
        </pc:sldMkLst>
      </pc:sldChg>
      <pc:sldChg chg="addSp delSp modSp add mod">
        <pc:chgData name="김근우(첨단원자력공학부)" userId="1966d26e-7976-44e3-92ce-cb8395d14386" providerId="ADAL" clId="{980E0075-776C-4FA2-ACBA-60A269033DF4}" dt="2025-07-16T01:26:59.654" v="5412" actId="20577"/>
        <pc:sldMkLst>
          <pc:docMk/>
          <pc:sldMk cId="1619045980" sldId="278"/>
        </pc:sldMkLst>
      </pc:sldChg>
      <pc:sldChg chg="addSp delSp modSp add mod modAnim">
        <pc:chgData name="김근우(첨단원자력공학부)" userId="1966d26e-7976-44e3-92ce-cb8395d14386" providerId="ADAL" clId="{980E0075-776C-4FA2-ACBA-60A269033DF4}" dt="2025-07-16T02:21:59.160" v="7175" actId="1076"/>
        <pc:sldMkLst>
          <pc:docMk/>
          <pc:sldMk cId="1719910691" sldId="279"/>
        </pc:sldMkLst>
      </pc:sldChg>
      <pc:sldChg chg="addSp delSp modSp add mod">
        <pc:chgData name="김근우(첨단원자력공학부)" userId="1966d26e-7976-44e3-92ce-cb8395d14386" providerId="ADAL" clId="{980E0075-776C-4FA2-ACBA-60A269033DF4}" dt="2025-07-16T02:09:41.774" v="6547" actId="20577"/>
        <pc:sldMkLst>
          <pc:docMk/>
          <pc:sldMk cId="1041004613" sldId="280"/>
        </pc:sldMkLst>
      </pc:sldChg>
      <pc:sldChg chg="addSp delSp modSp add del mod ord">
        <pc:chgData name="김근우(첨단원자력공학부)" userId="1966d26e-7976-44e3-92ce-cb8395d14386" providerId="ADAL" clId="{980E0075-776C-4FA2-ACBA-60A269033DF4}" dt="2025-07-16T00:32:46.994" v="2929" actId="47"/>
        <pc:sldMkLst>
          <pc:docMk/>
          <pc:sldMk cId="1532158216" sldId="280"/>
        </pc:sldMkLst>
      </pc:sldChg>
      <pc:sldChg chg="addSp delSp modSp add mod ord">
        <pc:chgData name="김근우(첨단원자력공학부)" userId="1966d26e-7976-44e3-92ce-cb8395d14386" providerId="ADAL" clId="{980E0075-776C-4FA2-ACBA-60A269033DF4}" dt="2025-07-16T01:29:44.743" v="5535"/>
        <pc:sldMkLst>
          <pc:docMk/>
          <pc:sldMk cId="3376675119" sldId="281"/>
        </pc:sldMkLst>
      </pc:sldChg>
      <pc:sldChg chg="addSp delSp modSp add mod">
        <pc:chgData name="김근우(첨단원자력공학부)" userId="1966d26e-7976-44e3-92ce-cb8395d14386" providerId="ADAL" clId="{980E0075-776C-4FA2-ACBA-60A269033DF4}" dt="2025-07-16T02:09:04.017" v="6514" actId="14100"/>
        <pc:sldMkLst>
          <pc:docMk/>
          <pc:sldMk cId="1576021696" sldId="282"/>
        </pc:sldMkLst>
      </pc:sldChg>
      <pc:sldChg chg="addSp delSp modSp add mod ord">
        <pc:chgData name="김근우(첨단원자력공학부)" userId="1966d26e-7976-44e3-92ce-cb8395d14386" providerId="ADAL" clId="{980E0075-776C-4FA2-ACBA-60A269033DF4}" dt="2025-07-16T02:26:09.004" v="7268" actId="207"/>
        <pc:sldMkLst>
          <pc:docMk/>
          <pc:sldMk cId="3490107765" sldId="283"/>
        </pc:sldMkLst>
      </pc:sldChg>
    </pc:docChg>
  </pc:docChgLst>
  <pc:docChgLst>
    <pc:chgData name="김근우(첨단원자력공학부)" userId="1966d26e-7976-44e3-92ce-cb8395d14386" providerId="ADAL" clId="{358F1A85-FEB4-42B9-9AC1-234780A45663}"/>
    <pc:docChg chg="undo redo custSel addSld delSld modSld sldOrd">
      <pc:chgData name="김근우(첨단원자력공학부)" userId="1966d26e-7976-44e3-92ce-cb8395d14386" providerId="ADAL" clId="{358F1A85-FEB4-42B9-9AC1-234780A45663}" dt="2024-08-14T01:23:27.884" v="8246" actId="478"/>
      <pc:docMkLst>
        <pc:docMk/>
      </pc:docMkLst>
      <pc:sldChg chg="modSp mod">
        <pc:chgData name="김근우(첨단원자력공학부)" userId="1966d26e-7976-44e3-92ce-cb8395d14386" providerId="ADAL" clId="{358F1A85-FEB4-42B9-9AC1-234780A45663}" dt="2024-08-13T16:15:22.544" v="149" actId="20577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358F1A85-FEB4-42B9-9AC1-234780A45663}" dt="2024-08-13T17:37:51.691" v="3886" actId="47"/>
        <pc:sldMkLst>
          <pc:docMk/>
          <pc:sldMk cId="2449660204" sldId="259"/>
        </pc:sldMkLst>
      </pc:sldChg>
      <pc:sldChg chg="del">
        <pc:chgData name="김근우(첨단원자력공학부)" userId="1966d26e-7976-44e3-92ce-cb8395d14386" providerId="ADAL" clId="{358F1A85-FEB4-42B9-9AC1-234780A45663}" dt="2024-08-13T17:37:45.901" v="3879" actId="47"/>
        <pc:sldMkLst>
          <pc:docMk/>
          <pc:sldMk cId="4161555014" sldId="260"/>
        </pc:sldMkLst>
      </pc:sldChg>
      <pc:sldChg chg="del">
        <pc:chgData name="김근우(첨단원자력공학부)" userId="1966d26e-7976-44e3-92ce-cb8395d14386" providerId="ADAL" clId="{358F1A85-FEB4-42B9-9AC1-234780A45663}" dt="2024-08-13T17:37:46.836" v="3880" actId="47"/>
        <pc:sldMkLst>
          <pc:docMk/>
          <pc:sldMk cId="1524750398" sldId="261"/>
        </pc:sldMkLst>
      </pc:sldChg>
      <pc:sldChg chg="del">
        <pc:chgData name="김근우(첨단원자력공학부)" userId="1966d26e-7976-44e3-92ce-cb8395d14386" providerId="ADAL" clId="{358F1A85-FEB4-42B9-9AC1-234780A45663}" dt="2024-08-13T17:37:43.765" v="3877" actId="47"/>
        <pc:sldMkLst>
          <pc:docMk/>
          <pc:sldMk cId="4109139459" sldId="262"/>
        </pc:sldMkLst>
      </pc:sldChg>
      <pc:sldChg chg="del">
        <pc:chgData name="김근우(첨단원자력공학부)" userId="1966d26e-7976-44e3-92ce-cb8395d14386" providerId="ADAL" clId="{358F1A85-FEB4-42B9-9AC1-234780A45663}" dt="2024-08-13T17:37:45.021" v="3878" actId="47"/>
        <pc:sldMkLst>
          <pc:docMk/>
          <pc:sldMk cId="19012065" sldId="263"/>
        </pc:sldMkLst>
      </pc:sldChg>
      <pc:sldChg chg="del">
        <pc:chgData name="김근우(첨단원자력공학부)" userId="1966d26e-7976-44e3-92ce-cb8395d14386" providerId="ADAL" clId="{358F1A85-FEB4-42B9-9AC1-234780A45663}" dt="2024-08-13T17:37:47.636" v="3881" actId="47"/>
        <pc:sldMkLst>
          <pc:docMk/>
          <pc:sldMk cId="3942292179" sldId="264"/>
        </pc:sldMkLst>
      </pc:sldChg>
      <pc:sldChg chg="del">
        <pc:chgData name="김근우(첨단원자력공학부)" userId="1966d26e-7976-44e3-92ce-cb8395d14386" providerId="ADAL" clId="{358F1A85-FEB4-42B9-9AC1-234780A45663}" dt="2024-08-13T17:37:49.331" v="3883" actId="47"/>
        <pc:sldMkLst>
          <pc:docMk/>
          <pc:sldMk cId="1976810509" sldId="265"/>
        </pc:sldMkLst>
      </pc:sldChg>
      <pc:sldChg chg="del">
        <pc:chgData name="김근우(첨단원자력공학부)" userId="1966d26e-7976-44e3-92ce-cb8395d14386" providerId="ADAL" clId="{358F1A85-FEB4-42B9-9AC1-234780A45663}" dt="2024-08-13T17:37:48.424" v="3882" actId="47"/>
        <pc:sldMkLst>
          <pc:docMk/>
          <pc:sldMk cId="3684871205" sldId="266"/>
        </pc:sldMkLst>
      </pc:sldChg>
      <pc:sldChg chg="del">
        <pc:chgData name="김근우(첨단원자력공학부)" userId="1966d26e-7976-44e3-92ce-cb8395d14386" providerId="ADAL" clId="{358F1A85-FEB4-42B9-9AC1-234780A45663}" dt="2024-08-13T17:37:54.237" v="3887" actId="47"/>
        <pc:sldMkLst>
          <pc:docMk/>
          <pc:sldMk cId="2629558810" sldId="267"/>
        </pc:sldMkLst>
      </pc:sldChg>
      <pc:sldChg chg="del">
        <pc:chgData name="김근우(첨단원자력공학부)" userId="1966d26e-7976-44e3-92ce-cb8395d14386" providerId="ADAL" clId="{358F1A85-FEB4-42B9-9AC1-234780A45663}" dt="2024-08-13T17:37:50.186" v="3884" actId="47"/>
        <pc:sldMkLst>
          <pc:docMk/>
          <pc:sldMk cId="2374372913" sldId="268"/>
        </pc:sldMkLst>
      </pc:sldChg>
      <pc:sldChg chg="del">
        <pc:chgData name="김근우(첨단원자력공학부)" userId="1966d26e-7976-44e3-92ce-cb8395d14386" providerId="ADAL" clId="{358F1A85-FEB4-42B9-9AC1-234780A45663}" dt="2024-08-13T17:37:50.847" v="3885" actId="47"/>
        <pc:sldMkLst>
          <pc:docMk/>
          <pc:sldMk cId="1017002879" sldId="269"/>
        </pc:sldMkLst>
      </pc:sldChg>
      <pc:sldChg chg="addSp modSp mod modAnim">
        <pc:chgData name="김근우(첨단원자력공학부)" userId="1966d26e-7976-44e3-92ce-cb8395d14386" providerId="ADAL" clId="{358F1A85-FEB4-42B9-9AC1-234780A45663}" dt="2024-08-14T00:56:03.119" v="6746" actId="1076"/>
        <pc:sldMkLst>
          <pc:docMk/>
          <pc:sldMk cId="1206257814" sldId="271"/>
        </pc:sldMkLst>
      </pc:sldChg>
      <pc:sldChg chg="addSp delSp modSp add mod ord addAnim delAnim modAnim">
        <pc:chgData name="김근우(첨단원자력공학부)" userId="1966d26e-7976-44e3-92ce-cb8395d14386" providerId="ADAL" clId="{358F1A85-FEB4-42B9-9AC1-234780A45663}" dt="2024-08-14T00:34:09.049" v="6462"/>
        <pc:sldMkLst>
          <pc:docMk/>
          <pc:sldMk cId="1921885303" sldId="273"/>
        </pc:sldMkLst>
      </pc:sldChg>
      <pc:sldChg chg="addSp delSp modSp add mod ord">
        <pc:chgData name="김근우(첨단원자력공학부)" userId="1966d26e-7976-44e3-92ce-cb8395d14386" providerId="ADAL" clId="{358F1A85-FEB4-42B9-9AC1-234780A45663}" dt="2024-08-14T00:57:17.861" v="6761" actId="1076"/>
        <pc:sldMkLst>
          <pc:docMk/>
          <pc:sldMk cId="941900328" sldId="280"/>
        </pc:sldMkLst>
      </pc:sldChg>
      <pc:sldChg chg="addSp modSp add mod">
        <pc:chgData name="김근우(첨단원자력공학부)" userId="1966d26e-7976-44e3-92ce-cb8395d14386" providerId="ADAL" clId="{358F1A85-FEB4-42B9-9AC1-234780A45663}" dt="2024-08-13T18:08:45.897" v="5425" actId="1076"/>
        <pc:sldMkLst>
          <pc:docMk/>
          <pc:sldMk cId="3318301758" sldId="284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14:43.212" v="5551" actId="1076"/>
        <pc:sldMkLst>
          <pc:docMk/>
          <pc:sldMk cId="3171750575" sldId="285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3T17:57:35.456" v="4636" actId="20577"/>
        <pc:sldMkLst>
          <pc:docMk/>
          <pc:sldMk cId="3162376351" sldId="287"/>
        </pc:sldMkLst>
      </pc:sldChg>
      <pc:sldChg chg="delSp modSp add mod">
        <pc:chgData name="김근우(첨단원자력공학부)" userId="1966d26e-7976-44e3-92ce-cb8395d14386" providerId="ADAL" clId="{358F1A85-FEB4-42B9-9AC1-234780A45663}" dt="2024-08-13T18:31:47.587" v="5815" actId="1076"/>
        <pc:sldMkLst>
          <pc:docMk/>
          <pc:sldMk cId="4170228524" sldId="295"/>
        </pc:sldMkLst>
      </pc:sldChg>
      <pc:sldChg chg="modSp add mod">
        <pc:chgData name="김근우(첨단원자력공학부)" userId="1966d26e-7976-44e3-92ce-cb8395d14386" providerId="ADAL" clId="{358F1A85-FEB4-42B9-9AC1-234780A45663}" dt="2024-08-13T18:33:29.595" v="5863" actId="20577"/>
        <pc:sldMkLst>
          <pc:docMk/>
          <pc:sldMk cId="850927493" sldId="296"/>
        </pc:sldMkLst>
      </pc:sldChg>
      <pc:sldChg chg="addSp delSp modSp add mod setBg delDesignElem">
        <pc:chgData name="김근우(첨단원자력공학부)" userId="1966d26e-7976-44e3-92ce-cb8395d14386" providerId="ADAL" clId="{358F1A85-FEB4-42B9-9AC1-234780A45663}" dt="2024-08-13T18:25:54.389" v="5580"/>
        <pc:sldMkLst>
          <pc:docMk/>
          <pc:sldMk cId="788567909" sldId="357"/>
        </pc:sldMkLst>
      </pc:sldChg>
      <pc:sldChg chg="delSp mod ord delAnim">
        <pc:chgData name="김근우(첨단원자력공학부)" userId="1966d26e-7976-44e3-92ce-cb8395d14386" providerId="ADAL" clId="{358F1A85-FEB4-42B9-9AC1-234780A45663}" dt="2024-08-13T16:22:31.240" v="595"/>
        <pc:sldMkLst>
          <pc:docMk/>
          <pc:sldMk cId="591540377" sldId="358"/>
        </pc:sldMkLst>
      </pc:sldChg>
      <pc:sldChg chg="modSp add mod">
        <pc:chgData name="김근우(첨단원자력공학부)" userId="1966d26e-7976-44e3-92ce-cb8395d14386" providerId="ADAL" clId="{358F1A85-FEB4-42B9-9AC1-234780A45663}" dt="2024-08-13T17:44:07" v="3898"/>
        <pc:sldMkLst>
          <pc:docMk/>
          <pc:sldMk cId="4022174925" sldId="359"/>
        </pc:sldMkLst>
      </pc:sldChg>
      <pc:sldChg chg="addSp delSp modSp add del mod ord">
        <pc:chgData name="김근우(첨단원자력공학부)" userId="1966d26e-7976-44e3-92ce-cb8395d14386" providerId="ADAL" clId="{358F1A85-FEB4-42B9-9AC1-234780A45663}" dt="2024-08-13T17:00:29.380" v="2116" actId="47"/>
        <pc:sldMkLst>
          <pc:docMk/>
          <pc:sldMk cId="701289050" sldId="360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0:58:26.300" v="6807" actId="20577"/>
        <pc:sldMkLst>
          <pc:docMk/>
          <pc:sldMk cId="3425834114" sldId="361"/>
        </pc:sldMkLst>
      </pc:sldChg>
      <pc:sldChg chg="addSp delSp modSp add mod ord">
        <pc:chgData name="김근우(첨단원자력공학부)" userId="1966d26e-7976-44e3-92ce-cb8395d14386" providerId="ADAL" clId="{358F1A85-FEB4-42B9-9AC1-234780A45663}" dt="2024-08-14T00:19:18.361" v="6391" actId="20577"/>
        <pc:sldMkLst>
          <pc:docMk/>
          <pc:sldMk cId="970702308" sldId="362"/>
        </pc:sldMkLst>
      </pc:sldChg>
      <pc:sldChg chg="addSp delSp modSp add mod ord setBg">
        <pc:chgData name="김근우(첨단원자력공학부)" userId="1966d26e-7976-44e3-92ce-cb8395d14386" providerId="ADAL" clId="{358F1A85-FEB4-42B9-9AC1-234780A45663}" dt="2024-08-13T17:00:13.277" v="2115"/>
        <pc:sldMkLst>
          <pc:docMk/>
          <pc:sldMk cId="162193681" sldId="363"/>
        </pc:sldMkLst>
      </pc:sldChg>
      <pc:sldChg chg="add del modAnim">
        <pc:chgData name="김근우(첨단원자력공학부)" userId="1966d26e-7976-44e3-92ce-cb8395d14386" providerId="ADAL" clId="{358F1A85-FEB4-42B9-9AC1-234780A45663}" dt="2024-08-13T17:28:18.401" v="3625" actId="2890"/>
        <pc:sldMkLst>
          <pc:docMk/>
          <pc:sldMk cId="369254197" sldId="364"/>
        </pc:sldMkLst>
      </pc:sldChg>
      <pc:sldChg chg="add del modAnim">
        <pc:chgData name="김근우(첨단원자력공학부)" userId="1966d26e-7976-44e3-92ce-cb8395d14386" providerId="ADAL" clId="{358F1A85-FEB4-42B9-9AC1-234780A45663}" dt="2024-08-13T17:29:34.135" v="3643" actId="47"/>
        <pc:sldMkLst>
          <pc:docMk/>
          <pc:sldMk cId="426989460" sldId="364"/>
        </pc:sldMkLst>
      </pc:sldChg>
      <pc:sldChg chg="add del">
        <pc:chgData name="김근우(첨단원자력공학부)" userId="1966d26e-7976-44e3-92ce-cb8395d14386" providerId="ADAL" clId="{358F1A85-FEB4-42B9-9AC1-234780A45663}" dt="2024-08-13T17:39:32.499" v="3888" actId="47"/>
        <pc:sldMkLst>
          <pc:docMk/>
          <pc:sldMk cId="689815867" sldId="364"/>
        </pc:sldMkLst>
      </pc:sldChg>
      <pc:sldChg chg="addSp modSp add del">
        <pc:chgData name="김근우(첨단원자력공학부)" userId="1966d26e-7976-44e3-92ce-cb8395d14386" providerId="ADAL" clId="{358F1A85-FEB4-42B9-9AC1-234780A45663}" dt="2024-08-13T17:28:39.420" v="3629" actId="2890"/>
        <pc:sldMkLst>
          <pc:docMk/>
          <pc:sldMk cId="2840301382" sldId="364"/>
        </pc:sldMkLst>
      </pc:sldChg>
      <pc:sldChg chg="add del">
        <pc:chgData name="김근우(첨단원자력공학부)" userId="1966d26e-7976-44e3-92ce-cb8395d14386" providerId="ADAL" clId="{358F1A85-FEB4-42B9-9AC1-234780A45663}" dt="2024-08-13T17:36:24.218" v="3873" actId="47"/>
        <pc:sldMkLst>
          <pc:docMk/>
          <pc:sldMk cId="2995117144" sldId="364"/>
        </pc:sldMkLst>
      </pc:sldChg>
      <pc:sldChg chg="modSp add mod modAnim">
        <pc:chgData name="김근우(첨단원자력공학부)" userId="1966d26e-7976-44e3-92ce-cb8395d14386" providerId="ADAL" clId="{358F1A85-FEB4-42B9-9AC1-234780A45663}" dt="2024-08-13T18:24:44.279" v="5568" actId="207"/>
        <pc:sldMkLst>
          <pc:docMk/>
          <pc:sldMk cId="3543721029" sldId="364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3T18:44:34.186" v="6227" actId="14100"/>
        <pc:sldMkLst>
          <pc:docMk/>
          <pc:sldMk cId="3965360676" sldId="365"/>
        </pc:sldMkLst>
      </pc:sldChg>
      <pc:sldChg chg="addSp delSp modSp add mod delAnim modAnim">
        <pc:chgData name="김근우(첨단원자력공학부)" userId="1966d26e-7976-44e3-92ce-cb8395d14386" providerId="ADAL" clId="{358F1A85-FEB4-42B9-9AC1-234780A45663}" dt="2024-08-13T18:49:39.743" v="6321" actId="1076"/>
        <pc:sldMkLst>
          <pc:docMk/>
          <pc:sldMk cId="805527692" sldId="366"/>
        </pc:sldMkLst>
      </pc:sldChg>
      <pc:sldChg chg="add del">
        <pc:chgData name="김근우(첨단원자력공학부)" userId="1966d26e-7976-44e3-92ce-cb8395d14386" providerId="ADAL" clId="{358F1A85-FEB4-42B9-9AC1-234780A45663}" dt="2024-08-13T18:26:50.540" v="5583" actId="47"/>
        <pc:sldMkLst>
          <pc:docMk/>
          <pc:sldMk cId="2641638461" sldId="366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49:22.498" v="6312" actId="478"/>
        <pc:sldMkLst>
          <pc:docMk/>
          <pc:sldMk cId="336549796" sldId="367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49:03" v="6305" actId="1076"/>
        <pc:sldMkLst>
          <pc:docMk/>
          <pc:sldMk cId="4039114873" sldId="368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0:42:45.447" v="6521" actId="20577"/>
        <pc:sldMkLst>
          <pc:docMk/>
          <pc:sldMk cId="1913020666" sldId="369"/>
        </pc:sldMkLst>
      </pc:sldChg>
      <pc:sldChg chg="modSp add mod">
        <pc:chgData name="김근우(첨단원자력공학부)" userId="1966d26e-7976-44e3-92ce-cb8395d14386" providerId="ADAL" clId="{358F1A85-FEB4-42B9-9AC1-234780A45663}" dt="2024-08-14T00:35:45.584" v="6464" actId="207"/>
        <pc:sldMkLst>
          <pc:docMk/>
          <pc:sldMk cId="2085646099" sldId="370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1:20:33.669" v="7908" actId="1076"/>
        <pc:sldMkLst>
          <pc:docMk/>
          <pc:sldMk cId="2080341568" sldId="371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4T01:10:50.732" v="7566" actId="20577"/>
        <pc:sldMkLst>
          <pc:docMk/>
          <pc:sldMk cId="3335563966" sldId="372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4T01:21:17.409" v="7921" actId="1076"/>
        <pc:sldMkLst>
          <pc:docMk/>
          <pc:sldMk cId="2081021992" sldId="373"/>
        </pc:sldMkLst>
      </pc:sldChg>
      <pc:sldChg chg="delSp modSp add mod ord">
        <pc:chgData name="김근우(첨단원자력공학부)" userId="1966d26e-7976-44e3-92ce-cb8395d14386" providerId="ADAL" clId="{358F1A85-FEB4-42B9-9AC1-234780A45663}" dt="2024-08-14T01:23:27.884" v="8246" actId="478"/>
        <pc:sldMkLst>
          <pc:docMk/>
          <pc:sldMk cId="3964211648" sldId="374"/>
        </pc:sldMkLst>
      </pc:sldChg>
    </pc:docChg>
  </pc:docChgLst>
  <pc:docChgLst>
    <pc:chgData name="김근우(첨단원자력공학부)" userId="1966d26e-7976-44e3-92ce-cb8395d14386" providerId="ADAL" clId="{1F1A3777-EEC9-4B8A-941F-28AF05AB16F3}"/>
    <pc:docChg chg="custSel modSld">
      <pc:chgData name="김근우(첨단원자력공학부)" userId="1966d26e-7976-44e3-92ce-cb8395d14386" providerId="ADAL" clId="{1F1A3777-EEC9-4B8A-941F-28AF05AB16F3}" dt="2025-09-05T06:31:46.788" v="54" actId="1076"/>
      <pc:docMkLst>
        <pc:docMk/>
      </pc:docMkLst>
      <pc:sldChg chg="addSp delSp modSp mod">
        <pc:chgData name="김근우(첨단원자력공학부)" userId="1966d26e-7976-44e3-92ce-cb8395d14386" providerId="ADAL" clId="{1F1A3777-EEC9-4B8A-941F-28AF05AB16F3}" dt="2025-09-05T06:29:57.689" v="2" actId="21"/>
        <pc:sldMkLst>
          <pc:docMk/>
          <pc:sldMk cId="2588488922" sldId="304"/>
        </pc:sldMkLst>
        <pc:spChg chg="add del mod">
          <ac:chgData name="김근우(첨단원자력공학부)" userId="1966d26e-7976-44e3-92ce-cb8395d14386" providerId="ADAL" clId="{1F1A3777-EEC9-4B8A-941F-28AF05AB16F3}" dt="2025-09-05T06:29:57.689" v="2" actId="21"/>
          <ac:spMkLst>
            <pc:docMk/>
            <pc:sldMk cId="2588488922" sldId="304"/>
            <ac:spMk id="8" creationId="{40188931-AE88-C4F6-5457-32BE6927E7C1}"/>
          </ac:spMkLst>
        </pc:spChg>
      </pc:sldChg>
      <pc:sldChg chg="addSp modSp mod">
        <pc:chgData name="김근우(첨단원자력공학부)" userId="1966d26e-7976-44e3-92ce-cb8395d14386" providerId="ADAL" clId="{1F1A3777-EEC9-4B8A-941F-28AF05AB16F3}" dt="2025-09-05T06:31:46.788" v="54" actId="1076"/>
        <pc:sldMkLst>
          <pc:docMk/>
          <pc:sldMk cId="536641531" sldId="305"/>
        </pc:sldMkLst>
        <pc:spChg chg="add mod">
          <ac:chgData name="김근우(첨단원자력공학부)" userId="1966d26e-7976-44e3-92ce-cb8395d14386" providerId="ADAL" clId="{1F1A3777-EEC9-4B8A-941F-28AF05AB16F3}" dt="2025-09-05T06:31:41.777" v="53" actId="1076"/>
          <ac:spMkLst>
            <pc:docMk/>
            <pc:sldMk cId="536641531" sldId="305"/>
            <ac:spMk id="8" creationId="{40188931-AE88-C4F6-5457-32BE6927E7C1}"/>
          </ac:spMkLst>
        </pc:spChg>
        <pc:spChg chg="add mod">
          <ac:chgData name="김근우(첨단원자력공학부)" userId="1966d26e-7976-44e3-92ce-cb8395d14386" providerId="ADAL" clId="{1F1A3777-EEC9-4B8A-941F-28AF05AB16F3}" dt="2025-09-05T06:31:46.788" v="54" actId="1076"/>
          <ac:spMkLst>
            <pc:docMk/>
            <pc:sldMk cId="536641531" sldId="305"/>
            <ac:spMk id="14" creationId="{D3818061-7E55-8DBC-64D4-D8D5D5B2C298}"/>
          </ac:spMkLst>
        </pc:spChg>
        <pc:spChg chg="add mod">
          <ac:chgData name="김근우(첨단원자력공학부)" userId="1966d26e-7976-44e3-92ce-cb8395d14386" providerId="ADAL" clId="{1F1A3777-EEC9-4B8A-941F-28AF05AB16F3}" dt="2025-09-05T06:31:46.788" v="54" actId="1076"/>
          <ac:spMkLst>
            <pc:docMk/>
            <pc:sldMk cId="536641531" sldId="305"/>
            <ac:spMk id="15" creationId="{D7447B2A-FE70-CD45-45F0-715108D1DD84}"/>
          </ac:spMkLst>
        </pc:spChg>
        <pc:spChg chg="mod">
          <ac:chgData name="김근우(첨단원자력공학부)" userId="1966d26e-7976-44e3-92ce-cb8395d14386" providerId="ADAL" clId="{1F1A3777-EEC9-4B8A-941F-28AF05AB16F3}" dt="2025-09-05T06:31:46.788" v="54" actId="1076"/>
          <ac:spMkLst>
            <pc:docMk/>
            <pc:sldMk cId="536641531" sldId="305"/>
            <ac:spMk id="47" creationId="{830056B0-B322-29F1-F368-D3C8C50CE885}"/>
          </ac:spMkLst>
        </pc:spChg>
        <pc:picChg chg="mod">
          <ac:chgData name="김근우(첨단원자력공학부)" userId="1966d26e-7976-44e3-92ce-cb8395d14386" providerId="ADAL" clId="{1F1A3777-EEC9-4B8A-941F-28AF05AB16F3}" dt="2025-09-05T06:31:46.788" v="54" actId="1076"/>
          <ac:picMkLst>
            <pc:docMk/>
            <pc:sldMk cId="536641531" sldId="305"/>
            <ac:picMk id="12" creationId="{D956082C-0CDC-9853-03FC-839B615C56B5}"/>
          </ac:picMkLst>
        </pc:picChg>
        <pc:picChg chg="mod">
          <ac:chgData name="김근우(첨단원자력공학부)" userId="1966d26e-7976-44e3-92ce-cb8395d14386" providerId="ADAL" clId="{1F1A3777-EEC9-4B8A-941F-28AF05AB16F3}" dt="2025-09-05T06:31:46.788" v="54" actId="1076"/>
          <ac:picMkLst>
            <pc:docMk/>
            <pc:sldMk cId="536641531" sldId="305"/>
            <ac:picMk id="31" creationId="{BFE062CF-9485-0E62-BB30-D5B62B464B36}"/>
          </ac:picMkLst>
        </pc:picChg>
        <pc:cxnChg chg="mod">
          <ac:chgData name="김근우(첨단원자력공학부)" userId="1966d26e-7976-44e3-92ce-cb8395d14386" providerId="ADAL" clId="{1F1A3777-EEC9-4B8A-941F-28AF05AB16F3}" dt="2025-09-05T06:31:46.788" v="54" actId="1076"/>
          <ac:cxnSpMkLst>
            <pc:docMk/>
            <pc:sldMk cId="536641531" sldId="305"/>
            <ac:cxnSpMk id="4" creationId="{28610A6D-2BD1-D187-737B-C0C0D8559376}"/>
          </ac:cxnSpMkLst>
        </pc:cxnChg>
        <pc:cxnChg chg="add mod">
          <ac:chgData name="김근우(첨단원자력공학부)" userId="1966d26e-7976-44e3-92ce-cb8395d14386" providerId="ADAL" clId="{1F1A3777-EEC9-4B8A-941F-28AF05AB16F3}" dt="2025-09-05T06:30:26.302" v="13" actId="13822"/>
          <ac:cxnSpMkLst>
            <pc:docMk/>
            <pc:sldMk cId="536641531" sldId="305"/>
            <ac:cxnSpMk id="6" creationId="{7A9387DB-2A5A-B175-0884-2DFCCB6A523D}"/>
          </ac:cxnSpMkLst>
        </pc:cxnChg>
        <pc:cxnChg chg="mod">
          <ac:chgData name="김근우(첨단원자력공학부)" userId="1966d26e-7976-44e3-92ce-cb8395d14386" providerId="ADAL" clId="{1F1A3777-EEC9-4B8A-941F-28AF05AB16F3}" dt="2025-09-05T06:31:46.788" v="54" actId="1076"/>
          <ac:cxnSpMkLst>
            <pc:docMk/>
            <pc:sldMk cId="536641531" sldId="305"/>
            <ac:cxnSpMk id="7" creationId="{745BDC99-2E4A-9CC5-A863-689585C0E79E}"/>
          </ac:cxnSpMkLst>
        </pc:cxnChg>
        <pc:cxnChg chg="mod">
          <ac:chgData name="김근우(첨단원자력공학부)" userId="1966d26e-7976-44e3-92ce-cb8395d14386" providerId="ADAL" clId="{1F1A3777-EEC9-4B8A-941F-28AF05AB16F3}" dt="2025-09-05T06:31:30.651" v="50" actId="1076"/>
          <ac:cxnSpMkLst>
            <pc:docMk/>
            <pc:sldMk cId="536641531" sldId="305"/>
            <ac:cxnSpMk id="10" creationId="{69170653-9B25-2908-1533-755C12F3C85D}"/>
          </ac:cxnSpMkLst>
        </pc:cxnChg>
        <pc:cxnChg chg="add mod">
          <ac:chgData name="김근우(첨단원자력공학부)" userId="1966d26e-7976-44e3-92ce-cb8395d14386" providerId="ADAL" clId="{1F1A3777-EEC9-4B8A-941F-28AF05AB16F3}" dt="2025-09-05T06:31:46.788" v="54" actId="1076"/>
          <ac:cxnSpMkLst>
            <pc:docMk/>
            <pc:sldMk cId="536641531" sldId="305"/>
            <ac:cxnSpMk id="11" creationId="{EB3B03C1-08FE-4B82-96F5-CCBC6EB87B5E}"/>
          </ac:cxnSpMkLst>
        </pc:cxnChg>
        <pc:cxnChg chg="mod">
          <ac:chgData name="김근우(첨단원자력공학부)" userId="1966d26e-7976-44e3-92ce-cb8395d14386" providerId="ADAL" clId="{1F1A3777-EEC9-4B8A-941F-28AF05AB16F3}" dt="2025-09-05T06:31:46.788" v="54" actId="1076"/>
          <ac:cxnSpMkLst>
            <pc:docMk/>
            <pc:sldMk cId="536641531" sldId="305"/>
            <ac:cxnSpMk id="49" creationId="{FCECD751-78E3-02C6-7B57-ED1A7A4CBB28}"/>
          </ac:cxnSpMkLst>
        </pc:cxnChg>
        <pc:cxnChg chg="mod">
          <ac:chgData name="김근우(첨단원자력공학부)" userId="1966d26e-7976-44e3-92ce-cb8395d14386" providerId="ADAL" clId="{1F1A3777-EEC9-4B8A-941F-28AF05AB16F3}" dt="2025-09-05T06:31:46.788" v="54" actId="1076"/>
          <ac:cxnSpMkLst>
            <pc:docMk/>
            <pc:sldMk cId="536641531" sldId="305"/>
            <ac:cxnSpMk id="50" creationId="{DCC2E8AD-4A44-8B8E-3B59-197F13741B24}"/>
          </ac:cxnSpMkLst>
        </pc:cxnChg>
      </pc:sldChg>
    </pc:docChg>
  </pc:docChgLst>
  <pc:docChgLst>
    <pc:chgData name="김근우(첨단원자력공학부)" userId="1966d26e-7976-44e3-92ce-cb8395d14386" providerId="ADAL" clId="{DC71AB0E-201A-4485-863E-25233024EDF9}"/>
    <pc:docChg chg="undo redo custSel addSld delSld modSld sldOrd">
      <pc:chgData name="김근우(첨단원자력공학부)" userId="1966d26e-7976-44e3-92ce-cb8395d14386" providerId="ADAL" clId="{DC71AB0E-201A-4485-863E-25233024EDF9}" dt="2025-07-18T07:25:30.070" v="1945" actId="20577"/>
      <pc:docMkLst>
        <pc:docMk/>
      </pc:docMkLst>
      <pc:sldChg chg="modSp mod">
        <pc:chgData name="김근우(첨단원자력공학부)" userId="1966d26e-7976-44e3-92ce-cb8395d14386" providerId="ADAL" clId="{DC71AB0E-201A-4485-863E-25233024EDF9}" dt="2025-07-18T07:09:35.567" v="1465" actId="20577"/>
        <pc:sldMkLst>
          <pc:docMk/>
          <pc:sldMk cId="4190427371" sldId="256"/>
        </pc:sldMkLst>
      </pc:sldChg>
      <pc:sldChg chg="modSp del mod ord">
        <pc:chgData name="김근우(첨단원자력공학부)" userId="1966d26e-7976-44e3-92ce-cb8395d14386" providerId="ADAL" clId="{DC71AB0E-201A-4485-863E-25233024EDF9}" dt="2025-07-18T07:10:57.503" v="1468" actId="47"/>
        <pc:sldMkLst>
          <pc:docMk/>
          <pc:sldMk cId="1951998973" sldId="263"/>
        </pc:sldMkLst>
      </pc:sldChg>
      <pc:sldChg chg="delSp modSp add mod">
        <pc:chgData name="김근우(첨단원자력공학부)" userId="1966d26e-7976-44e3-92ce-cb8395d14386" providerId="ADAL" clId="{DC71AB0E-201A-4485-863E-25233024EDF9}" dt="2025-07-18T07:17:39.031" v="1894" actId="478"/>
        <pc:sldMkLst>
          <pc:docMk/>
          <pc:sldMk cId="213437195" sldId="264"/>
        </pc:sldMkLst>
      </pc:sldChg>
      <pc:sldChg chg="modSp del mod">
        <pc:chgData name="김근우(첨단원자력공학부)" userId="1966d26e-7976-44e3-92ce-cb8395d14386" providerId="ADAL" clId="{DC71AB0E-201A-4485-863E-25233024EDF9}" dt="2025-07-18T07:09:27.261" v="1451" actId="47"/>
        <pc:sldMkLst>
          <pc:docMk/>
          <pc:sldMk cId="442755006" sldId="272"/>
        </pc:sldMkLst>
      </pc:sldChg>
      <pc:sldChg chg="addSp delSp modSp mod ord">
        <pc:chgData name="김근우(첨단원자력공학부)" userId="1966d26e-7976-44e3-92ce-cb8395d14386" providerId="ADAL" clId="{DC71AB0E-201A-4485-863E-25233024EDF9}" dt="2025-07-18T07:09:45.743" v="1467" actId="1076"/>
        <pc:sldMkLst>
          <pc:docMk/>
          <pc:sldMk cId="1586152205" sldId="274"/>
        </pc:sldMkLst>
      </pc:sldChg>
      <pc:sldChg chg="modSp add del">
        <pc:chgData name="김근우(첨단원자력공학부)" userId="1966d26e-7976-44e3-92ce-cb8395d14386" providerId="ADAL" clId="{DC71AB0E-201A-4485-863E-25233024EDF9}" dt="2025-07-18T00:24:18.169" v="154" actId="47"/>
        <pc:sldMkLst>
          <pc:docMk/>
          <pc:sldMk cId="2274827094" sldId="275"/>
        </pc:sldMkLst>
      </pc:sldChg>
      <pc:sldChg chg="del">
        <pc:chgData name="김근우(첨단원자력공학부)" userId="1966d26e-7976-44e3-92ce-cb8395d14386" providerId="ADAL" clId="{DC71AB0E-201A-4485-863E-25233024EDF9}" dt="2025-07-18T00:14:16.688" v="0" actId="47"/>
        <pc:sldMkLst>
          <pc:docMk/>
          <pc:sldMk cId="1619045980" sldId="278"/>
        </pc:sldMkLst>
      </pc:sldChg>
      <pc:sldChg chg="del">
        <pc:chgData name="김근우(첨단원자력공학부)" userId="1966d26e-7976-44e3-92ce-cb8395d14386" providerId="ADAL" clId="{DC71AB0E-201A-4485-863E-25233024EDF9}" dt="2025-07-18T00:14:19.262" v="1" actId="47"/>
        <pc:sldMkLst>
          <pc:docMk/>
          <pc:sldMk cId="1719910691" sldId="279"/>
        </pc:sldMkLst>
      </pc:sldChg>
      <pc:sldChg chg="addSp delSp modSp mod">
        <pc:chgData name="김근우(첨단원자력공학부)" userId="1966d26e-7976-44e3-92ce-cb8395d14386" providerId="ADAL" clId="{DC71AB0E-201A-4485-863E-25233024EDF9}" dt="2025-07-18T06:51:28.254" v="1018" actId="207"/>
        <pc:sldMkLst>
          <pc:docMk/>
          <pc:sldMk cId="1041004613" sldId="280"/>
        </pc:sldMkLst>
      </pc:sldChg>
      <pc:sldChg chg="delSp del mod ord">
        <pc:chgData name="김근우(첨단원자력공학부)" userId="1966d26e-7976-44e3-92ce-cb8395d14386" providerId="ADAL" clId="{DC71AB0E-201A-4485-863E-25233024EDF9}" dt="2025-07-18T06:51:17.146" v="1014" actId="47"/>
        <pc:sldMkLst>
          <pc:docMk/>
          <pc:sldMk cId="3376675119" sldId="281"/>
        </pc:sldMkLst>
      </pc:sldChg>
      <pc:sldChg chg="ord">
        <pc:chgData name="김근우(첨단원자력공학부)" userId="1966d26e-7976-44e3-92ce-cb8395d14386" providerId="ADAL" clId="{DC71AB0E-201A-4485-863E-25233024EDF9}" dt="2025-07-18T06:52:01.939" v="1020"/>
        <pc:sldMkLst>
          <pc:docMk/>
          <pc:sldMk cId="1576021696" sldId="282"/>
        </pc:sldMkLst>
      </pc:sldChg>
      <pc:sldChg chg="delSp modSp mod ord">
        <pc:chgData name="김근우(첨단원자력공학부)" userId="1966d26e-7976-44e3-92ce-cb8395d14386" providerId="ADAL" clId="{DC71AB0E-201A-4485-863E-25233024EDF9}" dt="2025-07-18T06:54:38.247" v="1035" actId="113"/>
        <pc:sldMkLst>
          <pc:docMk/>
          <pc:sldMk cId="3490107765" sldId="283"/>
        </pc:sldMkLst>
      </pc:sldChg>
      <pc:sldChg chg="addSp delSp modSp add mod">
        <pc:chgData name="김근우(첨단원자력공학부)" userId="1966d26e-7976-44e3-92ce-cb8395d14386" providerId="ADAL" clId="{DC71AB0E-201A-4485-863E-25233024EDF9}" dt="2025-07-18T07:25:30.070" v="1945" actId="20577"/>
        <pc:sldMkLst>
          <pc:docMk/>
          <pc:sldMk cId="4290742373" sldId="284"/>
        </pc:sldMkLst>
      </pc:sldChg>
      <pc:sldChg chg="addSp delSp modSp add mod">
        <pc:chgData name="김근우(첨단원자력공학부)" userId="1966d26e-7976-44e3-92ce-cb8395d14386" providerId="ADAL" clId="{DC71AB0E-201A-4485-863E-25233024EDF9}" dt="2025-07-18T07:16:10.043" v="1838" actId="1076"/>
        <pc:sldMkLst>
          <pc:docMk/>
          <pc:sldMk cId="2371023739" sldId="285"/>
        </pc:sldMkLst>
      </pc:sldChg>
      <pc:sldChg chg="addSp delSp modSp add mod">
        <pc:chgData name="김근우(첨단원자력공학부)" userId="1966d26e-7976-44e3-92ce-cb8395d14386" providerId="ADAL" clId="{DC71AB0E-201A-4485-863E-25233024EDF9}" dt="2025-07-18T07:24:53.749" v="1919" actId="20577"/>
        <pc:sldMkLst>
          <pc:docMk/>
          <pc:sldMk cId="3315617939" sldId="286"/>
        </pc:sldMkLst>
      </pc:sldChg>
      <pc:sldChg chg="addSp delSp modSp add mod">
        <pc:chgData name="김근우(첨단원자력공학부)" userId="1966d26e-7976-44e3-92ce-cb8395d14386" providerId="ADAL" clId="{DC71AB0E-201A-4485-863E-25233024EDF9}" dt="2025-07-18T07:17:06.787" v="1893" actId="13822"/>
        <pc:sldMkLst>
          <pc:docMk/>
          <pc:sldMk cId="1329454760" sldId="287"/>
        </pc:sldMkLst>
      </pc:sldChg>
      <pc:sldChg chg="delSp add del mod">
        <pc:chgData name="김근우(첨단원자력공학부)" userId="1966d26e-7976-44e3-92ce-cb8395d14386" providerId="ADAL" clId="{DC71AB0E-201A-4485-863E-25233024EDF9}" dt="2025-07-18T07:16:17.007" v="1843" actId="47"/>
        <pc:sldMkLst>
          <pc:docMk/>
          <pc:sldMk cId="2130390732" sldId="287"/>
        </pc:sldMkLst>
      </pc:sldChg>
    </pc:docChg>
  </pc:docChgLst>
  <pc:docChgLst>
    <pc:chgData name="김근우(첨단원자력공학부)" userId="1966d26e-7976-44e3-92ce-cb8395d14386" providerId="ADAL" clId="{DBEF2CC6-254E-4D68-9286-F25124AA17F2}"/>
    <pc:docChg chg="undo custSel addSld delSld modSld sldOrd">
      <pc:chgData name="김근우(첨단원자력공학부)" userId="1966d26e-7976-44e3-92ce-cb8395d14386" providerId="ADAL" clId="{DBEF2CC6-254E-4D68-9286-F25124AA17F2}" dt="2025-07-15T14:38:02.281" v="196" actId="20577"/>
      <pc:docMkLst>
        <pc:docMk/>
      </pc:docMkLst>
      <pc:sldChg chg="addSp delSp modSp mod">
        <pc:chgData name="김근우(첨단원자력공학부)" userId="1966d26e-7976-44e3-92ce-cb8395d14386" providerId="ADAL" clId="{DBEF2CC6-254E-4D68-9286-F25124AA17F2}" dt="2025-07-15T14:37:26.445" v="128" actId="20577"/>
        <pc:sldMkLst>
          <pc:docMk/>
          <pc:sldMk cId="780705876" sldId="258"/>
        </pc:sldMkLst>
      </pc:sldChg>
      <pc:sldChg chg="del">
        <pc:chgData name="김근우(첨단원자력공학부)" userId="1966d26e-7976-44e3-92ce-cb8395d14386" providerId="ADAL" clId="{DBEF2CC6-254E-4D68-9286-F25124AA17F2}" dt="2025-07-15T14:14:38.862" v="8" actId="47"/>
        <pc:sldMkLst>
          <pc:docMk/>
          <pc:sldMk cId="3309648066" sldId="269"/>
        </pc:sldMkLst>
      </pc:sldChg>
      <pc:sldChg chg="del">
        <pc:chgData name="김근우(첨단원자력공학부)" userId="1966d26e-7976-44e3-92ce-cb8395d14386" providerId="ADAL" clId="{DBEF2CC6-254E-4D68-9286-F25124AA17F2}" dt="2025-07-15T14:14:40.784" v="9" actId="47"/>
        <pc:sldMkLst>
          <pc:docMk/>
          <pc:sldMk cId="3703059576" sldId="270"/>
        </pc:sldMkLst>
      </pc:sldChg>
      <pc:sldChg chg="delSp modSp add mod ord">
        <pc:chgData name="김근우(첨단원자력공학부)" userId="1966d26e-7976-44e3-92ce-cb8395d14386" providerId="ADAL" clId="{DBEF2CC6-254E-4D68-9286-F25124AA17F2}" dt="2025-07-15T14:38:02.281" v="196" actId="20577"/>
        <pc:sldMkLst>
          <pc:docMk/>
          <pc:sldMk cId="442755006" sldId="272"/>
        </pc:sldMkLst>
      </pc:sldChg>
      <pc:sldChg chg="del">
        <pc:chgData name="김근우(첨단원자력공학부)" userId="1966d26e-7976-44e3-92ce-cb8395d14386" providerId="ADAL" clId="{DBEF2CC6-254E-4D68-9286-F25124AA17F2}" dt="2025-07-15T14:14:43.516" v="10" actId="47"/>
        <pc:sldMkLst>
          <pc:docMk/>
          <pc:sldMk cId="2127241611" sldId="272"/>
        </pc:sldMkLst>
      </pc:sldChg>
      <pc:sldChg chg="del">
        <pc:chgData name="김근우(첨단원자력공학부)" userId="1966d26e-7976-44e3-92ce-cb8395d14386" providerId="ADAL" clId="{DBEF2CC6-254E-4D68-9286-F25124AA17F2}" dt="2025-07-15T14:14:17.783" v="2" actId="47"/>
        <pc:sldMkLst>
          <pc:docMk/>
          <pc:sldMk cId="1954821678" sldId="273"/>
        </pc:sldMkLst>
      </pc:sldChg>
      <pc:sldChg chg="modSp add mod ord">
        <pc:chgData name="김근우(첨단원자력공학부)" userId="1966d26e-7976-44e3-92ce-cb8395d14386" providerId="ADAL" clId="{DBEF2CC6-254E-4D68-9286-F25124AA17F2}" dt="2025-07-15T14:24:06.835" v="89" actId="113"/>
        <pc:sldMkLst>
          <pc:docMk/>
          <pc:sldMk cId="3573934239" sldId="273"/>
        </pc:sldMkLst>
      </pc:sldChg>
      <pc:sldChg chg="del">
        <pc:chgData name="김근우(첨단원자력공학부)" userId="1966d26e-7976-44e3-92ce-cb8395d14386" providerId="ADAL" clId="{DBEF2CC6-254E-4D68-9286-F25124AA17F2}" dt="2025-07-15T14:14:29.925" v="4" actId="47"/>
        <pc:sldMkLst>
          <pc:docMk/>
          <pc:sldMk cId="67018887" sldId="274"/>
        </pc:sldMkLst>
      </pc:sldChg>
      <pc:sldChg chg="add">
        <pc:chgData name="김근우(첨단원자력공학부)" userId="1966d26e-7976-44e3-92ce-cb8395d14386" providerId="ADAL" clId="{DBEF2CC6-254E-4D68-9286-F25124AA17F2}" dt="2025-07-15T14:24:08.094" v="90" actId="2890"/>
        <pc:sldMkLst>
          <pc:docMk/>
          <pc:sldMk cId="1586152205" sldId="274"/>
        </pc:sldMkLst>
      </pc:sldChg>
      <pc:sldChg chg="del">
        <pc:chgData name="김근우(첨단원자력공학부)" userId="1966d26e-7976-44e3-92ce-cb8395d14386" providerId="ADAL" clId="{DBEF2CC6-254E-4D68-9286-F25124AA17F2}" dt="2025-07-15T14:14:23.180" v="3" actId="47"/>
        <pc:sldMkLst>
          <pc:docMk/>
          <pc:sldMk cId="2256927255" sldId="275"/>
        </pc:sldMkLst>
      </pc:sldChg>
      <pc:sldChg chg="add">
        <pc:chgData name="김근우(첨단원자력공학부)" userId="1966d26e-7976-44e3-92ce-cb8395d14386" providerId="ADAL" clId="{DBEF2CC6-254E-4D68-9286-F25124AA17F2}" dt="2025-07-15T14:25:02.527" v="107" actId="2890"/>
        <pc:sldMkLst>
          <pc:docMk/>
          <pc:sldMk cId="2274827094" sldId="275"/>
        </pc:sldMkLst>
      </pc:sldChg>
      <pc:sldChg chg="add del">
        <pc:chgData name="김근우(첨단원자력공학부)" userId="1966d26e-7976-44e3-92ce-cb8395d14386" providerId="ADAL" clId="{DBEF2CC6-254E-4D68-9286-F25124AA17F2}" dt="2025-07-15T14:14:34.149" v="7" actId="47"/>
        <pc:sldMkLst>
          <pc:docMk/>
          <pc:sldMk cId="777061839" sldId="276"/>
        </pc:sldMkLst>
      </pc:sldChg>
      <pc:sldChg chg="new del">
        <pc:chgData name="김근우(첨단원자력공학부)" userId="1966d26e-7976-44e3-92ce-cb8395d14386" providerId="ADAL" clId="{DBEF2CC6-254E-4D68-9286-F25124AA17F2}" dt="2025-07-15T14:03:57.735" v="1" actId="680"/>
        <pc:sldMkLst>
          <pc:docMk/>
          <pc:sldMk cId="3651436262" sldId="277"/>
        </pc:sldMkLst>
      </pc:sldChg>
    </pc:docChg>
  </pc:docChgLst>
  <pc:docChgLst>
    <pc:chgData name="김근우(첨단원자력공학부)" userId="1966d26e-7976-44e3-92ce-cb8395d14386" providerId="ADAL" clId="{3207EB8D-2580-4D21-A8A3-819BDD4B6F9C}"/>
    <pc:docChg chg="undo custSel modSld">
      <pc:chgData name="김근우(첨단원자력공학부)" userId="1966d26e-7976-44e3-92ce-cb8395d14386" providerId="ADAL" clId="{3207EB8D-2580-4D21-A8A3-819BDD4B6F9C}" dt="2025-07-25T01:32:06.210" v="60" actId="207"/>
      <pc:docMkLst>
        <pc:docMk/>
      </pc:docMkLst>
      <pc:sldChg chg="modSp mod">
        <pc:chgData name="김근우(첨단원자력공학부)" userId="1966d26e-7976-44e3-92ce-cb8395d14386" providerId="ADAL" clId="{3207EB8D-2580-4D21-A8A3-819BDD4B6F9C}" dt="2025-07-25T01:32:01.395" v="59" actId="207"/>
        <pc:sldMkLst>
          <pc:docMk/>
          <pc:sldMk cId="2274827094" sldId="275"/>
        </pc:sldMkLst>
      </pc:sldChg>
      <pc:sldChg chg="modSp mod">
        <pc:chgData name="김근우(첨단원자력공학부)" userId="1966d26e-7976-44e3-92ce-cb8395d14386" providerId="ADAL" clId="{3207EB8D-2580-4D21-A8A3-819BDD4B6F9C}" dt="2025-07-25T01:19:24.642" v="1" actId="1582"/>
        <pc:sldMkLst>
          <pc:docMk/>
          <pc:sldMk cId="1041004613" sldId="280"/>
        </pc:sldMkLst>
      </pc:sldChg>
      <pc:sldChg chg="addSp modSp mod">
        <pc:chgData name="김근우(첨단원자력공학부)" userId="1966d26e-7976-44e3-92ce-cb8395d14386" providerId="ADAL" clId="{3207EB8D-2580-4D21-A8A3-819BDD4B6F9C}" dt="2025-07-25T01:30:54.559" v="45" actId="20577"/>
        <pc:sldMkLst>
          <pc:docMk/>
          <pc:sldMk cId="1414227592" sldId="289"/>
        </pc:sldMkLst>
      </pc:sldChg>
      <pc:sldChg chg="modSp mod">
        <pc:chgData name="김근우(첨단원자력공학부)" userId="1966d26e-7976-44e3-92ce-cb8395d14386" providerId="ADAL" clId="{3207EB8D-2580-4D21-A8A3-819BDD4B6F9C}" dt="2025-07-25T01:32:06.210" v="60" actId="207"/>
        <pc:sldMkLst>
          <pc:docMk/>
          <pc:sldMk cId="3338988315" sldId="291"/>
        </pc:sldMkLst>
      </pc:sldChg>
      <pc:sldChg chg="modSp">
        <pc:chgData name="김근우(첨단원자력공학부)" userId="1966d26e-7976-44e3-92ce-cb8395d14386" providerId="ADAL" clId="{3207EB8D-2580-4D21-A8A3-819BDD4B6F9C}" dt="2025-07-25T01:19:41.203" v="5" actId="6549"/>
        <pc:sldMkLst>
          <pc:docMk/>
          <pc:sldMk cId="474951749" sldId="292"/>
        </pc:sldMkLst>
      </pc:sldChg>
    </pc:docChg>
  </pc:docChgLst>
  <pc:docChgLst>
    <pc:chgData name="김근우(첨단원자력공학부)" userId="1966d26e-7976-44e3-92ce-cb8395d14386" providerId="ADAL" clId="{7F6815C1-3749-4BD7-B8D2-0FF8FF0169FE}"/>
    <pc:docChg chg="undo custSel delSld modSld modMainMaster">
      <pc:chgData name="김근우(첨단원자력공학부)" userId="1966d26e-7976-44e3-92ce-cb8395d14386" providerId="ADAL" clId="{7F6815C1-3749-4BD7-B8D2-0FF8FF0169FE}" dt="2025-01-08T14:56:14.216" v="40" actId="403"/>
      <pc:docMkLst>
        <pc:docMk/>
      </pc:docMkLst>
      <pc:sldChg chg="addSp delSp modSp mod setBg setClrOvrMap">
        <pc:chgData name="김근우(첨단원자력공학부)" userId="1966d26e-7976-44e3-92ce-cb8395d14386" providerId="ADAL" clId="{7F6815C1-3749-4BD7-B8D2-0FF8FF0169FE}" dt="2025-01-08T14:55:45.554" v="37" actId="478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7F6815C1-3749-4BD7-B8D2-0FF8FF0169FE}" dt="2024-12-09T10:26:43.397" v="10" actId="47"/>
        <pc:sldMkLst>
          <pc:docMk/>
          <pc:sldMk cId="2106970611" sldId="257"/>
        </pc:sldMkLst>
      </pc:sldChg>
      <pc:sldMasterChg chg="addSp delSp modSp mod modSldLayout">
        <pc:chgData name="김근우(첨단원자력공학부)" userId="1966d26e-7976-44e3-92ce-cb8395d14386" providerId="ADAL" clId="{7F6815C1-3749-4BD7-B8D2-0FF8FF0169FE}" dt="2025-01-08T14:56:14.216" v="40" actId="403"/>
        <pc:sldMasterMkLst>
          <pc:docMk/>
          <pc:sldMasterMk cId="3014482688" sldId="2147483650"/>
        </pc:sldMasterMkLst>
        <pc:sldLayoutChg chg="modSp mod">
          <pc:chgData name="김근우(첨단원자력공학부)" userId="1966d26e-7976-44e3-92ce-cb8395d14386" providerId="ADAL" clId="{7F6815C1-3749-4BD7-B8D2-0FF8FF0169FE}" dt="2024-12-09T10:27:41.214" v="19" actId="20577"/>
          <pc:sldLayoutMkLst>
            <pc:docMk/>
            <pc:sldMasterMk cId="3014482688" sldId="2147483650"/>
            <pc:sldLayoutMk cId="3057194851" sldId="2147483651"/>
          </pc:sldLayoutMkLst>
        </pc:sldLayoutChg>
        <pc:sldLayoutChg chg="modSp">
          <pc:chgData name="김근우(첨단원자력공학부)" userId="1966d26e-7976-44e3-92ce-cb8395d14386" providerId="ADAL" clId="{7F6815C1-3749-4BD7-B8D2-0FF8FF0169FE}" dt="2025-01-08T14:56:14.216" v="40" actId="403"/>
          <pc:sldLayoutMkLst>
            <pc:docMk/>
            <pc:sldMasterMk cId="3014482688" sldId="2147483650"/>
            <pc:sldLayoutMk cId="3763985873" sldId="2147483652"/>
          </pc:sldLayoutMkLst>
        </pc:sldLayoutChg>
      </pc:sldMasterChg>
    </pc:docChg>
  </pc:docChgLst>
  <pc:docChgLst>
    <pc:chgData name="김근우(첨단원자력공학부)" userId="1966d26e-7976-44e3-92ce-cb8395d14386" providerId="ADAL" clId="{0BCA43B6-6922-49BB-A31B-E6180DF98790}"/>
    <pc:docChg chg="modSld">
      <pc:chgData name="김근우(첨단원자력공학부)" userId="1966d26e-7976-44e3-92ce-cb8395d14386" providerId="ADAL" clId="{0BCA43B6-6922-49BB-A31B-E6180DF98790}" dt="2024-08-14T02:56:11.621" v="11"/>
      <pc:docMkLst>
        <pc:docMk/>
      </pc:docMkLst>
      <pc:sldChg chg="modSp">
        <pc:chgData name="김근우(첨단원자력공학부)" userId="1966d26e-7976-44e3-92ce-cb8395d14386" providerId="ADAL" clId="{0BCA43B6-6922-49BB-A31B-E6180DF98790}" dt="2024-08-14T02:55:45.181" v="7"/>
        <pc:sldMkLst>
          <pc:docMk/>
          <pc:sldMk cId="3318301758" sldId="284"/>
        </pc:sldMkLst>
      </pc:sldChg>
      <pc:sldChg chg="modSp">
        <pc:chgData name="김근우(첨단원자력공학부)" userId="1966d26e-7976-44e3-92ce-cb8395d14386" providerId="ADAL" clId="{0BCA43B6-6922-49BB-A31B-E6180DF98790}" dt="2024-08-14T02:56:11.621" v="11"/>
        <pc:sldMkLst>
          <pc:docMk/>
          <pc:sldMk cId="3162376351" sldId="287"/>
        </pc:sldMkLst>
      </pc:sldChg>
    </pc:docChg>
  </pc:docChgLst>
  <pc:docChgLst>
    <pc:chgData name="김근우(첨단원자력공학부)" userId="1966d26e-7976-44e3-92ce-cb8395d14386" providerId="ADAL" clId="{134CBB94-5C94-4FC5-9B91-F9B27C6CE563}"/>
    <pc:docChg chg="undo redo custSel addSld delSld modSld sldOrd modMainMaster">
      <pc:chgData name="김근우(첨단원자력공학부)" userId="1966d26e-7976-44e3-92ce-cb8395d14386" providerId="ADAL" clId="{134CBB94-5C94-4FC5-9B91-F9B27C6CE563}" dt="2025-06-16T10:24:58.305" v="14388" actId="20577"/>
      <pc:docMkLst>
        <pc:docMk/>
      </pc:docMkLst>
      <pc:sldChg chg="modSp mod">
        <pc:chgData name="김근우(첨단원자력공학부)" userId="1966d26e-7976-44e3-92ce-cb8395d14386" providerId="ADAL" clId="{134CBB94-5C94-4FC5-9B91-F9B27C6CE563}" dt="2025-06-16T07:21:26.317" v="13798" actId="6549"/>
        <pc:sldMkLst>
          <pc:docMk/>
          <pc:sldMk cId="4190427371" sldId="256"/>
        </pc:sldMkLst>
      </pc:sldChg>
      <pc:sldChg chg="addSp delSp modSp mod ord">
        <pc:chgData name="김근우(첨단원자력공학부)" userId="1966d26e-7976-44e3-92ce-cb8395d14386" providerId="ADAL" clId="{134CBB94-5C94-4FC5-9B91-F9B27C6CE563}" dt="2025-06-16T07:13:12.393" v="13145" actId="1076"/>
        <pc:sldMkLst>
          <pc:docMk/>
          <pc:sldMk cId="780705876" sldId="258"/>
        </pc:sldMkLst>
      </pc:sldChg>
      <pc:sldChg chg="addSp delSp modSp add del mod">
        <pc:chgData name="김근우(첨단원자력공학부)" userId="1966d26e-7976-44e3-92ce-cb8395d14386" providerId="ADAL" clId="{134CBB94-5C94-4FC5-9B91-F9B27C6CE563}" dt="2025-06-16T06:05:30.584" v="7807" actId="47"/>
        <pc:sldMkLst>
          <pc:docMk/>
          <pc:sldMk cId="1648377787" sldId="259"/>
        </pc:sldMkLst>
      </pc:sldChg>
      <pc:sldChg chg="addSp delSp modSp add mod">
        <pc:chgData name="김근우(첨단원자력공학부)" userId="1966d26e-7976-44e3-92ce-cb8395d14386" providerId="ADAL" clId="{134CBB94-5C94-4FC5-9B91-F9B27C6CE563}" dt="2025-06-16T09:55:31.756" v="14258" actId="208"/>
        <pc:sldMkLst>
          <pc:docMk/>
          <pc:sldMk cId="1564650163" sldId="260"/>
        </pc:sldMkLst>
      </pc:sldChg>
      <pc:sldChg chg="addSp delSp modSp add del mod">
        <pc:chgData name="김근우(첨단원자력공학부)" userId="1966d26e-7976-44e3-92ce-cb8395d14386" providerId="ADAL" clId="{134CBB94-5C94-4FC5-9B91-F9B27C6CE563}" dt="2025-06-16T05:44:26.135" v="5853" actId="47"/>
        <pc:sldMkLst>
          <pc:docMk/>
          <pc:sldMk cId="3678014421" sldId="261"/>
        </pc:sldMkLst>
      </pc:sldChg>
      <pc:sldChg chg="add del">
        <pc:chgData name="김근우(첨단원자력공학부)" userId="1966d26e-7976-44e3-92ce-cb8395d14386" providerId="ADAL" clId="{134CBB94-5C94-4FC5-9B91-F9B27C6CE563}" dt="2025-06-16T05:43:09.693" v="5701" actId="47"/>
        <pc:sldMkLst>
          <pc:docMk/>
          <pc:sldMk cId="2093366234" sldId="262"/>
        </pc:sldMkLst>
      </pc:sldChg>
      <pc:sldChg chg="addSp delSp modSp add del mod ord">
        <pc:chgData name="김근우(첨단원자력공학부)" userId="1966d26e-7976-44e3-92ce-cb8395d14386" providerId="ADAL" clId="{134CBB94-5C94-4FC5-9B91-F9B27C6CE563}" dt="2025-06-16T06:23:59.207" v="9028" actId="47"/>
        <pc:sldMkLst>
          <pc:docMk/>
          <pc:sldMk cId="2016922816" sldId="263"/>
        </pc:sldMkLst>
      </pc:sldChg>
      <pc:sldChg chg="add del">
        <pc:chgData name="김근우(첨단원자력공학부)" userId="1966d26e-7976-44e3-92ce-cb8395d14386" providerId="ADAL" clId="{134CBB94-5C94-4FC5-9B91-F9B27C6CE563}" dt="2025-06-15T12:39:13.862" v="3248" actId="47"/>
        <pc:sldMkLst>
          <pc:docMk/>
          <pc:sldMk cId="2969359698" sldId="264"/>
        </pc:sldMkLst>
      </pc:sldChg>
      <pc:sldChg chg="delSp modSp add del mod ord">
        <pc:chgData name="김근우(첨단원자력공학부)" userId="1966d26e-7976-44e3-92ce-cb8395d14386" providerId="ADAL" clId="{134CBB94-5C94-4FC5-9B91-F9B27C6CE563}" dt="2025-06-16T05:44:26.851" v="5854" actId="47"/>
        <pc:sldMkLst>
          <pc:docMk/>
          <pc:sldMk cId="1437626242" sldId="265"/>
        </pc:sldMkLst>
      </pc:sldChg>
      <pc:sldChg chg="addSp delSp modSp add mod ord">
        <pc:chgData name="김근우(첨단원자력공학부)" userId="1966d26e-7976-44e3-92ce-cb8395d14386" providerId="ADAL" clId="{134CBB94-5C94-4FC5-9B91-F9B27C6CE563}" dt="2025-06-16T07:34:36.696" v="14253" actId="20577"/>
        <pc:sldMkLst>
          <pc:docMk/>
          <pc:sldMk cId="259983402" sldId="266"/>
        </pc:sldMkLst>
      </pc:sldChg>
      <pc:sldChg chg="addSp delSp modSp add mod ord">
        <pc:chgData name="김근우(첨단원자력공학부)" userId="1966d26e-7976-44e3-92ce-cb8395d14386" providerId="ADAL" clId="{134CBB94-5C94-4FC5-9B91-F9B27C6CE563}" dt="2025-06-16T09:57:25.245" v="14264" actId="1036"/>
        <pc:sldMkLst>
          <pc:docMk/>
          <pc:sldMk cId="3389149620" sldId="267"/>
        </pc:sldMkLst>
      </pc:sldChg>
      <pc:sldChg chg="addSp delSp modSp add mod ord">
        <pc:chgData name="김근우(첨단원자력공학부)" userId="1966d26e-7976-44e3-92ce-cb8395d14386" providerId="ADAL" clId="{134CBB94-5C94-4FC5-9B91-F9B27C6CE563}" dt="2025-06-16T09:55:27.571" v="14257" actId="208"/>
        <pc:sldMkLst>
          <pc:docMk/>
          <pc:sldMk cId="1635472826" sldId="268"/>
        </pc:sldMkLst>
      </pc:sldChg>
      <pc:sldChg chg="addSp delSp modSp add mod">
        <pc:chgData name="김근우(첨단원자력공학부)" userId="1966d26e-7976-44e3-92ce-cb8395d14386" providerId="ADAL" clId="{134CBB94-5C94-4FC5-9B91-F9B27C6CE563}" dt="2025-06-16T09:55:35.183" v="14259" actId="208"/>
        <pc:sldMkLst>
          <pc:docMk/>
          <pc:sldMk cId="3309648066" sldId="269"/>
        </pc:sldMkLst>
      </pc:sldChg>
      <pc:sldChg chg="addSp delSp modSp add del mod">
        <pc:chgData name="김근우(첨단원자력공학부)" userId="1966d26e-7976-44e3-92ce-cb8395d14386" providerId="ADAL" clId="{134CBB94-5C94-4FC5-9B91-F9B27C6CE563}" dt="2025-06-16T06:00:24.274" v="7778" actId="47"/>
        <pc:sldMkLst>
          <pc:docMk/>
          <pc:sldMk cId="3591554090" sldId="269"/>
        </pc:sldMkLst>
      </pc:sldChg>
      <pc:sldChg chg="addSp delSp modSp add mod">
        <pc:chgData name="김근우(첨단원자력공학부)" userId="1966d26e-7976-44e3-92ce-cb8395d14386" providerId="ADAL" clId="{134CBB94-5C94-4FC5-9B91-F9B27C6CE563}" dt="2025-06-16T09:55:39.549" v="14260" actId="208"/>
        <pc:sldMkLst>
          <pc:docMk/>
          <pc:sldMk cId="3703059576" sldId="270"/>
        </pc:sldMkLst>
      </pc:sldChg>
      <pc:sldChg chg="addSp delSp modSp add mod ord">
        <pc:chgData name="김근우(첨단원자력공학부)" userId="1966d26e-7976-44e3-92ce-cb8395d14386" providerId="ADAL" clId="{134CBB94-5C94-4FC5-9B91-F9B27C6CE563}" dt="2025-06-16T09:55:52.126" v="14263" actId="208"/>
        <pc:sldMkLst>
          <pc:docMk/>
          <pc:sldMk cId="1148527621" sldId="271"/>
        </pc:sldMkLst>
      </pc:sldChg>
      <pc:sldChg chg="addSp delSp modSp add mod">
        <pc:chgData name="김근우(첨단원자력공학부)" userId="1966d26e-7976-44e3-92ce-cb8395d14386" providerId="ADAL" clId="{134CBB94-5C94-4FC5-9B91-F9B27C6CE563}" dt="2025-06-16T07:33:44.292" v="14200" actId="14100"/>
        <pc:sldMkLst>
          <pc:docMk/>
          <pc:sldMk cId="2127241611" sldId="272"/>
        </pc:sldMkLst>
      </pc:sldChg>
      <pc:sldChg chg="addSp delSp modSp add mod">
        <pc:chgData name="김근우(첨단원자력공학부)" userId="1966d26e-7976-44e3-92ce-cb8395d14386" providerId="ADAL" clId="{134CBB94-5C94-4FC5-9B91-F9B27C6CE563}" dt="2025-06-16T07:18:20.783" v="13437" actId="1076"/>
        <pc:sldMkLst>
          <pc:docMk/>
          <pc:sldMk cId="1954821678" sldId="273"/>
        </pc:sldMkLst>
      </pc:sldChg>
      <pc:sldChg chg="modSp add mod">
        <pc:chgData name="김근우(첨단원자력공학부)" userId="1966d26e-7976-44e3-92ce-cb8395d14386" providerId="ADAL" clId="{134CBB94-5C94-4FC5-9B91-F9B27C6CE563}" dt="2025-06-16T10:24:58.305" v="14388" actId="20577"/>
        <pc:sldMkLst>
          <pc:docMk/>
          <pc:sldMk cId="67018887" sldId="274"/>
        </pc:sldMkLst>
      </pc:sldChg>
      <pc:sldChg chg="new del">
        <pc:chgData name="김근우(첨단원자력공학부)" userId="1966d26e-7976-44e3-92ce-cb8395d14386" providerId="ADAL" clId="{134CBB94-5C94-4FC5-9B91-F9B27C6CE563}" dt="2025-06-16T07:20:19.121" v="13741" actId="680"/>
        <pc:sldMkLst>
          <pc:docMk/>
          <pc:sldMk cId="2722439542" sldId="274"/>
        </pc:sldMkLst>
      </pc:sldChg>
      <pc:sldChg chg="new del">
        <pc:chgData name="김근우(첨단원자력공학부)" userId="1966d26e-7976-44e3-92ce-cb8395d14386" providerId="ADAL" clId="{134CBB94-5C94-4FC5-9B91-F9B27C6CE563}" dt="2025-06-16T07:20:22.440" v="13743" actId="680"/>
        <pc:sldMkLst>
          <pc:docMk/>
          <pc:sldMk cId="3607051955" sldId="274"/>
        </pc:sldMkLst>
      </pc:sldChg>
      <pc:sldChg chg="modSp add mod">
        <pc:chgData name="김근우(첨단원자력공학부)" userId="1966d26e-7976-44e3-92ce-cb8395d14386" providerId="ADAL" clId="{134CBB94-5C94-4FC5-9B91-F9B27C6CE563}" dt="2025-06-16T10:24:22.464" v="14377" actId="20577"/>
        <pc:sldMkLst>
          <pc:docMk/>
          <pc:sldMk cId="2256927255" sldId="275"/>
        </pc:sldMkLst>
      </pc:sldChg>
      <pc:sldChg chg="modSp add mod">
        <pc:chgData name="김근우(첨단원자력공학부)" userId="1966d26e-7976-44e3-92ce-cb8395d14386" providerId="ADAL" clId="{134CBB94-5C94-4FC5-9B91-F9B27C6CE563}" dt="2025-06-16T10:24:49.203" v="14384" actId="20577"/>
        <pc:sldMkLst>
          <pc:docMk/>
          <pc:sldMk cId="777061839" sldId="276"/>
        </pc:sldMkLst>
      </pc:sldChg>
      <pc:sldMasterChg chg="modSldLayout">
        <pc:chgData name="김근우(첨단원자력공학부)" userId="1966d26e-7976-44e3-92ce-cb8395d14386" providerId="ADAL" clId="{134CBB94-5C94-4FC5-9B91-F9B27C6CE563}" dt="2025-06-16T07:20:27.199" v="13744" actId="20577"/>
        <pc:sldMasterMkLst>
          <pc:docMk/>
          <pc:sldMasterMk cId="3014482688" sldId="2147483650"/>
        </pc:sldMasterMkLst>
        <pc:sldLayoutChg chg="modSp mod">
          <pc:chgData name="김근우(첨단원자력공학부)" userId="1966d26e-7976-44e3-92ce-cb8395d14386" providerId="ADAL" clId="{134CBB94-5C94-4FC5-9B91-F9B27C6CE563}" dt="2025-06-16T07:20:27.199" v="13744" actId="20577"/>
          <pc:sldLayoutMkLst>
            <pc:docMk/>
            <pc:sldMasterMk cId="3014482688" sldId="2147483650"/>
            <pc:sldLayoutMk cId="3763985873" sldId="2147483652"/>
          </pc:sldLayoutMkLst>
        </pc:sldLayoutChg>
      </pc:sldMasterChg>
    </pc:docChg>
  </pc:docChgLst>
  <pc:docChgLst>
    <pc:chgData name="김근우(첨단원자력공학부)" userId="1966d26e-7976-44e3-92ce-cb8395d14386" providerId="ADAL" clId="{3B86F54D-2910-4163-A091-5360F0125C52}"/>
    <pc:docChg chg="undo redo custSel addSld delSld modSld sldOrd">
      <pc:chgData name="김근우(첨단원자력공학부)" userId="1966d26e-7976-44e3-92ce-cb8395d14386" providerId="ADAL" clId="{3B86F54D-2910-4163-A091-5360F0125C52}" dt="2025-09-05T02:09:43.135" v="5688" actId="20577"/>
      <pc:docMkLst>
        <pc:docMk/>
      </pc:docMkLst>
      <pc:sldChg chg="modSp mod">
        <pc:chgData name="김근우(첨단원자력공학부)" userId="1966d26e-7976-44e3-92ce-cb8395d14386" providerId="ADAL" clId="{3B86F54D-2910-4163-A091-5360F0125C52}" dt="2025-09-05T02:09:43.135" v="5688" actId="20577"/>
        <pc:sldMkLst>
          <pc:docMk/>
          <pc:sldMk cId="4190427371" sldId="256"/>
        </pc:sldMkLst>
        <pc:spChg chg="mod">
          <ac:chgData name="김근우(첨단원자력공학부)" userId="1966d26e-7976-44e3-92ce-cb8395d14386" providerId="ADAL" clId="{3B86F54D-2910-4163-A091-5360F0125C52}" dt="2025-09-05T02:09:43.135" v="5688" actId="20577"/>
          <ac:spMkLst>
            <pc:docMk/>
            <pc:sldMk cId="4190427371" sldId="256"/>
            <ac:spMk id="7" creationId="{67DCCFDA-9626-BDD2-BC8F-13660238785D}"/>
          </ac:spMkLst>
        </pc:spChg>
        <pc:spChg chg="mod">
          <ac:chgData name="김근우(첨단원자력공학부)" userId="1966d26e-7976-44e3-92ce-cb8395d14386" providerId="ADAL" clId="{3B86F54D-2910-4163-A091-5360F0125C52}" dt="2025-09-04T12:05:24.979" v="178" actId="20577"/>
          <ac:spMkLst>
            <pc:docMk/>
            <pc:sldMk cId="4190427371" sldId="256"/>
            <ac:spMk id="8" creationId="{F6893F5C-5919-7163-E516-6A4CAA48DBAD}"/>
          </ac:spMkLst>
        </pc:spChg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1586152205" sldId="274"/>
        </pc:sldMkLst>
      </pc:sldChg>
      <pc:sldChg chg="del">
        <pc:chgData name="김근우(첨단원자력공학부)" userId="1966d26e-7976-44e3-92ce-cb8395d14386" providerId="ADAL" clId="{3B86F54D-2910-4163-A091-5360F0125C52}" dt="2025-09-04T13:54:40.996" v="704" actId="47"/>
        <pc:sldMkLst>
          <pc:docMk/>
          <pc:sldMk cId="2274827094" sldId="275"/>
        </pc:sldMkLst>
      </pc:sldChg>
      <pc:sldChg chg="addSp delSp modSp mod delAnim">
        <pc:chgData name="김근우(첨단원자력공학부)" userId="1966d26e-7976-44e3-92ce-cb8395d14386" providerId="ADAL" clId="{3B86F54D-2910-4163-A091-5360F0125C52}" dt="2025-09-04T15:00:46.496" v="3115" actId="1076"/>
        <pc:sldMkLst>
          <pc:docMk/>
          <pc:sldMk cId="1041004613" sldId="280"/>
        </pc:sldMkLst>
        <pc:spChg chg="mod">
          <ac:chgData name="김근우(첨단원자력공학부)" userId="1966d26e-7976-44e3-92ce-cb8395d14386" providerId="ADAL" clId="{3B86F54D-2910-4163-A091-5360F0125C52}" dt="2025-09-04T13:59:33.423" v="778" actId="20577"/>
          <ac:spMkLst>
            <pc:docMk/>
            <pc:sldMk cId="1041004613" sldId="280"/>
            <ac:spMk id="2" creationId="{EF78C828-7BE0-3B77-BC5E-8E8FC644D3C0}"/>
          </ac:spMkLst>
        </pc:spChg>
        <pc:spChg chg="add del mod topLvl">
          <ac:chgData name="김근우(첨단원자력공학부)" userId="1966d26e-7976-44e3-92ce-cb8395d14386" providerId="ADAL" clId="{3B86F54D-2910-4163-A091-5360F0125C52}" dt="2025-09-04T14:07:08.328" v="1489" actId="478"/>
          <ac:spMkLst>
            <pc:docMk/>
            <pc:sldMk cId="1041004613" sldId="280"/>
            <ac:spMk id="7" creationId="{C356C4B6-FB45-BB19-C8C8-5CD842763DA4}"/>
          </ac:spMkLst>
        </pc:spChg>
        <pc:spChg chg="mod">
          <ac:chgData name="김근우(첨단원자력공학부)" userId="1966d26e-7976-44e3-92ce-cb8395d14386" providerId="ADAL" clId="{3B86F54D-2910-4163-A091-5360F0125C52}" dt="2025-09-04T11:56:39.153" v="154" actId="404"/>
          <ac:spMkLst>
            <pc:docMk/>
            <pc:sldMk cId="1041004613" sldId="280"/>
            <ac:spMk id="12" creationId="{25F4D1A9-35B3-4F4A-5C43-38A650862314}"/>
          </ac:spMkLst>
        </pc:spChg>
        <pc:spChg chg="mod">
          <ac:chgData name="김근우(첨단원자력공학부)" userId="1966d26e-7976-44e3-92ce-cb8395d14386" providerId="ADAL" clId="{3B86F54D-2910-4163-A091-5360F0125C52}" dt="2025-09-04T11:56:39.153" v="154" actId="404"/>
          <ac:spMkLst>
            <pc:docMk/>
            <pc:sldMk cId="1041004613" sldId="280"/>
            <ac:spMk id="13" creationId="{08F3DB0F-5E2C-8EE1-50AD-733731AF63F8}"/>
          </ac:spMkLst>
        </pc:spChg>
        <pc:spChg chg="del">
          <ac:chgData name="김근우(첨단원자력공학부)" userId="1966d26e-7976-44e3-92ce-cb8395d14386" providerId="ADAL" clId="{3B86F54D-2910-4163-A091-5360F0125C52}" dt="2025-09-04T11:49:28.820" v="0" actId="478"/>
          <ac:spMkLst>
            <pc:docMk/>
            <pc:sldMk cId="1041004613" sldId="280"/>
            <ac:spMk id="14" creationId="{846886C9-3582-ED72-1B58-2FF9E890DF2F}"/>
          </ac:spMkLst>
        </pc:spChg>
        <pc:spChg chg="add del mod">
          <ac:chgData name="김근우(첨단원자력공학부)" userId="1966d26e-7976-44e3-92ce-cb8395d14386" providerId="ADAL" clId="{3B86F54D-2910-4163-A091-5360F0125C52}" dt="2025-09-04T13:55:12.776" v="712" actId="478"/>
          <ac:spMkLst>
            <pc:docMk/>
            <pc:sldMk cId="1041004613" sldId="280"/>
            <ac:spMk id="14" creationId="{D67A9028-2D04-34DB-1314-89E797E9BE6F}"/>
          </ac:spMkLst>
        </pc:spChg>
        <pc:spChg chg="mod">
          <ac:chgData name="김근우(첨단원자력공학부)" userId="1966d26e-7976-44e3-92ce-cb8395d14386" providerId="ADAL" clId="{3B86F54D-2910-4163-A091-5360F0125C52}" dt="2025-09-04T13:43:36.613" v="275" actId="14100"/>
          <ac:spMkLst>
            <pc:docMk/>
            <pc:sldMk cId="1041004613" sldId="280"/>
            <ac:spMk id="19" creationId="{1F50F9E6-C233-4107-90CE-9C85CD1C79B5}"/>
          </ac:spMkLst>
        </pc:spChg>
        <pc:spChg chg="mod">
          <ac:chgData name="김근우(첨단원자력공학부)" userId="1966d26e-7976-44e3-92ce-cb8395d14386" providerId="ADAL" clId="{3B86F54D-2910-4163-A091-5360F0125C52}" dt="2025-09-04T13:43:36.613" v="275" actId="14100"/>
          <ac:spMkLst>
            <pc:docMk/>
            <pc:sldMk cId="1041004613" sldId="280"/>
            <ac:spMk id="22" creationId="{9269732E-B111-EE54-5F88-FF0D64060F6E}"/>
          </ac:spMkLst>
        </pc:spChg>
        <pc:spChg chg="mod">
          <ac:chgData name="김근우(첨단원자력공학부)" userId="1966d26e-7976-44e3-92ce-cb8395d14386" providerId="ADAL" clId="{3B86F54D-2910-4163-A091-5360F0125C52}" dt="2025-09-04T12:06:20.206" v="179" actId="571"/>
          <ac:spMkLst>
            <pc:docMk/>
            <pc:sldMk cId="1041004613" sldId="280"/>
            <ac:spMk id="26" creationId="{C62933F7-A5BD-EFB4-DE4B-E298D5BE22C3}"/>
          </ac:spMkLst>
        </pc:spChg>
        <pc:spChg chg="add del mod">
          <ac:chgData name="김근우(첨단원자력공학부)" userId="1966d26e-7976-44e3-92ce-cb8395d14386" providerId="ADAL" clId="{3B86F54D-2910-4163-A091-5360F0125C52}" dt="2025-09-04T14:07:05.611" v="1488" actId="478"/>
          <ac:spMkLst>
            <pc:docMk/>
            <pc:sldMk cId="1041004613" sldId="280"/>
            <ac:spMk id="27" creationId="{75729BBE-AA80-8605-E9DA-697F05C11DBF}"/>
          </ac:spMkLst>
        </pc:spChg>
        <pc:spChg chg="add mod">
          <ac:chgData name="김근우(첨단원자력공학부)" userId="1966d26e-7976-44e3-92ce-cb8395d14386" providerId="ADAL" clId="{3B86F54D-2910-4163-A091-5360F0125C52}" dt="2025-09-04T12:06:20.206" v="179" actId="571"/>
          <ac:spMkLst>
            <pc:docMk/>
            <pc:sldMk cId="1041004613" sldId="280"/>
            <ac:spMk id="28" creationId="{2779AAB2-0373-0593-46DD-49053C1756DF}"/>
          </ac:spMkLst>
        </pc:spChg>
        <pc:spChg chg="del">
          <ac:chgData name="김근우(첨단원자력공학부)" userId="1966d26e-7976-44e3-92ce-cb8395d14386" providerId="ADAL" clId="{3B86F54D-2910-4163-A091-5360F0125C52}" dt="2025-09-04T11:49:30.439" v="1" actId="478"/>
          <ac:spMkLst>
            <pc:docMk/>
            <pc:sldMk cId="1041004613" sldId="280"/>
            <ac:spMk id="39" creationId="{7E262B5E-EF37-23EC-61CF-70D6088D2F0C}"/>
          </ac:spMkLst>
        </pc:spChg>
        <pc:spChg chg="del">
          <ac:chgData name="김근우(첨단원자력공학부)" userId="1966d26e-7976-44e3-92ce-cb8395d14386" providerId="ADAL" clId="{3B86F54D-2910-4163-A091-5360F0125C52}" dt="2025-09-04T11:49:28.820" v="0" actId="478"/>
          <ac:spMkLst>
            <pc:docMk/>
            <pc:sldMk cId="1041004613" sldId="280"/>
            <ac:spMk id="64" creationId="{E3A3A626-1C29-A7B7-B02C-D68717C7001B}"/>
          </ac:spMkLst>
        </pc:spChg>
        <pc:grpChg chg="add del mod">
          <ac:chgData name="김근우(첨단원자력공학부)" userId="1966d26e-7976-44e3-92ce-cb8395d14386" providerId="ADAL" clId="{3B86F54D-2910-4163-A091-5360F0125C52}" dt="2025-09-04T14:07:08.328" v="1489" actId="478"/>
          <ac:grpSpMkLst>
            <pc:docMk/>
            <pc:sldMk cId="1041004613" sldId="280"/>
            <ac:grpSpMk id="6" creationId="{9F1E33AE-E691-6189-032E-59C87872FEAE}"/>
          </ac:grpSpMkLst>
        </pc:grpChg>
        <pc:grpChg chg="mod topLvl">
          <ac:chgData name="김근우(첨단원자력공학부)" userId="1966d26e-7976-44e3-92ce-cb8395d14386" providerId="ADAL" clId="{3B86F54D-2910-4163-A091-5360F0125C52}" dt="2025-09-04T14:07:08.328" v="1489" actId="478"/>
          <ac:grpSpMkLst>
            <pc:docMk/>
            <pc:sldMk cId="1041004613" sldId="280"/>
            <ac:grpSpMk id="8" creationId="{96C86A96-B563-78B7-A215-B5B0DB2AEDC3}"/>
          </ac:grpSpMkLst>
        </pc:grpChg>
        <pc:grpChg chg="mod">
          <ac:chgData name="김근우(첨단원자력공학부)" userId="1966d26e-7976-44e3-92ce-cb8395d14386" providerId="ADAL" clId="{3B86F54D-2910-4163-A091-5360F0125C52}" dt="2025-09-04T11:56:39.153" v="154" actId="404"/>
          <ac:grpSpMkLst>
            <pc:docMk/>
            <pc:sldMk cId="1041004613" sldId="280"/>
            <ac:grpSpMk id="10" creationId="{BFF65F8D-9927-FFA9-D162-13F34345E8B6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00:46.496" v="3115" actId="1076"/>
          <ac:grpSpMkLst>
            <pc:docMk/>
            <pc:sldMk cId="1041004613" sldId="280"/>
            <ac:grpSpMk id="15" creationId="{5367135D-7BBB-374A-EBB7-00EAAD24B77C}"/>
          </ac:grpSpMkLst>
        </pc:grpChg>
        <pc:grpChg chg="mod">
          <ac:chgData name="김근우(첨단원자력공학부)" userId="1966d26e-7976-44e3-92ce-cb8395d14386" providerId="ADAL" clId="{3B86F54D-2910-4163-A091-5360F0125C52}" dt="2025-09-04T12:06:20.206" v="179" actId="571"/>
          <ac:grpSpMkLst>
            <pc:docMk/>
            <pc:sldMk cId="1041004613" sldId="280"/>
            <ac:grpSpMk id="16" creationId="{F0831F7E-A95C-5B82-E593-512914B72234}"/>
          </ac:grpSpMkLst>
        </pc:grpChg>
        <pc:grpChg chg="mod">
          <ac:chgData name="김근우(첨단원자력공학부)" userId="1966d26e-7976-44e3-92ce-cb8395d14386" providerId="ADAL" clId="{3B86F54D-2910-4163-A091-5360F0125C52}" dt="2025-09-04T12:06:20.206" v="179" actId="571"/>
          <ac:grpSpMkLst>
            <pc:docMk/>
            <pc:sldMk cId="1041004613" sldId="280"/>
            <ac:grpSpMk id="17" creationId="{BF21C812-00C5-513C-A9D0-A567BBD581B2}"/>
          </ac:grpSpMkLst>
        </pc:grpChg>
        <pc:grpChg chg="mod">
          <ac:chgData name="김근우(첨단원자력공학부)" userId="1966d26e-7976-44e3-92ce-cb8395d14386" providerId="ADAL" clId="{3B86F54D-2910-4163-A091-5360F0125C52}" dt="2025-09-04T12:06:20.206" v="179" actId="571"/>
          <ac:grpSpMkLst>
            <pc:docMk/>
            <pc:sldMk cId="1041004613" sldId="280"/>
            <ac:grpSpMk id="18" creationId="{BCCBCB08-4452-8A9F-5249-2AA6F768B458}"/>
          </ac:grpSpMkLst>
        </pc:grpChg>
        <pc:grpChg chg="del">
          <ac:chgData name="김근우(첨단원자력공학부)" userId="1966d26e-7976-44e3-92ce-cb8395d14386" providerId="ADAL" clId="{3B86F54D-2910-4163-A091-5360F0125C52}" dt="2025-09-04T11:49:28.820" v="0" actId="478"/>
          <ac:grpSpMkLst>
            <pc:docMk/>
            <pc:sldMk cId="1041004613" sldId="280"/>
            <ac:grpSpMk id="35" creationId="{E3558067-7AF7-FF91-1A22-910ACD49BD20}"/>
          </ac:grpSpMkLst>
        </pc:grpChg>
        <pc:grpChg chg="del">
          <ac:chgData name="김근우(첨단원자력공학부)" userId="1966d26e-7976-44e3-92ce-cb8395d14386" providerId="ADAL" clId="{3B86F54D-2910-4163-A091-5360F0125C52}" dt="2025-09-04T11:49:28.820" v="0" actId="478"/>
          <ac:grpSpMkLst>
            <pc:docMk/>
            <pc:sldMk cId="1041004613" sldId="280"/>
            <ac:grpSpMk id="37" creationId="{7BE4E2D9-19BE-2266-E5C9-F86400D4B25F}"/>
          </ac:grpSpMkLst>
        </pc:grpChg>
        <pc:grpChg chg="del">
          <ac:chgData name="김근우(첨단원자력공학부)" userId="1966d26e-7976-44e3-92ce-cb8395d14386" providerId="ADAL" clId="{3B86F54D-2910-4163-A091-5360F0125C52}" dt="2025-09-04T11:49:28.820" v="0" actId="478"/>
          <ac:grpSpMkLst>
            <pc:docMk/>
            <pc:sldMk cId="1041004613" sldId="280"/>
            <ac:grpSpMk id="62" creationId="{FABE8304-743B-E611-F117-12B9376EEDFE}"/>
          </ac:grpSpMkLst>
        </pc:grpChg>
        <pc:grpChg chg="del">
          <ac:chgData name="김근우(첨단원자력공학부)" userId="1966d26e-7976-44e3-92ce-cb8395d14386" providerId="ADAL" clId="{3B86F54D-2910-4163-A091-5360F0125C52}" dt="2025-09-04T11:49:28.820" v="0" actId="478"/>
          <ac:grpSpMkLst>
            <pc:docMk/>
            <pc:sldMk cId="1041004613" sldId="280"/>
            <ac:grpSpMk id="63" creationId="{06BD0A8E-E1CF-5170-F7DA-9EDDE1884BF5}"/>
          </ac:grpSpMkLst>
        </pc:grpChg>
        <pc:graphicFrameChg chg="add mod modGraphic">
          <ac:chgData name="김근우(첨단원자력공학부)" userId="1966d26e-7976-44e3-92ce-cb8395d14386" providerId="ADAL" clId="{3B86F54D-2910-4163-A091-5360F0125C52}" dt="2025-09-04T15:00:41.920" v="3114" actId="1076"/>
          <ac:graphicFrameMkLst>
            <pc:docMk/>
            <pc:sldMk cId="1041004613" sldId="280"/>
            <ac:graphicFrameMk id="20" creationId="{DA4C09FA-199F-B918-308D-A530183BB338}"/>
          </ac:graphicFrameMkLst>
        </pc:graphicFrameChg>
        <pc:picChg chg="add del mod">
          <ac:chgData name="김근우(첨단원자력공학부)" userId="1966d26e-7976-44e3-92ce-cb8395d14386" providerId="ADAL" clId="{3B86F54D-2910-4163-A091-5360F0125C52}" dt="2025-09-04T11:49:47.856" v="5" actId="478"/>
          <ac:picMkLst>
            <pc:docMk/>
            <pc:sldMk cId="1041004613" sldId="280"/>
            <ac:picMk id="4" creationId="{A15B8F69-730F-8F5E-7CFA-C0F900ECC2D5}"/>
          </ac:picMkLst>
        </pc:picChg>
        <pc:picChg chg="mod">
          <ac:chgData name="김근우(첨단원자력공학부)" userId="1966d26e-7976-44e3-92ce-cb8395d14386" providerId="ADAL" clId="{3B86F54D-2910-4163-A091-5360F0125C52}" dt="2025-09-04T11:56:39.153" v="154" actId="404"/>
          <ac:picMkLst>
            <pc:docMk/>
            <pc:sldMk cId="1041004613" sldId="280"/>
            <ac:picMk id="9" creationId="{760E871C-950D-9A72-6249-74298CF2EFD4}"/>
          </ac:picMkLst>
        </pc:picChg>
        <pc:picChg chg="mod">
          <ac:chgData name="김근우(첨단원자력공학부)" userId="1966d26e-7976-44e3-92ce-cb8395d14386" providerId="ADAL" clId="{3B86F54D-2910-4163-A091-5360F0125C52}" dt="2025-09-04T11:56:39.153" v="154" actId="404"/>
          <ac:picMkLst>
            <pc:docMk/>
            <pc:sldMk cId="1041004613" sldId="280"/>
            <ac:picMk id="11" creationId="{7346C14D-6245-1708-EB56-7B289D774ADD}"/>
          </ac:picMkLst>
        </pc:picChg>
        <pc:picChg chg="mod">
          <ac:chgData name="김근우(첨단원자력공학부)" userId="1966d26e-7976-44e3-92ce-cb8395d14386" providerId="ADAL" clId="{3B86F54D-2910-4163-A091-5360F0125C52}" dt="2025-09-04T12:06:20.206" v="179" actId="571"/>
          <ac:picMkLst>
            <pc:docMk/>
            <pc:sldMk cId="1041004613" sldId="280"/>
            <ac:picMk id="24" creationId="{1098105C-488F-1004-D289-46CF58C30563}"/>
          </ac:picMkLst>
        </pc:picChg>
        <pc:picChg chg="del">
          <ac:chgData name="김근우(첨단원자력공학부)" userId="1966d26e-7976-44e3-92ce-cb8395d14386" providerId="ADAL" clId="{3B86F54D-2910-4163-A091-5360F0125C52}" dt="2025-09-04T11:49:28.820" v="0" actId="478"/>
          <ac:picMkLst>
            <pc:docMk/>
            <pc:sldMk cId="1041004613" sldId="280"/>
            <ac:picMk id="47" creationId="{427E69C9-B976-7B6C-8DEE-FFF0FB941F68}"/>
          </ac:picMkLst>
        </pc:picChg>
        <pc:cxnChg chg="mod">
          <ac:chgData name="김근우(첨단원자력공학부)" userId="1966d26e-7976-44e3-92ce-cb8395d14386" providerId="ADAL" clId="{3B86F54D-2910-4163-A091-5360F0125C52}" dt="2025-09-04T13:54:55.488" v="709" actId="14100"/>
          <ac:cxnSpMkLst>
            <pc:docMk/>
            <pc:sldMk cId="1041004613" sldId="280"/>
            <ac:cxnSpMk id="21" creationId="{57A7EB12-DAD6-F516-8CDD-DA456F4F325D}"/>
          </ac:cxnSpMkLst>
        </pc:cxnChg>
        <pc:cxnChg chg="mod">
          <ac:chgData name="김근우(첨단원자력공학부)" userId="1966d26e-7976-44e3-92ce-cb8395d14386" providerId="ADAL" clId="{3B86F54D-2910-4163-A091-5360F0125C52}" dt="2025-09-04T13:54:53.440" v="708" actId="14100"/>
          <ac:cxnSpMkLst>
            <pc:docMk/>
            <pc:sldMk cId="1041004613" sldId="280"/>
            <ac:cxnSpMk id="23" creationId="{6ABAFC72-762D-5D34-246E-1219EAFE7B64}"/>
          </ac:cxnSpMkLst>
        </pc:cxnChg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1576021696" sldId="282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5-09-04T15:58:11.578" v="4929" actId="478"/>
        <pc:sldMkLst>
          <pc:docMk/>
          <pc:sldMk cId="3490107765" sldId="283"/>
        </pc:sldMkLst>
        <pc:spChg chg="mod">
          <ac:chgData name="김근우(첨단원자력공학부)" userId="1966d26e-7976-44e3-92ce-cb8395d14386" providerId="ADAL" clId="{3B86F54D-2910-4163-A091-5360F0125C52}" dt="2025-09-04T15:54:45.112" v="4786" actId="20577"/>
          <ac:spMkLst>
            <pc:docMk/>
            <pc:sldMk cId="3490107765" sldId="283"/>
            <ac:spMk id="2" creationId="{E847EE52-E061-67D9-4FCD-EBF81232477C}"/>
          </ac:spMkLst>
        </pc:spChg>
        <pc:spChg chg="mod">
          <ac:chgData name="김근우(첨단원자력공학부)" userId="1966d26e-7976-44e3-92ce-cb8395d14386" providerId="ADAL" clId="{3B86F54D-2910-4163-A091-5360F0125C52}" dt="2025-09-04T15:51:31.426" v="4646" actId="13822"/>
          <ac:spMkLst>
            <pc:docMk/>
            <pc:sldMk cId="3490107765" sldId="283"/>
            <ac:spMk id="4" creationId="{EC751101-60BA-BCCF-0EB5-9518D215423B}"/>
          </ac:spMkLst>
        </pc:spChg>
        <pc:spChg chg="mod">
          <ac:chgData name="김근우(첨단원자력공학부)" userId="1966d26e-7976-44e3-92ce-cb8395d14386" providerId="ADAL" clId="{3B86F54D-2910-4163-A091-5360F0125C52}" dt="2025-09-04T15:51:31.426" v="4646" actId="13822"/>
          <ac:spMkLst>
            <pc:docMk/>
            <pc:sldMk cId="3490107765" sldId="283"/>
            <ac:spMk id="8" creationId="{F2A22CBE-5E0F-DFE7-736A-02D548265E27}"/>
          </ac:spMkLst>
        </pc:spChg>
        <pc:spChg chg="mod">
          <ac:chgData name="김근우(첨단원자력공학부)" userId="1966d26e-7976-44e3-92ce-cb8395d14386" providerId="ADAL" clId="{3B86F54D-2910-4163-A091-5360F0125C52}" dt="2025-09-04T15:52:59.594" v="4703" actId="14100"/>
          <ac:spMkLst>
            <pc:docMk/>
            <pc:sldMk cId="3490107765" sldId="283"/>
            <ac:spMk id="9" creationId="{451B69B8-DDFE-DD0A-ADEB-30135CFB02DC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5:52:43.365" v="4676" actId="478"/>
          <ac:spMkLst>
            <pc:docMk/>
            <pc:sldMk cId="3490107765" sldId="283"/>
            <ac:spMk id="16" creationId="{99194524-56F5-21EF-F5E6-A608FAEAF9D2}"/>
          </ac:spMkLst>
        </pc:spChg>
        <pc:spChg chg="mod">
          <ac:chgData name="김근우(첨단원자력공학부)" userId="1966d26e-7976-44e3-92ce-cb8395d14386" providerId="ADAL" clId="{3B86F54D-2910-4163-A091-5360F0125C52}" dt="2025-09-04T15:51:50.096" v="4654" actId="13822"/>
          <ac:spMkLst>
            <pc:docMk/>
            <pc:sldMk cId="3490107765" sldId="283"/>
            <ac:spMk id="41" creationId="{1B060563-B203-5E96-B96C-6092ABC0D6D3}"/>
          </ac:spMkLst>
        </pc:spChg>
        <pc:spChg chg="mod">
          <ac:chgData name="김근우(첨단원자력공학부)" userId="1966d26e-7976-44e3-92ce-cb8395d14386" providerId="ADAL" clId="{3B86F54D-2910-4163-A091-5360F0125C52}" dt="2025-09-04T15:51:59.043" v="4658" actId="13822"/>
          <ac:spMkLst>
            <pc:docMk/>
            <pc:sldMk cId="3490107765" sldId="283"/>
            <ac:spMk id="42" creationId="{81371195-6805-B1B1-9103-F0EF64312A43}"/>
          </ac:spMkLst>
        </pc:spChg>
        <pc:grpChg chg="add del mod">
          <ac:chgData name="김근우(첨단원자력공학부)" userId="1966d26e-7976-44e3-92ce-cb8395d14386" providerId="ADAL" clId="{3B86F54D-2910-4163-A091-5360F0125C52}" dt="2025-09-04T15:52:43.365" v="4676" actId="478"/>
          <ac:grpSpMkLst>
            <pc:docMk/>
            <pc:sldMk cId="3490107765" sldId="283"/>
            <ac:grpSpMk id="13" creationId="{6F3A8F9E-0B21-CC87-4C19-59141DC1CC27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3:36.953" v="4720" actId="1076"/>
          <ac:grpSpMkLst>
            <pc:docMk/>
            <pc:sldMk cId="3490107765" sldId="283"/>
            <ac:grpSpMk id="21" creationId="{58D0E650-6853-0BBE-A368-1EDA613B1C7F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4:08.769" v="4745" actId="1076"/>
          <ac:grpSpMkLst>
            <pc:docMk/>
            <pc:sldMk cId="3490107765" sldId="283"/>
            <ac:grpSpMk id="22" creationId="{CDCC516F-6F4E-8D0B-E8B3-2249890371EB}"/>
          </ac:grpSpMkLst>
        </pc:grpChg>
        <pc:grpChg chg="del">
          <ac:chgData name="김근우(첨단원자력공학부)" userId="1966d26e-7976-44e3-92ce-cb8395d14386" providerId="ADAL" clId="{3B86F54D-2910-4163-A091-5360F0125C52}" dt="2025-09-04T15:51:41.329" v="4647" actId="478"/>
          <ac:grpSpMkLst>
            <pc:docMk/>
            <pc:sldMk cId="3490107765" sldId="283"/>
            <ac:grpSpMk id="24" creationId="{CD9FC104-9C7B-7988-3630-D8DC3D76EC8E}"/>
          </ac:grpSpMkLst>
        </pc:grpChg>
        <pc:grpChg chg="del">
          <ac:chgData name="김근우(첨단원자력공학부)" userId="1966d26e-7976-44e3-92ce-cb8395d14386" providerId="ADAL" clId="{3B86F54D-2910-4163-A091-5360F0125C52}" dt="2025-09-04T15:54:03.802" v="4738" actId="478"/>
          <ac:grpSpMkLst>
            <pc:docMk/>
            <pc:sldMk cId="3490107765" sldId="283"/>
            <ac:grpSpMk id="72" creationId="{AD3B9238-3E99-78CA-4D0D-B0BCB2A87602}"/>
          </ac:grpSpMkLst>
        </pc:grpChg>
        <pc:grpChg chg="del">
          <ac:chgData name="김근우(첨단원자력공학부)" userId="1966d26e-7976-44e3-92ce-cb8395d14386" providerId="ADAL" clId="{3B86F54D-2910-4163-A091-5360F0125C52}" dt="2025-09-04T15:53:46.234" v="4724" actId="478"/>
          <ac:grpSpMkLst>
            <pc:docMk/>
            <pc:sldMk cId="3490107765" sldId="283"/>
            <ac:grpSpMk id="73" creationId="{957ADDD4-1B53-EA0A-C615-CB509758F1A2}"/>
          </ac:grpSpMkLst>
        </pc:grpChg>
        <pc:picChg chg="add mod">
          <ac:chgData name="김근우(첨단원자력공학부)" userId="1966d26e-7976-44e3-92ce-cb8395d14386" providerId="ADAL" clId="{3B86F54D-2910-4163-A091-5360F0125C52}" dt="2025-09-04T15:53:38.970" v="4721" actId="1076"/>
          <ac:picMkLst>
            <pc:docMk/>
            <pc:sldMk cId="3490107765" sldId="283"/>
            <ac:picMk id="6" creationId="{D26F8FEF-0AD0-A72B-A889-C1E12E86F3CA}"/>
          </ac:picMkLst>
        </pc:picChg>
        <pc:picChg chg="add mod">
          <ac:chgData name="김근우(첨단원자력공학부)" userId="1966d26e-7976-44e3-92ce-cb8395d14386" providerId="ADAL" clId="{3B86F54D-2910-4163-A091-5360F0125C52}" dt="2025-09-04T15:53:36.089" v="4719" actId="1076"/>
          <ac:picMkLst>
            <pc:docMk/>
            <pc:sldMk cId="3490107765" sldId="283"/>
            <ac:picMk id="10" creationId="{6328AD39-3CF3-C586-4B56-136D372C2BE7}"/>
          </ac:picMkLst>
        </pc:picChg>
        <pc:picChg chg="add mod">
          <ac:chgData name="김근우(첨단원자력공학부)" userId="1966d26e-7976-44e3-92ce-cb8395d14386" providerId="ADAL" clId="{3B86F54D-2910-4163-A091-5360F0125C52}" dt="2025-09-04T15:53:36.089" v="4719" actId="1076"/>
          <ac:picMkLst>
            <pc:docMk/>
            <pc:sldMk cId="3490107765" sldId="283"/>
            <ac:picMk id="12" creationId="{62A51711-D8A8-FD7B-7ED2-4418D2214B78}"/>
          </ac:picMkLst>
        </pc:picChg>
        <pc:picChg chg="del mod topLvl">
          <ac:chgData name="김근우(첨단원자력공학부)" userId="1966d26e-7976-44e3-92ce-cb8395d14386" providerId="ADAL" clId="{3B86F54D-2910-4163-A091-5360F0125C52}" dt="2025-09-04T15:53:34.123" v="4718" actId="478"/>
          <ac:picMkLst>
            <pc:docMk/>
            <pc:sldMk cId="3490107765" sldId="283"/>
            <ac:picMk id="14" creationId="{B43940AE-1FB6-EE03-270F-A6A697AADA8C}"/>
          </ac:picMkLst>
        </pc:picChg>
        <pc:picChg chg="add mod">
          <ac:chgData name="김근우(첨단원자력공학부)" userId="1966d26e-7976-44e3-92ce-cb8395d14386" providerId="ADAL" clId="{3B86F54D-2910-4163-A091-5360F0125C52}" dt="2025-09-04T15:53:23.241" v="4708" actId="164"/>
          <ac:picMkLst>
            <pc:docMk/>
            <pc:sldMk cId="3490107765" sldId="283"/>
            <ac:picMk id="17" creationId="{187A3391-AD9B-0018-A776-F220DD745446}"/>
          </ac:picMkLst>
        </pc:picChg>
        <pc:picChg chg="del">
          <ac:chgData name="김근우(첨단원자력공학부)" userId="1966d26e-7976-44e3-92ce-cb8395d14386" providerId="ADAL" clId="{3B86F54D-2910-4163-A091-5360F0125C52}" dt="2025-09-04T15:51:41.553" v="4648" actId="478"/>
          <ac:picMkLst>
            <pc:docMk/>
            <pc:sldMk cId="3490107765" sldId="283"/>
            <ac:picMk id="18" creationId="{20A86E3E-34D0-9621-08EF-76307B70F2F4}"/>
          </ac:picMkLst>
        </pc:picChg>
        <pc:picChg chg="add mod">
          <ac:chgData name="김근우(첨단원자력공학부)" userId="1966d26e-7976-44e3-92ce-cb8395d14386" providerId="ADAL" clId="{3B86F54D-2910-4163-A091-5360F0125C52}" dt="2025-09-04T15:53:23.241" v="4708" actId="164"/>
          <ac:picMkLst>
            <pc:docMk/>
            <pc:sldMk cId="3490107765" sldId="283"/>
            <ac:picMk id="19" creationId="{BB8132FF-7F04-7332-8AFF-5F26972F033F}"/>
          </ac:picMkLst>
        </pc:picChg>
        <pc:picChg chg="mod">
          <ac:chgData name="김근우(첨단원자력공학부)" userId="1966d26e-7976-44e3-92ce-cb8395d14386" providerId="ADAL" clId="{3B86F54D-2910-4163-A091-5360F0125C52}" dt="2025-09-04T15:53:58.216" v="4736" actId="1076"/>
          <ac:picMkLst>
            <pc:docMk/>
            <pc:sldMk cId="3490107765" sldId="283"/>
            <ac:picMk id="25" creationId="{D3D9355D-C024-7E1D-8378-3E1FFE991785}"/>
          </ac:picMkLst>
        </pc:picChg>
        <pc:picChg chg="mod">
          <ac:chgData name="김근우(첨단원자력공학부)" userId="1966d26e-7976-44e3-92ce-cb8395d14386" providerId="ADAL" clId="{3B86F54D-2910-4163-A091-5360F0125C52}" dt="2025-09-04T15:53:58.216" v="4736" actId="1076"/>
          <ac:picMkLst>
            <pc:docMk/>
            <pc:sldMk cId="3490107765" sldId="283"/>
            <ac:picMk id="26" creationId="{2A473569-84FC-FF86-3604-0C8B187FD680}"/>
          </ac:picMkLst>
        </pc:picChg>
        <pc:picChg chg="add mod">
          <ac:chgData name="김근우(첨단원자력공학부)" userId="1966d26e-7976-44e3-92ce-cb8395d14386" providerId="ADAL" clId="{3B86F54D-2910-4163-A091-5360F0125C52}" dt="2025-09-04T15:54:16.938" v="4748" actId="14100"/>
          <ac:picMkLst>
            <pc:docMk/>
            <pc:sldMk cId="3490107765" sldId="283"/>
            <ac:picMk id="27" creationId="{EE49A6FD-54C1-6CBB-8B6A-7C6ED6632339}"/>
          </ac:picMkLst>
        </pc:picChg>
        <pc:picChg chg="add mod">
          <ac:chgData name="김근우(첨단원자력공학부)" userId="1966d26e-7976-44e3-92ce-cb8395d14386" providerId="ADAL" clId="{3B86F54D-2910-4163-A091-5360F0125C52}" dt="2025-09-04T15:54:30.077" v="4756" actId="1076"/>
          <ac:picMkLst>
            <pc:docMk/>
            <pc:sldMk cId="3490107765" sldId="283"/>
            <ac:picMk id="28" creationId="{0067DCDA-3490-8230-6571-D0659B693D65}"/>
          </ac:picMkLst>
        </pc:picChg>
        <pc:cxnChg chg="add del">
          <ac:chgData name="김근우(첨단원자력공학부)" userId="1966d26e-7976-44e3-92ce-cb8395d14386" providerId="ADAL" clId="{3B86F54D-2910-4163-A091-5360F0125C52}" dt="2025-09-04T15:58:11.578" v="4929" actId="478"/>
          <ac:cxnSpMkLst>
            <pc:docMk/>
            <pc:sldMk cId="3490107765" sldId="283"/>
            <ac:cxnSpMk id="74" creationId="{C8672783-5456-D5F4-F6C4-3A8F3B69308A}"/>
          </ac:cxnSpMkLst>
        </pc:cxnChg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3315617939" sldId="286"/>
        </pc:sldMkLst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2136600031" sldId="287"/>
        </pc:sldMkLst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3664681271" sldId="288"/>
        </pc:sldMkLst>
      </pc:sldChg>
      <pc:sldChg chg="addSp delSp modSp mod">
        <pc:chgData name="김근우(첨단원자력공학부)" userId="1966d26e-7976-44e3-92ce-cb8395d14386" providerId="ADAL" clId="{3B86F54D-2910-4163-A091-5360F0125C52}" dt="2025-09-04T15:59:42.612" v="4994" actId="1076"/>
        <pc:sldMkLst>
          <pc:docMk/>
          <pc:sldMk cId="1414227592" sldId="289"/>
        </pc:sldMkLst>
        <pc:spChg chg="mod">
          <ac:chgData name="김근우(첨단원자력공학부)" userId="1966d26e-7976-44e3-92ce-cb8395d14386" providerId="ADAL" clId="{3B86F54D-2910-4163-A091-5360F0125C52}" dt="2025-09-04T13:52:15.429" v="530" actId="20577"/>
          <ac:spMkLst>
            <pc:docMk/>
            <pc:sldMk cId="1414227592" sldId="289"/>
            <ac:spMk id="2" creationId="{78BC760F-60EA-F7C7-EB90-65A24905D967}"/>
          </ac:spMkLst>
        </pc:spChg>
        <pc:spChg chg="mod">
          <ac:chgData name="김근우(첨단원자력공학부)" userId="1966d26e-7976-44e3-92ce-cb8395d14386" providerId="ADAL" clId="{3B86F54D-2910-4163-A091-5360F0125C52}" dt="2025-09-04T13:57:11.041" v="716" actId="20577"/>
          <ac:spMkLst>
            <pc:docMk/>
            <pc:sldMk cId="1414227592" sldId="289"/>
            <ac:spMk id="3" creationId="{ADB5961F-AB14-AC0D-EC66-070CDB2DAE7F}"/>
          </ac:spMkLst>
        </pc:spChg>
        <pc:spChg chg="mod">
          <ac:chgData name="김근우(첨단원자력공학부)" userId="1966d26e-7976-44e3-92ce-cb8395d14386" providerId="ADAL" clId="{3B86F54D-2910-4163-A091-5360F0125C52}" dt="2025-09-04T13:53:48.350" v="696" actId="1076"/>
          <ac:spMkLst>
            <pc:docMk/>
            <pc:sldMk cId="1414227592" sldId="289"/>
            <ac:spMk id="9" creationId="{85C80F5D-C93B-1507-0953-AA6CBDDA41E8}"/>
          </ac:spMkLst>
        </pc:spChg>
        <pc:spChg chg="mod">
          <ac:chgData name="김근우(첨단원자력공학부)" userId="1966d26e-7976-44e3-92ce-cb8395d14386" providerId="ADAL" clId="{3B86F54D-2910-4163-A091-5360F0125C52}" dt="2025-09-04T13:53:48.350" v="696" actId="1076"/>
          <ac:spMkLst>
            <pc:docMk/>
            <pc:sldMk cId="1414227592" sldId="289"/>
            <ac:spMk id="11" creationId="{632941D6-3319-867F-FAEB-429ADE27BD20}"/>
          </ac:spMkLst>
        </pc:spChg>
        <pc:spChg chg="add mod">
          <ac:chgData name="김근우(첨단원자력공학부)" userId="1966d26e-7976-44e3-92ce-cb8395d14386" providerId="ADAL" clId="{3B86F54D-2910-4163-A091-5360F0125C52}" dt="2025-09-04T15:59:42.612" v="4994" actId="1076"/>
          <ac:spMkLst>
            <pc:docMk/>
            <pc:sldMk cId="1414227592" sldId="289"/>
            <ac:spMk id="17" creationId="{3F6A4C06-B531-0600-6D54-B917E5A4D544}"/>
          </ac:spMkLst>
        </pc:spChg>
        <pc:spChg chg="add mod">
          <ac:chgData name="김근우(첨단원자력공학부)" userId="1966d26e-7976-44e3-92ce-cb8395d14386" providerId="ADAL" clId="{3B86F54D-2910-4163-A091-5360F0125C52}" dt="2025-09-04T15:59:42.612" v="4994" actId="1076"/>
          <ac:spMkLst>
            <pc:docMk/>
            <pc:sldMk cId="1414227592" sldId="289"/>
            <ac:spMk id="18" creationId="{F07700D1-DD77-8AD8-F448-9CFEBC4C2569}"/>
          </ac:spMkLst>
        </pc:spChg>
        <pc:spChg chg="add mod">
          <ac:chgData name="김근우(첨단원자력공학부)" userId="1966d26e-7976-44e3-92ce-cb8395d14386" providerId="ADAL" clId="{3B86F54D-2910-4163-A091-5360F0125C52}" dt="2025-09-04T15:59:42.612" v="4994" actId="1076"/>
          <ac:spMkLst>
            <pc:docMk/>
            <pc:sldMk cId="1414227592" sldId="289"/>
            <ac:spMk id="19" creationId="{B02D0CC3-0CB5-8B4E-235B-83F307A27A58}"/>
          </ac:spMkLst>
        </pc:spChg>
        <pc:spChg chg="add del mod">
          <ac:chgData name="김근우(첨단원자력공학부)" userId="1966d26e-7976-44e3-92ce-cb8395d14386" providerId="ADAL" clId="{3B86F54D-2910-4163-A091-5360F0125C52}" dt="2025-09-04T13:54:06.535" v="701" actId="478"/>
          <ac:spMkLst>
            <pc:docMk/>
            <pc:sldMk cId="1414227592" sldId="289"/>
            <ac:spMk id="23" creationId="{8567E519-5F63-883E-1055-498AEFB7CAE8}"/>
          </ac:spMkLst>
        </pc:spChg>
        <pc:grpChg chg="mod">
          <ac:chgData name="김근우(첨단원자력공학부)" userId="1966d26e-7976-44e3-92ce-cb8395d14386" providerId="ADAL" clId="{3B86F54D-2910-4163-A091-5360F0125C52}" dt="2025-09-04T13:53:48.350" v="696" actId="1076"/>
          <ac:grpSpMkLst>
            <pc:docMk/>
            <pc:sldMk cId="1414227592" sldId="289"/>
            <ac:grpSpMk id="16" creationId="{82DD24D6-129D-3704-6E54-46171444298B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9:42.612" v="4994" actId="1076"/>
          <ac:grpSpMkLst>
            <pc:docMk/>
            <pc:sldMk cId="1414227592" sldId="289"/>
            <ac:grpSpMk id="20" creationId="{26437073-A200-5013-8EBD-C66D27C272A5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9:42.612" v="4994" actId="1076"/>
          <ac:grpSpMkLst>
            <pc:docMk/>
            <pc:sldMk cId="1414227592" sldId="289"/>
            <ac:grpSpMk id="21" creationId="{FF088CBD-3C79-BC24-8B68-F99491C12742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9:42.612" v="4994" actId="1076"/>
          <ac:grpSpMkLst>
            <pc:docMk/>
            <pc:sldMk cId="1414227592" sldId="289"/>
            <ac:grpSpMk id="22" creationId="{FC3ADC60-9CF3-AC3F-BE67-263058454132}"/>
          </ac:grpSpMkLst>
        </pc:grpChg>
        <pc:picChg chg="mod">
          <ac:chgData name="김근우(첨단원자력공학부)" userId="1966d26e-7976-44e3-92ce-cb8395d14386" providerId="ADAL" clId="{3B86F54D-2910-4163-A091-5360F0125C52}" dt="2025-09-04T13:53:26.118" v="688" actId="1076"/>
          <ac:picMkLst>
            <pc:docMk/>
            <pc:sldMk cId="1414227592" sldId="289"/>
            <ac:picMk id="7" creationId="{3C5E681F-9E42-AFD7-B983-CA4FD1EC61E9}"/>
          </ac:picMkLst>
        </pc:picChg>
        <pc:picChg chg="add mod">
          <ac:chgData name="김근우(첨단원자력공학부)" userId="1966d26e-7976-44e3-92ce-cb8395d14386" providerId="ADAL" clId="{3B86F54D-2910-4163-A091-5360F0125C52}" dt="2025-09-04T13:49:45.081" v="308" actId="571"/>
          <ac:picMkLst>
            <pc:docMk/>
            <pc:sldMk cId="1414227592" sldId="289"/>
            <ac:picMk id="8" creationId="{C1D1CC1B-BE8A-50D8-6498-01CB772DACAF}"/>
          </ac:picMkLst>
        </pc:picChg>
        <pc:picChg chg="mod">
          <ac:chgData name="김근우(첨단원자력공학부)" userId="1966d26e-7976-44e3-92ce-cb8395d14386" providerId="ADAL" clId="{3B86F54D-2910-4163-A091-5360F0125C52}" dt="2025-09-04T15:59:42.612" v="4994" actId="1076"/>
          <ac:picMkLst>
            <pc:docMk/>
            <pc:sldMk cId="1414227592" sldId="289"/>
            <ac:picMk id="1028" creationId="{4C0DC42A-ECC6-950A-9FE5-18FCBFA16A1D}"/>
          </ac:picMkLst>
        </pc:picChg>
        <pc:picChg chg="mod">
          <ac:chgData name="김근우(첨단원자력공학부)" userId="1966d26e-7976-44e3-92ce-cb8395d14386" providerId="ADAL" clId="{3B86F54D-2910-4163-A091-5360F0125C52}" dt="2025-09-04T13:53:48.350" v="696" actId="1076"/>
          <ac:picMkLst>
            <pc:docMk/>
            <pc:sldMk cId="1414227592" sldId="289"/>
            <ac:picMk id="1032" creationId="{CD8A12B5-EDAB-D051-A224-74F7E740ACF7}"/>
          </ac:picMkLst>
        </pc:picChg>
        <pc:cxnChg chg="add mod">
          <ac:chgData name="김근우(첨단원자력공학부)" userId="1966d26e-7976-44e3-92ce-cb8395d14386" providerId="ADAL" clId="{3B86F54D-2910-4163-A091-5360F0125C52}" dt="2025-09-04T15:59:42.612" v="4994" actId="1076"/>
          <ac:cxnSpMkLst>
            <pc:docMk/>
            <pc:sldMk cId="1414227592" sldId="289"/>
            <ac:cxnSpMk id="12" creationId="{0360BC99-EC86-D614-09DC-31E051FE7412}"/>
          </ac:cxnSpMkLst>
        </pc:cxnChg>
        <pc:cxnChg chg="add mod">
          <ac:chgData name="김근우(첨단원자력공학부)" userId="1966d26e-7976-44e3-92ce-cb8395d14386" providerId="ADAL" clId="{3B86F54D-2910-4163-A091-5360F0125C52}" dt="2025-09-04T15:59:42.612" v="4994" actId="1076"/>
          <ac:cxnSpMkLst>
            <pc:docMk/>
            <pc:sldMk cId="1414227592" sldId="289"/>
            <ac:cxnSpMk id="13" creationId="{3BC8B55C-61AD-E963-EFD9-DC5F6B5EE19A}"/>
          </ac:cxnSpMkLst>
        </pc:cxnChg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3338988315" sldId="291"/>
        </pc:sldMkLst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474951749" sldId="292"/>
        </pc:sldMkLst>
      </pc:sldChg>
      <pc:sldChg chg="del">
        <pc:chgData name="김근우(첨단원자력공학부)" userId="1966d26e-7976-44e3-92ce-cb8395d14386" providerId="ADAL" clId="{3B86F54D-2910-4163-A091-5360F0125C52}" dt="2025-09-04T11:58:52.980" v="155" actId="47"/>
        <pc:sldMkLst>
          <pc:docMk/>
          <pc:sldMk cId="547779310" sldId="293"/>
        </pc:sldMkLst>
      </pc:sldChg>
      <pc:sldChg chg="addSp delSp modSp add mod">
        <pc:chgData name="김근우(첨단원자력공학부)" userId="1966d26e-7976-44e3-92ce-cb8395d14386" providerId="ADAL" clId="{3B86F54D-2910-4163-A091-5360F0125C52}" dt="2025-09-04T14:19:38.288" v="1759" actId="1076"/>
        <pc:sldMkLst>
          <pc:docMk/>
          <pc:sldMk cId="4048541975" sldId="294"/>
        </pc:sldMkLst>
        <pc:spChg chg="mod">
          <ac:chgData name="김근우(첨단원자력공학부)" userId="1966d26e-7976-44e3-92ce-cb8395d14386" providerId="ADAL" clId="{3B86F54D-2910-4163-A091-5360F0125C52}" dt="2025-09-04T14:00:19.656" v="890" actId="207"/>
          <ac:spMkLst>
            <pc:docMk/>
            <pc:sldMk cId="4048541975" sldId="294"/>
            <ac:spMk id="2" creationId="{2E2E2507-DD37-C687-39D3-8136C7F7EA79}"/>
          </ac:spMkLst>
        </pc:spChg>
        <pc:spChg chg="add del mod">
          <ac:chgData name="김근우(첨단원자력공학부)" userId="1966d26e-7976-44e3-92ce-cb8395d14386" providerId="ADAL" clId="{3B86F54D-2910-4163-A091-5360F0125C52}" dt="2025-09-04T14:19:38.288" v="1759" actId="1076"/>
          <ac:spMkLst>
            <pc:docMk/>
            <pc:sldMk cId="4048541975" sldId="294"/>
            <ac:spMk id="6" creationId="{3FDBA531-D2B9-CA9C-80DB-424CFA1AE920}"/>
          </ac:spMkLst>
        </pc:spChg>
        <pc:spChg chg="mod">
          <ac:chgData name="김근우(첨단원자력공학부)" userId="1966d26e-7976-44e3-92ce-cb8395d14386" providerId="ADAL" clId="{3B86F54D-2910-4163-A091-5360F0125C52}" dt="2025-09-04T11:50:08.183" v="16"/>
          <ac:spMkLst>
            <pc:docMk/>
            <pc:sldMk cId="4048541975" sldId="294"/>
            <ac:spMk id="17" creationId="{47DA70E0-FA64-DA24-61C6-E2BF4B41DBF5}"/>
          </ac:spMkLst>
        </pc:spChg>
        <pc:spChg chg="mod">
          <ac:chgData name="김근우(첨단원자력공학부)" userId="1966d26e-7976-44e3-92ce-cb8395d14386" providerId="ADAL" clId="{3B86F54D-2910-4163-A091-5360F0125C52}" dt="2025-09-04T11:50:08.183" v="16"/>
          <ac:spMkLst>
            <pc:docMk/>
            <pc:sldMk cId="4048541975" sldId="294"/>
            <ac:spMk id="19" creationId="{1A5397D8-34AD-C319-B4D4-1DC8C50F8969}"/>
          </ac:spMkLst>
        </pc:spChg>
        <pc:spChg chg="mod">
          <ac:chgData name="김근우(첨단원자력공학부)" userId="1966d26e-7976-44e3-92ce-cb8395d14386" providerId="ADAL" clId="{3B86F54D-2910-4163-A091-5360F0125C52}" dt="2025-09-04T11:50:08.183" v="16"/>
          <ac:spMkLst>
            <pc:docMk/>
            <pc:sldMk cId="4048541975" sldId="294"/>
            <ac:spMk id="21" creationId="{DB52E9F1-8818-A3F1-FD1A-DDC4DA7BBB7C}"/>
          </ac:spMkLst>
        </pc:spChg>
        <pc:grpChg chg="add mod">
          <ac:chgData name="김근우(첨단원자력공학부)" userId="1966d26e-7976-44e3-92ce-cb8395d14386" providerId="ADAL" clId="{3B86F54D-2910-4163-A091-5360F0125C52}" dt="2025-09-04T14:19:36.526" v="1758" actId="1076"/>
          <ac:grpSpMkLst>
            <pc:docMk/>
            <pc:sldMk cId="4048541975" sldId="294"/>
            <ac:grpSpMk id="3" creationId="{E7AE920E-DDA6-D540-0B1A-25FC41A6CB89}"/>
          </ac:grpSpMkLst>
        </pc:grpChg>
        <pc:grpChg chg="mod">
          <ac:chgData name="김근우(첨단원자력공학부)" userId="1966d26e-7976-44e3-92ce-cb8395d14386" providerId="ADAL" clId="{3B86F54D-2910-4163-A091-5360F0125C52}" dt="2025-09-04T11:50:08.183" v="16"/>
          <ac:grpSpMkLst>
            <pc:docMk/>
            <pc:sldMk cId="4048541975" sldId="294"/>
            <ac:grpSpMk id="4" creationId="{BE985AF6-CD0E-4DC3-2BBF-CDC50DEE0DD3}"/>
          </ac:grpSpMkLst>
        </pc:grpChg>
        <pc:grpChg chg="del">
          <ac:chgData name="김근우(첨단원자력공학부)" userId="1966d26e-7976-44e3-92ce-cb8395d14386" providerId="ADAL" clId="{3B86F54D-2910-4163-A091-5360F0125C52}" dt="2025-09-04T11:50:07.549" v="15" actId="478"/>
          <ac:grpSpMkLst>
            <pc:docMk/>
            <pc:sldMk cId="4048541975" sldId="294"/>
            <ac:grpSpMk id="6" creationId="{05ABB18B-5CEA-1855-C94B-69A4BFA6DC08}"/>
          </ac:grpSpMkLst>
        </pc:grpChg>
        <pc:grpChg chg="mod">
          <ac:chgData name="김근우(첨단원자력공학부)" userId="1966d26e-7976-44e3-92ce-cb8395d14386" providerId="ADAL" clId="{3B86F54D-2910-4163-A091-5360F0125C52}" dt="2025-09-04T11:50:08.183" v="16"/>
          <ac:grpSpMkLst>
            <pc:docMk/>
            <pc:sldMk cId="4048541975" sldId="294"/>
            <ac:grpSpMk id="14" creationId="{F2134CF7-584E-C57C-2E06-ADDD711D0C1C}"/>
          </ac:grpSpMkLst>
        </pc:grpChg>
        <pc:grpChg chg="mod">
          <ac:chgData name="김근우(첨단원자력공학부)" userId="1966d26e-7976-44e3-92ce-cb8395d14386" providerId="ADAL" clId="{3B86F54D-2910-4163-A091-5360F0125C52}" dt="2025-09-04T11:50:08.183" v="16"/>
          <ac:grpSpMkLst>
            <pc:docMk/>
            <pc:sldMk cId="4048541975" sldId="294"/>
            <ac:grpSpMk id="15" creationId="{51C806AC-0E29-4082-9778-942DDDB14D77}"/>
          </ac:grpSpMkLst>
        </pc:grpChg>
        <pc:picChg chg="mod">
          <ac:chgData name="김근우(첨단원자력공학부)" userId="1966d26e-7976-44e3-92ce-cb8395d14386" providerId="ADAL" clId="{3B86F54D-2910-4163-A091-5360F0125C52}" dt="2025-09-04T11:50:08.183" v="16"/>
          <ac:picMkLst>
            <pc:docMk/>
            <pc:sldMk cId="4048541975" sldId="294"/>
            <ac:picMk id="16" creationId="{4BB695A7-C14B-D149-D1FD-4D8CFE0F6274}"/>
          </ac:picMkLst>
        </pc:picChg>
        <pc:picChg chg="mod">
          <ac:chgData name="김근우(첨단원자력공학부)" userId="1966d26e-7976-44e3-92ce-cb8395d14386" providerId="ADAL" clId="{3B86F54D-2910-4163-A091-5360F0125C52}" dt="2025-09-04T11:50:08.183" v="16"/>
          <ac:picMkLst>
            <pc:docMk/>
            <pc:sldMk cId="4048541975" sldId="294"/>
            <ac:picMk id="18" creationId="{869ADB82-E7A0-A074-3180-07BCB665D7CD}"/>
          </ac:picMkLst>
        </pc:picChg>
        <pc:picChg chg="mod">
          <ac:chgData name="김근우(첨단원자력공학부)" userId="1966d26e-7976-44e3-92ce-cb8395d14386" providerId="ADAL" clId="{3B86F54D-2910-4163-A091-5360F0125C52}" dt="2025-09-04T11:50:08.183" v="16"/>
          <ac:picMkLst>
            <pc:docMk/>
            <pc:sldMk cId="4048541975" sldId="294"/>
            <ac:picMk id="20" creationId="{FBD7742A-ACB2-6457-C34A-4E06F75A9D5D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5-09-04T14:14:29.039" v="1727" actId="14100"/>
        <pc:sldMkLst>
          <pc:docMk/>
          <pc:sldMk cId="3913018521" sldId="295"/>
        </pc:sldMkLst>
        <pc:spChg chg="mod">
          <ac:chgData name="김근우(첨단원자력공학부)" userId="1966d26e-7976-44e3-92ce-cb8395d14386" providerId="ADAL" clId="{3B86F54D-2910-4163-A091-5360F0125C52}" dt="2025-09-04T14:09:40.974" v="1593" actId="20577"/>
          <ac:spMkLst>
            <pc:docMk/>
            <pc:sldMk cId="3913018521" sldId="295"/>
            <ac:spMk id="2" creationId="{C598B5AE-A4A3-1D2A-7944-AC9B8D51DF03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4:07:35.785" v="1491" actId="478"/>
          <ac:spMkLst>
            <pc:docMk/>
            <pc:sldMk cId="3913018521" sldId="295"/>
            <ac:spMk id="7" creationId="{F8C94B5C-5DAE-AE6B-F49A-851CFB562873}"/>
          </ac:spMkLst>
        </pc:spChg>
        <pc:spChg chg="add mod">
          <ac:chgData name="김근우(첨단원자력공학부)" userId="1966d26e-7976-44e3-92ce-cb8395d14386" providerId="ADAL" clId="{3B86F54D-2910-4163-A091-5360F0125C52}" dt="2025-09-04T14:14:18.903" v="1726" actId="6549"/>
          <ac:spMkLst>
            <pc:docMk/>
            <pc:sldMk cId="3913018521" sldId="295"/>
            <ac:spMk id="12" creationId="{8DDC0CFD-F55F-C33B-B0FE-F4676EF9891E}"/>
          </ac:spMkLst>
        </pc:spChg>
        <pc:spChg chg="add mod">
          <ac:chgData name="김근우(첨단원자력공학부)" userId="1966d26e-7976-44e3-92ce-cb8395d14386" providerId="ADAL" clId="{3B86F54D-2910-4163-A091-5360F0125C52}" dt="2025-09-04T14:11:38.224" v="1654" actId="1037"/>
          <ac:spMkLst>
            <pc:docMk/>
            <pc:sldMk cId="3913018521" sldId="295"/>
            <ac:spMk id="13" creationId="{315D501C-D885-034C-C9C2-3B5EEF911414}"/>
          </ac:spMkLst>
        </pc:spChg>
        <pc:spChg chg="add del mod">
          <ac:chgData name="김근우(첨단원자력공학부)" userId="1966d26e-7976-44e3-92ce-cb8395d14386" providerId="ADAL" clId="{3B86F54D-2910-4163-A091-5360F0125C52}" dt="2025-09-04T14:14:10.422" v="1723" actId="478"/>
          <ac:spMkLst>
            <pc:docMk/>
            <pc:sldMk cId="3913018521" sldId="295"/>
            <ac:spMk id="14" creationId="{4AF93D43-121D-72CF-9ACF-DDFD9E9A580F}"/>
          </ac:spMkLst>
        </pc:spChg>
        <pc:spChg chg="add del mod">
          <ac:chgData name="김근우(첨단원자력공학부)" userId="1966d26e-7976-44e3-92ce-cb8395d14386" providerId="ADAL" clId="{3B86F54D-2910-4163-A091-5360F0125C52}" dt="2025-09-04T14:14:09.983" v="1722" actId="478"/>
          <ac:spMkLst>
            <pc:docMk/>
            <pc:sldMk cId="3913018521" sldId="295"/>
            <ac:spMk id="15" creationId="{0A1713FC-09B2-9B8B-B0BA-59886ADAC740}"/>
          </ac:spMkLst>
        </pc:spChg>
        <pc:spChg chg="add">
          <ac:chgData name="김근우(첨단원자력공학부)" userId="1966d26e-7976-44e3-92ce-cb8395d14386" providerId="ADAL" clId="{3B86F54D-2910-4163-A091-5360F0125C52}" dt="2025-09-04T14:13:58.812" v="1719"/>
          <ac:spMkLst>
            <pc:docMk/>
            <pc:sldMk cId="3913018521" sldId="295"/>
            <ac:spMk id="16" creationId="{5DEC5E65-F177-D783-3F60-A684E2A563B1}"/>
          </ac:spMkLst>
        </pc:spChg>
        <pc:grpChg chg="add mod">
          <ac:chgData name="김근우(첨단원자력공학부)" userId="1966d26e-7976-44e3-92ce-cb8395d14386" providerId="ADAL" clId="{3B86F54D-2910-4163-A091-5360F0125C52}" dt="2025-09-04T14:09:50.591" v="1595" actId="571"/>
          <ac:grpSpMkLst>
            <pc:docMk/>
            <pc:sldMk cId="3913018521" sldId="295"/>
            <ac:grpSpMk id="3" creationId="{36B8AD41-2E17-26F8-3951-2DF61D675EA5}"/>
          </ac:grpSpMkLst>
        </pc:grpChg>
        <pc:grpChg chg="del">
          <ac:chgData name="김근우(첨단원자력공학부)" userId="1966d26e-7976-44e3-92ce-cb8395d14386" providerId="ADAL" clId="{3B86F54D-2910-4163-A091-5360F0125C52}" dt="2025-09-04T11:50:23.158" v="23" actId="478"/>
          <ac:grpSpMkLst>
            <pc:docMk/>
            <pc:sldMk cId="3913018521" sldId="295"/>
            <ac:grpSpMk id="3" creationId="{D0964CAB-285A-3758-4915-28010A1453B3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07:35.785" v="1491" actId="478"/>
          <ac:grpSpMkLst>
            <pc:docMk/>
            <pc:sldMk cId="3913018521" sldId="295"/>
            <ac:grpSpMk id="6" creationId="{BF85300B-E1DB-E158-FAC3-9BCB38888ADB}"/>
          </ac:grpSpMkLst>
        </pc:grpChg>
        <pc:grpChg chg="mod topLvl">
          <ac:chgData name="김근우(첨단원자력공학부)" userId="1966d26e-7976-44e3-92ce-cb8395d14386" providerId="ADAL" clId="{3B86F54D-2910-4163-A091-5360F0125C52}" dt="2025-09-04T14:13:43.689" v="1716" actId="1076"/>
          <ac:grpSpMkLst>
            <pc:docMk/>
            <pc:sldMk cId="3913018521" sldId="295"/>
            <ac:grpSpMk id="8" creationId="{A0DC40AD-A25B-BBE8-9751-C354AC8BA6C2}"/>
          </ac:grpSpMkLst>
        </pc:grpChg>
        <pc:picChg chg="mod">
          <ac:chgData name="김근우(첨단원자력공학부)" userId="1966d26e-7976-44e3-92ce-cb8395d14386" providerId="ADAL" clId="{3B86F54D-2910-4163-A091-5360F0125C52}" dt="2025-09-04T14:09:50.591" v="1595" actId="571"/>
          <ac:picMkLst>
            <pc:docMk/>
            <pc:sldMk cId="3913018521" sldId="295"/>
            <ac:picMk id="4" creationId="{B60E0D1E-3F18-44F0-AD41-6A1C59683712}"/>
          </ac:picMkLst>
        </pc:picChg>
        <pc:picChg chg="mod">
          <ac:chgData name="김근우(첨단원자력공학부)" userId="1966d26e-7976-44e3-92ce-cb8395d14386" providerId="ADAL" clId="{3B86F54D-2910-4163-A091-5360F0125C52}" dt="2025-09-04T14:08:34.354" v="1528" actId="1076"/>
          <ac:picMkLst>
            <pc:docMk/>
            <pc:sldMk cId="3913018521" sldId="295"/>
            <ac:picMk id="9" creationId="{5757EA3B-0BDC-4B74-ED14-FAF10E738AB9}"/>
          </ac:picMkLst>
        </pc:picChg>
        <pc:picChg chg="mod">
          <ac:chgData name="김근우(첨단원자력공학부)" userId="1966d26e-7976-44e3-92ce-cb8395d14386" providerId="ADAL" clId="{3B86F54D-2910-4163-A091-5360F0125C52}" dt="2025-09-04T14:14:29.039" v="1727" actId="14100"/>
          <ac:picMkLst>
            <pc:docMk/>
            <pc:sldMk cId="3913018521" sldId="295"/>
            <ac:picMk id="10" creationId="{B672BCAD-0FFD-BBC2-7157-301F22F4E8BE}"/>
          </ac:picMkLst>
        </pc:picChg>
        <pc:picChg chg="mod">
          <ac:chgData name="김근우(첨단원자력공학부)" userId="1966d26e-7976-44e3-92ce-cb8395d14386" providerId="ADAL" clId="{3B86F54D-2910-4163-A091-5360F0125C52}" dt="2025-09-04T14:09:50.591" v="1595" actId="571"/>
          <ac:picMkLst>
            <pc:docMk/>
            <pc:sldMk cId="3913018521" sldId="295"/>
            <ac:picMk id="11" creationId="{9F422BEA-FBDB-92DB-121F-61ADD72FD23C}"/>
          </ac:picMkLst>
        </pc:picChg>
      </pc:sldChg>
      <pc:sldChg chg="addSp delSp modSp add mod ord">
        <pc:chgData name="김근우(첨단원자력공학부)" userId="1966d26e-7976-44e3-92ce-cb8395d14386" providerId="ADAL" clId="{3B86F54D-2910-4163-A091-5360F0125C52}" dt="2025-09-04T14:45:02.566" v="3008"/>
        <pc:sldMkLst>
          <pc:docMk/>
          <pc:sldMk cId="152704563" sldId="296"/>
        </pc:sldMkLst>
        <pc:spChg chg="mod">
          <ac:chgData name="김근우(첨단원자력공학부)" userId="1966d26e-7976-44e3-92ce-cb8395d14386" providerId="ADAL" clId="{3B86F54D-2910-4163-A091-5360F0125C52}" dt="2025-09-04T14:45:02.566" v="3008"/>
          <ac:spMkLst>
            <pc:docMk/>
            <pc:sldMk cId="152704563" sldId="296"/>
            <ac:spMk id="2" creationId="{B9FE3ECD-FAEE-5616-E2ED-C448E02FF91A}"/>
          </ac:spMkLst>
        </pc:spChg>
        <pc:spChg chg="add del mod">
          <ac:chgData name="김근우(첨단원자력공학부)" userId="1966d26e-7976-44e3-92ce-cb8395d14386" providerId="ADAL" clId="{3B86F54D-2910-4163-A091-5360F0125C52}" dt="2025-09-04T11:52:16.673" v="94" actId="478"/>
          <ac:spMkLst>
            <pc:docMk/>
            <pc:sldMk cId="152704563" sldId="296"/>
            <ac:spMk id="3" creationId="{4F6E986D-1850-6E76-711E-50C4F03A36A0}"/>
          </ac:spMkLst>
        </pc:spChg>
        <pc:spChg chg="add del mod">
          <ac:chgData name="김근우(첨단원자력공학부)" userId="1966d26e-7976-44e3-92ce-cb8395d14386" providerId="ADAL" clId="{3B86F54D-2910-4163-A091-5360F0125C52}" dt="2025-09-04T14:33:58.291" v="2717" actId="478"/>
          <ac:spMkLst>
            <pc:docMk/>
            <pc:sldMk cId="152704563" sldId="296"/>
            <ac:spMk id="4" creationId="{51041946-453D-7928-9783-C06337180850}"/>
          </ac:spMkLst>
        </pc:spChg>
        <pc:spChg chg="add del mod">
          <ac:chgData name="김근우(첨단원자력공학부)" userId="1966d26e-7976-44e3-92ce-cb8395d14386" providerId="ADAL" clId="{3B86F54D-2910-4163-A091-5360F0125C52}" dt="2025-09-04T14:20:22.963" v="1769" actId="21"/>
          <ac:spMkLst>
            <pc:docMk/>
            <pc:sldMk cId="152704563" sldId="296"/>
            <ac:spMk id="7" creationId="{0006C5A5-55EA-B52B-3951-C4BBDC3B4BBA}"/>
          </ac:spMkLst>
        </pc:spChg>
        <pc:spChg chg="mod">
          <ac:chgData name="김근우(첨단원자력공학부)" userId="1966d26e-7976-44e3-92ce-cb8395d14386" providerId="ADAL" clId="{3B86F54D-2910-4163-A091-5360F0125C52}" dt="2025-09-04T14:28:29.761" v="2486"/>
          <ac:spMkLst>
            <pc:docMk/>
            <pc:sldMk cId="152704563" sldId="296"/>
            <ac:spMk id="10" creationId="{EF31EC3B-51CE-C929-5676-8C53F9304C01}"/>
          </ac:spMkLst>
        </pc:spChg>
        <pc:spChg chg="del mod">
          <ac:chgData name="김근우(첨단원자력공학부)" userId="1966d26e-7976-44e3-92ce-cb8395d14386" providerId="ADAL" clId="{3B86F54D-2910-4163-A091-5360F0125C52}" dt="2025-09-04T14:29:09.473" v="2492" actId="478"/>
          <ac:spMkLst>
            <pc:docMk/>
            <pc:sldMk cId="152704563" sldId="296"/>
            <ac:spMk id="11" creationId="{173AFB20-C83D-4A44-BCEF-E761A17CEE10}"/>
          </ac:spMkLst>
        </pc:spChg>
        <pc:spChg chg="mod">
          <ac:chgData name="김근우(첨단원자력공학부)" userId="1966d26e-7976-44e3-92ce-cb8395d14386" providerId="ADAL" clId="{3B86F54D-2910-4163-A091-5360F0125C52}" dt="2025-09-04T11:52:17.375" v="95"/>
          <ac:spMkLst>
            <pc:docMk/>
            <pc:sldMk cId="152704563" sldId="296"/>
            <ac:spMk id="11" creationId="{42EA30A7-8171-A8CB-1EEE-E745F795CBB0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4:18:58.510" v="1741" actId="478"/>
          <ac:spMkLst>
            <pc:docMk/>
            <pc:sldMk cId="152704563" sldId="296"/>
            <ac:spMk id="19" creationId="{47866081-B7B3-BB34-EDE1-9DF3F98C5420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4:18:51.829" v="1736" actId="478"/>
          <ac:spMkLst>
            <pc:docMk/>
            <pc:sldMk cId="152704563" sldId="296"/>
            <ac:spMk id="22" creationId="{A57976E8-B17D-44D7-AC0A-6541B31BA4F2}"/>
          </ac:spMkLst>
        </pc:spChg>
        <pc:grpChg chg="add del mod">
          <ac:chgData name="김근우(첨단원자력공학부)" userId="1966d26e-7976-44e3-92ce-cb8395d14386" providerId="ADAL" clId="{3B86F54D-2910-4163-A091-5360F0125C52}" dt="2025-09-04T11:59:38.564" v="156" actId="478"/>
          <ac:grpSpMkLst>
            <pc:docMk/>
            <pc:sldMk cId="152704563" sldId="296"/>
            <ac:grpSpMk id="4" creationId="{0F5E4BAE-919B-C9BF-377E-6F3F82852713}"/>
          </ac:grpSpMkLst>
        </pc:grpChg>
        <pc:grpChg chg="del">
          <ac:chgData name="김근우(첨단원자력공학부)" userId="1966d26e-7976-44e3-92ce-cb8395d14386" providerId="ADAL" clId="{3B86F54D-2910-4163-A091-5360F0125C52}" dt="2025-09-04T11:50:37.529" v="30" actId="478"/>
          <ac:grpSpMkLst>
            <pc:docMk/>
            <pc:sldMk cId="152704563" sldId="296"/>
            <ac:grpSpMk id="6" creationId="{F953A784-1D7D-1DA3-D551-59442ACBB427}"/>
          </ac:grpSpMkLst>
        </pc:grpChg>
        <pc:grpChg chg="add mod">
          <ac:chgData name="김근우(첨단원자력공학부)" userId="1966d26e-7976-44e3-92ce-cb8395d14386" providerId="ADAL" clId="{3B86F54D-2910-4163-A091-5360F0125C52}" dt="2025-09-04T14:31:18.880" v="2542" actId="1076"/>
          <ac:grpSpMkLst>
            <pc:docMk/>
            <pc:sldMk cId="152704563" sldId="296"/>
            <ac:grpSpMk id="8" creationId="{E92B1153-0E5F-5643-D7D6-C9448FA0E361}"/>
          </ac:grpSpMkLst>
        </pc:grpChg>
        <pc:grpChg chg="mod">
          <ac:chgData name="김근우(첨단원자력공학부)" userId="1966d26e-7976-44e3-92ce-cb8395d14386" providerId="ADAL" clId="{3B86F54D-2910-4163-A091-5360F0125C52}" dt="2025-09-04T11:52:17.375" v="95"/>
          <ac:grpSpMkLst>
            <pc:docMk/>
            <pc:sldMk cId="152704563" sldId="296"/>
            <ac:grpSpMk id="12" creationId="{9B714CE7-299C-5B26-93AC-4AC5E681F063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30:45.144" v="2524" actId="165"/>
          <ac:grpSpMkLst>
            <pc:docMk/>
            <pc:sldMk cId="152704563" sldId="296"/>
            <ac:grpSpMk id="13" creationId="{83BA7B3E-933A-6F8A-AAEE-91D307243D7C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18:58.510" v="1741" actId="478"/>
          <ac:grpSpMkLst>
            <pc:docMk/>
            <pc:sldMk cId="152704563" sldId="296"/>
            <ac:grpSpMk id="17" creationId="{14C0F6AD-EDE3-69E9-9FD4-BDF08FAF676B}"/>
          </ac:grpSpMkLst>
        </pc:grpChg>
        <pc:grpChg chg="add mod">
          <ac:chgData name="김근우(첨단원자력공학부)" userId="1966d26e-7976-44e3-92ce-cb8395d14386" providerId="ADAL" clId="{3B86F54D-2910-4163-A091-5360F0125C52}" dt="2025-09-04T14:31:26.551" v="2544" actId="1076"/>
          <ac:grpSpMkLst>
            <pc:docMk/>
            <pc:sldMk cId="152704563" sldId="296"/>
            <ac:grpSpMk id="20" creationId="{3B8E99B2-EAC5-64B2-2436-1D3AC172C91D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18:51.829" v="1736" actId="478"/>
          <ac:grpSpMkLst>
            <pc:docMk/>
            <pc:sldMk cId="152704563" sldId="296"/>
            <ac:grpSpMk id="21" creationId="{7B4BA5DB-C7CF-4D31-ACE9-EE15B316384F}"/>
          </ac:grpSpMkLst>
        </pc:grpChg>
        <pc:grpChg chg="mod topLvl">
          <ac:chgData name="김근우(첨단원자력공학부)" userId="1966d26e-7976-44e3-92ce-cb8395d14386" providerId="ADAL" clId="{3B86F54D-2910-4163-A091-5360F0125C52}" dt="2025-09-04T14:31:02.560" v="2531" actId="164"/>
          <ac:grpSpMkLst>
            <pc:docMk/>
            <pc:sldMk cId="152704563" sldId="296"/>
            <ac:grpSpMk id="23" creationId="{4B76F533-22EA-3A9F-0E5C-56915E9F2F7E}"/>
          </ac:grpSpMkLst>
        </pc:grpChg>
        <pc:picChg chg="add del mod">
          <ac:chgData name="김근우(첨단원자력공학부)" userId="1966d26e-7976-44e3-92ce-cb8395d14386" providerId="ADAL" clId="{3B86F54D-2910-4163-A091-5360F0125C52}" dt="2025-09-04T14:30:08.874" v="2511" actId="478"/>
          <ac:picMkLst>
            <pc:docMk/>
            <pc:sldMk cId="152704563" sldId="296"/>
            <ac:picMk id="3" creationId="{D397ECAF-BED9-D308-7620-ECB143BE97D0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4:20:22.963" v="1769" actId="21"/>
          <ac:picMkLst>
            <pc:docMk/>
            <pc:sldMk cId="152704563" sldId="296"/>
            <ac:picMk id="6" creationId="{7891F1B8-9C1E-9F80-9F3B-8A13909756E7}"/>
          </ac:picMkLst>
        </pc:picChg>
        <pc:picChg chg="mod">
          <ac:chgData name="김근우(첨단원자력공학부)" userId="1966d26e-7976-44e3-92ce-cb8395d14386" providerId="ADAL" clId="{3B86F54D-2910-4163-A091-5360F0125C52}" dt="2025-09-04T14:28:29.761" v="2486"/>
          <ac:picMkLst>
            <pc:docMk/>
            <pc:sldMk cId="152704563" sldId="296"/>
            <ac:picMk id="9" creationId="{9869706B-CC97-C4E5-143D-22CA2363A019}"/>
          </ac:picMkLst>
        </pc:picChg>
        <pc:picChg chg="add del mod topLvl">
          <ac:chgData name="김근우(첨단원자력공학부)" userId="1966d26e-7976-44e3-92ce-cb8395d14386" providerId="ADAL" clId="{3B86F54D-2910-4163-A091-5360F0125C52}" dt="2025-09-04T14:30:46.244" v="2525" actId="478"/>
          <ac:picMkLst>
            <pc:docMk/>
            <pc:sldMk cId="152704563" sldId="296"/>
            <ac:picMk id="12" creationId="{CDDCEB76-54F8-8FD3-EA8D-32306E517120}"/>
          </ac:picMkLst>
        </pc:picChg>
        <pc:picChg chg="mod">
          <ac:chgData name="김근우(첨단원자력공학부)" userId="1966d26e-7976-44e3-92ce-cb8395d14386" providerId="ADAL" clId="{3B86F54D-2910-4163-A091-5360F0125C52}" dt="2025-09-04T11:52:17.375" v="95"/>
          <ac:picMkLst>
            <pc:docMk/>
            <pc:sldMk cId="152704563" sldId="296"/>
            <ac:picMk id="13" creationId="{4D2CB988-3075-2258-7E6F-832AC87273DB}"/>
          </ac:picMkLst>
        </pc:picChg>
        <pc:picChg chg="mod">
          <ac:chgData name="김근우(첨단원자력공학부)" userId="1966d26e-7976-44e3-92ce-cb8395d14386" providerId="ADAL" clId="{3B86F54D-2910-4163-A091-5360F0125C52}" dt="2025-09-04T11:52:17.375" v="95"/>
          <ac:picMkLst>
            <pc:docMk/>
            <pc:sldMk cId="152704563" sldId="296"/>
            <ac:picMk id="14" creationId="{688F7F4A-62A9-C208-5ADA-BBD4BFE6D2FC}"/>
          </ac:picMkLst>
        </pc:picChg>
        <pc:picChg chg="add mod">
          <ac:chgData name="김근우(첨단원자력공학부)" userId="1966d26e-7976-44e3-92ce-cb8395d14386" providerId="ADAL" clId="{3B86F54D-2910-4163-A091-5360F0125C52}" dt="2025-09-04T14:31:02.560" v="2531" actId="164"/>
          <ac:picMkLst>
            <pc:docMk/>
            <pc:sldMk cId="152704563" sldId="296"/>
            <ac:picMk id="15" creationId="{24404D74-9F13-39CF-7813-ABC55C9FE387}"/>
          </ac:picMkLst>
        </pc:picChg>
        <pc:picChg chg="mod">
          <ac:chgData name="김근우(첨단원자력공학부)" userId="1966d26e-7976-44e3-92ce-cb8395d14386" providerId="ADAL" clId="{3B86F54D-2910-4163-A091-5360F0125C52}" dt="2025-09-04T11:52:17.375" v="95"/>
          <ac:picMkLst>
            <pc:docMk/>
            <pc:sldMk cId="152704563" sldId="296"/>
            <ac:picMk id="15" creationId="{E7B6A6EA-99CA-75ED-44D3-A2C637ECB3F4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4:20:22.963" v="1769" actId="21"/>
          <ac:picMkLst>
            <pc:docMk/>
            <pc:sldMk cId="152704563" sldId="296"/>
            <ac:picMk id="16" creationId="{B0FB7406-2B75-46B6-7859-3A712CA396AF}"/>
          </ac:picMkLst>
        </pc:picChg>
        <pc:picChg chg="del mod topLvl">
          <ac:chgData name="김근우(첨단원자력공학부)" userId="1966d26e-7976-44e3-92ce-cb8395d14386" providerId="ADAL" clId="{3B86F54D-2910-4163-A091-5360F0125C52}" dt="2025-09-04T14:20:22.963" v="1769" actId="21"/>
          <ac:picMkLst>
            <pc:docMk/>
            <pc:sldMk cId="152704563" sldId="296"/>
            <ac:picMk id="18" creationId="{E782C0EE-00A5-3976-F160-B9F1B914A1A6}"/>
          </ac:picMkLst>
        </pc:picChg>
        <pc:picChg chg="add mod">
          <ac:chgData name="김근우(첨단원자력공학부)" userId="1966d26e-7976-44e3-92ce-cb8395d14386" providerId="ADAL" clId="{3B86F54D-2910-4163-A091-5360F0125C52}" dt="2025-09-04T11:52:47.453" v="116" actId="571"/>
          <ac:picMkLst>
            <pc:docMk/>
            <pc:sldMk cId="152704563" sldId="296"/>
            <ac:picMk id="20" creationId="{717D3FA7-82BF-D8E4-91FA-CDF789344357}"/>
          </ac:picMkLst>
        </pc:picChg>
        <pc:picChg chg="mod">
          <ac:chgData name="김근우(첨단원자력공학부)" userId="1966d26e-7976-44e3-92ce-cb8395d14386" providerId="ADAL" clId="{3B86F54D-2910-4163-A091-5360F0125C52}" dt="2025-09-04T14:30:45.144" v="2524" actId="165"/>
          <ac:picMkLst>
            <pc:docMk/>
            <pc:sldMk cId="152704563" sldId="296"/>
            <ac:picMk id="24" creationId="{FB984FDC-33EE-86BA-77E9-97E1749D3180}"/>
          </ac:picMkLst>
        </pc:picChg>
        <pc:picChg chg="mod">
          <ac:chgData name="김근우(첨단원자력공학부)" userId="1966d26e-7976-44e3-92ce-cb8395d14386" providerId="ADAL" clId="{3B86F54D-2910-4163-A091-5360F0125C52}" dt="2025-09-04T14:30:45.144" v="2524" actId="165"/>
          <ac:picMkLst>
            <pc:docMk/>
            <pc:sldMk cId="152704563" sldId="296"/>
            <ac:picMk id="25" creationId="{8B924B87-9A73-32E8-017E-6E117733DFF7}"/>
          </ac:picMkLst>
        </pc:picChg>
        <pc:picChg chg="mod">
          <ac:chgData name="김근우(첨단원자력공학부)" userId="1966d26e-7976-44e3-92ce-cb8395d14386" providerId="ADAL" clId="{3B86F54D-2910-4163-A091-5360F0125C52}" dt="2025-09-04T14:30:45.144" v="2524" actId="165"/>
          <ac:picMkLst>
            <pc:docMk/>
            <pc:sldMk cId="152704563" sldId="296"/>
            <ac:picMk id="26" creationId="{6C097AB4-1522-427D-552A-34C0EC351801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5-09-04T16:00:05.226" v="4998" actId="1076"/>
        <pc:sldMkLst>
          <pc:docMk/>
          <pc:sldMk cId="3270555111" sldId="297"/>
        </pc:sldMkLst>
        <pc:spChg chg="mod">
          <ac:chgData name="김근우(첨단원자력공학부)" userId="1966d26e-7976-44e3-92ce-cb8395d14386" providerId="ADAL" clId="{3B86F54D-2910-4163-A091-5360F0125C52}" dt="2025-09-04T14:45:04.208" v="3009"/>
          <ac:spMkLst>
            <pc:docMk/>
            <pc:sldMk cId="3270555111" sldId="297"/>
            <ac:spMk id="2" creationId="{32D91087-CDFB-B335-A1D3-5E673E8750C8}"/>
          </ac:spMkLst>
        </pc:spChg>
        <pc:spChg chg="add mod">
          <ac:chgData name="김근우(첨단원자력공학부)" userId="1966d26e-7976-44e3-92ce-cb8395d14386" providerId="ADAL" clId="{3B86F54D-2910-4163-A091-5360F0125C52}" dt="2025-09-04T16:00:03.526" v="4996"/>
          <ac:spMkLst>
            <pc:docMk/>
            <pc:sldMk cId="3270555111" sldId="297"/>
            <ac:spMk id="3" creationId="{8FE34BE8-50CA-8EE7-7FF7-12EEBE2B0A2F}"/>
          </ac:spMkLst>
        </pc:spChg>
        <pc:spChg chg="mod">
          <ac:chgData name="김근우(첨단원자력공학부)" userId="1966d26e-7976-44e3-92ce-cb8395d14386" providerId="ADAL" clId="{3B86F54D-2910-4163-A091-5360F0125C52}" dt="2025-09-04T11:52:56.097" v="122"/>
          <ac:spMkLst>
            <pc:docMk/>
            <pc:sldMk cId="3270555111" sldId="297"/>
            <ac:spMk id="7" creationId="{E43F2DCB-5498-E4CB-61C3-AB89635B156F}"/>
          </ac:spMkLst>
        </pc:spChg>
        <pc:spChg chg="mod">
          <ac:chgData name="김근우(첨단원자력공학부)" userId="1966d26e-7976-44e3-92ce-cb8395d14386" providerId="ADAL" clId="{3B86F54D-2910-4163-A091-5360F0125C52}" dt="2025-09-04T11:52:56.097" v="122"/>
          <ac:spMkLst>
            <pc:docMk/>
            <pc:sldMk cId="3270555111" sldId="297"/>
            <ac:spMk id="10" creationId="{13883A10-094E-296B-0CAD-B91C20BEF746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19" creationId="{9A090806-A36D-0FFB-EC14-9B855CF9A05A}"/>
          </ac:spMkLst>
        </pc:spChg>
        <pc:spChg chg="mod">
          <ac:chgData name="김근우(첨단원자력공학부)" userId="1966d26e-7976-44e3-92ce-cb8395d14386" providerId="ADAL" clId="{3B86F54D-2910-4163-A091-5360F0125C52}" dt="2025-09-04T11:52:56.097" v="122"/>
          <ac:spMkLst>
            <pc:docMk/>
            <pc:sldMk cId="3270555111" sldId="297"/>
            <ac:spMk id="20" creationId="{17EB0046-3106-7F4D-8872-E47A899DC035}"/>
          </ac:spMkLst>
        </pc:spChg>
        <pc:spChg chg="add mod">
          <ac:chgData name="김근우(첨단원자력공학부)" userId="1966d26e-7976-44e3-92ce-cb8395d14386" providerId="ADAL" clId="{3B86F54D-2910-4163-A091-5360F0125C52}" dt="2025-09-04T14:39:30.298" v="2920" actId="571"/>
          <ac:spMkLst>
            <pc:docMk/>
            <pc:sldMk cId="3270555111" sldId="297"/>
            <ac:spMk id="21" creationId="{F06EFE3C-1949-A42A-ABAC-E835F67425FB}"/>
          </ac:spMkLst>
        </pc:spChg>
        <pc:spChg chg="add mod">
          <ac:chgData name="김근우(첨단원자력공학부)" userId="1966d26e-7976-44e3-92ce-cb8395d14386" providerId="ADAL" clId="{3B86F54D-2910-4163-A091-5360F0125C52}" dt="2025-09-04T15:09:46.268" v="3265" actId="20577"/>
          <ac:spMkLst>
            <pc:docMk/>
            <pc:sldMk cId="3270555111" sldId="297"/>
            <ac:spMk id="22" creationId="{BA4AD6F7-275E-1969-26DE-8748E3BB46FB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23" creationId="{1D780837-E9B1-9C30-B5BD-50F373EFE492}"/>
          </ac:spMkLst>
        </pc:spChg>
        <pc:spChg chg="add mod">
          <ac:chgData name="김근우(첨단원자력공학부)" userId="1966d26e-7976-44e3-92ce-cb8395d14386" providerId="ADAL" clId="{3B86F54D-2910-4163-A091-5360F0125C52}" dt="2025-09-04T14:39:55.429" v="2930"/>
          <ac:spMkLst>
            <pc:docMk/>
            <pc:sldMk cId="3270555111" sldId="297"/>
            <ac:spMk id="24" creationId="{CC32F674-CF5D-4A9F-D503-E8925FBA6431}"/>
          </ac:spMkLst>
        </pc:spChg>
        <pc:spChg chg="add mod">
          <ac:chgData name="김근우(첨단원자력공학부)" userId="1966d26e-7976-44e3-92ce-cb8395d14386" providerId="ADAL" clId="{3B86F54D-2910-4163-A091-5360F0125C52}" dt="2025-09-04T14:39:58.583" v="2932"/>
          <ac:spMkLst>
            <pc:docMk/>
            <pc:sldMk cId="3270555111" sldId="297"/>
            <ac:spMk id="25" creationId="{4FA533F4-2176-3E48-E028-52D6A1E76C88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26" creationId="{05EE0AF2-9987-188D-6A52-A77860813703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27" creationId="{09E5A6D7-1ADE-9677-728F-35977C61AFFC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39" creationId="{A4F09358-A921-F8D4-C017-D5EB81C90576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40" creationId="{8AF26668-51D8-E263-232A-D75C7EE248B4}"/>
          </ac:spMkLst>
        </pc:spChg>
        <pc:spChg chg="add mo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41" creationId="{03D53F46-7523-D03F-5D6B-65429776E1C0}"/>
          </ac:spMkLst>
        </pc:spChg>
        <pc:spChg chg="add mod ord">
          <ac:chgData name="김근우(첨단원자력공학부)" userId="1966d26e-7976-44e3-92ce-cb8395d14386" providerId="ADAL" clId="{3B86F54D-2910-4163-A091-5360F0125C52}" dt="2025-09-04T15:03:34.490" v="3184" actId="164"/>
          <ac:spMkLst>
            <pc:docMk/>
            <pc:sldMk cId="3270555111" sldId="297"/>
            <ac:spMk id="42" creationId="{93005F7E-DAF1-77ED-6B7C-1C32B0579190}"/>
          </ac:spMkLst>
        </pc:spChg>
        <pc:spChg chg="add del mod">
          <ac:chgData name="김근우(첨단원자력공학부)" userId="1966d26e-7976-44e3-92ce-cb8395d14386" providerId="ADAL" clId="{3B86F54D-2910-4163-A091-5360F0125C52}" dt="2025-09-04T15:03:07.629" v="3174" actId="478"/>
          <ac:spMkLst>
            <pc:docMk/>
            <pc:sldMk cId="3270555111" sldId="297"/>
            <ac:spMk id="43" creationId="{D3C5BE0E-4DFB-F2CF-D881-21B4FFD7A4E5}"/>
          </ac:spMkLst>
        </pc:spChg>
        <pc:spChg chg="add mod">
          <ac:chgData name="김근우(첨단원자력공학부)" userId="1966d26e-7976-44e3-92ce-cb8395d14386" providerId="ADAL" clId="{3B86F54D-2910-4163-A091-5360F0125C52}" dt="2025-09-04T15:08:09.959" v="3231" actId="14100"/>
          <ac:spMkLst>
            <pc:docMk/>
            <pc:sldMk cId="3270555111" sldId="297"/>
            <ac:spMk id="48" creationId="{F456A778-43DD-A94F-007A-AD2C983E34D4}"/>
          </ac:spMkLst>
        </pc:spChg>
        <pc:spChg chg="add mod">
          <ac:chgData name="김근우(첨단원자력공학부)" userId="1966d26e-7976-44e3-92ce-cb8395d14386" providerId="ADAL" clId="{3B86F54D-2910-4163-A091-5360F0125C52}" dt="2025-09-04T15:08:45.833" v="3253" actId="164"/>
          <ac:spMkLst>
            <pc:docMk/>
            <pc:sldMk cId="3270555111" sldId="297"/>
            <ac:spMk id="54" creationId="{7A053EE7-C89D-D265-5CF6-2EF006C7DD93}"/>
          </ac:spMkLst>
        </pc:spChg>
        <pc:spChg chg="add mod">
          <ac:chgData name="김근우(첨단원자력공학부)" userId="1966d26e-7976-44e3-92ce-cb8395d14386" providerId="ADAL" clId="{3B86F54D-2910-4163-A091-5360F0125C52}" dt="2025-09-04T15:09:47.064" v="3266"/>
          <ac:spMkLst>
            <pc:docMk/>
            <pc:sldMk cId="3270555111" sldId="297"/>
            <ac:spMk id="56" creationId="{8C8E76C4-9EA9-2863-9F99-0876FA1A0EA9}"/>
          </ac:spMkLst>
        </pc:spChg>
        <pc:spChg chg="add mod">
          <ac:chgData name="김근우(첨단원자력공학부)" userId="1966d26e-7976-44e3-92ce-cb8395d14386" providerId="ADAL" clId="{3B86F54D-2910-4163-A091-5360F0125C52}" dt="2025-09-04T15:11:42.328" v="3342" actId="20577"/>
          <ac:spMkLst>
            <pc:docMk/>
            <pc:sldMk cId="3270555111" sldId="297"/>
            <ac:spMk id="57" creationId="{7AAC008C-71EC-5951-F988-9CA3244F6B3B}"/>
          </ac:spMkLst>
        </pc:spChg>
        <pc:spChg chg="add mod">
          <ac:chgData name="김근우(첨단원자력공학부)" userId="1966d26e-7976-44e3-92ce-cb8395d14386" providerId="ADAL" clId="{3B86F54D-2910-4163-A091-5360F0125C52}" dt="2025-09-04T15:09:56.396" v="3270"/>
          <ac:spMkLst>
            <pc:docMk/>
            <pc:sldMk cId="3270555111" sldId="297"/>
            <ac:spMk id="58" creationId="{1BADD20E-EC01-FF87-A176-CC1AFD391EE9}"/>
          </ac:spMkLst>
        </pc:spChg>
        <pc:grpChg chg="add del mod">
          <ac:chgData name="김근우(첨단원자력공학부)" userId="1966d26e-7976-44e3-92ce-cb8395d14386" providerId="ADAL" clId="{3B86F54D-2910-4163-A091-5360F0125C52}" dt="2025-09-04T14:35:26.603" v="2718" actId="478"/>
          <ac:grpSpMkLst>
            <pc:docMk/>
            <pc:sldMk cId="3270555111" sldId="297"/>
            <ac:grpSpMk id="3" creationId="{BDA8EFC6-DB6B-661C-C743-6CBCE9745526}"/>
          </ac:grpSpMkLst>
        </pc:grpChg>
        <pc:grpChg chg="del">
          <ac:chgData name="김근우(첨단원자력공학부)" userId="1966d26e-7976-44e3-92ce-cb8395d14386" providerId="ADAL" clId="{3B86F54D-2910-4163-A091-5360F0125C52}" dt="2025-09-04T11:52:50.759" v="121" actId="478"/>
          <ac:grpSpMkLst>
            <pc:docMk/>
            <pc:sldMk cId="3270555111" sldId="297"/>
            <ac:grpSpMk id="4" creationId="{8F21AB60-05A9-83AF-F7AA-BBCBAED03FCA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35:26.603" v="2718" actId="478"/>
          <ac:grpSpMkLst>
            <pc:docMk/>
            <pc:sldMk cId="3270555111" sldId="297"/>
            <ac:grpSpMk id="8" creationId="{1AF067C6-FB1B-4689-017E-229BCC6E1B61}"/>
          </ac:grpSpMkLst>
        </pc:grpChg>
        <pc:grpChg chg="del">
          <ac:chgData name="김근우(첨단원자력공학부)" userId="1966d26e-7976-44e3-92ce-cb8395d14386" providerId="ADAL" clId="{3B86F54D-2910-4163-A091-5360F0125C52}" dt="2025-09-04T11:52:50.233" v="119" actId="478"/>
          <ac:grpSpMkLst>
            <pc:docMk/>
            <pc:sldMk cId="3270555111" sldId="297"/>
            <ac:grpSpMk id="17" creationId="{C45B7271-DC7F-C8F8-3229-56B67B9B35C0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4:56:51.555" v="3054" actId="478"/>
          <ac:grpSpMkLst>
            <pc:docMk/>
            <pc:sldMk cId="3270555111" sldId="297"/>
            <ac:grpSpMk id="18" creationId="{3F2CC396-8257-E863-1B1C-3C793490AC4D}"/>
          </ac:grpSpMkLst>
        </pc:grpChg>
        <pc:grpChg chg="add mod ord">
          <ac:chgData name="김근우(첨단원자력공학부)" userId="1966d26e-7976-44e3-92ce-cb8395d14386" providerId="ADAL" clId="{3B86F54D-2910-4163-A091-5360F0125C52}" dt="2025-09-04T15:03:32.356" v="3182" actId="1076"/>
          <ac:grpSpMkLst>
            <pc:docMk/>
            <pc:sldMk cId="3270555111" sldId="297"/>
            <ac:grpSpMk id="38" creationId="{C95D3947-43F3-08A0-43D5-F98AC115DDCE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08:55.213" v="3257" actId="1076"/>
          <ac:grpSpMkLst>
            <pc:docMk/>
            <pc:sldMk cId="3270555111" sldId="297"/>
            <ac:grpSpMk id="46" creationId="{AE1B609B-7D5A-94A4-D20E-C5AB2A75D5DA}"/>
          </ac:grpSpMkLst>
        </pc:grpChg>
        <pc:grpChg chg="add mod">
          <ac:chgData name="김근우(첨단원자력공학부)" userId="1966d26e-7976-44e3-92ce-cb8395d14386" providerId="ADAL" clId="{3B86F54D-2910-4163-A091-5360F0125C52}" dt="2025-09-04T16:00:05.226" v="4998" actId="1076"/>
          <ac:grpSpMkLst>
            <pc:docMk/>
            <pc:sldMk cId="3270555111" sldId="297"/>
            <ac:grpSpMk id="49" creationId="{D4D5BC1E-1AB5-74C0-3F50-DA7266E62280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10:16.741" v="3277" actId="164"/>
          <ac:grpSpMkLst>
            <pc:docMk/>
            <pc:sldMk cId="3270555111" sldId="297"/>
            <ac:grpSpMk id="55" creationId="{A48D1804-13ED-59B8-9D22-9C0EA24A992A}"/>
          </ac:grpSpMkLst>
        </pc:grpChg>
        <pc:grpChg chg="add mod">
          <ac:chgData name="김근우(첨단원자력공학부)" userId="1966d26e-7976-44e3-92ce-cb8395d14386" providerId="ADAL" clId="{3B86F54D-2910-4163-A091-5360F0125C52}" dt="2025-09-04T16:00:05.226" v="4998" actId="1076"/>
          <ac:grpSpMkLst>
            <pc:docMk/>
            <pc:sldMk cId="3270555111" sldId="297"/>
            <ac:grpSpMk id="59" creationId="{348B4737-ECE4-3BEB-C251-7C5199ED2E01}"/>
          </ac:grpSpMkLst>
        </pc:grpChg>
        <pc:picChg chg="mod">
          <ac:chgData name="김근우(첨단원자력공학부)" userId="1966d26e-7976-44e3-92ce-cb8395d14386" providerId="ADAL" clId="{3B86F54D-2910-4163-A091-5360F0125C52}" dt="2025-09-04T11:52:56.097" v="122"/>
          <ac:picMkLst>
            <pc:docMk/>
            <pc:sldMk cId="3270555111" sldId="297"/>
            <ac:picMk id="6" creationId="{C906A0DB-DF28-F1DA-51C9-71BEA3257BA1}"/>
          </ac:picMkLst>
        </pc:picChg>
        <pc:picChg chg="mod">
          <ac:chgData name="김근우(첨단원자력공학부)" userId="1966d26e-7976-44e3-92ce-cb8395d14386" providerId="ADAL" clId="{3B86F54D-2910-4163-A091-5360F0125C52}" dt="2025-09-04T11:52:56.097" v="122"/>
          <ac:picMkLst>
            <pc:docMk/>
            <pc:sldMk cId="3270555111" sldId="297"/>
            <ac:picMk id="9" creationId="{1A7C7424-EF00-F9C3-5E2E-5EE63EB0E299}"/>
          </ac:picMkLst>
        </pc:picChg>
        <pc:picChg chg="add mod">
          <ac:chgData name="김근우(첨단원자력공학부)" userId="1966d26e-7976-44e3-92ce-cb8395d14386" providerId="ADAL" clId="{3B86F54D-2910-4163-A091-5360F0125C52}" dt="2025-09-04T14:39:10.788" v="2903" actId="164"/>
          <ac:picMkLst>
            <pc:docMk/>
            <pc:sldMk cId="3270555111" sldId="297"/>
            <ac:picMk id="11" creationId="{5F0638C0-8508-9347-B3A9-CF09BCA951A8}"/>
          </ac:picMkLst>
        </pc:picChg>
        <pc:picChg chg="add mod">
          <ac:chgData name="김근우(첨단원자력공학부)" userId="1966d26e-7976-44e3-92ce-cb8395d14386" providerId="ADAL" clId="{3B86F54D-2910-4163-A091-5360F0125C52}" dt="2025-09-04T14:39:10.788" v="2903" actId="164"/>
          <ac:picMkLst>
            <pc:docMk/>
            <pc:sldMk cId="3270555111" sldId="297"/>
            <ac:picMk id="13" creationId="{5F433FA5-425B-61EB-1B25-FF877259C5F6}"/>
          </ac:picMkLst>
        </pc:picChg>
        <pc:picChg chg="del">
          <ac:chgData name="김근우(첨단원자력공학부)" userId="1966d26e-7976-44e3-92ce-cb8395d14386" providerId="ADAL" clId="{3B86F54D-2910-4163-A091-5360F0125C52}" dt="2025-09-04T11:52:49.927" v="118" actId="478"/>
          <ac:picMkLst>
            <pc:docMk/>
            <pc:sldMk cId="3270555111" sldId="297"/>
            <ac:picMk id="13" creationId="{8603634F-B259-4226-5695-1B2FF88CAA44}"/>
          </ac:picMkLst>
        </pc:picChg>
        <pc:picChg chg="add mod">
          <ac:chgData name="김근우(첨단원자력공학부)" userId="1966d26e-7976-44e3-92ce-cb8395d14386" providerId="ADAL" clId="{3B86F54D-2910-4163-A091-5360F0125C52}" dt="2025-09-04T14:39:10.788" v="2903" actId="164"/>
          <ac:picMkLst>
            <pc:docMk/>
            <pc:sldMk cId="3270555111" sldId="297"/>
            <ac:picMk id="15" creationId="{215F2908-FBA8-9891-A11A-36482ACD03C7}"/>
          </ac:picMkLst>
        </pc:picChg>
        <pc:picChg chg="del">
          <ac:chgData name="김근우(첨단원자력공학부)" userId="1966d26e-7976-44e3-92ce-cb8395d14386" providerId="ADAL" clId="{3B86F54D-2910-4163-A091-5360F0125C52}" dt="2025-09-04T11:52:50.520" v="120" actId="478"/>
          <ac:picMkLst>
            <pc:docMk/>
            <pc:sldMk cId="3270555111" sldId="297"/>
            <ac:picMk id="16" creationId="{B1AF7F89-D7D6-6A21-21C8-F11A6CBDB167}"/>
          </ac:picMkLst>
        </pc:picChg>
        <pc:picChg chg="add mod">
          <ac:chgData name="김근우(첨단원자력공학부)" userId="1966d26e-7976-44e3-92ce-cb8395d14386" providerId="ADAL" clId="{3B86F54D-2910-4163-A091-5360F0125C52}" dt="2025-09-04T14:39:10.788" v="2903" actId="164"/>
          <ac:picMkLst>
            <pc:docMk/>
            <pc:sldMk cId="3270555111" sldId="297"/>
            <ac:picMk id="17" creationId="{8903ACC5-3190-6C86-CF9F-7D0FECD73494}"/>
          </ac:picMkLst>
        </pc:picChg>
        <pc:picChg chg="add mod">
          <ac:chgData name="김근우(첨단원자력공학부)" userId="1966d26e-7976-44e3-92ce-cb8395d14386" providerId="ADAL" clId="{3B86F54D-2910-4163-A091-5360F0125C52}" dt="2025-09-04T14:56:34.276" v="3043" actId="164"/>
          <ac:picMkLst>
            <pc:docMk/>
            <pc:sldMk cId="3270555111" sldId="297"/>
            <ac:picMk id="31" creationId="{9C90C82F-40C0-3ECB-4C7E-98DE03EEA2FF}"/>
          </ac:picMkLst>
        </pc:picChg>
        <pc:picChg chg="add mod">
          <ac:chgData name="김근우(첨단원자력공학부)" userId="1966d26e-7976-44e3-92ce-cb8395d14386" providerId="ADAL" clId="{3B86F54D-2910-4163-A091-5360F0125C52}" dt="2025-09-04T14:56:34.276" v="3043" actId="164"/>
          <ac:picMkLst>
            <pc:docMk/>
            <pc:sldMk cId="3270555111" sldId="297"/>
            <ac:picMk id="33" creationId="{3CEB0B24-C125-8E28-B47B-00F56B597588}"/>
          </ac:picMkLst>
        </pc:picChg>
        <pc:picChg chg="add mod">
          <ac:chgData name="김근우(첨단원자력공학부)" userId="1966d26e-7976-44e3-92ce-cb8395d14386" providerId="ADAL" clId="{3B86F54D-2910-4163-A091-5360F0125C52}" dt="2025-09-04T14:56:34.276" v="3043" actId="164"/>
          <ac:picMkLst>
            <pc:docMk/>
            <pc:sldMk cId="3270555111" sldId="297"/>
            <ac:picMk id="35" creationId="{1871BE00-9970-2174-C8A6-DC52A015AAB3}"/>
          </ac:picMkLst>
        </pc:picChg>
        <pc:picChg chg="add mod">
          <ac:chgData name="김근우(첨단원자력공학부)" userId="1966d26e-7976-44e3-92ce-cb8395d14386" providerId="ADAL" clId="{3B86F54D-2910-4163-A091-5360F0125C52}" dt="2025-09-04T14:56:34.276" v="3043" actId="164"/>
          <ac:picMkLst>
            <pc:docMk/>
            <pc:sldMk cId="3270555111" sldId="297"/>
            <ac:picMk id="37" creationId="{45884803-663A-432E-136F-BA80D249BB1A}"/>
          </ac:picMkLst>
        </pc:picChg>
        <pc:picChg chg="add mod">
          <ac:chgData name="김근우(첨단원자력공학부)" userId="1966d26e-7976-44e3-92ce-cb8395d14386" providerId="ADAL" clId="{3B86F54D-2910-4163-A091-5360F0125C52}" dt="2025-09-04T15:07:34.374" v="3204" actId="164"/>
          <ac:picMkLst>
            <pc:docMk/>
            <pc:sldMk cId="3270555111" sldId="297"/>
            <ac:picMk id="45" creationId="{95B0AD1F-5F22-27E3-017D-CDE30A87A740}"/>
          </ac:picMkLst>
        </pc:picChg>
        <pc:picChg chg="add mod">
          <ac:chgData name="김근우(첨단원자력공학부)" userId="1966d26e-7976-44e3-92ce-cb8395d14386" providerId="ADAL" clId="{3B86F54D-2910-4163-A091-5360F0125C52}" dt="2025-09-04T15:03:56.685" v="3197" actId="571"/>
          <ac:picMkLst>
            <pc:docMk/>
            <pc:sldMk cId="3270555111" sldId="297"/>
            <ac:picMk id="47" creationId="{2B8D80CF-BBD6-BD36-8835-21B50ECDD2AC}"/>
          </ac:picMkLst>
        </pc:picChg>
        <pc:picChg chg="add mod">
          <ac:chgData name="김근우(첨단원자력공학부)" userId="1966d26e-7976-44e3-92ce-cb8395d14386" providerId="ADAL" clId="{3B86F54D-2910-4163-A091-5360F0125C52}" dt="2025-09-04T15:07:50.458" v="3215"/>
          <ac:picMkLst>
            <pc:docMk/>
            <pc:sldMk cId="3270555111" sldId="297"/>
            <ac:picMk id="51" creationId="{0A9D10E1-B86A-140D-0149-2BFD7DDB7138}"/>
          </ac:picMkLst>
        </pc:picChg>
        <pc:picChg chg="add mod">
          <ac:chgData name="김근우(첨단원자력공학부)" userId="1966d26e-7976-44e3-92ce-cb8395d14386" providerId="ADAL" clId="{3B86F54D-2910-4163-A091-5360F0125C52}" dt="2025-09-04T15:08:45.833" v="3253" actId="164"/>
          <ac:picMkLst>
            <pc:docMk/>
            <pc:sldMk cId="3270555111" sldId="297"/>
            <ac:picMk id="53" creationId="{FF68C884-A5A8-5902-03A8-C78F9373344B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5-09-05T01:15:00.032" v="5003" actId="207"/>
        <pc:sldMkLst>
          <pc:docMk/>
          <pc:sldMk cId="4141674222" sldId="298"/>
        </pc:sldMkLst>
        <pc:spChg chg="mod">
          <ac:chgData name="김근우(첨단원자력공학부)" userId="1966d26e-7976-44e3-92ce-cb8395d14386" providerId="ADAL" clId="{3B86F54D-2910-4163-A091-5360F0125C52}" dt="2025-09-04T15:13:28.937" v="3505" actId="20577"/>
          <ac:spMkLst>
            <pc:docMk/>
            <pc:sldMk cId="4141674222" sldId="298"/>
            <ac:spMk id="2" creationId="{98820970-97C7-9AD7-0B52-C25A30DE3E39}"/>
          </ac:spMkLst>
        </pc:spChg>
        <pc:spChg chg="add mod">
          <ac:chgData name="김근우(첨단원자력공학부)" userId="1966d26e-7976-44e3-92ce-cb8395d14386" providerId="ADAL" clId="{3B86F54D-2910-4163-A091-5360F0125C52}" dt="2025-09-04T16:00:02.287" v="4995"/>
          <ac:spMkLst>
            <pc:docMk/>
            <pc:sldMk cId="4141674222" sldId="298"/>
            <ac:spMk id="3" creationId="{A90581C9-A329-E2D0-BE3A-560F9A83A6D8}"/>
          </ac:spMkLst>
        </pc:spChg>
        <pc:spChg chg="mod topLvl">
          <ac:chgData name="김근우(첨단원자력공학부)" userId="1966d26e-7976-44e3-92ce-cb8395d14386" providerId="ADAL" clId="{3B86F54D-2910-4163-A091-5360F0125C52}" dt="2025-09-04T15:13:37.108" v="3509" actId="1076"/>
          <ac:spMkLst>
            <pc:docMk/>
            <pc:sldMk cId="4141674222" sldId="298"/>
            <ac:spMk id="9" creationId="{6ACFAFC0-5F22-105C-F505-0443C19F7F45}"/>
          </ac:spMkLst>
        </pc:spChg>
        <pc:spChg chg="mod">
          <ac:chgData name="김근우(첨단원자력공학부)" userId="1966d26e-7976-44e3-92ce-cb8395d14386" providerId="ADAL" clId="{3B86F54D-2910-4163-A091-5360F0125C52}" dt="2025-09-04T11:55:37.743" v="130"/>
          <ac:spMkLst>
            <pc:docMk/>
            <pc:sldMk cId="4141674222" sldId="298"/>
            <ac:spMk id="12" creationId="{DB1551D1-33B3-CC9F-9E3B-10609096D880}"/>
          </ac:spMkLst>
        </pc:spChg>
        <pc:spChg chg="mod">
          <ac:chgData name="김근우(첨단원자력공학부)" userId="1966d26e-7976-44e3-92ce-cb8395d14386" providerId="ADAL" clId="{3B86F54D-2910-4163-A091-5360F0125C52}" dt="2025-09-04T11:55:37.743" v="130"/>
          <ac:spMkLst>
            <pc:docMk/>
            <pc:sldMk cId="4141674222" sldId="298"/>
            <ac:spMk id="14" creationId="{6127CE00-4D93-3BA8-E93C-705B8EBF9A6E}"/>
          </ac:spMkLst>
        </pc:spChg>
        <pc:spChg chg="mod">
          <ac:chgData name="김근우(첨단원자력공학부)" userId="1966d26e-7976-44e3-92ce-cb8395d14386" providerId="ADAL" clId="{3B86F54D-2910-4163-A091-5360F0125C52}" dt="2025-09-04T12:02:36.254" v="163"/>
          <ac:spMkLst>
            <pc:docMk/>
            <pc:sldMk cId="4141674222" sldId="298"/>
            <ac:spMk id="16" creationId="{3998965B-10B4-64F7-ED4E-2EEE6C3131E4}"/>
          </ac:spMkLst>
        </pc:spChg>
        <pc:spChg chg="mod">
          <ac:chgData name="김근우(첨단원자력공학부)" userId="1966d26e-7976-44e3-92ce-cb8395d14386" providerId="ADAL" clId="{3B86F54D-2910-4163-A091-5360F0125C52}" dt="2025-09-04T12:02:36.254" v="163"/>
          <ac:spMkLst>
            <pc:docMk/>
            <pc:sldMk cId="4141674222" sldId="298"/>
            <ac:spMk id="19" creationId="{9EDE7974-0ADF-3EF9-BC53-0F3386E2A702}"/>
          </ac:spMkLst>
        </pc:spChg>
        <pc:spChg chg="mod topLvl">
          <ac:chgData name="김근우(첨단원자력공학부)" userId="1966d26e-7976-44e3-92ce-cb8395d14386" providerId="ADAL" clId="{3B86F54D-2910-4163-A091-5360F0125C52}" dt="2025-09-04T15:12:33.079" v="3351" actId="1076"/>
          <ac:spMkLst>
            <pc:docMk/>
            <pc:sldMk cId="4141674222" sldId="298"/>
            <ac:spMk id="20" creationId="{F82E8289-0336-AD70-56DF-366E9033C913}"/>
          </ac:spMkLst>
        </pc:spChg>
        <pc:spChg chg="add del mod">
          <ac:chgData name="김근우(첨단원자력공학부)" userId="1966d26e-7976-44e3-92ce-cb8395d14386" providerId="ADAL" clId="{3B86F54D-2910-4163-A091-5360F0125C52}" dt="2025-09-04T15:11:31.662" v="3322" actId="478"/>
          <ac:spMkLst>
            <pc:docMk/>
            <pc:sldMk cId="4141674222" sldId="298"/>
            <ac:spMk id="24" creationId="{91355751-8F9F-8209-3AB9-3F2C33604D77}"/>
          </ac:spMkLst>
        </pc:spChg>
        <pc:spChg chg="add mod">
          <ac:chgData name="김근우(첨단원자력공학부)" userId="1966d26e-7976-44e3-92ce-cb8395d14386" providerId="ADAL" clId="{3B86F54D-2910-4163-A091-5360F0125C52}" dt="2025-09-05T01:15:00.032" v="5003" actId="207"/>
          <ac:spMkLst>
            <pc:docMk/>
            <pc:sldMk cId="4141674222" sldId="298"/>
            <ac:spMk id="25" creationId="{9BD904A1-2E2B-0362-540F-96105C0B2E80}"/>
          </ac:spMkLst>
        </pc:spChg>
        <pc:grpChg chg="del">
          <ac:chgData name="김근우(첨단원자력공학부)" userId="1966d26e-7976-44e3-92ce-cb8395d14386" providerId="ADAL" clId="{3B86F54D-2910-4163-A091-5360F0125C52}" dt="2025-09-04T11:55:37.067" v="129" actId="478"/>
          <ac:grpSpMkLst>
            <pc:docMk/>
            <pc:sldMk cId="4141674222" sldId="298"/>
            <ac:grpSpMk id="3" creationId="{8AC5923E-D8D7-4C55-68EF-B444B10576FC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5:09:11.236" v="3263" actId="478"/>
          <ac:grpSpMkLst>
            <pc:docMk/>
            <pc:sldMk cId="4141674222" sldId="298"/>
            <ac:grpSpMk id="4" creationId="{9B0122D1-F7B7-1DB8-A7FC-65296378BD7E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5:11:06.548" v="3301" actId="165"/>
          <ac:grpSpMkLst>
            <pc:docMk/>
            <pc:sldMk cId="4141674222" sldId="298"/>
            <ac:grpSpMk id="7" creationId="{B393850D-90DA-4CA9-5E74-F39471160253}"/>
          </ac:grpSpMkLst>
        </pc:grpChg>
        <pc:grpChg chg="del">
          <ac:chgData name="김근우(첨단원자력공학부)" userId="1966d26e-7976-44e3-92ce-cb8395d14386" providerId="ADAL" clId="{3B86F54D-2910-4163-A091-5360F0125C52}" dt="2025-09-04T11:55:37.067" v="129" actId="478"/>
          <ac:grpSpMkLst>
            <pc:docMk/>
            <pc:sldMk cId="4141674222" sldId="298"/>
            <ac:grpSpMk id="8" creationId="{45913576-DB67-8714-4515-48E636E21105}"/>
          </ac:grpSpMkLst>
        </pc:grpChg>
        <pc:grpChg chg="del mod topLvl">
          <ac:chgData name="김근우(첨단원자력공학부)" userId="1966d26e-7976-44e3-92ce-cb8395d14386" providerId="ADAL" clId="{3B86F54D-2910-4163-A091-5360F0125C52}" dt="2025-09-04T15:11:07.765" v="3302" actId="165"/>
          <ac:grpSpMkLst>
            <pc:docMk/>
            <pc:sldMk cId="4141674222" sldId="298"/>
            <ac:grpSpMk id="8" creationId="{B7ABFE95-8D69-C8D6-4E9D-8361126F1943}"/>
          </ac:grpSpMkLst>
        </pc:grpChg>
        <pc:grpChg chg="mod">
          <ac:chgData name="김근우(첨단원자력공학부)" userId="1966d26e-7976-44e3-92ce-cb8395d14386" providerId="ADAL" clId="{3B86F54D-2910-4163-A091-5360F0125C52}" dt="2025-09-04T11:55:37.743" v="130"/>
          <ac:grpSpMkLst>
            <pc:docMk/>
            <pc:sldMk cId="4141674222" sldId="298"/>
            <ac:grpSpMk id="11" creationId="{EF96FC7F-2C5D-EAC6-B768-E173716D03C9}"/>
          </ac:grpSpMkLst>
        </pc:grpChg>
        <pc:grpChg chg="add del mod">
          <ac:chgData name="김근우(첨단원자력공학부)" userId="1966d26e-7976-44e3-92ce-cb8395d14386" providerId="ADAL" clId="{3B86F54D-2910-4163-A091-5360F0125C52}" dt="2025-09-04T15:09:11.236" v="3263" actId="478"/>
          <ac:grpSpMkLst>
            <pc:docMk/>
            <pc:sldMk cId="4141674222" sldId="298"/>
            <ac:grpSpMk id="15" creationId="{03BC9DB2-F056-8069-70D5-6FC1693C3AAF}"/>
          </ac:grpSpMkLst>
        </pc:grpChg>
        <pc:grpChg chg="mod">
          <ac:chgData name="김근우(첨단원자력공학부)" userId="1966d26e-7976-44e3-92ce-cb8395d14386" providerId="ADAL" clId="{3B86F54D-2910-4163-A091-5360F0125C52}" dt="2025-09-04T12:02:36.254" v="163"/>
          <ac:grpSpMkLst>
            <pc:docMk/>
            <pc:sldMk cId="4141674222" sldId="298"/>
            <ac:grpSpMk id="17" creationId="{1E02C229-ED7B-1839-43FF-1E994EF4DD9D}"/>
          </ac:grpSpMkLst>
        </pc:grpChg>
        <pc:grpChg chg="add mod">
          <ac:chgData name="김근우(첨단원자력공학부)" userId="1966d26e-7976-44e3-92ce-cb8395d14386" providerId="ADAL" clId="{3B86F54D-2910-4163-A091-5360F0125C52}" dt="2025-09-05T01:14:53.686" v="5001"/>
          <ac:grpSpMkLst>
            <pc:docMk/>
            <pc:sldMk cId="4141674222" sldId="298"/>
            <ac:grpSpMk id="26" creationId="{15000E3A-C245-F034-8EAB-CCC7DCD66552}"/>
          </ac:grpSpMkLst>
        </pc:grpChg>
        <pc:picChg chg="add mod">
          <ac:chgData name="김근우(첨단원자력공학부)" userId="1966d26e-7976-44e3-92ce-cb8395d14386" providerId="ADAL" clId="{3B86F54D-2910-4163-A091-5360F0125C52}" dt="2025-09-04T15:13:57.210" v="3515" actId="1076"/>
          <ac:picMkLst>
            <pc:docMk/>
            <pc:sldMk cId="4141674222" sldId="298"/>
            <ac:picMk id="6" creationId="{0EE52906-2FC6-2E21-838E-CD2E465B34BB}"/>
          </ac:picMkLst>
        </pc:picChg>
        <pc:picChg chg="mod topLvl">
          <ac:chgData name="김근우(첨단원자력공학부)" userId="1966d26e-7976-44e3-92ce-cb8395d14386" providerId="ADAL" clId="{3B86F54D-2910-4163-A091-5360F0125C52}" dt="2025-09-04T15:13:37.108" v="3509" actId="1076"/>
          <ac:picMkLst>
            <pc:docMk/>
            <pc:sldMk cId="4141674222" sldId="298"/>
            <ac:picMk id="10" creationId="{FE8434F3-F96E-D7CD-67AD-12F3182A86F4}"/>
          </ac:picMkLst>
        </pc:picChg>
        <pc:picChg chg="mod">
          <ac:chgData name="김근우(첨단원자력공학부)" userId="1966d26e-7976-44e3-92ce-cb8395d14386" providerId="ADAL" clId="{3B86F54D-2910-4163-A091-5360F0125C52}" dt="2025-09-04T11:55:37.743" v="130"/>
          <ac:picMkLst>
            <pc:docMk/>
            <pc:sldMk cId="4141674222" sldId="298"/>
            <ac:picMk id="13" creationId="{0F66EE4C-9FB3-9794-2E94-505298E42788}"/>
          </ac:picMkLst>
        </pc:picChg>
        <pc:picChg chg="mod">
          <ac:chgData name="김근우(첨단원자력공학부)" userId="1966d26e-7976-44e3-92ce-cb8395d14386" providerId="ADAL" clId="{3B86F54D-2910-4163-A091-5360F0125C52}" dt="2025-09-04T12:02:36.254" v="163"/>
          <ac:picMkLst>
            <pc:docMk/>
            <pc:sldMk cId="4141674222" sldId="298"/>
            <ac:picMk id="18" creationId="{813A2ABA-EC93-099F-2F1E-E25796CC581B}"/>
          </ac:picMkLst>
        </pc:picChg>
        <pc:picChg chg="add mod">
          <ac:chgData name="김근우(첨단원자력공학부)" userId="1966d26e-7976-44e3-92ce-cb8395d14386" providerId="ADAL" clId="{3B86F54D-2910-4163-A091-5360F0125C52}" dt="2025-09-04T15:13:57.210" v="3515" actId="1076"/>
          <ac:picMkLst>
            <pc:docMk/>
            <pc:sldMk cId="4141674222" sldId="298"/>
            <ac:picMk id="21" creationId="{229279E3-D101-3CF1-51CF-4481F248BD1D}"/>
          </ac:picMkLst>
        </pc:picChg>
        <pc:picChg chg="add mod">
          <ac:chgData name="김근우(첨단원자력공학부)" userId="1966d26e-7976-44e3-92ce-cb8395d14386" providerId="ADAL" clId="{3B86F54D-2910-4163-A091-5360F0125C52}" dt="2025-09-05T01:14:53.686" v="5001"/>
          <ac:picMkLst>
            <pc:docMk/>
            <pc:sldMk cId="4141674222" sldId="298"/>
            <ac:picMk id="23" creationId="{47FE8D8A-DE7B-2036-2455-0923AA5D8D53}"/>
          </ac:picMkLst>
        </pc:picChg>
      </pc:sldChg>
      <pc:sldChg chg="addSp delSp modSp add del mod">
        <pc:chgData name="김근우(첨단원자력공학부)" userId="1966d26e-7976-44e3-92ce-cb8395d14386" providerId="ADAL" clId="{3B86F54D-2910-4163-A091-5360F0125C52}" dt="2025-09-04T15:42:07.838" v="4398" actId="47"/>
        <pc:sldMkLst>
          <pc:docMk/>
          <pc:sldMk cId="1634613665" sldId="299"/>
        </pc:sldMkLst>
        <pc:spChg chg="add mod">
          <ac:chgData name="김근우(첨단원자력공학부)" userId="1966d26e-7976-44e3-92ce-cb8395d14386" providerId="ADAL" clId="{3B86F54D-2910-4163-A091-5360F0125C52}" dt="2025-09-04T12:08:19.406" v="247" actId="20577"/>
          <ac:spMkLst>
            <pc:docMk/>
            <pc:sldMk cId="1634613665" sldId="299"/>
            <ac:spMk id="3" creationId="{61058A6A-137D-97F1-51A7-4BDEBCDF0962}"/>
          </ac:spMkLst>
        </pc:spChg>
        <pc:grpChg chg="del">
          <ac:chgData name="김근우(첨단원자력공학부)" userId="1966d26e-7976-44e3-92ce-cb8395d14386" providerId="ADAL" clId="{3B86F54D-2910-4163-A091-5360F0125C52}" dt="2025-09-04T12:06:54.740" v="181" actId="478"/>
          <ac:grpSpMkLst>
            <pc:docMk/>
            <pc:sldMk cId="1634613665" sldId="299"/>
            <ac:grpSpMk id="6" creationId="{73E79837-D22C-F2F9-0D09-7B3243EDC79E}"/>
          </ac:grpSpMkLst>
        </pc:grpChg>
      </pc:sldChg>
      <pc:sldChg chg="delSp modSp add del mod">
        <pc:chgData name="김근우(첨단원자력공학부)" userId="1966d26e-7976-44e3-92ce-cb8395d14386" providerId="ADAL" clId="{3B86F54D-2910-4163-A091-5360F0125C52}" dt="2025-09-04T15:42:12.327" v="4402" actId="47"/>
        <pc:sldMkLst>
          <pc:docMk/>
          <pc:sldMk cId="444862514" sldId="300"/>
        </pc:sldMkLst>
        <pc:spChg chg="mod">
          <ac:chgData name="김근우(첨단원자력공학부)" userId="1966d26e-7976-44e3-92ce-cb8395d14386" providerId="ADAL" clId="{3B86F54D-2910-4163-A091-5360F0125C52}" dt="2025-09-04T12:08:44.963" v="270" actId="20577"/>
          <ac:spMkLst>
            <pc:docMk/>
            <pc:sldMk cId="444862514" sldId="300"/>
            <ac:spMk id="2" creationId="{DABEA2B3-C665-0B3D-6AD6-C5015C4AF281}"/>
          </ac:spMkLst>
        </pc:spChg>
        <pc:grpChg chg="del">
          <ac:chgData name="김근우(첨단원자력공학부)" userId="1966d26e-7976-44e3-92ce-cb8395d14386" providerId="ADAL" clId="{3B86F54D-2910-4163-A091-5360F0125C52}" dt="2025-09-04T12:08:47.053" v="272" actId="478"/>
          <ac:grpSpMkLst>
            <pc:docMk/>
            <pc:sldMk cId="444862514" sldId="300"/>
            <ac:grpSpMk id="4" creationId="{1300A0C6-4696-A4A3-98AF-A351D7A7E7AC}"/>
          </ac:grpSpMkLst>
        </pc:grpChg>
        <pc:grpChg chg="del">
          <ac:chgData name="김근우(첨단원자력공학부)" userId="1966d26e-7976-44e3-92ce-cb8395d14386" providerId="ADAL" clId="{3B86F54D-2910-4163-A091-5360F0125C52}" dt="2025-09-04T12:08:46.742" v="271" actId="478"/>
          <ac:grpSpMkLst>
            <pc:docMk/>
            <pc:sldMk cId="444862514" sldId="300"/>
            <ac:grpSpMk id="15" creationId="{49C1DEC1-3220-F04E-9C17-FA84E90CF1B6}"/>
          </ac:grpSpMkLst>
        </pc:grpChg>
      </pc:sldChg>
      <pc:sldChg chg="addSp delSp modSp add mod">
        <pc:chgData name="김근우(첨단원자력공학부)" userId="1966d26e-7976-44e3-92ce-cb8395d14386" providerId="ADAL" clId="{3B86F54D-2910-4163-A091-5360F0125C52}" dt="2025-09-04T15:24:23.743" v="3772" actId="20577"/>
        <pc:sldMkLst>
          <pc:docMk/>
          <pc:sldMk cId="1716080377" sldId="301"/>
        </pc:sldMkLst>
        <pc:spChg chg="mod">
          <ac:chgData name="김근우(첨단원자력공학부)" userId="1966d26e-7976-44e3-92ce-cb8395d14386" providerId="ADAL" clId="{3B86F54D-2910-4163-A091-5360F0125C52}" dt="2025-09-04T14:37:24.754" v="2849" actId="20577"/>
          <ac:spMkLst>
            <pc:docMk/>
            <pc:sldMk cId="1716080377" sldId="301"/>
            <ac:spMk id="2" creationId="{92625519-9AFF-7091-AC62-7D6D12223073}"/>
          </ac:spMkLst>
        </pc:spChg>
        <pc:spChg chg="del">
          <ac:chgData name="김근우(첨단원자력공학부)" userId="1966d26e-7976-44e3-92ce-cb8395d14386" providerId="ADAL" clId="{3B86F54D-2910-4163-A091-5360F0125C52}" dt="2025-09-04T14:20:26.748" v="1771" actId="478"/>
          <ac:spMkLst>
            <pc:docMk/>
            <pc:sldMk cId="1716080377" sldId="301"/>
            <ac:spMk id="4" creationId="{DCE3C0C6-14AE-37C8-F705-A0A099B20AB2}"/>
          </ac:spMkLst>
        </pc:spChg>
        <pc:spChg chg="add mod ord">
          <ac:chgData name="김근우(첨단원자력공학부)" userId="1966d26e-7976-44e3-92ce-cb8395d14386" providerId="ADAL" clId="{3B86F54D-2910-4163-A091-5360F0125C52}" dt="2025-09-04T14:22:07.926" v="1834" actId="164"/>
          <ac:spMkLst>
            <pc:docMk/>
            <pc:sldMk cId="1716080377" sldId="301"/>
            <ac:spMk id="7" creationId="{0006C5A5-55EA-B52B-3951-C4BBDC3B4BBA}"/>
          </ac:spMkLst>
        </pc:spChg>
        <pc:spChg chg="add mod">
          <ac:chgData name="김근우(첨단원자력공학부)" userId="1966d26e-7976-44e3-92ce-cb8395d14386" providerId="ADAL" clId="{3B86F54D-2910-4163-A091-5360F0125C52}" dt="2025-09-04T15:24:23.743" v="3772" actId="20577"/>
          <ac:spMkLst>
            <pc:docMk/>
            <pc:sldMk cId="1716080377" sldId="301"/>
            <ac:spMk id="10" creationId="{3098F58D-B0CB-82F9-6BF8-D2099004D3FB}"/>
          </ac:spMkLst>
        </pc:spChg>
        <pc:spChg chg="add mod">
          <ac:chgData name="김근우(첨단원자력공학부)" userId="1966d26e-7976-44e3-92ce-cb8395d14386" providerId="ADAL" clId="{3B86F54D-2910-4163-A091-5360F0125C52}" dt="2025-09-04T14:27:35.284" v="2477" actId="1076"/>
          <ac:spMkLst>
            <pc:docMk/>
            <pc:sldMk cId="1716080377" sldId="301"/>
            <ac:spMk id="12" creationId="{C348351E-59A2-79F8-B052-ED0A266CC274}"/>
          </ac:spMkLst>
        </pc:spChg>
        <pc:spChg chg="add del mod">
          <ac:chgData name="김근우(첨단원자력공학부)" userId="1966d26e-7976-44e3-92ce-cb8395d14386" providerId="ADAL" clId="{3B86F54D-2910-4163-A091-5360F0125C52}" dt="2025-09-04T14:38:00.464" v="2870" actId="20577"/>
          <ac:spMkLst>
            <pc:docMk/>
            <pc:sldMk cId="1716080377" sldId="301"/>
            <ac:spMk id="13" creationId="{9D5569D5-BA1B-E426-4F3C-85403F55F45E}"/>
          </ac:spMkLst>
        </pc:spChg>
        <pc:grpChg chg="add mod">
          <ac:chgData name="김근우(첨단원자력공학부)" userId="1966d26e-7976-44e3-92ce-cb8395d14386" providerId="ADAL" clId="{3B86F54D-2910-4163-A091-5360F0125C52}" dt="2025-09-04T14:27:35.284" v="2477" actId="1076"/>
          <ac:grpSpMkLst>
            <pc:docMk/>
            <pc:sldMk cId="1716080377" sldId="301"/>
            <ac:grpSpMk id="11" creationId="{D1BAF953-036E-6A22-260D-0906A7A7C528}"/>
          </ac:grpSpMkLst>
        </pc:grpChg>
        <pc:grpChg chg="del">
          <ac:chgData name="김근우(첨단원자력공학부)" userId="1966d26e-7976-44e3-92ce-cb8395d14386" providerId="ADAL" clId="{3B86F54D-2910-4163-A091-5360F0125C52}" dt="2025-09-04T14:20:26.748" v="1771" actId="478"/>
          <ac:grpSpMkLst>
            <pc:docMk/>
            <pc:sldMk cId="1716080377" sldId="301"/>
            <ac:grpSpMk id="23" creationId="{6BA2BE0C-4D4C-EC00-EE2D-90FE0A9CC300}"/>
          </ac:grpSpMkLst>
        </pc:grpChg>
        <pc:picChg chg="del">
          <ac:chgData name="김근우(첨단원자력공학부)" userId="1966d26e-7976-44e3-92ce-cb8395d14386" providerId="ADAL" clId="{3B86F54D-2910-4163-A091-5360F0125C52}" dt="2025-09-04T14:20:26.748" v="1771" actId="478"/>
          <ac:picMkLst>
            <pc:docMk/>
            <pc:sldMk cId="1716080377" sldId="301"/>
            <ac:picMk id="3" creationId="{702B6C4D-8218-9C3D-827A-DC7D46BD99EF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4:22:04.316" v="1831" actId="478"/>
          <ac:picMkLst>
            <pc:docMk/>
            <pc:sldMk cId="1716080377" sldId="301"/>
            <ac:picMk id="6" creationId="{7891F1B8-9C1E-9F80-9F3B-8A13909756E7}"/>
          </ac:picMkLst>
        </pc:picChg>
        <pc:picChg chg="add mod">
          <ac:chgData name="김근우(첨단원자력공학부)" userId="1966d26e-7976-44e3-92ce-cb8395d14386" providerId="ADAL" clId="{3B86F54D-2910-4163-A091-5360F0125C52}" dt="2025-09-04T14:22:07.926" v="1834" actId="164"/>
          <ac:picMkLst>
            <pc:docMk/>
            <pc:sldMk cId="1716080377" sldId="301"/>
            <ac:picMk id="9" creationId="{9139CF43-FB42-1666-C7A9-BB3C4A119736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4:20:49.918" v="1782" actId="478"/>
          <ac:picMkLst>
            <pc:docMk/>
            <pc:sldMk cId="1716080377" sldId="301"/>
            <ac:picMk id="16" creationId="{B0FB7406-2B75-46B6-7859-3A712CA396AF}"/>
          </ac:picMkLst>
        </pc:picChg>
        <pc:picChg chg="add mod">
          <ac:chgData name="김근우(첨단원자력공학부)" userId="1966d26e-7976-44e3-92ce-cb8395d14386" providerId="ADAL" clId="{3B86F54D-2910-4163-A091-5360F0125C52}" dt="2025-09-04T14:25:43.389" v="2247" actId="1076"/>
          <ac:picMkLst>
            <pc:docMk/>
            <pc:sldMk cId="1716080377" sldId="301"/>
            <ac:picMk id="18" creationId="{E782C0EE-00A5-3976-F160-B9F1B914A1A6}"/>
          </ac:picMkLst>
        </pc:picChg>
        <pc:cxnChg chg="add mod">
          <ac:chgData name="김근우(첨단원자력공학부)" userId="1966d26e-7976-44e3-92ce-cb8395d14386" providerId="ADAL" clId="{3B86F54D-2910-4163-A091-5360F0125C52}" dt="2025-09-04T14:27:51.400" v="2482" actId="1076"/>
          <ac:cxnSpMkLst>
            <pc:docMk/>
            <pc:sldMk cId="1716080377" sldId="301"/>
            <ac:cxnSpMk id="15" creationId="{92A3B511-10FA-E0BE-5BA8-81455F60187D}"/>
          </ac:cxnSpMkLst>
        </pc:cxnChg>
      </pc:sldChg>
      <pc:sldChg chg="addSp delSp modSp add del mod">
        <pc:chgData name="김근우(첨단원자력공학부)" userId="1966d26e-7976-44e3-92ce-cb8395d14386" providerId="ADAL" clId="{3B86F54D-2910-4163-A091-5360F0125C52}" dt="2025-09-04T15:58:16.268" v="4943" actId="47"/>
        <pc:sldMkLst>
          <pc:docMk/>
          <pc:sldMk cId="2453278858" sldId="302"/>
        </pc:sldMkLst>
        <pc:spChg chg="mod">
          <ac:chgData name="김근우(첨단원자력공학부)" userId="1966d26e-7976-44e3-92ce-cb8395d14386" providerId="ADAL" clId="{3B86F54D-2910-4163-A091-5360F0125C52}" dt="2025-09-04T15:22:54.735" v="3767" actId="20577"/>
          <ac:spMkLst>
            <pc:docMk/>
            <pc:sldMk cId="2453278858" sldId="302"/>
            <ac:spMk id="2" creationId="{00C35AC8-5FD7-624C-B003-A507108699D8}"/>
          </ac:spMkLst>
        </pc:spChg>
        <pc:spChg chg="del mod">
          <ac:chgData name="김근우(첨단원자력공학부)" userId="1966d26e-7976-44e3-92ce-cb8395d14386" providerId="ADAL" clId="{3B86F54D-2910-4163-A091-5360F0125C52}" dt="2025-09-04T15:14:40.932" v="3580" actId="478"/>
          <ac:spMkLst>
            <pc:docMk/>
            <pc:sldMk cId="2453278858" sldId="302"/>
            <ac:spMk id="9" creationId="{AB1AF35B-F094-9E56-D3AF-34BAA113CD62}"/>
          </ac:spMkLst>
        </pc:spChg>
        <pc:spChg chg="add mod">
          <ac:chgData name="김근우(첨단원자력공학부)" userId="1966d26e-7976-44e3-92ce-cb8395d14386" providerId="ADAL" clId="{3B86F54D-2910-4163-A091-5360F0125C52}" dt="2025-09-04T15:27:01.529" v="3833" actId="207"/>
          <ac:spMkLst>
            <pc:docMk/>
            <pc:sldMk cId="2453278858" sldId="302"/>
            <ac:spMk id="12" creationId="{F5144D31-E4E0-B542-F7AE-E07935642556}"/>
          </ac:spMkLst>
        </pc:spChg>
        <pc:spChg chg="add mod">
          <ac:chgData name="김근우(첨단원자력공학부)" userId="1966d26e-7976-44e3-92ce-cb8395d14386" providerId="ADAL" clId="{3B86F54D-2910-4163-A091-5360F0125C52}" dt="2025-09-04T15:19:46.383" v="3679" actId="164"/>
          <ac:spMkLst>
            <pc:docMk/>
            <pc:sldMk cId="2453278858" sldId="302"/>
            <ac:spMk id="13" creationId="{0B6C7454-3F57-068B-6BD6-5D818AF5C256}"/>
          </ac:spMkLst>
        </pc:spChg>
        <pc:spChg chg="del">
          <ac:chgData name="김근우(첨단원자력공학부)" userId="1966d26e-7976-44e3-92ce-cb8395d14386" providerId="ADAL" clId="{3B86F54D-2910-4163-A091-5360F0125C52}" dt="2025-09-04T15:14:41.835" v="3581" actId="478"/>
          <ac:spMkLst>
            <pc:docMk/>
            <pc:sldMk cId="2453278858" sldId="302"/>
            <ac:spMk id="20" creationId="{9E4E33B1-5D3D-60D1-48B3-9929CF52CC53}"/>
          </ac:spMkLst>
        </pc:spChg>
        <pc:spChg chg="add del mod">
          <ac:chgData name="김근우(첨단원자력공학부)" userId="1966d26e-7976-44e3-92ce-cb8395d14386" providerId="ADAL" clId="{3B86F54D-2910-4163-A091-5360F0125C52}" dt="2025-09-04T15:26:51.733" v="3829" actId="478"/>
          <ac:spMkLst>
            <pc:docMk/>
            <pc:sldMk cId="2453278858" sldId="302"/>
            <ac:spMk id="27" creationId="{BF55411F-A2C8-C8D0-CD9E-815B0A4D67EF}"/>
          </ac:spMkLst>
        </pc:spChg>
        <pc:spChg chg="add mod">
          <ac:chgData name="김근우(첨단원자력공학부)" userId="1966d26e-7976-44e3-92ce-cb8395d14386" providerId="ADAL" clId="{3B86F54D-2910-4163-A091-5360F0125C52}" dt="2025-09-04T15:29:07.204" v="3955" actId="14100"/>
          <ac:spMkLst>
            <pc:docMk/>
            <pc:sldMk cId="2453278858" sldId="302"/>
            <ac:spMk id="28" creationId="{051C59D7-FD55-112F-AAEA-9E52987D5E2A}"/>
          </ac:spMkLst>
        </pc:spChg>
        <pc:spChg chg="add mod">
          <ac:chgData name="김근우(첨단원자력공학부)" userId="1966d26e-7976-44e3-92ce-cb8395d14386" providerId="ADAL" clId="{3B86F54D-2910-4163-A091-5360F0125C52}" dt="2025-09-04T15:29:15.651" v="3956" actId="207"/>
          <ac:spMkLst>
            <pc:docMk/>
            <pc:sldMk cId="2453278858" sldId="302"/>
            <ac:spMk id="31" creationId="{D2D9E29C-DB7E-20CD-FA82-96A2BFD56FA5}"/>
          </ac:spMkLst>
        </pc:spChg>
        <pc:grpChg chg="add mod">
          <ac:chgData name="김근우(첨단원자력공학부)" userId="1966d26e-7976-44e3-92ce-cb8395d14386" providerId="ADAL" clId="{3B86F54D-2910-4163-A091-5360F0125C52}" dt="2025-09-04T15:26:57.872" v="3831" actId="1076"/>
          <ac:grpSpMkLst>
            <pc:docMk/>
            <pc:sldMk cId="2453278858" sldId="302"/>
            <ac:grpSpMk id="19" creationId="{A7A0DA1B-C515-2ABF-CD33-745B5185E481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26:58.831" v="3832" actId="1076"/>
          <ac:grpSpMkLst>
            <pc:docMk/>
            <pc:sldMk cId="2453278858" sldId="302"/>
            <ac:grpSpMk id="22" creationId="{9BDC8ADD-AB8C-4ACF-4E26-8491C4ECAE30}"/>
          </ac:grpSpMkLst>
        </pc:grpChg>
        <pc:grpChg chg="del mod">
          <ac:chgData name="김근우(첨단원자력공학부)" userId="1966d26e-7976-44e3-92ce-cb8395d14386" providerId="ADAL" clId="{3B86F54D-2910-4163-A091-5360F0125C52}" dt="2025-09-04T15:14:38.389" v="3575" actId="478"/>
          <ac:grpSpMkLst>
            <pc:docMk/>
            <pc:sldMk cId="2453278858" sldId="302"/>
            <ac:grpSpMk id="26" creationId="{9655DB48-2E03-2FF1-B955-90FE11FF835B}"/>
          </ac:grpSpMkLst>
        </pc:grpChg>
        <pc:picChg chg="add mod">
          <ac:chgData name="김근우(첨단원자력공학부)" userId="1966d26e-7976-44e3-92ce-cb8395d14386" providerId="ADAL" clId="{3B86F54D-2910-4163-A091-5360F0125C52}" dt="2025-09-04T15:19:47.210" v="3680" actId="164"/>
          <ac:picMkLst>
            <pc:docMk/>
            <pc:sldMk cId="2453278858" sldId="302"/>
            <ac:picMk id="4" creationId="{78CF6D49-CB8D-7F03-65D3-6FF851E52CCA}"/>
          </ac:picMkLst>
        </pc:picChg>
        <pc:picChg chg="del">
          <ac:chgData name="김근우(첨단원자력공학부)" userId="1966d26e-7976-44e3-92ce-cb8395d14386" providerId="ADAL" clId="{3B86F54D-2910-4163-A091-5360F0125C52}" dt="2025-09-04T15:14:39.630" v="3577" actId="478"/>
          <ac:picMkLst>
            <pc:docMk/>
            <pc:sldMk cId="2453278858" sldId="302"/>
            <ac:picMk id="6" creationId="{F7F19541-4176-981F-D2CE-C8964536567B}"/>
          </ac:picMkLst>
        </pc:picChg>
        <pc:picChg chg="add mod">
          <ac:chgData name="김근우(첨단원자력공학부)" userId="1966d26e-7976-44e3-92ce-cb8395d14386" providerId="ADAL" clId="{3B86F54D-2910-4163-A091-5360F0125C52}" dt="2025-09-04T15:19:46.383" v="3679" actId="164"/>
          <ac:picMkLst>
            <pc:docMk/>
            <pc:sldMk cId="2453278858" sldId="302"/>
            <ac:picMk id="8" creationId="{5B09D84D-06B0-6203-3F4B-AA5DEDBB151E}"/>
          </ac:picMkLst>
        </pc:picChg>
        <pc:picChg chg="del">
          <ac:chgData name="김근우(첨단원자력공학부)" userId="1966d26e-7976-44e3-92ce-cb8395d14386" providerId="ADAL" clId="{3B86F54D-2910-4163-A091-5360F0125C52}" dt="2025-09-04T15:14:39.942" v="3578" actId="478"/>
          <ac:picMkLst>
            <pc:docMk/>
            <pc:sldMk cId="2453278858" sldId="302"/>
            <ac:picMk id="10" creationId="{0328C669-FC40-7986-1ECC-8BAE19FC2858}"/>
          </ac:picMkLst>
        </pc:picChg>
        <pc:picChg chg="add mod">
          <ac:chgData name="김근우(첨단원자력공학부)" userId="1966d26e-7976-44e3-92ce-cb8395d14386" providerId="ADAL" clId="{3B86F54D-2910-4163-A091-5360F0125C52}" dt="2025-09-04T15:15:50.078" v="3615" actId="571"/>
          <ac:picMkLst>
            <pc:docMk/>
            <pc:sldMk cId="2453278858" sldId="302"/>
            <ac:picMk id="11" creationId="{F8B6DBD9-A1D8-FEDF-058D-E1DC0915B792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5:19:37.290" v="3674" actId="478"/>
          <ac:picMkLst>
            <pc:docMk/>
            <pc:sldMk cId="2453278858" sldId="302"/>
            <ac:picMk id="15" creationId="{1C0EC6CE-CFA6-8027-BCBE-6E1436D1769D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5:25:50.507" v="3787" actId="478"/>
          <ac:picMkLst>
            <pc:docMk/>
            <pc:sldMk cId="2453278858" sldId="302"/>
            <ac:picMk id="16" creationId="{8FB5D9EA-35E8-A2C6-161E-2D6B25CF9757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5:25:51.133" v="3788" actId="478"/>
          <ac:picMkLst>
            <pc:docMk/>
            <pc:sldMk cId="2453278858" sldId="302"/>
            <ac:picMk id="18" creationId="{3624396C-DD78-21C1-35FB-ABDA51529E70}"/>
          </ac:picMkLst>
        </pc:picChg>
        <pc:picChg chg="del">
          <ac:chgData name="김근우(첨단원자력공학부)" userId="1966d26e-7976-44e3-92ce-cb8395d14386" providerId="ADAL" clId="{3B86F54D-2910-4163-A091-5360F0125C52}" dt="2025-09-04T15:14:38.682" v="3576" actId="478"/>
          <ac:picMkLst>
            <pc:docMk/>
            <pc:sldMk cId="2453278858" sldId="302"/>
            <ac:picMk id="21" creationId="{810BB385-A01C-FB53-918F-CE37F0A821E1}"/>
          </ac:picMkLst>
        </pc:picChg>
        <pc:picChg chg="add mod">
          <ac:chgData name="김근우(첨단원자력공학부)" userId="1966d26e-7976-44e3-92ce-cb8395d14386" providerId="ADAL" clId="{3B86F54D-2910-4163-A091-5360F0125C52}" dt="2025-09-04T15:28:51.518" v="3949" actId="1076"/>
          <ac:picMkLst>
            <pc:docMk/>
            <pc:sldMk cId="2453278858" sldId="302"/>
            <ac:picMk id="24" creationId="{665CE159-CC60-1B0C-33B8-E490AD492128}"/>
          </ac:picMkLst>
        </pc:picChg>
        <pc:picChg chg="add mod">
          <ac:chgData name="김근우(첨단원자력공학부)" userId="1966d26e-7976-44e3-92ce-cb8395d14386" providerId="ADAL" clId="{3B86F54D-2910-4163-A091-5360F0125C52}" dt="2025-09-04T15:29:22.878" v="3958" actId="1076"/>
          <ac:picMkLst>
            <pc:docMk/>
            <pc:sldMk cId="2453278858" sldId="302"/>
            <ac:picMk id="33" creationId="{FEEAE58E-D7E7-FDE7-7AE6-44510649E2AC}"/>
          </ac:picMkLst>
        </pc:picChg>
      </pc:sldChg>
      <pc:sldChg chg="addSp delSp modSp add del mod">
        <pc:chgData name="김근우(첨단원자력공학부)" userId="1966d26e-7976-44e3-92ce-cb8395d14386" providerId="ADAL" clId="{3B86F54D-2910-4163-A091-5360F0125C52}" dt="2025-09-04T15:42:11.516" v="4401" actId="47"/>
        <pc:sldMkLst>
          <pc:docMk/>
          <pc:sldMk cId="889261537" sldId="303"/>
        </pc:sldMkLst>
        <pc:grpChg chg="del">
          <ac:chgData name="김근우(첨단원자력공학부)" userId="1966d26e-7976-44e3-92ce-cb8395d14386" providerId="ADAL" clId="{3B86F54D-2910-4163-A091-5360F0125C52}" dt="2025-09-04T15:25:33.192" v="3778" actId="478"/>
          <ac:grpSpMkLst>
            <pc:docMk/>
            <pc:sldMk cId="889261537" sldId="303"/>
            <ac:grpSpMk id="19" creationId="{1BFF1C4A-FBAE-0D34-067F-D3C94F9A91F1}"/>
          </ac:grpSpMkLst>
        </pc:grpChg>
        <pc:grpChg chg="del">
          <ac:chgData name="김근우(첨단원자력공학부)" userId="1966d26e-7976-44e3-92ce-cb8395d14386" providerId="ADAL" clId="{3B86F54D-2910-4163-A091-5360F0125C52}" dt="2025-09-04T15:25:32.639" v="3776" actId="478"/>
          <ac:grpSpMkLst>
            <pc:docMk/>
            <pc:sldMk cId="889261537" sldId="303"/>
            <ac:grpSpMk id="22" creationId="{CD223C19-05B1-41F5-8031-35C5E8FF6504}"/>
          </ac:grpSpMkLst>
        </pc:grpChg>
        <pc:picChg chg="add del mod">
          <ac:chgData name="김근우(첨단원자력공학부)" userId="1966d26e-7976-44e3-92ce-cb8395d14386" providerId="ADAL" clId="{3B86F54D-2910-4163-A091-5360F0125C52}" dt="2025-09-04T15:25:39.194" v="3784" actId="21"/>
          <ac:picMkLst>
            <pc:docMk/>
            <pc:sldMk cId="889261537" sldId="303"/>
            <ac:picMk id="6" creationId="{665CE159-CC60-1B0C-33B8-E490AD492128}"/>
          </ac:picMkLst>
        </pc:picChg>
        <pc:picChg chg="del">
          <ac:chgData name="김근우(첨단원자력공학부)" userId="1966d26e-7976-44e3-92ce-cb8395d14386" providerId="ADAL" clId="{3B86F54D-2910-4163-A091-5360F0125C52}" dt="2025-09-04T15:25:32.840" v="3777" actId="478"/>
          <ac:picMkLst>
            <pc:docMk/>
            <pc:sldMk cId="889261537" sldId="303"/>
            <ac:picMk id="16" creationId="{07EB9D54-23A5-6438-65F0-F7BCCBF3EB85}"/>
          </ac:picMkLst>
        </pc:picChg>
        <pc:picChg chg="del">
          <ac:chgData name="김근우(첨단원자력공학부)" userId="1966d26e-7976-44e3-92ce-cb8395d14386" providerId="ADAL" clId="{3B86F54D-2910-4163-A091-5360F0125C52}" dt="2025-09-04T15:25:33.447" v="3779" actId="478"/>
          <ac:picMkLst>
            <pc:docMk/>
            <pc:sldMk cId="889261537" sldId="303"/>
            <ac:picMk id="18" creationId="{24CD8E04-3F42-553B-A002-84E949A7ADE6}"/>
          </ac:picMkLst>
        </pc:picChg>
      </pc:sldChg>
      <pc:sldChg chg="addSp delSp modSp add mod ord">
        <pc:chgData name="김근우(첨단원자력공학부)" userId="1966d26e-7976-44e3-92ce-cb8395d14386" providerId="ADAL" clId="{3B86F54D-2910-4163-A091-5360F0125C52}" dt="2025-09-05T01:29:55.881" v="5060" actId="478"/>
        <pc:sldMkLst>
          <pc:docMk/>
          <pc:sldMk cId="2588488922" sldId="304"/>
        </pc:sldMkLst>
        <pc:spChg chg="mod">
          <ac:chgData name="김근우(첨단원자력공학부)" userId="1966d26e-7976-44e3-92ce-cb8395d14386" providerId="ADAL" clId="{3B86F54D-2910-4163-A091-5360F0125C52}" dt="2025-09-04T15:40:39.882" v="4369" actId="20577"/>
          <ac:spMkLst>
            <pc:docMk/>
            <pc:sldMk cId="2588488922" sldId="304"/>
            <ac:spMk id="2" creationId="{741CB848-0869-F3FE-CE71-2FE5AC3B7D24}"/>
          </ac:spMkLst>
        </pc:spChg>
        <pc:spChg chg="add mod">
          <ac:chgData name="김근우(첨단원자력공학부)" userId="1966d26e-7976-44e3-92ce-cb8395d14386" providerId="ADAL" clId="{3B86F54D-2910-4163-A091-5360F0125C52}" dt="2025-09-04T15:34:48.089" v="4037" actId="164"/>
          <ac:spMkLst>
            <pc:docMk/>
            <pc:sldMk cId="2588488922" sldId="304"/>
            <ac:spMk id="4" creationId="{3D478314-6EC9-A0F8-C7CC-7555AE16F559}"/>
          </ac:spMkLst>
        </pc:spChg>
        <pc:spChg chg="mod">
          <ac:chgData name="김근우(첨단원자력공학부)" userId="1966d26e-7976-44e3-92ce-cb8395d14386" providerId="ADAL" clId="{3B86F54D-2910-4163-A091-5360F0125C52}" dt="2025-09-04T15:30:07.103" v="4023"/>
          <ac:spMkLst>
            <pc:docMk/>
            <pc:sldMk cId="2588488922" sldId="304"/>
            <ac:spMk id="10" creationId="{C8F606A9-BE59-355A-7555-42E873D2822E}"/>
          </ac:spMkLst>
        </pc:spChg>
        <pc:spChg chg="add mod">
          <ac:chgData name="김근우(첨단원자력공학부)" userId="1966d26e-7976-44e3-92ce-cb8395d14386" providerId="ADAL" clId="{3B86F54D-2910-4163-A091-5360F0125C52}" dt="2025-09-05T01:18:47.739" v="5058" actId="207"/>
          <ac:spMkLst>
            <pc:docMk/>
            <pc:sldMk cId="2588488922" sldId="304"/>
            <ac:spMk id="12" creationId="{EB93AD66-CDB7-90C5-C67F-DABB407649E2}"/>
          </ac:spMkLst>
        </pc:spChg>
        <pc:spChg chg="add del mod">
          <ac:chgData name="김근우(첨단원자력공학부)" userId="1966d26e-7976-44e3-92ce-cb8395d14386" providerId="ADAL" clId="{3B86F54D-2910-4163-A091-5360F0125C52}" dt="2025-09-05T01:18:41.516" v="5057" actId="478"/>
          <ac:spMkLst>
            <pc:docMk/>
            <pc:sldMk cId="2588488922" sldId="304"/>
            <ac:spMk id="13" creationId="{4E0A03ED-0A4A-75DA-364B-16DEB57303A2}"/>
          </ac:spMkLst>
        </pc:spChg>
        <pc:spChg chg="mod">
          <ac:chgData name="김근우(첨단원자력공학부)" userId="1966d26e-7976-44e3-92ce-cb8395d14386" providerId="ADAL" clId="{3B86F54D-2910-4163-A091-5360F0125C52}" dt="2025-09-04T15:30:07.103" v="4023"/>
          <ac:spMkLst>
            <pc:docMk/>
            <pc:sldMk cId="2588488922" sldId="304"/>
            <ac:spMk id="14" creationId="{6D674AA6-D8A6-C4AF-912C-9019C8D3E2B0}"/>
          </ac:spMkLst>
        </pc:spChg>
        <pc:spChg chg="mod">
          <ac:chgData name="김근우(첨단원자력공학부)" userId="1966d26e-7976-44e3-92ce-cb8395d14386" providerId="ADAL" clId="{3B86F54D-2910-4163-A091-5360F0125C52}" dt="2025-09-04T15:30:07.103" v="4023"/>
          <ac:spMkLst>
            <pc:docMk/>
            <pc:sldMk cId="2588488922" sldId="304"/>
            <ac:spMk id="17" creationId="{1519A4DE-C561-0936-FB55-5EAB798AF314}"/>
          </ac:spMkLst>
        </pc:spChg>
        <pc:spChg chg="mod">
          <ac:chgData name="김근우(첨단원자력공학부)" userId="1966d26e-7976-44e3-92ce-cb8395d14386" providerId="ADAL" clId="{3B86F54D-2910-4163-A091-5360F0125C52}" dt="2025-09-04T15:30:07.103" v="4023"/>
          <ac:spMkLst>
            <pc:docMk/>
            <pc:sldMk cId="2588488922" sldId="304"/>
            <ac:spMk id="18" creationId="{97FE3028-0A9B-967C-2402-1C5A4F7252B7}"/>
          </ac:spMkLst>
        </pc:spChg>
        <pc:spChg chg="add del">
          <ac:chgData name="김근우(첨단원자력공학부)" userId="1966d26e-7976-44e3-92ce-cb8395d14386" providerId="ADAL" clId="{3B86F54D-2910-4163-A091-5360F0125C52}" dt="2025-09-05T01:29:55.881" v="5060" actId="478"/>
          <ac:spMkLst>
            <pc:docMk/>
            <pc:sldMk cId="2588488922" sldId="304"/>
            <ac:spMk id="20" creationId="{3B791463-D053-069E-4247-657626DF957E}"/>
          </ac:spMkLst>
        </pc:spChg>
        <pc:spChg chg="mod">
          <ac:chgData name="김근우(첨단원자력공학부)" userId="1966d26e-7976-44e3-92ce-cb8395d14386" providerId="ADAL" clId="{3B86F54D-2910-4163-A091-5360F0125C52}" dt="2025-09-04T15:34:24.528" v="4029" actId="571"/>
          <ac:spMkLst>
            <pc:docMk/>
            <pc:sldMk cId="2588488922" sldId="304"/>
            <ac:spMk id="20" creationId="{677BB004-96E4-6264-6FE6-23FB5C1AEC74}"/>
          </ac:spMkLst>
        </pc:spChg>
        <pc:spChg chg="mod">
          <ac:chgData name="김근우(첨단원자력공학부)" userId="1966d26e-7976-44e3-92ce-cb8395d14386" providerId="ADAL" clId="{3B86F54D-2910-4163-A091-5360F0125C52}" dt="2025-09-04T15:34:24.528" v="4029" actId="571"/>
          <ac:spMkLst>
            <pc:docMk/>
            <pc:sldMk cId="2588488922" sldId="304"/>
            <ac:spMk id="22" creationId="{0928D9B2-42B0-B77D-A8BC-01ACE9D2C1C3}"/>
          </ac:spMkLst>
        </pc:spChg>
        <pc:spChg chg="mod">
          <ac:chgData name="김근우(첨단원자력공학부)" userId="1966d26e-7976-44e3-92ce-cb8395d14386" providerId="ADAL" clId="{3B86F54D-2910-4163-A091-5360F0125C52}" dt="2025-09-04T15:34:24.528" v="4029" actId="571"/>
          <ac:spMkLst>
            <pc:docMk/>
            <pc:sldMk cId="2588488922" sldId="304"/>
            <ac:spMk id="25" creationId="{AD97E1AD-58F0-DD09-9FAD-F5F5536CA41F}"/>
          </ac:spMkLst>
        </pc:spChg>
        <pc:spChg chg="mod">
          <ac:chgData name="김근우(첨단원자력공학부)" userId="1966d26e-7976-44e3-92ce-cb8395d14386" providerId="ADAL" clId="{3B86F54D-2910-4163-A091-5360F0125C52}" dt="2025-09-04T15:34:24.528" v="4029" actId="571"/>
          <ac:spMkLst>
            <pc:docMk/>
            <pc:sldMk cId="2588488922" sldId="304"/>
            <ac:spMk id="26" creationId="{A27AE04E-B27F-5860-EAB0-1C129B7934A9}"/>
          </ac:spMkLst>
        </pc:spChg>
        <pc:spChg chg="add mod">
          <ac:chgData name="김근우(첨단원자력공학부)" userId="1966d26e-7976-44e3-92ce-cb8395d14386" providerId="ADAL" clId="{3B86F54D-2910-4163-A091-5360F0125C52}" dt="2025-09-04T15:34:48.089" v="4037" actId="164"/>
          <ac:spMkLst>
            <pc:docMk/>
            <pc:sldMk cId="2588488922" sldId="304"/>
            <ac:spMk id="27" creationId="{1B64564D-6798-ED65-A5FC-4E4656275902}"/>
          </ac:spMkLst>
        </pc:spChg>
        <pc:spChg chg="del">
          <ac:chgData name="김근우(첨단원자력공학부)" userId="1966d26e-7976-44e3-92ce-cb8395d14386" providerId="ADAL" clId="{3B86F54D-2910-4163-A091-5360F0125C52}" dt="2025-09-04T15:29:59.204" v="4017" actId="478"/>
          <ac:spMkLst>
            <pc:docMk/>
            <pc:sldMk cId="2588488922" sldId="304"/>
            <ac:spMk id="28" creationId="{1A70084D-8127-E8AC-1F2F-5B5646EDF93F}"/>
          </ac:spMkLst>
        </pc:spChg>
        <pc:spChg chg="del">
          <ac:chgData name="김근우(첨단원자력공학부)" userId="1966d26e-7976-44e3-92ce-cb8395d14386" providerId="ADAL" clId="{3B86F54D-2910-4163-A091-5360F0125C52}" dt="2025-09-04T15:30:00.688" v="4019" actId="478"/>
          <ac:spMkLst>
            <pc:docMk/>
            <pc:sldMk cId="2588488922" sldId="304"/>
            <ac:spMk id="31" creationId="{78046943-3355-9ABA-B498-C882B932CD1E}"/>
          </ac:spMkLst>
        </pc:spChg>
        <pc:spChg chg="add mod">
          <ac:chgData name="김근우(첨단원자력공학부)" userId="1966d26e-7976-44e3-92ce-cb8395d14386" providerId="ADAL" clId="{3B86F54D-2910-4163-A091-5360F0125C52}" dt="2025-09-04T15:41:04.228" v="4390" actId="164"/>
          <ac:spMkLst>
            <pc:docMk/>
            <pc:sldMk cId="2588488922" sldId="304"/>
            <ac:spMk id="32" creationId="{628ACFDE-6ED7-9AB1-E3AC-72A149FC8A49}"/>
          </ac:spMkLst>
        </pc:spChg>
        <pc:spChg chg="add mod">
          <ac:chgData name="김근우(첨단원자력공학부)" userId="1966d26e-7976-44e3-92ce-cb8395d14386" providerId="ADAL" clId="{3B86F54D-2910-4163-A091-5360F0125C52}" dt="2025-09-04T15:41:04.228" v="4390" actId="164"/>
          <ac:spMkLst>
            <pc:docMk/>
            <pc:sldMk cId="2588488922" sldId="304"/>
            <ac:spMk id="35" creationId="{464400A0-4C22-657A-76C5-2D44A3459289}"/>
          </ac:spMkLst>
        </pc:spChg>
        <pc:spChg chg="add mod">
          <ac:chgData name="김근우(첨단원자력공학부)" userId="1966d26e-7976-44e3-92ce-cb8395d14386" providerId="ADAL" clId="{3B86F54D-2910-4163-A091-5360F0125C52}" dt="2025-09-04T15:41:04.228" v="4390" actId="164"/>
          <ac:spMkLst>
            <pc:docMk/>
            <pc:sldMk cId="2588488922" sldId="304"/>
            <ac:spMk id="39" creationId="{90F2E276-DAE1-8D22-36ED-DE3715C93304}"/>
          </ac:spMkLst>
        </pc:spChg>
        <pc:spChg chg="add mod">
          <ac:chgData name="김근우(첨단원자력공학부)" userId="1966d26e-7976-44e3-92ce-cb8395d14386" providerId="ADAL" clId="{3B86F54D-2910-4163-A091-5360F0125C52}" dt="2025-09-04T15:41:04.228" v="4390" actId="164"/>
          <ac:spMkLst>
            <pc:docMk/>
            <pc:sldMk cId="2588488922" sldId="304"/>
            <ac:spMk id="42" creationId="{EE620F23-0255-6ACB-FB9C-6B11E33ABE57}"/>
          </ac:spMkLst>
        </pc:spChg>
        <pc:grpChg chg="add mod">
          <ac:chgData name="김근우(첨단원자력공학부)" userId="1966d26e-7976-44e3-92ce-cb8395d14386" providerId="ADAL" clId="{3B86F54D-2910-4163-A091-5360F0125C52}" dt="2025-09-04T15:34:48.089" v="4037" actId="164"/>
          <ac:grpSpMkLst>
            <pc:docMk/>
            <pc:sldMk cId="2588488922" sldId="304"/>
            <ac:grpSpMk id="3" creationId="{B82568A2-1CD1-47A4-D0FA-458CA71B3372}"/>
          </ac:grpSpMkLst>
        </pc:grpChg>
        <pc:grpChg chg="mod">
          <ac:chgData name="김근우(첨단원자력공학부)" userId="1966d26e-7976-44e3-92ce-cb8395d14386" providerId="ADAL" clId="{3B86F54D-2910-4163-A091-5360F0125C52}" dt="2025-09-04T15:30:07.103" v="4023"/>
          <ac:grpSpMkLst>
            <pc:docMk/>
            <pc:sldMk cId="2588488922" sldId="304"/>
            <ac:grpSpMk id="6" creationId="{38D5D527-747B-640B-F5F0-1F81FBAFD5AF}"/>
          </ac:grpSpMkLst>
        </pc:grpChg>
        <pc:grpChg chg="mod">
          <ac:chgData name="김근우(첨단원자력공학부)" userId="1966d26e-7976-44e3-92ce-cb8395d14386" providerId="ADAL" clId="{3B86F54D-2910-4163-A091-5360F0125C52}" dt="2025-09-04T15:30:07.103" v="4023"/>
          <ac:grpSpMkLst>
            <pc:docMk/>
            <pc:sldMk cId="2588488922" sldId="304"/>
            <ac:grpSpMk id="7" creationId="{A8A1304F-6BD3-93DE-17A4-F53D33B126E8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34:24.528" v="4029" actId="571"/>
          <ac:grpSpMkLst>
            <pc:docMk/>
            <pc:sldMk cId="2588488922" sldId="304"/>
            <ac:grpSpMk id="8" creationId="{86C83717-461C-F3E1-7CAB-9F4BA4F355C8}"/>
          </ac:grpSpMkLst>
        </pc:grpChg>
        <pc:grpChg chg="mod">
          <ac:chgData name="김근우(첨단원자력공학부)" userId="1966d26e-7976-44e3-92ce-cb8395d14386" providerId="ADAL" clId="{3B86F54D-2910-4163-A091-5360F0125C52}" dt="2025-09-04T15:30:07.103" v="4023"/>
          <ac:grpSpMkLst>
            <pc:docMk/>
            <pc:sldMk cId="2588488922" sldId="304"/>
            <ac:grpSpMk id="9" creationId="{F0184DBC-B197-88CC-90B0-64E386C46E27}"/>
          </ac:grpSpMkLst>
        </pc:grpChg>
        <pc:grpChg chg="mod">
          <ac:chgData name="김근우(첨단원자력공학부)" userId="1966d26e-7976-44e3-92ce-cb8395d14386" providerId="ADAL" clId="{3B86F54D-2910-4163-A091-5360F0125C52}" dt="2025-09-04T15:34:24.528" v="4029" actId="571"/>
          <ac:grpSpMkLst>
            <pc:docMk/>
            <pc:sldMk cId="2588488922" sldId="304"/>
            <ac:grpSpMk id="12" creationId="{115BD90E-9869-CEC6-6C1C-B9C7C63A41C2}"/>
          </ac:grpSpMkLst>
        </pc:grpChg>
        <pc:grpChg chg="mod">
          <ac:chgData name="김근우(첨단원자력공학부)" userId="1966d26e-7976-44e3-92ce-cb8395d14386" providerId="ADAL" clId="{3B86F54D-2910-4163-A091-5360F0125C52}" dt="2025-09-04T15:34:24.528" v="4029" actId="571"/>
          <ac:grpSpMkLst>
            <pc:docMk/>
            <pc:sldMk cId="2588488922" sldId="304"/>
            <ac:grpSpMk id="13" creationId="{D44DB3DC-86E1-A347-3059-192B5AD6F6D1}"/>
          </ac:grpSpMkLst>
        </pc:grpChg>
        <pc:grpChg chg="del">
          <ac:chgData name="김근우(첨단원자력공학부)" userId="1966d26e-7976-44e3-92ce-cb8395d14386" providerId="ADAL" clId="{3B86F54D-2910-4163-A091-5360F0125C52}" dt="2025-09-04T15:30:01.564" v="4021" actId="478"/>
          <ac:grpSpMkLst>
            <pc:docMk/>
            <pc:sldMk cId="2588488922" sldId="304"/>
            <ac:grpSpMk id="19" creationId="{94630398-E387-8DB9-9706-91139468190C}"/>
          </ac:grpSpMkLst>
        </pc:grpChg>
        <pc:grpChg chg="mod">
          <ac:chgData name="김근우(첨단원자력공학부)" userId="1966d26e-7976-44e3-92ce-cb8395d14386" providerId="ADAL" clId="{3B86F54D-2910-4163-A091-5360F0125C52}" dt="2025-09-04T15:34:24.528" v="4029" actId="571"/>
          <ac:grpSpMkLst>
            <pc:docMk/>
            <pc:sldMk cId="2588488922" sldId="304"/>
            <ac:grpSpMk id="19" creationId="{B928FA80-A995-7A72-3C43-A3D53CCA2B3D}"/>
          </ac:grpSpMkLst>
        </pc:grpChg>
        <pc:grpChg chg="del">
          <ac:chgData name="김근우(첨단원자력공학부)" userId="1966d26e-7976-44e3-92ce-cb8395d14386" providerId="ADAL" clId="{3B86F54D-2910-4163-A091-5360F0125C52}" dt="2025-09-04T15:30:01.811" v="4022" actId="478"/>
          <ac:grpSpMkLst>
            <pc:docMk/>
            <pc:sldMk cId="2588488922" sldId="304"/>
            <ac:grpSpMk id="22" creationId="{B346C48A-4747-1BA3-57B5-3B8B9CFCB607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1:09.645" v="4643" actId="1076"/>
          <ac:grpSpMkLst>
            <pc:docMk/>
            <pc:sldMk cId="2588488922" sldId="304"/>
            <ac:grpSpMk id="28" creationId="{C9FBF8AF-67E5-D764-39A8-D1F11BBBBB2A}"/>
          </ac:grpSpMkLst>
        </pc:grpChg>
        <pc:grpChg chg="add mod">
          <ac:chgData name="김근우(첨단원자력공학부)" userId="1966d26e-7976-44e3-92ce-cb8395d14386" providerId="ADAL" clId="{3B86F54D-2910-4163-A091-5360F0125C52}" dt="2025-09-04T15:51:11.453" v="4644" actId="1076"/>
          <ac:grpSpMkLst>
            <pc:docMk/>
            <pc:sldMk cId="2588488922" sldId="304"/>
            <ac:grpSpMk id="44" creationId="{A1CE0788-9BBD-2082-E516-B3C15DFD4410}"/>
          </ac:grpSpMkLst>
        </pc:grpChg>
        <pc:picChg chg="mod">
          <ac:chgData name="김근우(첨단원자력공학부)" userId="1966d26e-7976-44e3-92ce-cb8395d14386" providerId="ADAL" clId="{3B86F54D-2910-4163-A091-5360F0125C52}" dt="2025-09-04T15:30:07.103" v="4023"/>
          <ac:picMkLst>
            <pc:docMk/>
            <pc:sldMk cId="2588488922" sldId="304"/>
            <ac:picMk id="16" creationId="{0798DEBB-53C1-F7CD-D212-61C31556CFF3}"/>
          </ac:picMkLst>
        </pc:picChg>
        <pc:picChg chg="mod">
          <ac:chgData name="김근우(첨단원자력공학부)" userId="1966d26e-7976-44e3-92ce-cb8395d14386" providerId="ADAL" clId="{3B86F54D-2910-4163-A091-5360F0125C52}" dt="2025-09-04T15:34:24.528" v="4029" actId="571"/>
          <ac:picMkLst>
            <pc:docMk/>
            <pc:sldMk cId="2588488922" sldId="304"/>
            <ac:picMk id="24" creationId="{0C01935C-733E-E4B5-5104-624E6DD97CA1}"/>
          </ac:picMkLst>
        </pc:picChg>
        <pc:picChg chg="del">
          <ac:chgData name="김근우(첨단원자력공학부)" userId="1966d26e-7976-44e3-92ce-cb8395d14386" providerId="ADAL" clId="{3B86F54D-2910-4163-A091-5360F0125C52}" dt="2025-09-04T15:30:01.319" v="4020" actId="478"/>
          <ac:picMkLst>
            <pc:docMk/>
            <pc:sldMk cId="2588488922" sldId="304"/>
            <ac:picMk id="24" creationId="{1D6980A7-EFD4-D961-7763-453BA3DB2EE0}"/>
          </ac:picMkLst>
        </pc:picChg>
        <pc:picChg chg="del">
          <ac:chgData name="김근우(첨단원자력공학부)" userId="1966d26e-7976-44e3-92ce-cb8395d14386" providerId="ADAL" clId="{3B86F54D-2910-4163-A091-5360F0125C52}" dt="2025-09-04T15:30:00.055" v="4018" actId="478"/>
          <ac:picMkLst>
            <pc:docMk/>
            <pc:sldMk cId="2588488922" sldId="304"/>
            <ac:picMk id="33" creationId="{D132ED6F-3587-56AE-53BF-6191C62AA037}"/>
          </ac:picMkLst>
        </pc:picChg>
        <pc:cxnChg chg="mod">
          <ac:chgData name="김근우(첨단원자력공학부)" userId="1966d26e-7976-44e3-92ce-cb8395d14386" providerId="ADAL" clId="{3B86F54D-2910-4163-A091-5360F0125C52}" dt="2025-09-04T15:30:07.103" v="4023"/>
          <ac:cxnSpMkLst>
            <pc:docMk/>
            <pc:sldMk cId="2588488922" sldId="304"/>
            <ac:cxnSpMk id="15" creationId="{FEF42C80-3C2C-F9BF-A185-2EF406BD66B8}"/>
          </ac:cxnSpMkLst>
        </pc:cxnChg>
        <pc:cxnChg chg="mod">
          <ac:chgData name="김근우(첨단원자력공학부)" userId="1966d26e-7976-44e3-92ce-cb8395d14386" providerId="ADAL" clId="{3B86F54D-2910-4163-A091-5360F0125C52}" dt="2025-09-04T15:34:24.528" v="4029" actId="571"/>
          <ac:cxnSpMkLst>
            <pc:docMk/>
            <pc:sldMk cId="2588488922" sldId="304"/>
            <ac:cxnSpMk id="23" creationId="{ED3F5443-4313-1BB3-408F-D224B200A930}"/>
          </ac:cxnSpMkLst>
        </pc:cxnChg>
        <pc:cxnChg chg="add mod">
          <ac:chgData name="김근우(첨단원자력공학부)" userId="1966d26e-7976-44e3-92ce-cb8395d14386" providerId="ADAL" clId="{3B86F54D-2910-4163-A091-5360F0125C52}" dt="2025-09-05T01:17:51.320" v="5007" actId="14100"/>
          <ac:cxnSpMkLst>
            <pc:docMk/>
            <pc:sldMk cId="2588488922" sldId="304"/>
            <ac:cxnSpMk id="34" creationId="{F18BB8D9-D23F-C20A-CB14-A56B8A41AD3D}"/>
          </ac:cxnSpMkLst>
        </pc:cxnChg>
        <pc:cxnChg chg="add mod">
          <ac:chgData name="김근우(첨단원자력공학부)" userId="1966d26e-7976-44e3-92ce-cb8395d14386" providerId="ADAL" clId="{3B86F54D-2910-4163-A091-5360F0125C52}" dt="2025-09-04T15:41:04.228" v="4390" actId="164"/>
          <ac:cxnSpMkLst>
            <pc:docMk/>
            <pc:sldMk cId="2588488922" sldId="304"/>
            <ac:cxnSpMk id="36" creationId="{07730319-2F88-A4D8-0408-4F26E8B6C0ED}"/>
          </ac:cxnSpMkLst>
        </pc:cxnChg>
        <pc:cxnChg chg="add mod">
          <ac:chgData name="김근우(첨단원자력공학부)" userId="1966d26e-7976-44e3-92ce-cb8395d14386" providerId="ADAL" clId="{3B86F54D-2910-4163-A091-5360F0125C52}" dt="2025-09-04T15:41:04.228" v="4390" actId="164"/>
          <ac:cxnSpMkLst>
            <pc:docMk/>
            <pc:sldMk cId="2588488922" sldId="304"/>
            <ac:cxnSpMk id="40" creationId="{ABC0AAD2-8793-E8E2-6D00-B09A7B587F6D}"/>
          </ac:cxnSpMkLst>
        </pc:cxnChg>
      </pc:sldChg>
      <pc:sldChg chg="addSp delSp modSp add mod">
        <pc:chgData name="김근우(첨단원자력공학부)" userId="1966d26e-7976-44e3-92ce-cb8395d14386" providerId="ADAL" clId="{3B86F54D-2910-4163-A091-5360F0125C52}" dt="2025-09-05T01:31:08.629" v="5076" actId="14100"/>
        <pc:sldMkLst>
          <pc:docMk/>
          <pc:sldMk cId="536641531" sldId="305"/>
        </pc:sldMkLst>
        <pc:spChg chg="del mod topLvl">
          <ac:chgData name="김근우(첨단원자력공학부)" userId="1966d26e-7976-44e3-92ce-cb8395d14386" providerId="ADAL" clId="{3B86F54D-2910-4163-A091-5360F0125C52}" dt="2025-09-04T15:47:15.126" v="4471" actId="478"/>
          <ac:spMkLst>
            <pc:docMk/>
            <pc:sldMk cId="536641531" sldId="305"/>
            <ac:spMk id="19" creationId="{428F87F5-62A0-366A-23BE-6003D743DF39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5:46:48.440" v="4420" actId="478"/>
          <ac:spMkLst>
            <pc:docMk/>
            <pc:sldMk cId="536641531" sldId="305"/>
            <ac:spMk id="21" creationId="{CED7A47A-A04E-D2C1-5CDB-7BD2240B4B08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5:46:48.440" v="4420" actId="478"/>
          <ac:spMkLst>
            <pc:docMk/>
            <pc:sldMk cId="536641531" sldId="305"/>
            <ac:spMk id="23" creationId="{361A1D30-E6C0-D48D-A7B2-88EC52220681}"/>
          </ac:spMkLst>
        </pc:spChg>
        <pc:spChg chg="del mod topLvl">
          <ac:chgData name="김근우(첨단원자력공학부)" userId="1966d26e-7976-44e3-92ce-cb8395d14386" providerId="ADAL" clId="{3B86F54D-2910-4163-A091-5360F0125C52}" dt="2025-09-04T15:46:48.440" v="4420" actId="478"/>
          <ac:spMkLst>
            <pc:docMk/>
            <pc:sldMk cId="536641531" sldId="305"/>
            <ac:spMk id="25" creationId="{04331EE6-A3E6-C966-9D65-FAC33A5ACE73}"/>
          </ac:spMkLst>
        </pc:spChg>
        <pc:spChg chg="add del mod">
          <ac:chgData name="김근우(첨단원자력공학부)" userId="1966d26e-7976-44e3-92ce-cb8395d14386" providerId="ADAL" clId="{3B86F54D-2910-4163-A091-5360F0125C52}" dt="2025-09-04T15:56:02.111" v="4795" actId="21"/>
          <ac:spMkLst>
            <pc:docMk/>
            <pc:sldMk cId="536641531" sldId="305"/>
            <ac:spMk id="38" creationId="{525504BA-ED4A-D579-834F-F69EFEC7396F}"/>
          </ac:spMkLst>
        </pc:spChg>
        <pc:spChg chg="add mod">
          <ac:chgData name="김근우(첨단원자력공학부)" userId="1966d26e-7976-44e3-92ce-cb8395d14386" providerId="ADAL" clId="{3B86F54D-2910-4163-A091-5360F0125C52}" dt="2025-09-04T15:58:13.295" v="4934" actId="20577"/>
          <ac:spMkLst>
            <pc:docMk/>
            <pc:sldMk cId="536641531" sldId="305"/>
            <ac:spMk id="45" creationId="{D5F792BB-E907-A4FD-BEDA-EEA144E09BD5}"/>
          </ac:spMkLst>
        </pc:spChg>
        <pc:spChg chg="add mod">
          <ac:chgData name="김근우(첨단원자력공학부)" userId="1966d26e-7976-44e3-92ce-cb8395d14386" providerId="ADAL" clId="{3B86F54D-2910-4163-A091-5360F0125C52}" dt="2025-09-05T01:15:21.465" v="5006" actId="1076"/>
          <ac:spMkLst>
            <pc:docMk/>
            <pc:sldMk cId="536641531" sldId="305"/>
            <ac:spMk id="46" creationId="{C9DF6E05-40F1-D498-8750-B6DCD4FC5F54}"/>
          </ac:spMkLst>
        </pc:spChg>
        <pc:spChg chg="add mod">
          <ac:chgData name="김근우(첨단원자력공학부)" userId="1966d26e-7976-44e3-92ce-cb8395d14386" providerId="ADAL" clId="{3B86F54D-2910-4163-A091-5360F0125C52}" dt="2025-09-05T01:15:21.465" v="5006" actId="1076"/>
          <ac:spMkLst>
            <pc:docMk/>
            <pc:sldMk cId="536641531" sldId="305"/>
            <ac:spMk id="47" creationId="{830056B0-B322-29F1-F368-D3C8C50CE885}"/>
          </ac:spMkLst>
        </pc:spChg>
        <pc:grpChg chg="add del mod">
          <ac:chgData name="김근우(첨단원자력공학부)" userId="1966d26e-7976-44e3-92ce-cb8395d14386" providerId="ADAL" clId="{3B86F54D-2910-4163-A091-5360F0125C52}" dt="2025-09-04T15:46:46.914" v="4419" actId="165"/>
          <ac:grpSpMkLst>
            <pc:docMk/>
            <pc:sldMk cId="536641531" sldId="305"/>
            <ac:grpSpMk id="13" creationId="{841DB8AA-267A-04A0-4147-BA742E9C85F3}"/>
          </ac:grpSpMkLst>
        </pc:grpChg>
        <pc:grpChg chg="del">
          <ac:chgData name="김근우(첨단원자력공학부)" userId="1966d26e-7976-44e3-92ce-cb8395d14386" providerId="ADAL" clId="{3B86F54D-2910-4163-A091-5360F0125C52}" dt="2025-09-04T15:41:11.880" v="4393" actId="478"/>
          <ac:grpSpMkLst>
            <pc:docMk/>
            <pc:sldMk cId="536641531" sldId="305"/>
            <ac:grpSpMk id="28" creationId="{9F2B91EB-0C78-8D4A-D938-50A444240B46}"/>
          </ac:grpSpMkLst>
        </pc:grpChg>
        <pc:grpChg chg="del">
          <ac:chgData name="김근우(첨단원자력공학부)" userId="1966d26e-7976-44e3-92ce-cb8395d14386" providerId="ADAL" clId="{3B86F54D-2910-4163-A091-5360F0125C52}" dt="2025-09-04T15:41:13.901" v="4394" actId="478"/>
          <ac:grpSpMkLst>
            <pc:docMk/>
            <pc:sldMk cId="536641531" sldId="305"/>
            <ac:grpSpMk id="44" creationId="{F8CE43C1-CF35-05E2-7D5E-763BDD26144B}"/>
          </ac:grpSpMkLst>
        </pc:grpChg>
        <pc:picChg chg="add mod">
          <ac:chgData name="김근우(첨단원자력공학부)" userId="1966d26e-7976-44e3-92ce-cb8395d14386" providerId="ADAL" clId="{3B86F54D-2910-4163-A091-5360F0125C52}" dt="2025-09-05T01:30:21.352" v="5066" actId="1076"/>
          <ac:picMkLst>
            <pc:docMk/>
            <pc:sldMk cId="536641531" sldId="305"/>
            <ac:picMk id="12" creationId="{D956082C-0CDC-9853-03FC-839B615C56B5}"/>
          </ac:picMkLst>
        </pc:picChg>
        <pc:picChg chg="add del mod">
          <ac:chgData name="김근우(첨단원자력공학부)" userId="1966d26e-7976-44e3-92ce-cb8395d14386" providerId="ADAL" clId="{3B86F54D-2910-4163-A091-5360F0125C52}" dt="2025-09-05T01:15:21.465" v="5006" actId="1076"/>
          <ac:picMkLst>
            <pc:docMk/>
            <pc:sldMk cId="536641531" sldId="305"/>
            <ac:picMk id="31" creationId="{BFE062CF-9485-0E62-BB30-D5B62B464B36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5:56:02.111" v="4795" actId="21"/>
          <ac:picMkLst>
            <pc:docMk/>
            <pc:sldMk cId="536641531" sldId="305"/>
            <ac:picMk id="37" creationId="{1689DC6A-2D50-5A08-4972-7126E88DEFD9}"/>
          </ac:picMkLst>
        </pc:picChg>
        <pc:picChg chg="add del mod">
          <ac:chgData name="김근우(첨단원자력공학부)" userId="1966d26e-7976-44e3-92ce-cb8395d14386" providerId="ADAL" clId="{3B86F54D-2910-4163-A091-5360F0125C52}" dt="2025-09-04T15:55:39.703" v="4791" actId="478"/>
          <ac:picMkLst>
            <pc:docMk/>
            <pc:sldMk cId="536641531" sldId="305"/>
            <ac:picMk id="43" creationId="{15503BEE-6259-2645-2C7D-BD74F0215C2B}"/>
          </ac:picMkLst>
        </pc:picChg>
        <pc:cxnChg chg="add mod">
          <ac:chgData name="김근우(첨단원자력공학부)" userId="1966d26e-7976-44e3-92ce-cb8395d14386" providerId="ADAL" clId="{3B86F54D-2910-4163-A091-5360F0125C52}" dt="2025-09-05T01:31:00.775" v="5075" actId="1582"/>
          <ac:cxnSpMkLst>
            <pc:docMk/>
            <pc:sldMk cId="536641531" sldId="305"/>
            <ac:cxnSpMk id="4" creationId="{28610A6D-2BD1-D187-737B-C0C0D8559376}"/>
          </ac:cxnSpMkLst>
        </pc:cxnChg>
        <pc:cxnChg chg="add mod">
          <ac:chgData name="김근우(첨단원자력공학부)" userId="1966d26e-7976-44e3-92ce-cb8395d14386" providerId="ADAL" clId="{3B86F54D-2910-4163-A091-5360F0125C52}" dt="2025-09-05T01:31:00.775" v="5075" actId="1582"/>
          <ac:cxnSpMkLst>
            <pc:docMk/>
            <pc:sldMk cId="536641531" sldId="305"/>
            <ac:cxnSpMk id="7" creationId="{745BDC99-2E4A-9CC5-A863-689585C0E79E}"/>
          </ac:cxnSpMkLst>
        </pc:cxnChg>
        <pc:cxnChg chg="add mod">
          <ac:chgData name="김근우(첨단원자력공학부)" userId="1966d26e-7976-44e3-92ce-cb8395d14386" providerId="ADAL" clId="{3B86F54D-2910-4163-A091-5360F0125C52}" dt="2025-09-05T01:31:08.629" v="5076" actId="14100"/>
          <ac:cxnSpMkLst>
            <pc:docMk/>
            <pc:sldMk cId="536641531" sldId="305"/>
            <ac:cxnSpMk id="10" creationId="{69170653-9B25-2908-1533-755C12F3C85D}"/>
          </ac:cxnSpMkLst>
        </pc:cxnChg>
        <pc:cxnChg chg="mod">
          <ac:chgData name="김근우(첨단원자력공학부)" userId="1966d26e-7976-44e3-92ce-cb8395d14386" providerId="ADAL" clId="{3B86F54D-2910-4163-A091-5360F0125C52}" dt="2025-09-04T15:41:11.880" v="4393" actId="478"/>
          <ac:cxnSpMkLst>
            <pc:docMk/>
            <pc:sldMk cId="536641531" sldId="305"/>
            <ac:cxnSpMk id="11" creationId="{BE547C7D-E8CB-8097-64A6-24E3C3E1DCCD}"/>
          </ac:cxnSpMkLst>
        </pc:cxnChg>
        <pc:cxnChg chg="mod">
          <ac:chgData name="김근우(첨단원자력공학부)" userId="1966d26e-7976-44e3-92ce-cb8395d14386" providerId="ADAL" clId="{3B86F54D-2910-4163-A091-5360F0125C52}" dt="2025-09-04T15:41:11.880" v="4393" actId="478"/>
          <ac:cxnSpMkLst>
            <pc:docMk/>
            <pc:sldMk cId="536641531" sldId="305"/>
            <ac:cxnSpMk id="15" creationId="{A11D68F5-868E-2A21-2098-AA046E74F473}"/>
          </ac:cxnSpMkLst>
        </pc:cxnChg>
        <pc:cxnChg chg="del mod topLvl">
          <ac:chgData name="김근우(첨단원자력공학부)" userId="1966d26e-7976-44e3-92ce-cb8395d14386" providerId="ADAL" clId="{3B86F54D-2910-4163-A091-5360F0125C52}" dt="2025-09-04T15:46:48.440" v="4420" actId="478"/>
          <ac:cxnSpMkLst>
            <pc:docMk/>
            <pc:sldMk cId="536641531" sldId="305"/>
            <ac:cxnSpMk id="20" creationId="{36EF11AD-FE68-3066-8325-70C87E6A7592}"/>
          </ac:cxnSpMkLst>
        </pc:cxnChg>
        <pc:cxnChg chg="del mod topLvl">
          <ac:chgData name="김근우(첨단원자력공학부)" userId="1966d26e-7976-44e3-92ce-cb8395d14386" providerId="ADAL" clId="{3B86F54D-2910-4163-A091-5360F0125C52}" dt="2025-09-04T15:46:48.440" v="4420" actId="478"/>
          <ac:cxnSpMkLst>
            <pc:docMk/>
            <pc:sldMk cId="536641531" sldId="305"/>
            <ac:cxnSpMk id="22" creationId="{6B13D331-71CB-F504-E385-C5FC02174CCF}"/>
          </ac:cxnSpMkLst>
        </pc:cxnChg>
        <pc:cxnChg chg="del mod topLvl">
          <ac:chgData name="김근우(첨단원자력공학부)" userId="1966d26e-7976-44e3-92ce-cb8395d14386" providerId="ADAL" clId="{3B86F54D-2910-4163-A091-5360F0125C52}" dt="2025-09-04T15:46:48.440" v="4420" actId="478"/>
          <ac:cxnSpMkLst>
            <pc:docMk/>
            <pc:sldMk cId="536641531" sldId="305"/>
            <ac:cxnSpMk id="24" creationId="{140451B8-92F8-E148-9D20-B45E61E9B7E5}"/>
          </ac:cxnSpMkLst>
        </pc:cxnChg>
        <pc:cxnChg chg="add mod">
          <ac:chgData name="김근우(첨단원자력공학부)" userId="1966d26e-7976-44e3-92ce-cb8395d14386" providerId="ADAL" clId="{3B86F54D-2910-4163-A091-5360F0125C52}" dt="2025-09-05T01:15:21.465" v="5006" actId="1076"/>
          <ac:cxnSpMkLst>
            <pc:docMk/>
            <pc:sldMk cId="536641531" sldId="305"/>
            <ac:cxnSpMk id="49" creationId="{FCECD751-78E3-02C6-7B57-ED1A7A4CBB28}"/>
          </ac:cxnSpMkLst>
        </pc:cxnChg>
        <pc:cxnChg chg="add mod">
          <ac:chgData name="김근우(첨단원자력공학부)" userId="1966d26e-7976-44e3-92ce-cb8395d14386" providerId="ADAL" clId="{3B86F54D-2910-4163-A091-5360F0125C52}" dt="2025-09-05T01:15:21.465" v="5006" actId="1076"/>
          <ac:cxnSpMkLst>
            <pc:docMk/>
            <pc:sldMk cId="536641531" sldId="305"/>
            <ac:cxnSpMk id="50" creationId="{DCC2E8AD-4A44-8B8E-3B59-197F13741B24}"/>
          </ac:cxnSpMkLst>
        </pc:cxnChg>
      </pc:sldChg>
      <pc:sldChg chg="addSp delSp modSp add mod">
        <pc:chgData name="김근우(첨단원자력공학부)" userId="1966d26e-7976-44e3-92ce-cb8395d14386" providerId="ADAL" clId="{3B86F54D-2910-4163-A091-5360F0125C52}" dt="2025-09-05T01:37:50.073" v="5094" actId="20577"/>
        <pc:sldMkLst>
          <pc:docMk/>
          <pc:sldMk cId="1550012230" sldId="306"/>
        </pc:sldMkLst>
        <pc:spChg chg="mod ord">
          <ac:chgData name="김근우(첨단원자력공학부)" userId="1966d26e-7976-44e3-92ce-cb8395d14386" providerId="ADAL" clId="{3B86F54D-2910-4163-A091-5360F0125C52}" dt="2025-09-05T01:37:50.073" v="5094" actId="20577"/>
          <ac:spMkLst>
            <pc:docMk/>
            <pc:sldMk cId="1550012230" sldId="306"/>
            <ac:spMk id="38" creationId="{59C72A08-E729-A571-06EA-B396925AB76D}"/>
          </ac:spMkLst>
        </pc:spChg>
        <pc:picChg chg="add mod">
          <ac:chgData name="김근우(첨단원자력공학부)" userId="1966d26e-7976-44e3-92ce-cb8395d14386" providerId="ADAL" clId="{3B86F54D-2910-4163-A091-5360F0125C52}" dt="2025-09-04T15:58:16.645" v="4944" actId="1076"/>
          <ac:picMkLst>
            <pc:docMk/>
            <pc:sldMk cId="1550012230" sldId="306"/>
            <ac:picMk id="4" creationId="{5D83803C-93DC-4214-8366-7ED67E87B1C7}"/>
          </ac:picMkLst>
        </pc:picChg>
        <pc:picChg chg="del">
          <ac:chgData name="김근우(첨단원자력공학부)" userId="1966d26e-7976-44e3-92ce-cb8395d14386" providerId="ADAL" clId="{3B86F54D-2910-4163-A091-5360F0125C52}" dt="2025-09-04T15:55:54.954" v="4794" actId="478"/>
          <ac:picMkLst>
            <pc:docMk/>
            <pc:sldMk cId="1550012230" sldId="306"/>
            <ac:picMk id="12" creationId="{BB332CBC-45D1-2FFB-E002-76AA198C4624}"/>
          </ac:picMkLst>
        </pc:picChg>
        <pc:picChg chg="del">
          <ac:chgData name="김근우(첨단원자력공학부)" userId="1966d26e-7976-44e3-92ce-cb8395d14386" providerId="ADAL" clId="{3B86F54D-2910-4163-A091-5360F0125C52}" dt="2025-09-04T15:55:54.756" v="4793" actId="478"/>
          <ac:picMkLst>
            <pc:docMk/>
            <pc:sldMk cId="1550012230" sldId="306"/>
            <ac:picMk id="31" creationId="{31ED1901-DB1C-F4BC-8B7B-A43A28DBC586}"/>
          </ac:picMkLst>
        </pc:picChg>
        <pc:picChg chg="mod">
          <ac:chgData name="김근우(첨단원자력공학부)" userId="1966d26e-7976-44e3-92ce-cb8395d14386" providerId="ADAL" clId="{3B86F54D-2910-4163-A091-5360F0125C52}" dt="2025-09-04T15:56:35.214" v="4874" actId="1076"/>
          <ac:picMkLst>
            <pc:docMk/>
            <pc:sldMk cId="1550012230" sldId="306"/>
            <ac:picMk id="37" creationId="{1E284664-60AB-0B0B-C3CB-68A8E6A0E574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5-09-05T02:06:54.523" v="5608" actId="1076"/>
        <pc:sldMkLst>
          <pc:docMk/>
          <pc:sldMk cId="2528924089" sldId="307"/>
        </pc:sldMkLst>
        <pc:spChg chg="mod">
          <ac:chgData name="김근우(첨단원자력공학부)" userId="1966d26e-7976-44e3-92ce-cb8395d14386" providerId="ADAL" clId="{3B86F54D-2910-4163-A091-5360F0125C52}" dt="2025-09-05T01:38:15.475" v="5111" actId="20577"/>
          <ac:spMkLst>
            <pc:docMk/>
            <pc:sldMk cId="2528924089" sldId="307"/>
            <ac:spMk id="2" creationId="{FBF7F1AF-570D-474C-321F-5A33155BD7D1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" creationId="{D787F752-EC3C-4659-2F0D-6D33EFA974F8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8" creationId="{CE003722-6F64-BFF0-209E-03C7E3EBFC52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9" creationId="{8E35BC0E-FBAF-8AAE-009C-FB29866ACE5D}"/>
          </ac:spMkLst>
        </pc:spChg>
        <pc:spChg chg="add mod">
          <ac:chgData name="김근우(첨단원자력공학부)" userId="1966d26e-7976-44e3-92ce-cb8395d14386" providerId="ADAL" clId="{3B86F54D-2910-4163-A091-5360F0125C52}" dt="2025-09-05T02:06:54.523" v="5608" actId="1076"/>
          <ac:spMkLst>
            <pc:docMk/>
            <pc:sldMk cId="2528924089" sldId="307"/>
            <ac:spMk id="13" creationId="{15576CDF-B1B2-3D43-DD42-D47795302E6F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37" creationId="{F4C37DAA-6C2A-6F1F-17AB-A3510DC0E0D9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39" creationId="{3187A6EF-3D88-17D0-3ABA-D0492FB5089F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0" creationId="{ED3FFF44-A7F9-DB14-9CF5-59A7FD8E606D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2" creationId="{BC0353F9-C887-8818-7193-9BCBAA5D45ED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4" creationId="{5877ED4A-25F5-A6B5-FFA7-874BBD802F1D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5" creationId="{38A17710-2F5B-A032-EB4A-406BAB3C53CC}"/>
          </ac:spMkLst>
        </pc:spChg>
        <pc:spChg chg="del">
          <ac:chgData name="김근우(첨단원자력공학부)" userId="1966d26e-7976-44e3-92ce-cb8395d14386" providerId="ADAL" clId="{3B86F54D-2910-4163-A091-5360F0125C52}" dt="2025-09-05T01:38:18.874" v="5112" actId="478"/>
          <ac:spMkLst>
            <pc:docMk/>
            <pc:sldMk cId="2528924089" sldId="307"/>
            <ac:spMk id="47" creationId="{9CB4D796-5452-E42A-A189-E21437E1FFC4}"/>
          </ac:spMkLst>
        </pc:spChg>
      </pc:sldChg>
    </pc:docChg>
  </pc:docChgLst>
  <pc:docChgLst>
    <pc:chgData name="김근우(첨단원자력공학부)" userId="1966d26e-7976-44e3-92ce-cb8395d14386" providerId="ADAL" clId="{5505E68D-6D2C-45A0-BFBC-BC529EEADE34}"/>
    <pc:docChg chg="undo custSel addSld delSld modSld modMainMaster">
      <pc:chgData name="김근우(첨단원자력공학부)" userId="1966d26e-7976-44e3-92ce-cb8395d14386" providerId="ADAL" clId="{5505E68D-6D2C-45A0-BFBC-BC529EEADE34}" dt="2025-06-12T02:01:59.946" v="400" actId="552"/>
      <pc:docMkLst>
        <pc:docMk/>
      </pc:docMkLst>
      <pc:sldChg chg="addSp delSp modSp mod chgLayout">
        <pc:chgData name="김근우(첨단원자력공학부)" userId="1966d26e-7976-44e3-92ce-cb8395d14386" providerId="ADAL" clId="{5505E68D-6D2C-45A0-BFBC-BC529EEADE34}" dt="2025-06-12T01:57:09.500" v="250" actId="20577"/>
        <pc:sldMkLst>
          <pc:docMk/>
          <pc:sldMk cId="4190427371" sldId="256"/>
        </pc:sldMkLst>
      </pc:sldChg>
      <pc:sldChg chg="addSp delSp modSp mod">
        <pc:chgData name="김근우(첨단원자력공학부)" userId="1966d26e-7976-44e3-92ce-cb8395d14386" providerId="ADAL" clId="{5505E68D-6D2C-45A0-BFBC-BC529EEADE34}" dt="2025-06-12T02:01:57.390" v="396" actId="20577"/>
        <pc:sldMkLst>
          <pc:docMk/>
          <pc:sldMk cId="780705876" sldId="258"/>
        </pc:sldMkLst>
      </pc:sldChg>
      <pc:sldChg chg="addSp delSp modSp add del mod chgLayout">
        <pc:chgData name="김근우(첨단원자력공학부)" userId="1966d26e-7976-44e3-92ce-cb8395d14386" providerId="ADAL" clId="{5505E68D-6D2C-45A0-BFBC-BC529EEADE34}" dt="2025-06-12T02:01:55.049" v="389" actId="2890"/>
        <pc:sldMkLst>
          <pc:docMk/>
          <pc:sldMk cId="413975624" sldId="259"/>
        </pc:sldMkLst>
      </pc:sldChg>
      <pc:sldChg chg="new del">
        <pc:chgData name="김근우(첨단원자력공학부)" userId="1966d26e-7976-44e3-92ce-cb8395d14386" providerId="ADAL" clId="{5505E68D-6D2C-45A0-BFBC-BC529EEADE34}" dt="2025-06-12T01:55:00.822" v="45" actId="680"/>
        <pc:sldMkLst>
          <pc:docMk/>
          <pc:sldMk cId="2751208763" sldId="259"/>
        </pc:sldMkLst>
      </pc:sldChg>
      <pc:sldMasterChg chg="modSldLayout">
        <pc:chgData name="김근우(첨단원자력공학부)" userId="1966d26e-7976-44e3-92ce-cb8395d14386" providerId="ADAL" clId="{5505E68D-6D2C-45A0-BFBC-BC529EEADE34}" dt="2025-06-12T02:01:59.946" v="400" actId="552"/>
        <pc:sldMasterMkLst>
          <pc:docMk/>
          <pc:sldMasterMk cId="3014482688" sldId="2147483650"/>
        </pc:sldMasterMkLst>
        <pc:sldLayoutChg chg="addSp delSp modSp mod">
          <pc:chgData name="김근우(첨단원자력공학부)" userId="1966d26e-7976-44e3-92ce-cb8395d14386" providerId="ADAL" clId="{5505E68D-6D2C-45A0-BFBC-BC529EEADE34}" dt="2025-06-12T01:56:58.917" v="248" actId="242"/>
          <pc:sldLayoutMkLst>
            <pc:docMk/>
            <pc:sldMasterMk cId="3014482688" sldId="2147483650"/>
            <pc:sldLayoutMk cId="3057194851" sldId="2147483651"/>
          </pc:sldLayoutMkLst>
        </pc:sldLayoutChg>
        <pc:sldLayoutChg chg="addSp delSp modSp mod">
          <pc:chgData name="김근우(첨단원자력공학부)" userId="1966d26e-7976-44e3-92ce-cb8395d14386" providerId="ADAL" clId="{5505E68D-6D2C-45A0-BFBC-BC529EEADE34}" dt="2025-06-12T02:01:59.946" v="400" actId="552"/>
          <pc:sldLayoutMkLst>
            <pc:docMk/>
            <pc:sldMasterMk cId="3014482688" sldId="2147483650"/>
            <pc:sldLayoutMk cId="3763985873" sldId="21474836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E98C39D9-1574-D3DC-8695-C5FE42E948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CCEB8D-59C0-BC42-BEA0-4311713E84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944E-6542-492B-AA95-196E61B0C325}" type="datetimeFigureOut">
              <a:rPr lang="ko-KR" altLang="en-US" smtClean="0"/>
              <a:t>2025-09-05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32300B-D331-9B13-FFD8-E848DD46FE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BF7DCD5-9934-04CF-F821-C8C7589A21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8273C-25D0-469E-9672-39C8FC9DC9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162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0337-07D3-4779-AB34-8BD678A86788}" type="datetimeFigureOut">
              <a:rPr lang="ko-KR" altLang="en-US" smtClean="0"/>
              <a:t>2025-09-05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46400" y="862013"/>
            <a:ext cx="4129088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1713" y="3316288"/>
            <a:ext cx="8018462" cy="2713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17B0-6EDA-4ADE-8FBF-EBE2580C3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98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46400" y="862013"/>
            <a:ext cx="4129088" cy="2324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https://watkins.cs.queensu.ca/~jstewart/457/notes/ct/06/06-fbp.html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52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6D6E68-6C93-E2AD-9194-479873FA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5685"/>
            <a:ext cx="2743200" cy="365125"/>
          </a:xfrm>
        </p:spPr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3806E4-E75D-CA37-5A73-8A3DB306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65684"/>
            <a:ext cx="4114800" cy="365125"/>
          </a:xfrm>
        </p:spPr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F99456-DE55-665F-A409-4D5C8E4D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5685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 descr="로고, 폰트, 상징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17F9CF9-D2D4-9902-B33F-F7EC56F48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170"/>
            <a:ext cx="2043955" cy="189983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4668B77-3CE1-1961-47ED-75FB88FA4649}"/>
              </a:ext>
            </a:extLst>
          </p:cNvPr>
          <p:cNvSpPr/>
          <p:nvPr userDrawn="1"/>
        </p:nvSpPr>
        <p:spPr>
          <a:xfrm>
            <a:off x="3" y="891289"/>
            <a:ext cx="214364" cy="15710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75"/>
          </a:p>
        </p:txBody>
      </p:sp>
      <p:sp>
        <p:nvSpPr>
          <p:cNvPr id="9" name="제목 4">
            <a:extLst>
              <a:ext uri="{FF2B5EF4-FFF2-40B4-BE49-F238E27FC236}">
                <a16:creationId xmlns:a16="http://schemas.microsoft.com/office/drawing/2014/main" id="{883B06F3-96FD-800A-737D-7F9A36026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105" y="816396"/>
            <a:ext cx="11763272" cy="1704559"/>
          </a:xfrm>
        </p:spPr>
        <p:txBody>
          <a:bodyPr anchor="ctr">
            <a:noAutofit/>
          </a:bodyPr>
          <a:lstStyle/>
          <a:p>
            <a:pPr algn="l"/>
            <a:endParaRPr lang="ko-KR" altLang="en-US" sz="2800" b="1">
              <a:latin typeface="Aptos Narrow" panose="020B0004020202020204" pitchFamily="34" charset="0"/>
            </a:endParaRP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6E329E76-2865-0F8D-B54C-5372DF873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9916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0571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160227-55FD-480B-53D9-F0C8FE72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13319E-D41B-AFD6-7573-04D10C84D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4D3209-FE4D-5309-0A2E-8D15FC6C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60AFEF-A544-1280-86CF-1574AD42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5573DF-F7AA-2206-B512-A076BF24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91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944777D-56F9-56BA-3177-F46C5BDAB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879" y="365125"/>
            <a:ext cx="2627924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E3529A-206B-F22C-531C-61798537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C14C1C-9416-3E93-E4F3-B37CAF59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4B4AAC-D8E6-56BD-DC82-2694D896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63B40-A613-CAD5-3511-48E104FD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3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574C4D-E3D3-D8D2-2A45-1B9E10A73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859" y="919852"/>
            <a:ext cx="10515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5774EF-F517-530E-5795-BD3D017F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1"/>
            <a:ext cx="2743200" cy="365125"/>
          </a:xfrm>
        </p:spPr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9EE50B-9F02-2403-1308-6D06D8C1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91564"/>
            <a:ext cx="4114800" cy="365125"/>
          </a:xfrm>
        </p:spPr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72F547-873F-EE8D-64F2-DDC364D4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3" y="6492881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3C65AD6-8DC1-13D7-053F-306FF913726D}"/>
              </a:ext>
            </a:extLst>
          </p:cNvPr>
          <p:cNvSpPr/>
          <p:nvPr userDrawn="1"/>
        </p:nvSpPr>
        <p:spPr>
          <a:xfrm>
            <a:off x="3" y="138254"/>
            <a:ext cx="119529" cy="52530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75"/>
          </a:p>
        </p:txBody>
      </p:sp>
      <p:pic>
        <p:nvPicPr>
          <p:cNvPr id="8" name="그림 7" descr="로고, 폰트, 상징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2285788-A084-D932-D01B-D6DBA1657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29"/>
          <a:stretch>
            <a:fillRect/>
          </a:stretch>
        </p:blipFill>
        <p:spPr>
          <a:xfrm>
            <a:off x="11328400" y="6"/>
            <a:ext cx="863600" cy="842545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E512AE21-C1AD-EDA9-9EE5-A8970331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7" y="60391"/>
            <a:ext cx="10515600" cy="68103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76398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26985D-B503-2FC7-6F55-DCB705B3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1B1461-AD26-8E7E-048D-1B0DF88C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98BF9C-2536-DE14-80CD-A5625226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571877-1169-0A33-1F8E-70ECA53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E70041-6FFF-4BAB-8902-22941E23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14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F27B7C-1185-280B-4C01-ED869091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6C0F4D-DA2C-A159-9967-24056AEBB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64015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01C2863-CB15-6794-DE12-33870DB66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AAFFB5-BEA1-9FFF-104A-97AA8E1C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28AEF0-54E9-F8BB-6F65-E80D434D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358459-4DB2-ECB3-1306-BBFAD7AB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69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89317-5EDE-A958-3605-D475AB14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5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22D10F-6196-5FF5-A211-AD7E3C92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3" y="1681163"/>
            <a:ext cx="51581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49E61A2-3593-F6DD-684C-6FC1B91DA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3" y="2505075"/>
            <a:ext cx="5158155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2449FFF-56A5-D2E0-C40C-DC22E3683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177F712-4072-0DC1-1D01-C4174235F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553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762900E-32F1-4584-5321-EF15B3B9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B86A949-4791-351A-0B51-00511AD2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E174F98-C45D-6C78-135F-6F75F5AC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463BD1-68EA-FF96-D0E4-A455F0C5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BD6CA2B-BE98-CD2A-6788-FA693D51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BC5A99B-E895-E72A-598D-E44E96F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B7795E-1F2A-6509-97AA-58D214FA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12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8E56D8-2596-6EF4-A6AA-70FEF0A3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FC8DA68-6ACD-2772-0EBA-BC797F65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5E4C49-F9BA-9684-A45A-32FFB3A2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37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AECC4F-6584-6AEE-5537-CE1E7D7C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5EA20C-172D-6A5D-521C-7A1C990C7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9" y="987432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86BCF5D-7C4A-3437-9FEF-4618D5ADA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91DDDC1-FC76-E6F6-9684-05896DF5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26A372-4B07-3C14-1066-B447B7E1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7FDC32-DEEC-5519-04CB-284341A5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06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C9BC2F-6F3F-F858-9939-2B0F1B4F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50B7F89-53CC-28A0-9578-A44CA6941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9" y="987432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520A0E-07F7-B602-6D39-C1A9441D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993A-E9C3-00A9-2B46-7DD11A6A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EF2F827-21AB-3AD5-133B-4C5990E6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E86EA8-5ECA-91BE-82A6-E34F4D7F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7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AE6FA19-7A9F-F246-4743-E45FE2B8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27B8D1-27EC-3E8E-0348-9A97CB52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56811C-3499-E22A-F246-365F34AB1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8573C8-E155-35AE-83BB-3E860AF31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C97469-DDA8-8DE6-0649-183E89826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4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/>
  <p:txStyles>
    <p:titleStyle>
      <a:lvl1pPr algn="l" defTabSz="914354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90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image" Target="../media/image12.png"/><Relationship Id="rId12" Type="http://schemas.openxmlformats.org/officeDocument/2006/relationships/image" Target="../media/image70.png"/><Relationship Id="rId2" Type="http://schemas.openxmlformats.org/officeDocument/2006/relationships/image" Target="../media/image11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>
            <a:extLst>
              <a:ext uri="{FF2B5EF4-FFF2-40B4-BE49-F238E27FC236}">
                <a16:creationId xmlns:a16="http://schemas.microsoft.com/office/drawing/2014/main" id="{67DCCFDA-9626-BDD2-BC8F-136602387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Tomography results by using python library</a:t>
            </a:r>
            <a:endParaRPr lang="ko-KR" altLang="en-US" dirty="0"/>
          </a:p>
        </p:txBody>
      </p:sp>
      <p:sp>
        <p:nvSpPr>
          <p:cNvPr id="8" name="부제목 7">
            <a:extLst>
              <a:ext uri="{FF2B5EF4-FFF2-40B4-BE49-F238E27FC236}">
                <a16:creationId xmlns:a16="http://schemas.microsoft.com/office/drawing/2014/main" id="{F6893F5C-5919-7163-E516-6A4CAA48D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25. 09. 05</a:t>
            </a:r>
          </a:p>
          <a:p>
            <a:r>
              <a:rPr lang="en-US" altLang="ko-KR" dirty="0"/>
              <a:t>POSTECH</a:t>
            </a:r>
          </a:p>
          <a:p>
            <a:r>
              <a:rPr lang="en-US" altLang="ko-KR" dirty="0"/>
              <a:t>PhD/MS combined student</a:t>
            </a:r>
          </a:p>
          <a:p>
            <a:r>
              <a:rPr lang="en-US" altLang="ko-KR" dirty="0"/>
              <a:t>Geunwoo Kim</a:t>
            </a:r>
          </a:p>
        </p:txBody>
      </p:sp>
    </p:spTree>
    <p:extLst>
      <p:ext uri="{BB962C8B-B14F-4D97-AF65-F5344CB8AC3E}">
        <p14:creationId xmlns:p14="http://schemas.microsoft.com/office/powerpoint/2010/main" val="419042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12C0-102E-D280-5A0A-D74DD242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1CB848-0869-F3FE-CE71-2FE5AC3B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② </a:t>
            </a:r>
            <a:r>
              <a:rPr lang="en-US" altLang="ko-KR" b="1" dirty="0"/>
              <a:t>Weight matrix construction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CC08E9-93F8-90DB-5A24-57F16E90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C158F568-DD5E-DEF0-620F-EC3FEDA3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5B2B41DF-3BF9-2C4F-4B49-F6A9C913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10</a:t>
            </a:fld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9FBF8AF-67E5-D764-39A8-D1F11BBBBB2A}"/>
              </a:ext>
            </a:extLst>
          </p:cNvPr>
          <p:cNvGrpSpPr/>
          <p:nvPr/>
        </p:nvGrpSpPr>
        <p:grpSpPr>
          <a:xfrm>
            <a:off x="1933755" y="973759"/>
            <a:ext cx="8642230" cy="2050363"/>
            <a:chOff x="1933755" y="1013070"/>
            <a:chExt cx="8642230" cy="205036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82568A2-1CD1-47A4-D0FA-458CA71B3372}"/>
                </a:ext>
              </a:extLst>
            </p:cNvPr>
            <p:cNvGrpSpPr/>
            <p:nvPr/>
          </p:nvGrpSpPr>
          <p:grpSpPr>
            <a:xfrm>
              <a:off x="1933755" y="1013070"/>
              <a:ext cx="8642230" cy="1753274"/>
              <a:chOff x="259180" y="13638240"/>
              <a:chExt cx="15453033" cy="3135002"/>
            </a:xfrm>
          </p:grpSpPr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38D5D527-747B-640B-F5F0-1F81FBAFD5AF}"/>
                  </a:ext>
                </a:extLst>
              </p:cNvPr>
              <p:cNvGrpSpPr/>
              <p:nvPr/>
            </p:nvGrpSpPr>
            <p:grpSpPr>
              <a:xfrm>
                <a:off x="259180" y="14379735"/>
                <a:ext cx="14702898" cy="2393507"/>
                <a:chOff x="259180" y="14379735"/>
                <a:chExt cx="14702898" cy="2393507"/>
              </a:xfrm>
            </p:grpSpPr>
            <p:pic>
              <p:nvPicPr>
                <p:cNvPr id="16" name="Picture 1">
                  <a:extLst>
                    <a:ext uri="{FF2B5EF4-FFF2-40B4-BE49-F238E27FC236}">
                      <a16:creationId xmlns:a16="http://schemas.microsoft.com/office/drawing/2014/main" id="{0798DEBB-53C1-F7CD-D212-61C31556CF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t="42201"/>
                <a:stretch>
                  <a:fillRect/>
                </a:stretch>
              </p:blipFill>
              <p:spPr>
                <a:xfrm>
                  <a:off x="259180" y="14379736"/>
                  <a:ext cx="14702898" cy="2393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17" name="곱하기 기호 16">
                  <a:extLst>
                    <a:ext uri="{FF2B5EF4-FFF2-40B4-BE49-F238E27FC236}">
                      <a16:creationId xmlns:a16="http://schemas.microsoft.com/office/drawing/2014/main" id="{1519A4DE-C561-0936-FB55-5EAB798AF314}"/>
                    </a:ext>
                  </a:extLst>
                </p:cNvPr>
                <p:cNvSpPr/>
                <p:nvPr/>
              </p:nvSpPr>
              <p:spPr>
                <a:xfrm>
                  <a:off x="9847115" y="14379735"/>
                  <a:ext cx="2280184" cy="2047789"/>
                </a:xfrm>
                <a:prstGeom prst="mathMultiply">
                  <a:avLst>
                    <a:gd name="adj1" fmla="val 8970"/>
                  </a:avLst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ptos Narrow" panose="020B0004020202020204" pitchFamily="34" charset="0"/>
                  </a:endParaRPr>
                </a:p>
              </p:txBody>
            </p:sp>
            <p:sp>
              <p:nvSpPr>
                <p:cNvPr id="18" name="곱하기 기호 17">
                  <a:extLst>
                    <a:ext uri="{FF2B5EF4-FFF2-40B4-BE49-F238E27FC236}">
                      <a16:creationId xmlns:a16="http://schemas.microsoft.com/office/drawing/2014/main" id="{97FE3028-0A9B-967C-2402-1C5A4F7252B7}"/>
                    </a:ext>
                  </a:extLst>
                </p:cNvPr>
                <p:cNvSpPr/>
                <p:nvPr/>
              </p:nvSpPr>
              <p:spPr>
                <a:xfrm>
                  <a:off x="7332699" y="14379735"/>
                  <a:ext cx="2280183" cy="2047788"/>
                </a:xfrm>
                <a:prstGeom prst="mathMultiply">
                  <a:avLst>
                    <a:gd name="adj1" fmla="val 8970"/>
                  </a:avLst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ptos Narrow" panose="020B0004020202020204" pitchFamily="34" charset="0"/>
                  </a:endParaRPr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A8A1304F-6BD3-93DE-17A4-F53D33B126E8}"/>
                  </a:ext>
                </a:extLst>
              </p:cNvPr>
              <p:cNvGrpSpPr/>
              <p:nvPr/>
            </p:nvGrpSpPr>
            <p:grpSpPr>
              <a:xfrm>
                <a:off x="784860" y="13658771"/>
                <a:ext cx="4235859" cy="1385358"/>
                <a:chOff x="784860" y="13658771"/>
                <a:chExt cx="4235859" cy="1385358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674AA6-D8A6-C4AF-912C-9019C8D3E2B0}"/>
                    </a:ext>
                  </a:extLst>
                </p:cNvPr>
                <p:cNvSpPr txBox="1"/>
                <p:nvPr/>
              </p:nvSpPr>
              <p:spPr>
                <a:xfrm>
                  <a:off x="784860" y="13658771"/>
                  <a:ext cx="4235859" cy="67579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latin typeface="Aptos Narrow" panose="020B0004020202020204" pitchFamily="34" charset="0"/>
                    </a:rPr>
                    <a:t>Reconstruction point</a:t>
                  </a:r>
                </a:p>
              </p:txBody>
            </p:sp>
            <p:cxnSp>
              <p:nvCxnSpPr>
                <p:cNvPr id="15" name="직선 화살표 연결선 14">
                  <a:extLst>
                    <a:ext uri="{FF2B5EF4-FFF2-40B4-BE49-F238E27FC236}">
                      <a16:creationId xmlns:a16="http://schemas.microsoft.com/office/drawing/2014/main" id="{FEF42C80-3C2C-F9BF-A185-2EF406BD66B8}"/>
                    </a:ext>
                  </a:extLst>
                </p:cNvPr>
                <p:cNvCxnSpPr>
                  <a:cxnSpLocks/>
                  <a:endCxn id="14" idx="2"/>
                </p:cNvCxnSpPr>
                <p:nvPr/>
              </p:nvCxnSpPr>
              <p:spPr>
                <a:xfrm flipV="1">
                  <a:off x="2897185" y="14334566"/>
                  <a:ext cx="5604" cy="70956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F0184DBC-B197-88CC-90B0-64E386C46E27}"/>
                  </a:ext>
                </a:extLst>
              </p:cNvPr>
              <p:cNvGrpSpPr/>
              <p:nvPr/>
            </p:nvGrpSpPr>
            <p:grpSpPr>
              <a:xfrm>
                <a:off x="11476354" y="13638240"/>
                <a:ext cx="4235859" cy="2641013"/>
                <a:chOff x="11476354" y="13638240"/>
                <a:chExt cx="4235859" cy="264101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8F606A9-BE59-355A-7555-42E873D2822E}"/>
                    </a:ext>
                  </a:extLst>
                </p:cNvPr>
                <p:cNvSpPr txBox="1"/>
                <p:nvPr/>
              </p:nvSpPr>
              <p:spPr>
                <a:xfrm>
                  <a:off x="11476354" y="13638240"/>
                  <a:ext cx="4235859" cy="67579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latin typeface="Aptos Narrow" panose="020B0004020202020204" pitchFamily="34" charset="0"/>
                    </a:rPr>
                    <a:t>Measurement point</a:t>
                  </a:r>
                </a:p>
              </p:txBody>
            </p:sp>
            <p:cxnSp>
              <p:nvCxnSpPr>
                <p:cNvPr id="11" name="직선 화살표 연결선 10">
                  <a:extLst>
                    <a:ext uri="{FF2B5EF4-FFF2-40B4-BE49-F238E27FC236}">
                      <a16:creationId xmlns:a16="http://schemas.microsoft.com/office/drawing/2014/main" id="{BBE01CE6-6FC9-34EC-B6CB-E5059C9B22D5}"/>
                    </a:ext>
                  </a:extLst>
                </p:cNvPr>
                <p:cNvCxnSpPr>
                  <a:cxnSpLocks/>
                  <a:endCxn id="10" idx="2"/>
                </p:cNvCxnSpPr>
                <p:nvPr/>
              </p:nvCxnSpPr>
              <p:spPr>
                <a:xfrm flipV="1">
                  <a:off x="13594283" y="14314035"/>
                  <a:ext cx="0" cy="196521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" name="화살표: 오른쪽 3">
              <a:extLst>
                <a:ext uri="{FF2B5EF4-FFF2-40B4-BE49-F238E27FC236}">
                  <a16:creationId xmlns:a16="http://schemas.microsoft.com/office/drawing/2014/main" id="{3D478314-6EC9-A0F8-C7CC-7555AE16F559}"/>
                </a:ext>
              </a:extLst>
            </p:cNvPr>
            <p:cNvSpPr/>
            <p:nvPr/>
          </p:nvSpPr>
          <p:spPr>
            <a:xfrm>
              <a:off x="3409080" y="2515340"/>
              <a:ext cx="5982436" cy="548093"/>
            </a:xfrm>
            <a:prstGeom prst="rightArrow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Forward projection</a:t>
              </a:r>
              <a:endParaRPr lang="ko-KR" altLang="en-US" dirty="0"/>
            </a:p>
          </p:txBody>
        </p:sp>
        <p:sp>
          <p:nvSpPr>
            <p:cNvPr id="27" name="화살표: 오른쪽 26">
              <a:extLst>
                <a:ext uri="{FF2B5EF4-FFF2-40B4-BE49-F238E27FC236}">
                  <a16:creationId xmlns:a16="http://schemas.microsoft.com/office/drawing/2014/main" id="{1B64564D-6798-ED65-A5FC-4E4656275902}"/>
                </a:ext>
              </a:extLst>
            </p:cNvPr>
            <p:cNvSpPr/>
            <p:nvPr/>
          </p:nvSpPr>
          <p:spPr>
            <a:xfrm flipH="1">
              <a:off x="3409080" y="1375315"/>
              <a:ext cx="5982436" cy="548093"/>
            </a:xfrm>
            <a:prstGeom prst="rightArrow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Backward projection</a:t>
              </a:r>
              <a:endParaRPr lang="ko-KR" altLang="en-US" dirty="0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A1CE0788-9BBD-2082-E516-B3C15DFD4410}"/>
              </a:ext>
            </a:extLst>
          </p:cNvPr>
          <p:cNvGrpSpPr/>
          <p:nvPr/>
        </p:nvGrpSpPr>
        <p:grpSpPr>
          <a:xfrm>
            <a:off x="3176539" y="3471955"/>
            <a:ext cx="6447517" cy="1997598"/>
            <a:chOff x="3455469" y="3140804"/>
            <a:chExt cx="6447517" cy="1997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28ACFDE-6ED7-9AB1-E3AC-72A149FC8A49}"/>
                    </a:ext>
                  </a:extLst>
                </p:cNvPr>
                <p:cNvSpPr txBox="1"/>
                <p:nvPr/>
              </p:nvSpPr>
              <p:spPr>
                <a:xfrm>
                  <a:off x="3455469" y="3140804"/>
                  <a:ext cx="6143624" cy="1997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000" b="0" dirty="0"/>
                    <a:t>From algebraic reconstruction equations,</a:t>
                  </a:r>
                </a:p>
                <a:p>
                  <a:endParaRPr lang="en-US" altLang="ko-KR" sz="2000" b="0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ko-KR" sz="2000" b="0" dirty="0"/>
                    <a:t>SART: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altLang="ko-K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ko-KR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den>
                      </m:f>
                      <m:r>
                        <a:rPr lang="en-US" altLang="ko-KR" sz="20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altLang="ko-KR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altLang="ko-KR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ko-KR" dirty="0"/>
                    <a:t>SIRT: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altLang="ko-K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ko-KR" sz="20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</m:oMath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28ACFDE-6ED7-9AB1-E3AC-72A149FC8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5469" y="3140804"/>
                  <a:ext cx="6143624" cy="1997598"/>
                </a:xfrm>
                <a:prstGeom prst="rect">
                  <a:avLst/>
                </a:prstGeom>
                <a:blipFill>
                  <a:blip r:embed="rId3"/>
                  <a:stretch>
                    <a:fillRect l="-992" t="-1835" b="-91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F18BB8D9-D23F-C20A-CB14-A56B8A41A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7680" y="3568700"/>
              <a:ext cx="1276820" cy="2530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4400A0-4C22-657A-76C5-2D44A3459289}"/>
                </a:ext>
              </a:extLst>
            </p:cNvPr>
            <p:cNvSpPr txBox="1"/>
            <p:nvPr/>
          </p:nvSpPr>
          <p:spPr>
            <a:xfrm>
              <a:off x="7697833" y="3274292"/>
              <a:ext cx="17790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0" dirty="0"/>
                <a:t>III. Projection data</a:t>
              </a:r>
              <a:endParaRPr lang="ko-KR" altLang="en-US" sz="1400" dirty="0"/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07730319-2F88-A4D8-0408-4F26E8B6C0ED}"/>
                </a:ext>
              </a:extLst>
            </p:cNvPr>
            <p:cNvCxnSpPr>
              <a:cxnSpLocks/>
            </p:cNvCxnSpPr>
            <p:nvPr/>
          </p:nvCxnSpPr>
          <p:spPr>
            <a:xfrm>
              <a:off x="7423150" y="4013200"/>
              <a:ext cx="641350" cy="202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F2E276-DAE1-8D22-36ED-DE3715C93304}"/>
                </a:ext>
              </a:extLst>
            </p:cNvPr>
            <p:cNvSpPr txBox="1"/>
            <p:nvPr/>
          </p:nvSpPr>
          <p:spPr>
            <a:xfrm>
              <a:off x="7933488" y="4083034"/>
              <a:ext cx="1969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II. k</a:t>
              </a:r>
              <a:r>
                <a:rPr lang="en-US" altLang="ko-KR" sz="1400" b="1" baseline="30000" dirty="0"/>
                <a:t>th </a:t>
              </a:r>
              <a:r>
                <a:rPr lang="en-US" altLang="ko-KR" sz="1400" b="1" dirty="0"/>
                <a:t>estimated image</a:t>
              </a:r>
              <a:endParaRPr lang="ko-KR" altLang="en-US" sz="1400" b="1" dirty="0"/>
            </a:p>
          </p:txBody>
        </p: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ABC0AAD2-8793-E8E2-6D00-B09A7B587F6D}"/>
                </a:ext>
              </a:extLst>
            </p:cNvPr>
            <p:cNvCxnSpPr>
              <a:cxnSpLocks/>
            </p:cNvCxnSpPr>
            <p:nvPr/>
          </p:nvCxnSpPr>
          <p:spPr>
            <a:xfrm>
              <a:off x="7013636" y="4328485"/>
              <a:ext cx="561975" cy="245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620F23-0255-6ACB-FB9C-6B11E33ABE57}"/>
                </a:ext>
              </a:extLst>
            </p:cNvPr>
            <p:cNvSpPr txBox="1"/>
            <p:nvPr/>
          </p:nvSpPr>
          <p:spPr>
            <a:xfrm>
              <a:off x="7317529" y="4451334"/>
              <a:ext cx="17790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I.</a:t>
              </a:r>
              <a:r>
                <a:rPr lang="ko-KR" altLang="en-US" sz="1400" b="1" dirty="0"/>
                <a:t> </a:t>
              </a:r>
              <a:r>
                <a:rPr lang="en-US" altLang="ko-KR" sz="1400" b="1" dirty="0"/>
                <a:t>Weight matrix</a:t>
              </a:r>
              <a:endParaRPr lang="ko-KR" altLang="en-US" sz="1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93AD66-CDB7-90C5-C67F-DABB407649E2}"/>
                  </a:ext>
                </a:extLst>
              </p:cNvPr>
              <p:cNvSpPr txBox="1"/>
              <p:nvPr/>
            </p:nvSpPr>
            <p:spPr>
              <a:xfrm>
                <a:off x="5973171" y="2892330"/>
                <a:ext cx="854254" cy="416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93AD66-CDB7-90C5-C67F-DABB40764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171" y="2892330"/>
                <a:ext cx="854254" cy="416076"/>
              </a:xfrm>
              <a:prstGeom prst="rect">
                <a:avLst/>
              </a:prstGeom>
              <a:blipFill>
                <a:blip r:embed="rId4"/>
                <a:stretch>
                  <a:fillRect t="-20290" r="-1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48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2A-E5C1-5120-A8E5-16729963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920A26-94C5-ADED-4DD5-98FFDC4F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② </a:t>
            </a:r>
            <a:r>
              <a:rPr lang="en-US" altLang="ko-KR" b="1" dirty="0"/>
              <a:t>Weight matrix construction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C2A7F4E-D21B-0CAF-C1BD-BB6E625E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5CA4964B-ED0A-3048-EB54-8353DE2E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D5109F57-1CE7-3AED-378A-FC799A4F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956082C-0CDC-9853-03FC-839B615C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85" y="1192558"/>
            <a:ext cx="7326242" cy="315747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FE062CF-9485-0E62-BB30-D5B62B46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0" y="1011163"/>
            <a:ext cx="2954745" cy="33240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9DF6E05-40F1-D498-8750-B6DCD4FC5F54}"/>
              </a:ext>
            </a:extLst>
          </p:cNvPr>
          <p:cNvSpPr txBox="1"/>
          <p:nvPr/>
        </p:nvSpPr>
        <p:spPr>
          <a:xfrm>
            <a:off x="184919" y="823944"/>
            <a:ext cx="9174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/>
              <a:t>What is weight matrix?</a:t>
            </a:r>
            <a:endParaRPr lang="ko-KR" altLang="en-US" b="1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30056B0-B322-29F1-F368-D3C8C50CE885}"/>
              </a:ext>
            </a:extLst>
          </p:cNvPr>
          <p:cNvSpPr/>
          <p:nvPr/>
        </p:nvSpPr>
        <p:spPr>
          <a:xfrm>
            <a:off x="2825750" y="2536346"/>
            <a:ext cx="546100" cy="552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FCECD751-78E3-02C6-7B57-ED1A7A4CBB28}"/>
              </a:ext>
            </a:extLst>
          </p:cNvPr>
          <p:cNvCxnSpPr/>
          <p:nvPr/>
        </p:nvCxnSpPr>
        <p:spPr>
          <a:xfrm flipV="1">
            <a:off x="3371850" y="1361596"/>
            <a:ext cx="901700" cy="1162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DCC2E8AD-4A44-8B8E-3B59-197F13741B24}"/>
              </a:ext>
            </a:extLst>
          </p:cNvPr>
          <p:cNvCxnSpPr>
            <a:cxnSpLocks/>
          </p:cNvCxnSpPr>
          <p:nvPr/>
        </p:nvCxnSpPr>
        <p:spPr>
          <a:xfrm>
            <a:off x="3371850" y="3088796"/>
            <a:ext cx="1289050" cy="1073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8610A6D-2BD1-D187-737B-C0C0D8559376}"/>
              </a:ext>
            </a:extLst>
          </p:cNvPr>
          <p:cNvCxnSpPr>
            <a:cxnSpLocks/>
          </p:cNvCxnSpPr>
          <p:nvPr/>
        </p:nvCxnSpPr>
        <p:spPr>
          <a:xfrm flipV="1">
            <a:off x="4464050" y="1404459"/>
            <a:ext cx="4514850" cy="3410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45BDC99-2E4A-9CC5-A863-689585C0E79E}"/>
              </a:ext>
            </a:extLst>
          </p:cNvPr>
          <p:cNvCxnSpPr>
            <a:cxnSpLocks/>
          </p:cNvCxnSpPr>
          <p:nvPr/>
        </p:nvCxnSpPr>
        <p:spPr>
          <a:xfrm>
            <a:off x="5727700" y="823945"/>
            <a:ext cx="0" cy="3452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9170653-9B25-2908-1533-755C12F3C85D}"/>
              </a:ext>
            </a:extLst>
          </p:cNvPr>
          <p:cNvCxnSpPr>
            <a:cxnSpLocks/>
          </p:cNvCxnSpPr>
          <p:nvPr/>
        </p:nvCxnSpPr>
        <p:spPr>
          <a:xfrm>
            <a:off x="5115900" y="823944"/>
            <a:ext cx="2870202" cy="34816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188931-AE88-C4F6-5457-32BE6927E7C1}"/>
                  </a:ext>
                </a:extLst>
              </p:cNvPr>
              <p:cNvSpPr txBox="1"/>
              <p:nvPr/>
            </p:nvSpPr>
            <p:spPr>
              <a:xfrm>
                <a:off x="184919" y="4665176"/>
                <a:ext cx="5629513" cy="2042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spcBef>
                    <a:spcPts val="18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ko-KR" sz="20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20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boo</m:t>
                            </m:r>
                          </m:sup>
                        </m:sSubSup>
                      </m:e>
                    </m:d>
                    <m:r>
                      <a:rPr lang="en-US" altLang="ko-KR" sz="2000" i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boo</m:t>
                        </m:r>
                      </m:sup>
                    </m:sSubSup>
                    <m:r>
                      <a:rPr lang="en-US" altLang="ko-KR" sz="20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V</m:t>
                    </m:r>
                    <m:func>
                      <m:func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en-US" altLang="ko-KR" sz="2000" i="0">
                        <a:latin typeface="Cambria Math" panose="02040503050406030204" pitchFamily="18" charset="0"/>
                      </a:rPr>
                      <m:t>(1−</m:t>
                    </m:r>
                    <m:f>
                      <m:f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ko-KR" sz="20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sub>
                          <m:sup>
                            <m: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ko-KR" sz="20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ko-KR" sz="2000" i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2000" b="0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spcBef>
                    <a:spcPts val="18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lang="en-US" altLang="ko-KR" sz="20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2000" i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sz="2000" i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en-US" altLang="ko-KR" sz="2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sub>
                      <m:sup>
                        <m:r>
                          <a:rPr lang="en-US" altLang="ko-KR" sz="20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2000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20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V</m:t>
                            </m:r>
                            <m:sSub>
                              <m:sSubPr>
                                <m:ctrlP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i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2000" i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20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sz="20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20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20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altLang="ko-KR" sz="200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000" i="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ko-KR" sz="200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2000" i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altLang="ko-KR" sz="200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2000" i="0"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2000" i="0">
                                                <a:latin typeface="Cambria Math" panose="02040503050406030204" pitchFamily="18" charset="0"/>
                                              </a:rPr>
                                              <m:t>min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sub>
                                </m:sSub>
                              </m:e>
                            </m:func>
                            <m: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20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i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func>
                            <m:r>
                              <a:rPr lang="en-US" altLang="ko-KR" sz="200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altLang="ko-KR" sz="20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2000" b="0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spcBef>
                    <a:spcPts val="18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  <m:func>
                              <m:funcPr>
                                <m:ctrlP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20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smtClean="0">
                                    <a:latin typeface="Cambria Math" panose="02040503050406030204" pitchFamily="18" charset="0"/>
                                  </a:rPr>
                                  <m:t>ϕ</m:t>
                                </m:r>
                              </m:e>
                            </m:func>
                          </m:e>
                        </m:d>
                      </m:den>
                    </m:f>
                  </m:oMath>
                </a14:m>
                <a:endParaRPr lang="en-US" altLang="ko-KR" sz="2000" b="0" dirty="0">
                  <a:latin typeface="Aptos Narrow" panose="020B00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188931-AE88-C4F6-5457-32BE6927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9" y="4665176"/>
                <a:ext cx="5629513" cy="2042547"/>
              </a:xfrm>
              <a:prstGeom prst="rect">
                <a:avLst/>
              </a:prstGeom>
              <a:blipFill>
                <a:blip r:embed="rId4"/>
                <a:stretch>
                  <a:fillRect l="-1082" b="-89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7A9387DB-2A5A-B175-0884-2DFCCB6A523D}"/>
              </a:ext>
            </a:extLst>
          </p:cNvPr>
          <p:cNvCxnSpPr>
            <a:cxnSpLocks/>
          </p:cNvCxnSpPr>
          <p:nvPr/>
        </p:nvCxnSpPr>
        <p:spPr>
          <a:xfrm>
            <a:off x="616907" y="4350034"/>
            <a:ext cx="27549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B3B03C1-08FE-4B82-96F5-CCBC6EB87B5E}"/>
              </a:ext>
            </a:extLst>
          </p:cNvPr>
          <p:cNvCxnSpPr>
            <a:cxnSpLocks/>
          </p:cNvCxnSpPr>
          <p:nvPr/>
        </p:nvCxnSpPr>
        <p:spPr>
          <a:xfrm rot="16200000">
            <a:off x="-888042" y="2812570"/>
            <a:ext cx="27549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818061-7E55-8DBC-64D4-D8D5D5B2C298}"/>
                  </a:ext>
                </a:extLst>
              </p:cNvPr>
              <p:cNvSpPr txBox="1"/>
              <p:nvPr/>
            </p:nvSpPr>
            <p:spPr>
              <a:xfrm>
                <a:off x="1516075" y="4275979"/>
                <a:ext cx="618510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818061-7E55-8DBC-64D4-D8D5D5B2C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075" y="4275979"/>
                <a:ext cx="618510" cy="394019"/>
              </a:xfrm>
              <a:prstGeom prst="rect">
                <a:avLst/>
              </a:prstGeom>
              <a:blipFill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447B2A-FE70-CD45-45F0-715108D1DD84}"/>
                  </a:ext>
                </a:extLst>
              </p:cNvPr>
              <p:cNvSpPr txBox="1"/>
              <p:nvPr/>
            </p:nvSpPr>
            <p:spPr>
              <a:xfrm>
                <a:off x="-61645" y="2564764"/>
                <a:ext cx="618510" cy="380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447B2A-FE70-CD45-45F0-715108D1D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645" y="2564764"/>
                <a:ext cx="618510" cy="380873"/>
              </a:xfrm>
              <a:prstGeom prst="rect">
                <a:avLst/>
              </a:prstGeom>
              <a:blipFill>
                <a:blip r:embed="rId6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64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42B78-6303-4D11-E28C-AE4A4D247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9C72A08-E729-A571-06EA-B396925AB76D}"/>
              </a:ext>
            </a:extLst>
          </p:cNvPr>
          <p:cNvSpPr txBox="1"/>
          <p:nvPr/>
        </p:nvSpPr>
        <p:spPr>
          <a:xfrm>
            <a:off x="184919" y="741424"/>
            <a:ext cx="91749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When we use ground truth image, calculated sinogram looks similar.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But for the uniform estimation, it is not work properly.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17E29DE-B9BC-A947-FC1F-02BC271D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② </a:t>
            </a:r>
            <a:r>
              <a:rPr lang="en-US" altLang="ko-KR" b="1" dirty="0"/>
              <a:t>Weight matrix construction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FA19A3-8177-9EAE-6C35-F140F9D4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5E4620ED-C2DA-1F7F-314C-4B3C2E19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CA0F66DB-2F92-4B31-E1FF-6AF0DCF1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37" name="그림 36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284664-60AB-0B0B-C3CB-68A8E6A0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00" y="1211383"/>
            <a:ext cx="6608788" cy="2439867"/>
          </a:xfrm>
          <a:prstGeom prst="rect">
            <a:avLst/>
          </a:prstGeom>
        </p:spPr>
      </p:pic>
      <p:pic>
        <p:nvPicPr>
          <p:cNvPr id="4" name="그림 3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83803C-93DC-4214-8366-7ED67E87B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650" y="4292600"/>
            <a:ext cx="6518288" cy="23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1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08B4-6CEC-208B-3F23-3E146548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C35AC8-5FD7-624C-B003-A5071086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② </a:t>
            </a:r>
            <a:r>
              <a:rPr lang="en-US" altLang="ko-KR" b="1" dirty="0"/>
              <a:t>Initial</a:t>
            </a:r>
            <a:r>
              <a:rPr lang="ko-KR" altLang="en-US" b="1" dirty="0"/>
              <a:t> </a:t>
            </a:r>
            <a:r>
              <a:rPr lang="en-US" altLang="ko-KR" b="1" dirty="0"/>
              <a:t>guess</a:t>
            </a:r>
            <a:r>
              <a:rPr lang="ko-KR" altLang="en-US" b="1" dirty="0"/>
              <a:t> </a:t>
            </a:r>
            <a:r>
              <a:rPr lang="en-US" altLang="ko-KR" b="1" dirty="0"/>
              <a:t>dependency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8562A5-5108-6422-4D5B-B4106247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3F625B93-5DC8-7107-3844-64B23DA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B42CDABB-4EAE-16D5-CABF-253499F6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13</a:t>
            </a:fld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BDC8ADD-AB8C-4ACF-4E26-8491C4ECAE30}"/>
              </a:ext>
            </a:extLst>
          </p:cNvPr>
          <p:cNvGrpSpPr/>
          <p:nvPr/>
        </p:nvGrpSpPr>
        <p:grpSpPr>
          <a:xfrm>
            <a:off x="2687948" y="853587"/>
            <a:ext cx="3205166" cy="2575560"/>
            <a:chOff x="2461261" y="920334"/>
            <a:chExt cx="3205166" cy="2575560"/>
          </a:xfrm>
        </p:grpSpPr>
        <p:pic>
          <p:nvPicPr>
            <p:cNvPr id="4" name="그림 3" descr="텍스트, 도표, 라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8CF6D49-CB8D-7F03-65D3-6FF851E5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1261" y="920334"/>
              <a:ext cx="3205166" cy="25755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144D31-E4E0-B542-F7AE-E07935642556}"/>
                    </a:ext>
                  </a:extLst>
                </p:cNvPr>
                <p:cNvSpPr txBox="1"/>
                <p:nvPr/>
              </p:nvSpPr>
              <p:spPr>
                <a:xfrm>
                  <a:off x="2950435" y="2668078"/>
                  <a:ext cx="2006598" cy="4778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𝒆𝒔𝒕𝒊</m:t>
                            </m:r>
                          </m:sub>
                        </m:sSub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𝟏𝟕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solidFill>
                      <a:schemeClr val="tx1"/>
                    </a:solidFill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144D31-E4E0-B542-F7AE-E07935642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0435" y="2668078"/>
                  <a:ext cx="2006598" cy="47782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7A0DA1B-C515-2ABF-CD33-745B5185E481}"/>
              </a:ext>
            </a:extLst>
          </p:cNvPr>
          <p:cNvGrpSpPr/>
          <p:nvPr/>
        </p:nvGrpSpPr>
        <p:grpSpPr>
          <a:xfrm>
            <a:off x="6037894" y="853440"/>
            <a:ext cx="3205166" cy="2575560"/>
            <a:chOff x="5864547" y="920334"/>
            <a:chExt cx="3205166" cy="2575560"/>
          </a:xfrm>
        </p:grpSpPr>
        <p:pic>
          <p:nvPicPr>
            <p:cNvPr id="8" name="그림 7" descr="텍스트, 라인, 도표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B09D84D-06B0-6203-3F4B-AA5DEDBB1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4547" y="920334"/>
              <a:ext cx="3205166" cy="25755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6C7454-3F57-068B-6BD6-5D818AF5C256}"/>
                    </a:ext>
                  </a:extLst>
                </p:cNvPr>
                <p:cNvSpPr txBox="1"/>
                <p:nvPr/>
              </p:nvSpPr>
              <p:spPr>
                <a:xfrm>
                  <a:off x="6331280" y="2668079"/>
                  <a:ext cx="2271700" cy="4778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𝐭𝐫𝐮𝐭𝐡</m:t>
                            </m:r>
                          </m:sub>
                        </m:sSub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𝟖𝟏𝟗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solidFill>
                      <a:srgbClr val="FF0000"/>
                    </a:solidFill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6C7454-3F57-068B-6BD6-5D818AF5C2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1280" y="2668079"/>
                  <a:ext cx="2271700" cy="47782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그림 23" descr="텍스트, 폰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5CE159-CC60-1B0C-33B8-E490AD492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00" y="3958035"/>
            <a:ext cx="5875022" cy="2437418"/>
          </a:xfrm>
          <a:prstGeom prst="rect">
            <a:avLst/>
          </a:prstGeom>
        </p:spPr>
      </p:pic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051C59D7-FD55-112F-AAEA-9E52987D5E2A}"/>
              </a:ext>
            </a:extLst>
          </p:cNvPr>
          <p:cNvSpPr/>
          <p:nvPr/>
        </p:nvSpPr>
        <p:spPr>
          <a:xfrm>
            <a:off x="388615" y="4367110"/>
            <a:ext cx="2468886" cy="149267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D9E29C-DB7E-20CD-FA82-96A2BFD56FA5}"/>
              </a:ext>
            </a:extLst>
          </p:cNvPr>
          <p:cNvSpPr txBox="1"/>
          <p:nvPr/>
        </p:nvSpPr>
        <p:spPr>
          <a:xfrm>
            <a:off x="361532" y="4778738"/>
            <a:ext cx="290703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dirty="0">
                <a:solidFill>
                  <a:schemeClr val="bg1"/>
                </a:solidFill>
              </a:rPr>
              <a:t>Phase advance 70º cut</a:t>
            </a:r>
          </a:p>
          <a:p>
            <a:pPr algn="just"/>
            <a:r>
              <a:rPr lang="en-US" altLang="ko-KR" dirty="0">
                <a:solidFill>
                  <a:schemeClr val="bg1"/>
                </a:solidFill>
              </a:rPr>
              <a:t> 0.8% charge cut</a:t>
            </a:r>
          </a:p>
        </p:txBody>
      </p:sp>
      <p:pic>
        <p:nvPicPr>
          <p:cNvPr id="33" name="그림 32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EAE58E-D7E7-FDE7-7AE6-44510649E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360" y="4023860"/>
            <a:ext cx="3307080" cy="23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7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6AEDD-31E8-0B8E-3F28-045942C8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C04BBE3D-F642-B05E-2BA7-9F847D89814F}"/>
              </a:ext>
            </a:extLst>
          </p:cNvPr>
          <p:cNvCxnSpPr>
            <a:stCxn id="41" idx="3"/>
          </p:cNvCxnSpPr>
          <p:nvPr/>
        </p:nvCxnSpPr>
        <p:spPr>
          <a:xfrm>
            <a:off x="7048302" y="6060839"/>
            <a:ext cx="4481268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B3C492D-9872-33DB-CB7E-BF71D349E789}"/>
              </a:ext>
            </a:extLst>
          </p:cNvPr>
          <p:cNvSpPr/>
          <p:nvPr/>
        </p:nvSpPr>
        <p:spPr>
          <a:xfrm>
            <a:off x="260351" y="1292687"/>
            <a:ext cx="11188700" cy="71369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847EE52-E061-67D9-4FCD-EBF81232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/>
          <a:lstStyle/>
          <a:p>
            <a:r>
              <a:rPr lang="en-US" altLang="ko-KR" b="1" dirty="0"/>
              <a:t>Summary &amp; Next plans</a:t>
            </a:r>
            <a:endParaRPr lang="ko-KR" altLang="en-US" b="1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A0C2E0-23E9-0569-01E7-46CBCFA7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CBE81C1-E798-1422-3A15-7BB99963725F}"/>
              </a:ext>
            </a:extLst>
          </p:cNvPr>
          <p:cNvSpPr/>
          <p:nvPr/>
        </p:nvSpPr>
        <p:spPr>
          <a:xfrm>
            <a:off x="342486" y="1087871"/>
            <a:ext cx="2729423" cy="4096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/>
              <a:t>Procedure of tomography</a:t>
            </a:r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0B025D50-390E-2071-4533-A860EE4EE28F}"/>
              </a:ext>
            </a:extLst>
          </p:cNvPr>
          <p:cNvSpPr/>
          <p:nvPr/>
        </p:nvSpPr>
        <p:spPr>
          <a:xfrm>
            <a:off x="608647" y="1716274"/>
            <a:ext cx="1917700" cy="5570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1. Preprocessing</a:t>
            </a:r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FD4510E-521C-2F71-E3C1-D53C640C58DF}"/>
              </a:ext>
            </a:extLst>
          </p:cNvPr>
          <p:cNvSpPr/>
          <p:nvPr/>
        </p:nvSpPr>
        <p:spPr>
          <a:xfrm>
            <a:off x="2767747" y="1716274"/>
            <a:ext cx="1917700" cy="5570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2. Analytic modeling</a:t>
            </a:r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B060563-B203-5E96-B96C-6092ABC0D6D3}"/>
              </a:ext>
            </a:extLst>
          </p:cNvPr>
          <p:cNvSpPr/>
          <p:nvPr/>
        </p:nvSpPr>
        <p:spPr>
          <a:xfrm>
            <a:off x="5130602" y="5782327"/>
            <a:ext cx="1917700" cy="5570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</a:t>
            </a:r>
            <a:r>
              <a:rPr lang="en-US" altLang="ko-KR" baseline="-25000" dirty="0"/>
              <a:t>-2</a:t>
            </a:r>
            <a:r>
              <a:rPr lang="en-US" altLang="ko-KR" dirty="0"/>
              <a:t>. Weight Matrix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1371195-6805-B1B1-9103-F0EF64312A43}"/>
              </a:ext>
            </a:extLst>
          </p:cNvPr>
          <p:cNvSpPr/>
          <p:nvPr/>
        </p:nvSpPr>
        <p:spPr>
          <a:xfrm>
            <a:off x="7289703" y="5782327"/>
            <a:ext cx="1917700" cy="5570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4. Apply algorithm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056FC53-8230-4521-11E5-9D4A530AA6C1}"/>
              </a:ext>
            </a:extLst>
          </p:cNvPr>
          <p:cNvSpPr/>
          <p:nvPr/>
        </p:nvSpPr>
        <p:spPr>
          <a:xfrm>
            <a:off x="9448803" y="5782327"/>
            <a:ext cx="1917700" cy="5570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/>
              <a:t>5. Verification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7CF11826-4C82-1FBD-383B-02B9D3804332}"/>
              </a:ext>
            </a:extLst>
          </p:cNvPr>
          <p:cNvSpPr/>
          <p:nvPr/>
        </p:nvSpPr>
        <p:spPr>
          <a:xfrm>
            <a:off x="3222903" y="825154"/>
            <a:ext cx="815700" cy="36512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Done</a:t>
            </a:r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FF8D79B1-2424-6BE2-919C-89029AB0621A}"/>
              </a:ext>
            </a:extLst>
          </p:cNvPr>
          <p:cNvSpPr/>
          <p:nvPr/>
        </p:nvSpPr>
        <p:spPr>
          <a:xfrm>
            <a:off x="4189601" y="825154"/>
            <a:ext cx="1214255" cy="36512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/>
              <a:t>Ongoing</a:t>
            </a:r>
            <a:endParaRPr lang="ko-KR" altLang="en-US"/>
          </a:p>
        </p:txBody>
      </p: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C8672783-5456-D5F4-F6C4-3A8F3B69308A}"/>
              </a:ext>
            </a:extLst>
          </p:cNvPr>
          <p:cNvCxnSpPr>
            <a:cxnSpLocks/>
          </p:cNvCxnSpPr>
          <p:nvPr/>
        </p:nvCxnSpPr>
        <p:spPr>
          <a:xfrm>
            <a:off x="4832351" y="2146300"/>
            <a:ext cx="0" cy="417062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8865F4A-939F-B417-4A04-54F28FF7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FAA053C-A1C3-6A3D-68CA-123D47F2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C751101-60BA-BCCF-0EB5-9518D215423B}"/>
              </a:ext>
            </a:extLst>
          </p:cNvPr>
          <p:cNvSpPr/>
          <p:nvPr/>
        </p:nvSpPr>
        <p:spPr>
          <a:xfrm>
            <a:off x="5116875" y="1716274"/>
            <a:ext cx="1917700" cy="5570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3</a:t>
            </a:r>
            <a:r>
              <a:rPr lang="en-US" altLang="ko-KR" baseline="-25000"/>
              <a:t>-1</a:t>
            </a:r>
            <a:r>
              <a:rPr lang="en-US" altLang="ko-KR"/>
              <a:t>. Using library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2A22CBE-5E0F-DFE7-736A-02D548265E27}"/>
              </a:ext>
            </a:extLst>
          </p:cNvPr>
          <p:cNvSpPr/>
          <p:nvPr/>
        </p:nvSpPr>
        <p:spPr>
          <a:xfrm>
            <a:off x="7275979" y="1716274"/>
            <a:ext cx="1917700" cy="5570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4. Verification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51B69B8-DDFE-DD0A-ADEB-30135CFB02DC}"/>
              </a:ext>
            </a:extLst>
          </p:cNvPr>
          <p:cNvSpPr/>
          <p:nvPr/>
        </p:nvSpPr>
        <p:spPr>
          <a:xfrm>
            <a:off x="5554850" y="825154"/>
            <a:ext cx="1417450" cy="3651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Future works</a:t>
            </a:r>
            <a:endParaRPr lang="ko-KR" altLang="en-US" dirty="0"/>
          </a:p>
        </p:txBody>
      </p: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DBA99C7E-4533-D3A7-DA63-D9836BD99DC7}"/>
              </a:ext>
            </a:extLst>
          </p:cNvPr>
          <p:cNvCxnSpPr>
            <a:cxnSpLocks/>
            <a:endCxn id="41" idx="1"/>
          </p:cNvCxnSpPr>
          <p:nvPr/>
        </p:nvCxnSpPr>
        <p:spPr>
          <a:xfrm rot="16200000" flipH="1">
            <a:off x="3025244" y="3955483"/>
            <a:ext cx="4054459" cy="156259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 descr="텍스트, 폰트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6F8FEF-0AD0-A72B-A889-C1E12E86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307" y="4021182"/>
            <a:ext cx="3573652" cy="1482630"/>
          </a:xfrm>
          <a:prstGeom prst="rect">
            <a:avLst/>
          </a:prstGeom>
        </p:spPr>
      </p:pic>
      <p:pic>
        <p:nvPicPr>
          <p:cNvPr id="10" name="그림 9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28AD39-3CF3-C586-4B56-136D372C2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896" y="2554134"/>
            <a:ext cx="1977559" cy="1378796"/>
          </a:xfrm>
          <a:prstGeom prst="rect">
            <a:avLst/>
          </a:prstGeom>
        </p:spPr>
      </p:pic>
      <p:pic>
        <p:nvPicPr>
          <p:cNvPr id="12" name="그림 11" descr="텍스트, 그래프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A51711-D8A8-FD7B-7ED2-4418D2214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782" y="2537526"/>
            <a:ext cx="1715853" cy="13788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58D0E650-6853-0BBE-A368-1EDA613B1C7F}"/>
              </a:ext>
            </a:extLst>
          </p:cNvPr>
          <p:cNvGrpSpPr/>
          <p:nvPr/>
        </p:nvGrpSpPr>
        <p:grpSpPr>
          <a:xfrm>
            <a:off x="5403856" y="2447942"/>
            <a:ext cx="1963874" cy="3076609"/>
            <a:chOff x="3356089" y="601146"/>
            <a:chExt cx="2321736" cy="3637236"/>
          </a:xfrm>
        </p:grpSpPr>
        <p:pic>
          <p:nvPicPr>
            <p:cNvPr id="17" name="그림 16" descr="텍스트, 라인, 그래프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87A3391-AD9B-0018-A776-F220DD74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089" y="601146"/>
              <a:ext cx="2321736" cy="1865668"/>
            </a:xfrm>
            <a:prstGeom prst="rect">
              <a:avLst/>
            </a:prstGeom>
          </p:spPr>
        </p:pic>
        <p:pic>
          <p:nvPicPr>
            <p:cNvPr id="19" name="그림 18" descr="텍스트, 도표, 라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B8132FF-7F04-7332-8AFF-5F26972F0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7168" y="2373582"/>
              <a:ext cx="2320657" cy="1864800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DCC516F-6F4E-8D0B-E8B3-2249890371EB}"/>
              </a:ext>
            </a:extLst>
          </p:cNvPr>
          <p:cNvGrpSpPr/>
          <p:nvPr/>
        </p:nvGrpSpPr>
        <p:grpSpPr>
          <a:xfrm>
            <a:off x="2636451" y="2584742"/>
            <a:ext cx="2112501" cy="3754613"/>
            <a:chOff x="4259907" y="37895366"/>
            <a:chExt cx="2388485" cy="4245128"/>
          </a:xfrm>
        </p:grpSpPr>
        <p:pic>
          <p:nvPicPr>
            <p:cNvPr id="25" name="그림 24" descr="텍스트, 스크린샷, 다채로움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D9355D-C024-7E1D-8378-3E1FFE991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907" y="39845942"/>
              <a:ext cx="2290762" cy="2294552"/>
            </a:xfrm>
            <a:prstGeom prst="rect">
              <a:avLst/>
            </a:prstGeom>
          </p:spPr>
        </p:pic>
        <p:pic>
          <p:nvPicPr>
            <p:cNvPr id="26" name="그림 25" descr="텍스트, 스크린샷, 그래프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A473569-84FC-FF86-3604-0C8B187FD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738" y="37895366"/>
              <a:ext cx="2350654" cy="1889524"/>
            </a:xfrm>
            <a:prstGeom prst="rect">
              <a:avLst/>
            </a:prstGeom>
          </p:spPr>
        </p:pic>
      </p:grpSp>
      <p:pic>
        <p:nvPicPr>
          <p:cNvPr id="27" name="그림 26" descr="텍스트, 도표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49A6FD-54C1-6CBB-8B6A-7C6ED6632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4" y="2584742"/>
            <a:ext cx="2376513" cy="1591754"/>
          </a:xfrm>
          <a:prstGeom prst="rect">
            <a:avLst/>
          </a:prstGeom>
        </p:spPr>
      </p:pic>
      <p:pic>
        <p:nvPicPr>
          <p:cNvPr id="28" name="그림 27" descr="텍스트, 라인, 그래프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67DCDA-3490-8230-6571-D0659B693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4" y="4367336"/>
            <a:ext cx="2316787" cy="18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6001-D22F-2860-EFA6-38F256B5A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F7F1AF-570D-474C-321F-5A33155B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/>
          <a:lstStyle/>
          <a:p>
            <a:r>
              <a:rPr lang="en-US" altLang="ko-KR" b="1" dirty="0"/>
              <a:t>Appendix</a:t>
            </a:r>
            <a:endParaRPr lang="ko-KR" altLang="en-US" b="1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58DE330-38E9-9968-63F5-BFB9775E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3F15A14-3152-51ED-8274-BD04A0C8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CF135A-EED6-BEE4-F0EF-B442E81A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576CDF-B1B2-3D43-DD42-D47795302E6F}"/>
                  </a:ext>
                </a:extLst>
              </p:cNvPr>
              <p:cNvSpPr txBox="1"/>
              <p:nvPr/>
            </p:nvSpPr>
            <p:spPr>
              <a:xfrm>
                <a:off x="228600" y="621836"/>
                <a:ext cx="11753850" cy="5235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ko-KR" dirty="0"/>
                  <a:t>Temporal resolution for current simulation set.</a:t>
                </a: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=548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endParaRPr lang="en-US" altLang="ko-KR" dirty="0"/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± 8 deg range for MMMG phase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Spectrometer error: σ</a:t>
                </a:r>
                <a:r>
                  <a:rPr lang="en-US" altLang="ko-KR" baseline="-25000" dirty="0"/>
                  <a:t>0</a:t>
                </a:r>
                <a:r>
                  <a:rPr lang="en-US" altLang="ko-KR" dirty="0"/>
                  <a:t>~70 MeV/c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 err="1"/>
                  <a:t>K</a:t>
                </a:r>
                <a:r>
                  <a:rPr lang="en-US" altLang="ko-KR" baseline="-25000" dirty="0" err="1"/>
                  <a:t>max</a:t>
                </a:r>
                <a:r>
                  <a:rPr lang="en-US" altLang="ko-KR" dirty="0"/>
                  <a:t>=9.036 MeV/c/rad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r>
                  <a:rPr lang="en-US" altLang="ko-KR" dirty="0"/>
                  <a:t>It can be improved by extension of RF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cavity sweep range. Then, </a:t>
                </a:r>
                <a:r>
                  <a:rPr lang="en-US" altLang="ko-KR" dirty="0" err="1"/>
                  <a:t>K</a:t>
                </a:r>
                <a:r>
                  <a:rPr lang="en-US" altLang="ko-KR" baseline="-25000" dirty="0" err="1"/>
                  <a:t>max</a:t>
                </a:r>
                <a:r>
                  <a:rPr lang="en-US" altLang="ko-KR" baseline="-25000" dirty="0"/>
                  <a:t>  </a:t>
                </a:r>
                <a:r>
                  <a:rPr lang="en-US" altLang="ko-KR" dirty="0"/>
                  <a:t>will be increased.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576CDF-B1B2-3D43-DD42-D47795302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21836"/>
                <a:ext cx="11753850" cy="5235857"/>
              </a:xfrm>
              <a:prstGeom prst="rect">
                <a:avLst/>
              </a:prstGeom>
              <a:blipFill>
                <a:blip r:embed="rId2"/>
                <a:stretch>
                  <a:fillRect l="-467" b="-10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92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DC227-E797-F908-5E25-F434C653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BC760F-60EA-F7C7-EB90-65A24905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en-US" altLang="ko-KR" b="1" dirty="0"/>
              <a:t>Remind: Principle of tomography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FE91BB-77BD-8433-999D-A0AFBBE5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A958BC-2FDA-8445-9B04-3F45AAD6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8A479D-0385-3D0E-5E54-97A3591F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2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B5961F-AB14-AC0D-EC66-070CDB2DAE7F}"/>
                  </a:ext>
                </a:extLst>
              </p:cNvPr>
              <p:cNvSpPr txBox="1"/>
              <p:nvPr/>
            </p:nvSpPr>
            <p:spPr>
              <a:xfrm>
                <a:off x="157815" y="4415340"/>
                <a:ext cx="6603667" cy="129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1800" b="1" dirty="0"/>
                  <a:t>Key factors for tomography</a:t>
                </a:r>
              </a:p>
              <a:p>
                <a:pPr marL="342882" indent="-342882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ko-KR" sz="1800" dirty="0"/>
                  <a:t>1D intensity distribution</a:t>
                </a:r>
              </a:p>
              <a:p>
                <a:pPr marL="342882" indent="-342882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ko-KR" sz="1800" dirty="0"/>
                  <a:t>Evenly spaced rotation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</m:sSub>
                  </m:oMath>
                </a14:m>
                <a:r>
                  <a:rPr lang="en-US" altLang="ko-KR" sz="1800" dirty="0"/>
                  <a:t> from -90º to +90º range.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B5961F-AB14-AC0D-EC66-070CDB2D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15" y="4415340"/>
                <a:ext cx="6603667" cy="1298882"/>
              </a:xfrm>
              <a:prstGeom prst="rect">
                <a:avLst/>
              </a:prstGeom>
              <a:blipFill>
                <a:blip r:embed="rId3"/>
                <a:stretch>
                  <a:fillRect l="-831" b="-75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15">
            <a:extLst>
              <a:ext uri="{FF2B5EF4-FFF2-40B4-BE49-F238E27FC236}">
                <a16:creationId xmlns:a16="http://schemas.microsoft.com/office/drawing/2014/main" id="{82DD24D6-129D-3704-6E54-46171444298B}"/>
              </a:ext>
            </a:extLst>
          </p:cNvPr>
          <p:cNvGrpSpPr/>
          <p:nvPr/>
        </p:nvGrpSpPr>
        <p:grpSpPr>
          <a:xfrm>
            <a:off x="7077075" y="3605833"/>
            <a:ext cx="4425949" cy="3248258"/>
            <a:chOff x="5976513" y="1033607"/>
            <a:chExt cx="5889573" cy="43224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C80F5D-C93B-1507-0953-AA6CBDDA41E8}"/>
                </a:ext>
              </a:extLst>
            </p:cNvPr>
            <p:cNvSpPr txBox="1"/>
            <p:nvPr/>
          </p:nvSpPr>
          <p:spPr>
            <a:xfrm>
              <a:off x="5976513" y="1033607"/>
              <a:ext cx="2348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[Original beam image]</a:t>
              </a:r>
            </a:p>
            <a:p>
              <a:pPr algn="ctr"/>
              <a:r>
                <a:rPr lang="en-US" altLang="ko-KR" sz="1400" dirty="0"/>
                <a:t>What we want to know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2941D6-3319-867F-FAEB-429ADE27BD20}"/>
                </a:ext>
              </a:extLst>
            </p:cNvPr>
            <p:cNvSpPr txBox="1"/>
            <p:nvPr/>
          </p:nvSpPr>
          <p:spPr>
            <a:xfrm>
              <a:off x="9268746" y="4946478"/>
              <a:ext cx="2597340" cy="409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[Reconstructed image]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8A12B5-EDAB-D051-A224-74F7E740A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078" y="1648508"/>
              <a:ext cx="5048058" cy="333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C5E681F-9E42-AFD7-B983-CA4FD1EC6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" y="1143778"/>
            <a:ext cx="4830101" cy="2973196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FC3ADC60-9CF3-AC3F-BE67-263058454132}"/>
              </a:ext>
            </a:extLst>
          </p:cNvPr>
          <p:cNvGrpSpPr/>
          <p:nvPr/>
        </p:nvGrpSpPr>
        <p:grpSpPr>
          <a:xfrm>
            <a:off x="6907532" y="283275"/>
            <a:ext cx="4991998" cy="3249831"/>
            <a:chOff x="6907532" y="263267"/>
            <a:chExt cx="4991998" cy="324983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C0DC42A-ECC6-950A-9FE5-18FCBFA16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532" y="263267"/>
              <a:ext cx="3537970" cy="3093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6437073-A200-5013-8EBD-C66D27C272A5}"/>
                </a:ext>
              </a:extLst>
            </p:cNvPr>
            <p:cNvGrpSpPr/>
            <p:nvPr/>
          </p:nvGrpSpPr>
          <p:grpSpPr>
            <a:xfrm>
              <a:off x="8719473" y="414114"/>
              <a:ext cx="1542127" cy="512986"/>
              <a:chOff x="8719473" y="414114"/>
              <a:chExt cx="1542127" cy="512986"/>
            </a:xfrm>
          </p:grpSpPr>
          <p:cxnSp>
            <p:nvCxnSpPr>
              <p:cNvPr id="12" name="직선 화살표 연결선 11">
                <a:extLst>
                  <a:ext uri="{FF2B5EF4-FFF2-40B4-BE49-F238E27FC236}">
                    <a16:creationId xmlns:a16="http://schemas.microsoft.com/office/drawing/2014/main" id="{0360BC99-EC86-D614-09DC-31E051FE7412}"/>
                  </a:ext>
                </a:extLst>
              </p:cNvPr>
              <p:cNvCxnSpPr/>
              <p:nvPr/>
            </p:nvCxnSpPr>
            <p:spPr>
              <a:xfrm flipH="1">
                <a:off x="9036050" y="927100"/>
                <a:ext cx="122555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6A4C06-B531-0600-6D54-B917E5A4D544}"/>
                  </a:ext>
                </a:extLst>
              </p:cNvPr>
              <p:cNvSpPr txBox="1"/>
              <p:nvPr/>
            </p:nvSpPr>
            <p:spPr>
              <a:xfrm>
                <a:off x="8719473" y="414114"/>
                <a:ext cx="1458654" cy="3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>
                    <a:highlight>
                      <a:srgbClr val="FFFF00"/>
                    </a:highlight>
                  </a:rPr>
                  <a:t>① </a:t>
                </a:r>
                <a:r>
                  <a:rPr lang="en-US" altLang="ko-KR" sz="1400" b="1" dirty="0">
                    <a:highlight>
                      <a:srgbClr val="FFFF00"/>
                    </a:highlight>
                  </a:rPr>
                  <a:t>1</a:t>
                </a:r>
                <a:r>
                  <a:rPr lang="en-US" altLang="ko-KR" sz="1400" b="1" baseline="30000" dirty="0">
                    <a:highlight>
                      <a:srgbClr val="FFFF00"/>
                    </a:highlight>
                  </a:rPr>
                  <a:t>st</a:t>
                </a:r>
                <a:r>
                  <a:rPr lang="en-US" altLang="ko-KR" sz="1400" b="1" dirty="0">
                    <a:highlight>
                      <a:srgbClr val="FFFF00"/>
                    </a:highlight>
                  </a:rPr>
                  <a:t> projection</a:t>
                </a:r>
                <a:endParaRPr lang="en-US" altLang="ko-KR" sz="1400" dirty="0">
                  <a:highlight>
                    <a:srgbClr val="FFFF00"/>
                  </a:highlight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F088CBD-3C79-BC24-8B68-F99491C12742}"/>
                </a:ext>
              </a:extLst>
            </p:cNvPr>
            <p:cNvGrpSpPr/>
            <p:nvPr/>
          </p:nvGrpSpPr>
          <p:grpSpPr>
            <a:xfrm>
              <a:off x="8039100" y="1905000"/>
              <a:ext cx="1409700" cy="1608098"/>
              <a:chOff x="8039100" y="1905000"/>
              <a:chExt cx="1409700" cy="1608098"/>
            </a:xfrm>
          </p:grpSpPr>
          <p:cxnSp>
            <p:nvCxnSpPr>
              <p:cNvPr id="13" name="직선 화살표 연결선 12">
                <a:extLst>
                  <a:ext uri="{FF2B5EF4-FFF2-40B4-BE49-F238E27FC236}">
                    <a16:creationId xmlns:a16="http://schemas.microsoft.com/office/drawing/2014/main" id="{3BC8B55C-61AD-E963-EFD9-DC5F6B5EE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3950" y="1905000"/>
                <a:ext cx="0" cy="10287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7700D1-DD77-8AD8-F448-9CFEBC4C2569}"/>
                  </a:ext>
                </a:extLst>
              </p:cNvPr>
              <p:cNvSpPr txBox="1"/>
              <p:nvPr/>
            </p:nvSpPr>
            <p:spPr>
              <a:xfrm>
                <a:off x="8039100" y="3128634"/>
                <a:ext cx="1409700" cy="3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dirty="0">
                    <a:highlight>
                      <a:srgbClr val="FFFF00"/>
                    </a:highlight>
                  </a:rPr>
                  <a:t>② </a:t>
                </a:r>
                <a:r>
                  <a:rPr lang="en-US" altLang="ko-KR" sz="1400" b="1" dirty="0">
                    <a:highlight>
                      <a:srgbClr val="FFFF00"/>
                    </a:highlight>
                  </a:rPr>
                  <a:t>2</a:t>
                </a:r>
                <a:r>
                  <a:rPr lang="en-US" altLang="ko-KR" sz="1400" b="1" baseline="30000" dirty="0">
                    <a:highlight>
                      <a:srgbClr val="FFFF00"/>
                    </a:highlight>
                  </a:rPr>
                  <a:t>nd</a:t>
                </a:r>
                <a:r>
                  <a:rPr lang="en-US" altLang="ko-KR" sz="1400" b="1" dirty="0">
                    <a:highlight>
                      <a:srgbClr val="FFFF00"/>
                    </a:highlight>
                  </a:rPr>
                  <a:t>  projection</a:t>
                </a:r>
                <a:endParaRPr lang="en-US" altLang="ko-KR" sz="1400" dirty="0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2D0CC3-0CB5-8B4E-235B-83F307A27A58}"/>
                </a:ext>
              </a:extLst>
            </p:cNvPr>
            <p:cNvSpPr txBox="1"/>
            <p:nvPr/>
          </p:nvSpPr>
          <p:spPr>
            <a:xfrm>
              <a:off x="10445502" y="2287785"/>
              <a:ext cx="1454028" cy="707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/>
                <a:t>③ </a:t>
              </a:r>
              <a:r>
                <a:rPr lang="en-US" altLang="ko-KR" sz="1400" b="1" dirty="0"/>
                <a:t>Combine both projection</a:t>
              </a:r>
              <a:endParaRPr lang="en-US" altLang="ko-K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22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98CD-17E1-F359-B298-A02977A14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EF78C828-7BE0-3B77-BC5E-8E8FC644D3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b="1" dirty="0"/>
                  <a:t>Data preprocessing: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ko-KR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ko-KR" b="1" dirty="0"/>
                  <a:t>.</a:t>
                </a:r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EF78C828-7BE0-3B77-BC5E-8E8FC644D3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  <a:blipFill>
                <a:blip r:embed="rId2"/>
                <a:stretch>
                  <a:fillRect l="-1507" t="-8036" b="-178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DD98E6-3934-B187-74CE-5BC12CE6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6A12006C-3FCD-E0B1-F1AB-8A4215C8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E8EA04F9-C643-DC20-7902-11EB51232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6C86A96-B563-78B7-A215-B5B0DB2AEDC3}"/>
              </a:ext>
            </a:extLst>
          </p:cNvPr>
          <p:cNvGrpSpPr/>
          <p:nvPr/>
        </p:nvGrpSpPr>
        <p:grpSpPr>
          <a:xfrm>
            <a:off x="2169028" y="3482470"/>
            <a:ext cx="8256884" cy="2737448"/>
            <a:chOff x="2096317" y="24010084"/>
            <a:chExt cx="11575247" cy="3837600"/>
          </a:xfrm>
        </p:grpSpPr>
        <p:pic>
          <p:nvPicPr>
            <p:cNvPr id="9" name="그림 8" descr="텍스트, 도표, 라인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60E871C-950D-9A72-6249-74298CF2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317" y="24010084"/>
              <a:ext cx="5729597" cy="3837600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FF65F8D-9927-FFA9-D162-13F34345E8B6}"/>
                </a:ext>
              </a:extLst>
            </p:cNvPr>
            <p:cNvGrpSpPr/>
            <p:nvPr/>
          </p:nvGrpSpPr>
          <p:grpSpPr>
            <a:xfrm>
              <a:off x="7947342" y="24013684"/>
              <a:ext cx="5724222" cy="3834000"/>
              <a:chOff x="7947342" y="24013684"/>
              <a:chExt cx="5724222" cy="3834000"/>
            </a:xfrm>
          </p:grpSpPr>
          <p:pic>
            <p:nvPicPr>
              <p:cNvPr id="11" name="그림 10" descr="텍스트, 도표, 라인, 폰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346C14D-6245-1708-EB56-7B289D774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342" y="24013684"/>
                <a:ext cx="5724222" cy="3834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5F4D1A9-35B3-4F4A-5C43-38A65086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9119970" y="24279918"/>
                    <a:ext cx="789374" cy="647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⟨"/>
                              <m:endChr m:val="〉"/>
                              <m:ctrlPr>
                                <a:rPr lang="en-US" altLang="ko-KR" sz="1600" b="0" i="1" smtClean="0">
                                  <a:solidFill>
                                    <a:srgbClr val="030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solidFill>
                                        <a:srgbClr val="0303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solidFill>
                                        <a:srgbClr val="030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solidFill>
                                        <a:srgbClr val="030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altLang="ko-KR" sz="1600" b="0" dirty="0">
                      <a:solidFill>
                        <a:srgbClr val="0303FF"/>
                      </a:solidFill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5F4D1A9-35B3-4F4A-5C43-38A65086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9970" y="24279918"/>
                    <a:ext cx="789374" cy="64720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8F3DB0F-5E2C-8EE1-50AD-733731AF63F8}"/>
                      </a:ext>
                    </a:extLst>
                  </p:cNvPr>
                  <p:cNvSpPr txBox="1"/>
                  <p:nvPr/>
                </p:nvSpPr>
                <p:spPr>
                  <a:xfrm>
                    <a:off x="9265550" y="26181919"/>
                    <a:ext cx="789374" cy="6871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1600" b="0" dirty="0">
                      <a:solidFill>
                        <a:srgbClr val="FF0000"/>
                      </a:solidFill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8F3DB0F-5E2C-8EE1-50AD-733731AF63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5550" y="26181919"/>
                    <a:ext cx="789374" cy="68711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367135D-7BBB-374A-EBB7-00EAAD24B77C}"/>
              </a:ext>
            </a:extLst>
          </p:cNvPr>
          <p:cNvGrpSpPr/>
          <p:nvPr/>
        </p:nvGrpSpPr>
        <p:grpSpPr>
          <a:xfrm>
            <a:off x="60385" y="1013070"/>
            <a:ext cx="8642230" cy="1753274"/>
            <a:chOff x="259180" y="13638240"/>
            <a:chExt cx="15453033" cy="3135002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F0831F7E-A95C-5B82-E593-512914B72234}"/>
                </a:ext>
              </a:extLst>
            </p:cNvPr>
            <p:cNvGrpSpPr/>
            <p:nvPr/>
          </p:nvGrpSpPr>
          <p:grpSpPr>
            <a:xfrm>
              <a:off x="259180" y="14379735"/>
              <a:ext cx="14702898" cy="2393507"/>
              <a:chOff x="259180" y="14379735"/>
              <a:chExt cx="14702898" cy="2393507"/>
            </a:xfrm>
          </p:grpSpPr>
          <p:pic>
            <p:nvPicPr>
              <p:cNvPr id="24" name="Picture 1">
                <a:extLst>
                  <a:ext uri="{FF2B5EF4-FFF2-40B4-BE49-F238E27FC236}">
                    <a16:creationId xmlns:a16="http://schemas.microsoft.com/office/drawing/2014/main" id="{1098105C-488F-1004-D289-46CF58C30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2201"/>
              <a:stretch>
                <a:fillRect/>
              </a:stretch>
            </p:blipFill>
            <p:spPr>
              <a:xfrm>
                <a:off x="259180" y="14379736"/>
                <a:ext cx="14702898" cy="23935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6" name="곱하기 기호 25">
                <a:extLst>
                  <a:ext uri="{FF2B5EF4-FFF2-40B4-BE49-F238E27FC236}">
                    <a16:creationId xmlns:a16="http://schemas.microsoft.com/office/drawing/2014/main" id="{C62933F7-A5BD-EFB4-DE4B-E298D5BE22C3}"/>
                  </a:ext>
                </a:extLst>
              </p:cNvPr>
              <p:cNvSpPr/>
              <p:nvPr/>
            </p:nvSpPr>
            <p:spPr>
              <a:xfrm>
                <a:off x="9847115" y="14379735"/>
                <a:ext cx="2280184" cy="2047789"/>
              </a:xfrm>
              <a:prstGeom prst="mathMultiply">
                <a:avLst>
                  <a:gd name="adj1" fmla="val 8970"/>
                </a:avLst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ptos Narrow" panose="020B0004020202020204" pitchFamily="34" charset="0"/>
                </a:endParaRPr>
              </a:p>
            </p:txBody>
          </p:sp>
          <p:sp>
            <p:nvSpPr>
              <p:cNvPr id="28" name="곱하기 기호 27">
                <a:extLst>
                  <a:ext uri="{FF2B5EF4-FFF2-40B4-BE49-F238E27FC236}">
                    <a16:creationId xmlns:a16="http://schemas.microsoft.com/office/drawing/2014/main" id="{2779AAB2-0373-0593-46DD-49053C1756DF}"/>
                  </a:ext>
                </a:extLst>
              </p:cNvPr>
              <p:cNvSpPr/>
              <p:nvPr/>
            </p:nvSpPr>
            <p:spPr>
              <a:xfrm>
                <a:off x="7332699" y="14379735"/>
                <a:ext cx="2280183" cy="2047788"/>
              </a:xfrm>
              <a:prstGeom prst="mathMultiply">
                <a:avLst>
                  <a:gd name="adj1" fmla="val 8970"/>
                </a:avLst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ptos Narrow" panose="020B0004020202020204" pitchFamily="34" charset="0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F21C812-00C5-513C-A9D0-A567BBD581B2}"/>
                </a:ext>
              </a:extLst>
            </p:cNvPr>
            <p:cNvGrpSpPr/>
            <p:nvPr/>
          </p:nvGrpSpPr>
          <p:grpSpPr>
            <a:xfrm>
              <a:off x="784860" y="13658771"/>
              <a:ext cx="4235859" cy="1385358"/>
              <a:chOff x="784860" y="13658771"/>
              <a:chExt cx="4235859" cy="13853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69732E-B111-EE54-5F88-FF0D64060F6E}"/>
                  </a:ext>
                </a:extLst>
              </p:cNvPr>
              <p:cNvSpPr txBox="1"/>
              <p:nvPr/>
            </p:nvSpPr>
            <p:spPr>
              <a:xfrm>
                <a:off x="784860" y="13658771"/>
                <a:ext cx="4235859" cy="6757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Aptos Narrow" panose="020B0004020202020204" pitchFamily="34" charset="0"/>
                  </a:rPr>
                  <a:t>Reconstruction point</a:t>
                </a:r>
              </a:p>
            </p:txBody>
          </p:sp>
          <p:cxnSp>
            <p:nvCxnSpPr>
              <p:cNvPr id="23" name="직선 화살표 연결선 22">
                <a:extLst>
                  <a:ext uri="{FF2B5EF4-FFF2-40B4-BE49-F238E27FC236}">
                    <a16:creationId xmlns:a16="http://schemas.microsoft.com/office/drawing/2014/main" id="{6ABAFC72-762D-5D34-246E-1219EAFE7B64}"/>
                  </a:ext>
                </a:extLst>
              </p:cNvPr>
              <p:cNvCxnSpPr>
                <a:cxnSpLocks/>
                <a:endCxn id="22" idx="2"/>
              </p:cNvCxnSpPr>
              <p:nvPr/>
            </p:nvCxnSpPr>
            <p:spPr>
              <a:xfrm flipV="1">
                <a:off x="2897185" y="14334566"/>
                <a:ext cx="5604" cy="70956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BCCBCB08-4452-8A9F-5249-2AA6F768B458}"/>
                </a:ext>
              </a:extLst>
            </p:cNvPr>
            <p:cNvGrpSpPr/>
            <p:nvPr/>
          </p:nvGrpSpPr>
          <p:grpSpPr>
            <a:xfrm>
              <a:off x="11476354" y="13638240"/>
              <a:ext cx="4235859" cy="2641013"/>
              <a:chOff x="11476354" y="13638240"/>
              <a:chExt cx="4235859" cy="264101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50F9E6-C233-4107-90CE-9C85CD1C79B5}"/>
                  </a:ext>
                </a:extLst>
              </p:cNvPr>
              <p:cNvSpPr txBox="1"/>
              <p:nvPr/>
            </p:nvSpPr>
            <p:spPr>
              <a:xfrm>
                <a:off x="11476354" y="13638240"/>
                <a:ext cx="4235859" cy="6757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Aptos Narrow" panose="020B0004020202020204" pitchFamily="34" charset="0"/>
                  </a:rPr>
                  <a:t>Measurement point</a:t>
                </a:r>
              </a:p>
            </p:txBody>
          </p:sp>
          <p:cxnSp>
            <p:nvCxnSpPr>
              <p:cNvPr id="21" name="직선 화살표 연결선 20">
                <a:extLst>
                  <a:ext uri="{FF2B5EF4-FFF2-40B4-BE49-F238E27FC236}">
                    <a16:creationId xmlns:a16="http://schemas.microsoft.com/office/drawing/2014/main" id="{57A7EB12-DAD6-F516-8CDD-DA456F4F325D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13594283" y="14314035"/>
                <a:ext cx="0" cy="19652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DA4C09FA-199F-B918-308D-A530183BB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675736"/>
              </p:ext>
            </p:extLst>
          </p:nvPr>
        </p:nvGraphicFramePr>
        <p:xfrm>
          <a:off x="8789288" y="727757"/>
          <a:ext cx="3273248" cy="23979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6624">
                  <a:extLst>
                    <a:ext uri="{9D8B030D-6E8A-4147-A177-3AD203B41FA5}">
                      <a16:colId xmlns:a16="http://schemas.microsoft.com/office/drawing/2014/main" val="1122859503"/>
                    </a:ext>
                  </a:extLst>
                </a:gridCol>
                <a:gridCol w="1636624">
                  <a:extLst>
                    <a:ext uri="{9D8B030D-6E8A-4147-A177-3AD203B41FA5}">
                      <a16:colId xmlns:a16="http://schemas.microsoft.com/office/drawing/2014/main" val="1714398999"/>
                    </a:ext>
                  </a:extLst>
                </a:gridCol>
              </a:tblGrid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Parameters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Specifications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751219449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Energy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70 MeV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3391398282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Charge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/>
                        <a:t>200 </a:t>
                      </a:r>
                      <a:r>
                        <a:rPr lang="en-US" altLang="ko-KR" sz="1600" err="1"/>
                        <a:t>pC</a:t>
                      </a:r>
                      <a:endParaRPr lang="ko-KR" altLang="en-US" sz="160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707832697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/>
                        <a:t># of particles</a:t>
                      </a:r>
                      <a:endParaRPr lang="ko-KR" altLang="en-US" sz="160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100,000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3953936851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/>
                        <a:t>Space charge</a:t>
                      </a:r>
                      <a:endParaRPr lang="ko-KR" altLang="en-US" sz="160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OFF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3989810474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Bunch length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1.2739 </a:t>
                      </a:r>
                      <a:r>
                        <a:rPr lang="en-US" altLang="ko-KR" sz="1600" dirty="0" err="1"/>
                        <a:t>ps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1131307974"/>
                  </a:ext>
                </a:extLst>
              </a:tr>
              <a:tr h="2968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Phase increment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0.1 deg</a:t>
                      </a:r>
                      <a:endParaRPr lang="ko-KR" altLang="en-US" sz="1600" dirty="0"/>
                    </a:p>
                  </a:txBody>
                  <a:tcPr marL="98722" marR="98722" marT="49361" marB="49361"/>
                </a:tc>
                <a:extLst>
                  <a:ext uri="{0D108BD9-81ED-4DB2-BD59-A6C34878D82A}">
                    <a16:rowId xmlns:a16="http://schemas.microsoft.com/office/drawing/2014/main" val="4199546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00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11B17-0905-C700-3C57-1C01FE64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2E2E2507-DD37-C687-39D3-8136C7F7EA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b="1" dirty="0"/>
                  <a:t>Data preprocessing: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𝝋</m:t>
                        </m:r>
                      </m:sub>
                    </m:sSub>
                  </m:oMath>
                </a14:m>
                <a:r>
                  <a:rPr lang="en-US" altLang="ko-KR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𝚽</m:t>
                        </m:r>
                      </m:e>
                      <m:sub>
                        <m:r>
                          <a:rPr lang="en-US" altLang="ko-KR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𝐛𝐞𝐚𝐦</m:t>
                        </m:r>
                      </m:sub>
                    </m:sSub>
                  </m:oMath>
                </a14:m>
                <a:r>
                  <a:rPr lang="en-US" altLang="ko-KR" b="1" dirty="0"/>
                  <a:t>, and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ko-KR" b="1" dirty="0"/>
                  <a:t>.</a:t>
                </a:r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2E2E2507-DD37-C687-39D3-8136C7F7E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  <a:blipFill>
                <a:blip r:embed="rId2"/>
                <a:stretch>
                  <a:fillRect l="-1507" t="-8036" b="-178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49F62D-100C-D52A-3D5B-3C331660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CE59996D-A943-45A5-FD07-513C5EB9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1458C204-723C-3D01-D97A-74AE570F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7AE920E-DDA6-D540-0B1A-25FC41A6CB89}"/>
              </a:ext>
            </a:extLst>
          </p:cNvPr>
          <p:cNvGrpSpPr/>
          <p:nvPr/>
        </p:nvGrpSpPr>
        <p:grpSpPr>
          <a:xfrm>
            <a:off x="304799" y="2684891"/>
            <a:ext cx="11582402" cy="3106490"/>
            <a:chOff x="1334408" y="32755813"/>
            <a:chExt cx="12509701" cy="335520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E985AF6-CD0E-4DC3-2BBF-CDC50DEE0DD3}"/>
                </a:ext>
              </a:extLst>
            </p:cNvPr>
            <p:cNvGrpSpPr/>
            <p:nvPr/>
          </p:nvGrpSpPr>
          <p:grpSpPr>
            <a:xfrm>
              <a:off x="9661826" y="32755813"/>
              <a:ext cx="4182283" cy="3355200"/>
              <a:chOff x="9661826" y="32755813"/>
              <a:chExt cx="4182283" cy="3355200"/>
            </a:xfrm>
          </p:grpSpPr>
          <p:pic>
            <p:nvPicPr>
              <p:cNvPr id="20" name="그림 19" descr="텍스트, 그래프, 라인, 스크린샷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BD7742A-ACB2-6457-C34A-4E06F75A9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826" y="32755813"/>
                <a:ext cx="4182283" cy="33552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B52E9F1-8818-A3F1-FD1A-DDC4DA7BBB7C}"/>
                      </a:ext>
                    </a:extLst>
                  </p:cNvPr>
                  <p:cNvSpPr txBox="1"/>
                  <p:nvPr/>
                </p:nvSpPr>
                <p:spPr>
                  <a:xfrm>
                    <a:off x="11169500" y="33153242"/>
                    <a:ext cx="1397092" cy="48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2800" b="1" i="1" dirty="0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40E6F42-1B27-7DFA-FF21-5455390F53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69500" y="33153242"/>
                    <a:ext cx="1397092" cy="48638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2134CF7-584E-C57C-2E06-ADDD711D0C1C}"/>
                </a:ext>
              </a:extLst>
            </p:cNvPr>
            <p:cNvGrpSpPr/>
            <p:nvPr/>
          </p:nvGrpSpPr>
          <p:grpSpPr>
            <a:xfrm>
              <a:off x="5498117" y="32755813"/>
              <a:ext cx="4182283" cy="3355200"/>
              <a:chOff x="5498117" y="32755813"/>
              <a:chExt cx="4182283" cy="3355200"/>
            </a:xfrm>
          </p:grpSpPr>
          <p:pic>
            <p:nvPicPr>
              <p:cNvPr id="18" name="그림 17" descr="텍스트, 라인, 그래프, 번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69ADB82-E7A0-A074-3180-07BCB665D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117" y="32755813"/>
                <a:ext cx="4182283" cy="33552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A5397D8-34AD-C319-B4D4-1DC8C50F8969}"/>
                      </a:ext>
                    </a:extLst>
                  </p:cNvPr>
                  <p:cNvSpPr txBox="1"/>
                  <p:nvPr/>
                </p:nvSpPr>
                <p:spPr>
                  <a:xfrm>
                    <a:off x="6340973" y="33153245"/>
                    <a:ext cx="1397092" cy="452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0" dirty="0" smtClean="0"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e>
                            <m:sub>
                              <m:r>
                                <a:rPr lang="en-US" altLang="ko-KR" sz="2800" b="1" i="0" dirty="0" smtClean="0">
                                  <a:latin typeface="Cambria Math" panose="02040503050406030204" pitchFamily="18" charset="0"/>
                                </a:rPr>
                                <m:t>𝐛𝐞𝐚𝐦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634E4A8-F9A7-3926-6C2F-28F0B9CB8D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973" y="33153245"/>
                    <a:ext cx="1397092" cy="45296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1C806AC-0E29-4082-9778-942DDDB14D77}"/>
                </a:ext>
              </a:extLst>
            </p:cNvPr>
            <p:cNvGrpSpPr/>
            <p:nvPr/>
          </p:nvGrpSpPr>
          <p:grpSpPr>
            <a:xfrm>
              <a:off x="1334408" y="32755813"/>
              <a:ext cx="4182283" cy="3355200"/>
              <a:chOff x="1334408" y="32755813"/>
              <a:chExt cx="4182283" cy="3355200"/>
            </a:xfrm>
          </p:grpSpPr>
          <p:pic>
            <p:nvPicPr>
              <p:cNvPr id="16" name="그림 15" descr="텍스트, 도표, 그래프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BB695A7-C14B-D149-D1FD-4D8CFE0F6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4408" y="32755813"/>
                <a:ext cx="4182283" cy="33552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7DA70E0-FA64-DA24-61C6-E2BF4B41DBF5}"/>
                      </a:ext>
                    </a:extLst>
                  </p:cNvPr>
                  <p:cNvSpPr txBox="1"/>
                  <p:nvPr/>
                </p:nvSpPr>
                <p:spPr>
                  <a:xfrm>
                    <a:off x="2152154" y="33138811"/>
                    <a:ext cx="1397092" cy="486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ko-KR" sz="2800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8D424966-7FA8-4A6D-293F-D7ADC68AF2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2154" y="33138811"/>
                    <a:ext cx="1397092" cy="48660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6329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DBA531-D2B9-CA9C-80DB-424CFA1AE920}"/>
              </a:ext>
            </a:extLst>
          </p:cNvPr>
          <p:cNvSpPr txBox="1"/>
          <p:nvPr/>
        </p:nvSpPr>
        <p:spPr>
          <a:xfrm>
            <a:off x="157815" y="1096032"/>
            <a:ext cx="1026253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We obtained the phase advance from booster cavity phase sweep.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Before move on to apply tomography step, the angle-momentum data, called sinogram, is needed.</a:t>
            </a:r>
          </a:p>
        </p:txBody>
      </p:sp>
    </p:spTree>
    <p:extLst>
      <p:ext uri="{BB962C8B-B14F-4D97-AF65-F5344CB8AC3E}">
        <p14:creationId xmlns:p14="http://schemas.microsoft.com/office/powerpoint/2010/main" val="404854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3916-84E3-9DBA-04DB-48C0E4DE3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98B5AE-A4A3-1D2A-7944-AC9B8D51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en-US" altLang="ko-KR" b="1" dirty="0"/>
              <a:t>Angle sweep data-taking: Sinogram.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6DB79B-32E9-9AC0-63C7-CC71A641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A20D0EFF-C9FE-4DB5-C59F-003A4D20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49AA3E57-732C-66C2-38AA-41FEEF7E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0DC40AD-A25B-BBE8-9751-C354AC8BA6C2}"/>
              </a:ext>
            </a:extLst>
          </p:cNvPr>
          <p:cNvGrpSpPr/>
          <p:nvPr/>
        </p:nvGrpSpPr>
        <p:grpSpPr>
          <a:xfrm>
            <a:off x="2037767" y="906869"/>
            <a:ext cx="8555902" cy="4002304"/>
            <a:chOff x="4035653" y="37308518"/>
            <a:chExt cx="9673668" cy="4525176"/>
          </a:xfrm>
        </p:grpSpPr>
        <p:pic>
          <p:nvPicPr>
            <p:cNvPr id="9" name="그림 8" descr="텍스트, 스크린샷, 다채로움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757EA3B-0BDC-4B74-ED14-FAF10E738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617" y="37308518"/>
              <a:ext cx="4517704" cy="4525176"/>
            </a:xfrm>
            <a:prstGeom prst="rect">
              <a:avLst/>
            </a:prstGeom>
          </p:spPr>
        </p:pic>
        <p:pic>
          <p:nvPicPr>
            <p:cNvPr id="10" name="그림 9" descr="텍스트, 스크린샷, 그래프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672BCAD-0FFD-BBC2-7157-301F22F4E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653" y="37718880"/>
              <a:ext cx="4635820" cy="372641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DC0CFD-F55F-C33B-B0FE-F4676EF9891E}"/>
              </a:ext>
            </a:extLst>
          </p:cNvPr>
          <p:cNvSpPr txBox="1"/>
          <p:nvPr/>
        </p:nvSpPr>
        <p:spPr>
          <a:xfrm>
            <a:off x="157815" y="4918884"/>
            <a:ext cx="1186908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A sinogram, which serves as angle sweep data, can be generated based on the measurement of the phase advance.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By utilizing this sinogram data in conjunction with a one-dimensional momentum distribution, LPS can be reconstructed.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D501C-D885-034C-C9C2-3B5EEF911414}"/>
              </a:ext>
            </a:extLst>
          </p:cNvPr>
          <p:cNvSpPr txBox="1"/>
          <p:nvPr/>
        </p:nvSpPr>
        <p:spPr>
          <a:xfrm rot="16200000">
            <a:off x="577879" y="2982134"/>
            <a:ext cx="2134536" cy="4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highlight>
                  <a:srgbClr val="FFFFFF"/>
                </a:highlight>
              </a:rPr>
              <a:t>RF cavity phase</a:t>
            </a:r>
          </a:p>
        </p:txBody>
      </p:sp>
    </p:spTree>
    <p:extLst>
      <p:ext uri="{BB962C8B-B14F-4D97-AF65-F5344CB8AC3E}">
        <p14:creationId xmlns:p14="http://schemas.microsoft.com/office/powerpoint/2010/main" val="391301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0BD7-0F01-5CC4-2A84-1F43F105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25519-9AFF-7091-AC62-7D6D1222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① </a:t>
            </a:r>
            <a:r>
              <a:rPr lang="en-US" altLang="ko-KR" b="1" dirty="0"/>
              <a:t>Tomography result: use the whole data.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16102A-06E4-A5A2-3824-9D562F32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53103200-3148-EBF0-E97B-38E0EB0C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301422A7-E551-6FEF-72C5-E80F0A5F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18" name="그림 17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82C0EE-00A5-3976-F160-B9F1B914A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44" y="4008343"/>
            <a:ext cx="5485012" cy="248322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D1BAF953-036E-6A22-260D-0906A7A7C528}"/>
              </a:ext>
            </a:extLst>
          </p:cNvPr>
          <p:cNvGrpSpPr/>
          <p:nvPr/>
        </p:nvGrpSpPr>
        <p:grpSpPr>
          <a:xfrm>
            <a:off x="112463" y="729818"/>
            <a:ext cx="5617654" cy="2913400"/>
            <a:chOff x="2415096" y="741424"/>
            <a:chExt cx="5617654" cy="2913400"/>
          </a:xfrm>
        </p:grpSpPr>
        <p:pic>
          <p:nvPicPr>
            <p:cNvPr id="9" name="그림 8" descr="텍스트, 도표, 라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139CF43-FB42-1666-C7A9-BB3C4A119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5096" y="741424"/>
              <a:ext cx="5617654" cy="2913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006C5A5-55EA-B52B-3951-C4BBDC3B4BBA}"/>
                    </a:ext>
                  </a:extLst>
                </p:cNvPr>
                <p:cNvSpPr txBox="1"/>
                <p:nvPr/>
              </p:nvSpPr>
              <p:spPr>
                <a:xfrm>
                  <a:off x="2978152" y="2679684"/>
                  <a:ext cx="2006598" cy="4778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𝐬𝐢𝐦</m:t>
                            </m:r>
                          </m:sub>
                        </m:s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𝟑𝟐𝟕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006C5A5-55EA-B52B-3951-C4BBDC3B4B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152" y="2679684"/>
                  <a:ext cx="2006598" cy="47782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098F58D-B0CB-82F9-6BF8-D2099004D3FB}"/>
                    </a:ext>
                  </a:extLst>
                </p:cNvPr>
                <p:cNvSpPr txBox="1"/>
                <p:nvPr/>
              </p:nvSpPr>
              <p:spPr>
                <a:xfrm>
                  <a:off x="5253068" y="2679684"/>
                  <a:ext cx="2006598" cy="4778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𝒆𝒔𝒕𝒊</m:t>
                            </m:r>
                          </m:sub>
                        </m:sSub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𝟏𝟕</m:t>
                        </m:r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solidFill>
                      <a:srgbClr val="FF0000"/>
                    </a:solidFill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098F58D-B0CB-82F9-6BF8-D2099004D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3068" y="2679684"/>
                  <a:ext cx="2006598" cy="47782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48351E-59A2-79F8-B052-ED0A266CC274}"/>
                  </a:ext>
                </a:extLst>
              </p:cNvPr>
              <p:cNvSpPr txBox="1"/>
              <p:nvPr/>
            </p:nvSpPr>
            <p:spPr>
              <a:xfrm>
                <a:off x="5730117" y="728501"/>
                <a:ext cx="6510266" cy="2373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Original bunch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sim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=0.327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altLang="ko-KR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A lot of artifacts from both unevenly spaced data, and algorithm.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Estimated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esti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is 0.583 mm, which has 78% error.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48351E-59A2-79F8-B052-ED0A266CC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117" y="728501"/>
                <a:ext cx="6510266" cy="2373535"/>
              </a:xfrm>
              <a:prstGeom prst="rect">
                <a:avLst/>
              </a:prstGeom>
              <a:blipFill>
                <a:blip r:embed="rId6"/>
                <a:stretch>
                  <a:fillRect l="-655" r="-5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5569D5-BA1B-E426-4F3C-85403F55F45E}"/>
                  </a:ext>
                </a:extLst>
              </p:cNvPr>
              <p:cNvSpPr txBox="1"/>
              <p:nvPr/>
            </p:nvSpPr>
            <p:spPr>
              <a:xfrm>
                <a:off x="0" y="3923836"/>
                <a:ext cx="6096000" cy="2323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From 1D profiles, we can see the noise clearly.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Need to suppress that noise component to improve tomography performance.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dirty="0"/>
                  <a:t>Investigate two major dependencies: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</m:sSub>
                  </m:oMath>
                </a14:m>
                <a:r>
                  <a:rPr lang="en-US" altLang="ko-KR" dirty="0"/>
                  <a:t>, charge cut.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5569D5-BA1B-E426-4F3C-85403F55F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23836"/>
                <a:ext cx="6096000" cy="2323008"/>
              </a:xfrm>
              <a:prstGeom prst="rect">
                <a:avLst/>
              </a:prstGeom>
              <a:blipFill>
                <a:blip r:embed="rId7"/>
                <a:stretch>
                  <a:fillRect l="-700" b="-34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2A3B511-10FA-E0BE-5BA8-81455F60187D}"/>
              </a:ext>
            </a:extLst>
          </p:cNvPr>
          <p:cNvCxnSpPr/>
          <p:nvPr/>
        </p:nvCxnSpPr>
        <p:spPr>
          <a:xfrm>
            <a:off x="112463" y="3803650"/>
            <a:ext cx="1181283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8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E3C5D-DD13-C156-E7E3-9B961D24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B9FE3ECD-FAEE-5616-E2ED-C448E02FF9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</p:spPr>
            <p:txBody>
              <a:bodyPr>
                <a:normAutofit/>
              </a:bodyPr>
              <a:lstStyle/>
              <a:p>
                <a:r>
                  <a:rPr lang="ko-KR" altLang="en-US" b="1" dirty="0"/>
                  <a:t>① </a:t>
                </a:r>
                <a:r>
                  <a:rPr lang="en-US" altLang="ko-KR" b="1" dirty="0"/>
                  <a:t>Tomography results: Investigate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dirty="0">
                            <a:latin typeface="Cambria Math" panose="02040503050406030204" pitchFamily="18" charset="0"/>
                          </a:rPr>
                          <m:t>𝚽</m:t>
                        </m:r>
                      </m:e>
                      <m:sub>
                        <m:r>
                          <a:rPr lang="en-US" altLang="ko-KR" b="1" dirty="0">
                            <a:latin typeface="Cambria Math" panose="02040503050406030204" pitchFamily="18" charset="0"/>
                          </a:rPr>
                          <m:t>𝐛𝐞𝐚𝐦</m:t>
                        </m:r>
                      </m:sub>
                    </m:sSub>
                  </m:oMath>
                </a14:m>
                <a:r>
                  <a:rPr lang="en-US" altLang="ko-KR" b="1" dirty="0"/>
                  <a:t> dependency.</a:t>
                </a:r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B9FE3ECD-FAEE-5616-E2ED-C448E02FF9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385" y="60387"/>
                <a:ext cx="10515600" cy="681037"/>
              </a:xfrm>
              <a:blipFill>
                <a:blip r:embed="rId2"/>
                <a:stretch>
                  <a:fillRect l="-1507" t="-7143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C60D1A-FE9B-76CD-4B85-502DCC50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38B8CBC7-6A5B-74C2-D4CD-8F6338E8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31CE359A-B47E-3C0A-0FA8-63D406C8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7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92B1153-0E5F-5643-D7D6-C9448FA0E361}"/>
              </a:ext>
            </a:extLst>
          </p:cNvPr>
          <p:cNvGrpSpPr/>
          <p:nvPr/>
        </p:nvGrpSpPr>
        <p:grpSpPr>
          <a:xfrm>
            <a:off x="3834525" y="929967"/>
            <a:ext cx="4650540" cy="3022444"/>
            <a:chOff x="15275524" y="28712243"/>
            <a:chExt cx="5539204" cy="3600000"/>
          </a:xfrm>
        </p:grpSpPr>
        <p:pic>
          <p:nvPicPr>
            <p:cNvPr id="9" name="그림 8" descr="텍스트, 라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869706B-CC97-C4E5-143D-22CA2363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5524" y="28712243"/>
              <a:ext cx="5539204" cy="3600000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F31EC3B-51CE-C929-5676-8C53F9304C01}"/>
                </a:ext>
              </a:extLst>
            </p:cNvPr>
            <p:cNvSpPr/>
            <p:nvPr/>
          </p:nvSpPr>
          <p:spPr>
            <a:xfrm>
              <a:off x="19352717" y="29166744"/>
              <a:ext cx="546100" cy="2924175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</a:t>
              </a:r>
              <a:endParaRPr lang="ko-KR" altLang="en-US" dirty="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B8E99B2-EAC5-64B2-2436-1D3AC172C91D}"/>
              </a:ext>
            </a:extLst>
          </p:cNvPr>
          <p:cNvGrpSpPr/>
          <p:nvPr/>
        </p:nvGrpSpPr>
        <p:grpSpPr>
          <a:xfrm>
            <a:off x="1467543" y="4437353"/>
            <a:ext cx="9762211" cy="1865668"/>
            <a:chOff x="1246563" y="817334"/>
            <a:chExt cx="9762211" cy="1865668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4B76F533-22EA-3A9F-0E5C-56915E9F2F7E}"/>
                </a:ext>
              </a:extLst>
            </p:cNvPr>
            <p:cNvGrpSpPr/>
            <p:nvPr/>
          </p:nvGrpSpPr>
          <p:grpSpPr>
            <a:xfrm>
              <a:off x="1246563" y="817334"/>
              <a:ext cx="7281773" cy="1865668"/>
              <a:chOff x="3178333" y="17692458"/>
              <a:chExt cx="14612980" cy="3744000"/>
            </a:xfrm>
          </p:grpSpPr>
          <p:pic>
            <p:nvPicPr>
              <p:cNvPr id="24" name="그림 23" descr="텍스트, 도표, 그래프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B984FDC-33EE-86BA-77E9-97E1749D3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32079" y="17692458"/>
                <a:ext cx="4659234" cy="3744000"/>
              </a:xfrm>
              <a:prstGeom prst="rect">
                <a:avLst/>
              </a:prstGeom>
            </p:spPr>
          </p:pic>
          <p:pic>
            <p:nvPicPr>
              <p:cNvPr id="25" name="그림 24" descr="텍스트, 라인, 그래프, 도표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B924B87-9A73-32E8-017E-6E117733D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8333" y="17692458"/>
                <a:ext cx="4659234" cy="3744000"/>
              </a:xfrm>
              <a:prstGeom prst="rect">
                <a:avLst/>
              </a:prstGeom>
            </p:spPr>
          </p:pic>
          <p:pic>
            <p:nvPicPr>
              <p:cNvPr id="26" name="그림 25" descr="텍스트, 그래프, 도표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C097AB4-1522-427D-552A-34C0EC351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2199" y="17692458"/>
                <a:ext cx="4659234" cy="3744000"/>
              </a:xfrm>
              <a:prstGeom prst="rect">
                <a:avLst/>
              </a:prstGeom>
            </p:spPr>
          </p:pic>
        </p:grpSp>
        <p:pic>
          <p:nvPicPr>
            <p:cNvPr id="15" name="그림 14" descr="텍스트, 도표, 라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4404D74-9F13-39CF-7813-ABC55C9F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8117" y="817334"/>
              <a:ext cx="2320657" cy="186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0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17248-D358-C2D8-7CCF-0E5649D37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D91087-CDFB-B335-A1D3-5E673E875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① </a:t>
            </a:r>
            <a:r>
              <a:rPr lang="en-US" altLang="ko-KR" b="1" dirty="0"/>
              <a:t>Tomography results: Investigate charge cut dependency.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936EDC-1A26-D746-A839-8E6CF67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6FA15910-E8E8-54C7-B6C4-61F33916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09E80A4E-9260-6737-1636-0095E0D6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8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AE1B609B-7D5A-94A4-D20E-C5AB2A75D5DA}"/>
              </a:ext>
            </a:extLst>
          </p:cNvPr>
          <p:cNvGrpSpPr/>
          <p:nvPr/>
        </p:nvGrpSpPr>
        <p:grpSpPr>
          <a:xfrm>
            <a:off x="338254" y="928267"/>
            <a:ext cx="11515491" cy="2055300"/>
            <a:chOff x="408104" y="1163530"/>
            <a:chExt cx="11515491" cy="205530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C95D3947-43F3-08A0-43D5-F98AC115DDCE}"/>
                </a:ext>
              </a:extLst>
            </p:cNvPr>
            <p:cNvGrpSpPr/>
            <p:nvPr/>
          </p:nvGrpSpPr>
          <p:grpSpPr>
            <a:xfrm>
              <a:off x="408104" y="1354030"/>
              <a:ext cx="11515491" cy="1864800"/>
              <a:chOff x="410184" y="3199075"/>
              <a:chExt cx="11515491" cy="1864800"/>
            </a:xfrm>
          </p:grpSpPr>
          <p:pic>
            <p:nvPicPr>
              <p:cNvPr id="31" name="그림 30" descr="텍스트, 스크린샷, 도표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C90C82F-40C0-3ECB-4C7E-98DE03EEA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51058" y="3199075"/>
                <a:ext cx="2674617" cy="1864800"/>
              </a:xfrm>
              <a:prstGeom prst="rect">
                <a:avLst/>
              </a:prstGeom>
            </p:spPr>
          </p:pic>
          <p:pic>
            <p:nvPicPr>
              <p:cNvPr id="33" name="그림 32" descr="텍스트, 라인, 도표, 스크린샷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CEB0B24-C125-8E28-B47B-00F56B597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184" y="3199075"/>
                <a:ext cx="2674617" cy="1864800"/>
              </a:xfrm>
              <a:prstGeom prst="rect">
                <a:avLst/>
              </a:prstGeom>
            </p:spPr>
          </p:pic>
          <p:pic>
            <p:nvPicPr>
              <p:cNvPr id="35" name="그림 34" descr="텍스트, 도표, 스크린샷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871BE00-9970-2174-C8A6-DC52A015A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7142" y="3199075"/>
                <a:ext cx="2674617" cy="1864800"/>
              </a:xfrm>
              <a:prstGeom prst="rect">
                <a:avLst/>
              </a:prstGeom>
            </p:spPr>
          </p:pic>
          <p:pic>
            <p:nvPicPr>
              <p:cNvPr id="37" name="그림 36" descr="텍스트, 스크린샷, 도표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5884803-663A-432E-136F-BA80D249B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4100" y="3199075"/>
                <a:ext cx="2674617" cy="1864800"/>
              </a:xfrm>
              <a:prstGeom prst="rect">
                <a:avLst/>
              </a:prstGeom>
            </p:spPr>
          </p:pic>
        </p:grpSp>
        <p:sp>
          <p:nvSpPr>
            <p:cNvPr id="42" name="화살표: 오른쪽 41">
              <a:extLst>
                <a:ext uri="{FF2B5EF4-FFF2-40B4-BE49-F238E27FC236}">
                  <a16:creationId xmlns:a16="http://schemas.microsoft.com/office/drawing/2014/main" id="{93005F7E-DAF1-77ED-6B7C-1C32B0579190}"/>
                </a:ext>
              </a:extLst>
            </p:cNvPr>
            <p:cNvSpPr/>
            <p:nvPr/>
          </p:nvSpPr>
          <p:spPr>
            <a:xfrm>
              <a:off x="2254250" y="1216660"/>
              <a:ext cx="7651750" cy="279400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9A090806-A36D-0FFB-EC14-9B855CF9A05A}"/>
                </a:ext>
              </a:extLst>
            </p:cNvPr>
            <p:cNvSpPr/>
            <p:nvPr/>
          </p:nvSpPr>
          <p:spPr>
            <a:xfrm>
              <a:off x="1020243" y="1163530"/>
              <a:ext cx="1310640" cy="381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10% cut</a:t>
              </a:r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A4AD6F7-275E-1969-26DE-8748E3BB46FB}"/>
                </a:ext>
              </a:extLst>
            </p:cNvPr>
            <p:cNvSpPr/>
            <p:nvPr/>
          </p:nvSpPr>
          <p:spPr>
            <a:xfrm>
              <a:off x="3967200" y="1163530"/>
              <a:ext cx="1310640" cy="381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20% cut</a:t>
              </a:r>
              <a:endParaRPr lang="ko-KR" altLang="en-US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D780837-E9B1-9C30-B5BD-50F373EFE492}"/>
                </a:ext>
              </a:extLst>
            </p:cNvPr>
            <p:cNvSpPr/>
            <p:nvPr/>
          </p:nvSpPr>
          <p:spPr>
            <a:xfrm>
              <a:off x="6914157" y="1163530"/>
              <a:ext cx="1310640" cy="381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25% cut</a:t>
              </a:r>
              <a:endParaRPr lang="ko-KR" altLang="en-US" dirty="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05EE0AF2-9987-188D-6A52-A77860813703}"/>
                </a:ext>
              </a:extLst>
            </p:cNvPr>
            <p:cNvSpPr/>
            <p:nvPr/>
          </p:nvSpPr>
          <p:spPr>
            <a:xfrm>
              <a:off x="9861117" y="1163530"/>
              <a:ext cx="1310640" cy="381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30% cut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E5A6D7-1ADE-9677-728F-35977C61AFFC}"/>
                    </a:ext>
                  </a:extLst>
                </p:cNvPr>
                <p:cNvSpPr txBox="1"/>
                <p:nvPr/>
              </p:nvSpPr>
              <p:spPr>
                <a:xfrm>
                  <a:off x="672264" y="2576585"/>
                  <a:ext cx="2006598" cy="42966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𝑠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 10%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=0. 376</m:t>
                        </m:r>
                        <m:r>
                          <m:rPr>
                            <m:sty m:val="p"/>
                          </m:rPr>
                          <a:rPr lang="en-US" altLang="ko-KR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mm</m:t>
                        </m:r>
                      </m:oMath>
                    </m:oMathPara>
                  </a14:m>
                  <a:endParaRPr lang="en-US" altLang="ko-KR" sz="1400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E5A6D7-1ADE-9677-728F-35977C61A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64" y="2576585"/>
                  <a:ext cx="2006598" cy="42966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F09358-A921-F8D4-C017-D5EB81C90576}"/>
                    </a:ext>
                  </a:extLst>
                </p:cNvPr>
                <p:cNvSpPr txBox="1"/>
                <p:nvPr/>
              </p:nvSpPr>
              <p:spPr>
                <a:xfrm>
                  <a:off x="3689071" y="2576585"/>
                  <a:ext cx="2006598" cy="42966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𝑠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 20%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=0. 301</m:t>
                        </m:r>
                        <m:r>
                          <m:rPr>
                            <m:sty m:val="p"/>
                          </m:rPr>
                          <a:rPr lang="en-US" altLang="ko-KR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mm</m:t>
                        </m:r>
                      </m:oMath>
                    </m:oMathPara>
                  </a14:m>
                  <a:endParaRPr lang="en-US" altLang="ko-KR" sz="1400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F09358-A921-F8D4-C017-D5EB81C905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071" y="2576585"/>
                  <a:ext cx="2006598" cy="42966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AF26668-51D8-E263-232A-D75C7EE248B4}"/>
                    </a:ext>
                  </a:extLst>
                </p:cNvPr>
                <p:cNvSpPr txBox="1"/>
                <p:nvPr/>
              </p:nvSpPr>
              <p:spPr>
                <a:xfrm>
                  <a:off x="6566178" y="2576585"/>
                  <a:ext cx="2006598" cy="42966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𝑠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 25%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=0. 276</m:t>
                        </m:r>
                        <m:r>
                          <m:rPr>
                            <m:sty m:val="p"/>
                          </m:rPr>
                          <a:rPr lang="en-US" altLang="ko-KR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mm</m:t>
                        </m:r>
                      </m:oMath>
                    </m:oMathPara>
                  </a14:m>
                  <a:endParaRPr lang="en-US" altLang="ko-KR" sz="1400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AF26668-51D8-E263-232A-D75C7EE24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178" y="2576585"/>
                  <a:ext cx="2006598" cy="42966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3D53F46-7523-D03F-5D6B-65429776E1C0}"/>
                    </a:ext>
                  </a:extLst>
                </p:cNvPr>
                <p:cNvSpPr txBox="1"/>
                <p:nvPr/>
              </p:nvSpPr>
              <p:spPr>
                <a:xfrm>
                  <a:off x="9582987" y="2576585"/>
                  <a:ext cx="2006598" cy="42966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𝑠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 30%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=0. 2</m:t>
                        </m:r>
                        <m:r>
                          <a:rPr lang="en-US" altLang="ko-KR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65</m:t>
                        </m:r>
                        <m:r>
                          <m:rPr>
                            <m:sty m:val="p"/>
                          </m:rPr>
                          <a:rPr lang="en-US" altLang="ko-KR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mm</m:t>
                        </m:r>
                      </m:oMath>
                    </m:oMathPara>
                  </a14:m>
                  <a:endParaRPr lang="en-US" altLang="ko-KR" sz="1400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3D53F46-7523-D03F-5D6B-65429776E1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2987" y="2576585"/>
                  <a:ext cx="2006598" cy="42966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D4D5BC1E-1AB5-74C0-3F50-DA7266E62280}"/>
              </a:ext>
            </a:extLst>
          </p:cNvPr>
          <p:cNvGrpSpPr/>
          <p:nvPr/>
        </p:nvGrpSpPr>
        <p:grpSpPr>
          <a:xfrm>
            <a:off x="7374423" y="3556192"/>
            <a:ext cx="3388394" cy="2722796"/>
            <a:chOff x="4144236" y="762775"/>
            <a:chExt cx="4020334" cy="3230600"/>
          </a:xfrm>
        </p:grpSpPr>
        <p:pic>
          <p:nvPicPr>
            <p:cNvPr id="45" name="그림 44" descr="텍스트, 그래프, 도표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5B0AD1F-5F22-27E3-017D-CDE30A87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4236" y="762775"/>
              <a:ext cx="4020334" cy="3230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456A778-43DD-A94F-007A-AD2C983E34D4}"/>
                    </a:ext>
                  </a:extLst>
                </p:cNvPr>
                <p:cNvSpPr txBox="1"/>
                <p:nvPr/>
              </p:nvSpPr>
              <p:spPr>
                <a:xfrm>
                  <a:off x="4939858" y="3004078"/>
                  <a:ext cx="2429093" cy="56693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𝐬𝐢𝐦</m:t>
                            </m:r>
                          </m:sub>
                        </m:s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𝟑𝟐𝟕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456A778-43DD-A94F-007A-AD2C983E3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9858" y="3004078"/>
                  <a:ext cx="2429093" cy="56693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348B4737-ECE4-3BEB-C251-7C5199ED2E01}"/>
              </a:ext>
            </a:extLst>
          </p:cNvPr>
          <p:cNvGrpSpPr/>
          <p:nvPr/>
        </p:nvGrpSpPr>
        <p:grpSpPr>
          <a:xfrm>
            <a:off x="3086682" y="3495435"/>
            <a:ext cx="3905209" cy="2781803"/>
            <a:chOff x="2115132" y="3299213"/>
            <a:chExt cx="3905209" cy="2781803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A48D1804-13ED-59B8-9D22-9C0EA24A992A}"/>
                </a:ext>
              </a:extLst>
            </p:cNvPr>
            <p:cNvGrpSpPr/>
            <p:nvPr/>
          </p:nvGrpSpPr>
          <p:grpSpPr>
            <a:xfrm>
              <a:off x="2115132" y="3358221"/>
              <a:ext cx="3905209" cy="2722795"/>
              <a:chOff x="7848599" y="1014928"/>
              <a:chExt cx="3905209" cy="2722795"/>
            </a:xfrm>
          </p:grpSpPr>
          <p:pic>
            <p:nvPicPr>
              <p:cNvPr id="53" name="그림 52" descr="텍스트, 도표, 스크린샷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F68C884-A5A8-5902-03A8-C78F93733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8599" y="1014928"/>
                <a:ext cx="3905209" cy="272279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A053EE7-C89D-D265-5CF6-2EF006C7DD93}"/>
                      </a:ext>
                    </a:extLst>
                  </p:cNvPr>
                  <p:cNvSpPr txBox="1"/>
                  <p:nvPr/>
                </p:nvSpPr>
                <p:spPr>
                  <a:xfrm>
                    <a:off x="8682898" y="2900418"/>
                    <a:ext cx="2047274" cy="47782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𝒔</m:t>
                              </m:r>
                              <m: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𝟐𝟐</m:t>
                              </m:r>
                              <m:r>
                                <a:rPr lang="en-US" altLang="ko-KR" sz="1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%</m:t>
                              </m:r>
                            </m:sub>
                          </m:sSub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=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𝟎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.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𝟑𝟑𝟖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r>
                            <a:rPr lang="en-US" altLang="ko-KR" sz="16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𝐦𝐦</m:t>
                          </m:r>
                        </m:oMath>
                      </m:oMathPara>
                    </a14:m>
                    <a:endParaRPr lang="en-US" altLang="ko-KR" sz="1600" b="1" dirty="0">
                      <a:latin typeface="Aptos Narrow" panose="020B000402020202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A053EE7-C89D-D265-5CF6-2EF006C7DD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2898" y="2900418"/>
                    <a:ext cx="2047274" cy="47782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7AAC008C-71EC-5951-F988-9CA3244F6B3B}"/>
                </a:ext>
              </a:extLst>
            </p:cNvPr>
            <p:cNvSpPr/>
            <p:nvPr/>
          </p:nvSpPr>
          <p:spPr>
            <a:xfrm>
              <a:off x="2743200" y="3299213"/>
              <a:ext cx="2459736" cy="381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22% Charge cut</a:t>
              </a:r>
              <a:endParaRPr lang="ko-KR" altLang="en-US" b="1" dirty="0"/>
            </a:p>
          </p:txBody>
        </p:sp>
      </p:grp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8FE34BE8-50CA-8EE7-7FF7-12EEBE2B0A2F}"/>
              </a:ext>
            </a:extLst>
          </p:cNvPr>
          <p:cNvSpPr/>
          <p:nvPr/>
        </p:nvSpPr>
        <p:spPr>
          <a:xfrm>
            <a:off x="388615" y="4367110"/>
            <a:ext cx="2468886" cy="149267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55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693D7-4498-B257-16EF-8B26F9B5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820970-97C7-9AD7-0B52-C25A30DE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7"/>
            <a:ext cx="10515600" cy="681037"/>
          </a:xfrm>
        </p:spPr>
        <p:txBody>
          <a:bodyPr>
            <a:normAutofit/>
          </a:bodyPr>
          <a:lstStyle/>
          <a:p>
            <a:r>
              <a:rPr lang="ko-KR" altLang="en-US" b="1" dirty="0"/>
              <a:t>① </a:t>
            </a:r>
            <a:r>
              <a:rPr lang="en-US" altLang="ko-KR" b="1" dirty="0"/>
              <a:t>Tomography results: Compare between initial and cutting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563058-FC50-B1F9-80A1-BBDD82EC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CaPhE Lab meeting</a:t>
            </a:r>
            <a:endParaRPr lang="ko-KR" altLang="en-US"/>
          </a:p>
        </p:txBody>
      </p:sp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E517FAA0-9F24-B46B-E32D-8365665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2025. 09. 05</a:t>
            </a:r>
            <a:endParaRPr lang="ko-KR" altLang="en-US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087BF316-7A57-E33B-7403-0196A623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6" name="그림 5" descr="텍스트, 폰트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E52906-2FC6-2E21-838E-CD2E465B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332" y="3924770"/>
            <a:ext cx="6352138" cy="2635363"/>
          </a:xfrm>
          <a:prstGeom prst="rect">
            <a:avLst/>
          </a:prstGeom>
        </p:spPr>
      </p:pic>
      <p:pic>
        <p:nvPicPr>
          <p:cNvPr id="10" name="그림 9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8434F3-F96E-D7CD-67AD-12F3182A8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" y="3869634"/>
            <a:ext cx="3905209" cy="2722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2E8289-0336-AD70-56DF-366E9033C913}"/>
                  </a:ext>
                </a:extLst>
              </p:cNvPr>
              <p:cNvSpPr txBox="1"/>
              <p:nvPr/>
            </p:nvSpPr>
            <p:spPr>
              <a:xfrm>
                <a:off x="1412008" y="5542757"/>
                <a:ext cx="2047274" cy="4778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𝝈</m:t>
                          </m:r>
                        </m:e>
                        <m:sub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𝒔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𝟐𝟐</m:t>
                          </m:r>
                          <m:r>
                            <a:rPr lang="en-US" altLang="ko-K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%</m:t>
                          </m:r>
                        </m:sub>
                      </m:sSub>
                      <m:r>
                        <a:rPr lang="en-US" altLang="ko-KR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altLang="ko-KR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en-US" altLang="ko-KR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en-US" altLang="ko-KR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𝟑𝟑𝟖</m:t>
                      </m:r>
                      <m:r>
                        <a:rPr lang="en-US" altLang="ko-KR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ko-KR" sz="16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𝐦𝐦</m:t>
                      </m:r>
                    </m:oMath>
                  </m:oMathPara>
                </a14:m>
                <a:endParaRPr lang="en-US" altLang="ko-KR" sz="1600" b="1" dirty="0">
                  <a:latin typeface="Aptos Narrow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2E8289-0336-AD70-56DF-366E9033C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08" y="5542757"/>
                <a:ext cx="2047274" cy="477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직사각형 8">
            <a:extLst>
              <a:ext uri="{FF2B5EF4-FFF2-40B4-BE49-F238E27FC236}">
                <a16:creationId xmlns:a16="http://schemas.microsoft.com/office/drawing/2014/main" id="{6ACFAFC0-5F22-105C-F505-0443C19F7F45}"/>
              </a:ext>
            </a:extLst>
          </p:cNvPr>
          <p:cNvSpPr/>
          <p:nvPr/>
        </p:nvSpPr>
        <p:spPr>
          <a:xfrm>
            <a:off x="1808882" y="3810626"/>
            <a:ext cx="1310640" cy="381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22% cut</a:t>
            </a:r>
            <a:endParaRPr lang="ko-KR" altLang="en-US" b="1" dirty="0"/>
          </a:p>
        </p:txBody>
      </p:sp>
      <p:pic>
        <p:nvPicPr>
          <p:cNvPr id="21" name="그림 20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9279E3-D101-3CF1-51CF-4481F248B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47" y="791981"/>
            <a:ext cx="5820708" cy="26352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15000E3A-C245-F034-8EAB-CCC7DCD66552}"/>
              </a:ext>
            </a:extLst>
          </p:cNvPr>
          <p:cNvGrpSpPr/>
          <p:nvPr/>
        </p:nvGrpSpPr>
        <p:grpSpPr>
          <a:xfrm>
            <a:off x="606266" y="705581"/>
            <a:ext cx="3906000" cy="2721600"/>
            <a:chOff x="606266" y="677734"/>
            <a:chExt cx="3906000" cy="2721600"/>
          </a:xfrm>
        </p:grpSpPr>
        <p:pic>
          <p:nvPicPr>
            <p:cNvPr id="23" name="그림 22" descr="텍스트, 도표, 라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7FE8D8A-DE7B-2036-2455-0923AA5D8D5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266" y="677734"/>
              <a:ext cx="3906000" cy="2721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BD904A1-2E2B-0362-540F-96105C0B2E80}"/>
                    </a:ext>
                  </a:extLst>
                </p:cNvPr>
                <p:cNvSpPr txBox="1"/>
                <p:nvPr/>
              </p:nvSpPr>
              <p:spPr>
                <a:xfrm>
                  <a:off x="1491219" y="2615467"/>
                  <a:ext cx="2006598" cy="4778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ko-KR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𝒆𝒔𝒕𝒊</m:t>
                            </m:r>
                          </m:sub>
                        </m:sSub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𝟏𝟕</m:t>
                        </m:r>
                        <m:r>
                          <a:rPr lang="en-US" altLang="ko-K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altLang="ko-KR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𝐦𝐦</m:t>
                        </m:r>
                      </m:oMath>
                    </m:oMathPara>
                  </a14:m>
                  <a:endParaRPr lang="en-US" altLang="ko-KR" sz="1600" b="1" dirty="0">
                    <a:solidFill>
                      <a:schemeClr val="tx1"/>
                    </a:solidFill>
                    <a:latin typeface="Aptos Narrow" panose="020B000402020202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BD904A1-2E2B-0362-540F-96105C0B2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219" y="2615467"/>
                  <a:ext cx="2006598" cy="4778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1674222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ptos Narrow">
      <a:majorFont>
        <a:latin typeface="Aptos Narrow"/>
        <a:ea typeface="Aptos Narrow"/>
        <a:cs typeface=""/>
      </a:majorFont>
      <a:minorFont>
        <a:latin typeface="Aptos Narrow"/>
        <a:ea typeface="Aptos Narro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d2b04a-601d-4732-b3cc-b1f0314eea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1F73BF4D67D2D499852639D8CC47BE3" ma:contentTypeVersion="6" ma:contentTypeDescription="새 문서를 만듭니다." ma:contentTypeScope="" ma:versionID="e87bb181e8fbc2c569c7ccf4877e019d">
  <xsd:schema xmlns:xsd="http://www.w3.org/2001/XMLSchema" xmlns:xs="http://www.w3.org/2001/XMLSchema" xmlns:p="http://schemas.microsoft.com/office/2006/metadata/properties" xmlns:ns3="39d2b04a-601d-4732-b3cc-b1f0314eea18" targetNamespace="http://schemas.microsoft.com/office/2006/metadata/properties" ma:root="true" ma:fieldsID="8db0c255632c1b714af13f0a919fc998" ns3:_="">
    <xsd:import namespace="39d2b04a-601d-4732-b3cc-b1f0314eea1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2b04a-601d-4732-b3cc-b1f0314eea1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8F6431-BA9C-4C3A-9536-BF8A080313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8657F1-ED6F-40D6-8160-8A1ED79F909A}">
  <ds:schemaRefs>
    <ds:schemaRef ds:uri="39d2b04a-601d-4732-b3cc-b1f0314eea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7127D4-4001-4765-B348-265FBC4BFEBA}">
  <ds:schemaRefs>
    <ds:schemaRef ds:uri="39d2b04a-601d-4732-b3cc-b1f0314eea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747</Words>
  <Application>Microsoft Office PowerPoint</Application>
  <PresentationFormat>와이드스크린</PresentationFormat>
  <Paragraphs>174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Aptos Narrow</vt:lpstr>
      <vt:lpstr>Arial</vt:lpstr>
      <vt:lpstr>Cambria Math</vt:lpstr>
      <vt:lpstr>Wingdings</vt:lpstr>
      <vt:lpstr>맑은 고딕</vt:lpstr>
      <vt:lpstr>디자인 사용자 지정</vt:lpstr>
      <vt:lpstr>Tomography results by using python library</vt:lpstr>
      <vt:lpstr>Remind: Principle of tomography</vt:lpstr>
      <vt:lpstr>Data preprocessing: p and σ_p.</vt:lpstr>
      <vt:lpstr>Data preprocessing: σ_φ, Φ_beam, and δσ_p.</vt:lpstr>
      <vt:lpstr>Angle sweep data-taking: Sinogram.</vt:lpstr>
      <vt:lpstr>① Tomography result: use the whole data.</vt:lpstr>
      <vt:lpstr>① Tomography results: Investigate Φ_beam dependency.</vt:lpstr>
      <vt:lpstr>① Tomography results: Investigate charge cut dependency.</vt:lpstr>
      <vt:lpstr>① Tomography results: Compare between initial and cutting</vt:lpstr>
      <vt:lpstr>② Weight matrix construction</vt:lpstr>
      <vt:lpstr>② Weight matrix construction</vt:lpstr>
      <vt:lpstr>② Weight matrix construction</vt:lpstr>
      <vt:lpstr>② Initial guess dependency</vt:lpstr>
      <vt:lpstr>Summary &amp; Next plans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Geunwoo Kim</dc:creator>
  <cp:lastModifiedBy>김근우(첨단원자력공학부)</cp:lastModifiedBy>
  <cp:revision>1</cp:revision>
  <cp:lastPrinted>2023-03-08T02:21:59Z</cp:lastPrinted>
  <dcterms:created xsi:type="dcterms:W3CDTF">2023-03-06T04:18:31Z</dcterms:created>
  <dcterms:modified xsi:type="dcterms:W3CDTF">2025-09-05T06:31:48Z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0x01010071F73BF4D67D2D499852639D8CC47BE3</vt:lpwstr>
  </property>
</Properties>
</file>