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4"/>
  </p:notesMasterIdLst>
  <p:sldIdLst>
    <p:sldId id="273" r:id="rId2"/>
    <p:sldId id="558" r:id="rId3"/>
    <p:sldId id="557" r:id="rId4"/>
    <p:sldId id="526" r:id="rId5"/>
    <p:sldId id="560" r:id="rId6"/>
    <p:sldId id="563" r:id="rId7"/>
    <p:sldId id="564" r:id="rId8"/>
    <p:sldId id="565" r:id="rId9"/>
    <p:sldId id="561" r:id="rId10"/>
    <p:sldId id="556" r:id="rId11"/>
    <p:sldId id="552" r:id="rId12"/>
    <p:sldId id="276" r:id="rId13"/>
  </p:sldIdLst>
  <p:sldSz cx="12192000" cy="6858000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2EB1"/>
    <a:srgbClr val="E6EAEE"/>
    <a:srgbClr val="FF0000"/>
    <a:srgbClr val="FF4F4F"/>
    <a:srgbClr val="AD2222"/>
    <a:srgbClr val="37A9FF"/>
    <a:srgbClr val="4A4A4A"/>
    <a:srgbClr val="24AE24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6242" autoAdjust="0"/>
  </p:normalViewPr>
  <p:slideViewPr>
    <p:cSldViewPr snapToGrid="0">
      <p:cViewPr varScale="1">
        <p:scale>
          <a:sx n="153" d="100"/>
          <a:sy n="153" d="100"/>
        </p:scale>
        <p:origin x="618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F38A842-6FBA-4260-891F-5BFC0B6363BF}" type="datetimeFigureOut">
              <a:rPr lang="ko-KR" altLang="en-US" smtClean="0"/>
              <a:t>2025-08-29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982" y="3272146"/>
            <a:ext cx="7943850" cy="2677210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E4E3F2E2-4D2A-4EF6-8925-E1F7692B18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377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02771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9031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5401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>
            <a:extLst>
              <a:ext uri="{FF2B5EF4-FFF2-40B4-BE49-F238E27FC236}">
                <a16:creationId xmlns:a16="http://schemas.microsoft.com/office/drawing/2014/main" id="{3EE194DE-4555-4778-A859-91C2755FF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140"/>
            <a:ext cx="10515600" cy="1195655"/>
          </a:xfrm>
        </p:spPr>
        <p:txBody>
          <a:bodyPr/>
          <a:lstStyle>
            <a:lvl1pPr algn="ctr">
              <a:defRPr b="1">
                <a:solidFill>
                  <a:srgbClr val="003DA5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</a:t>
            </a:r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99684590-FD7D-4E35-9DCC-27574E6E0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20858" y="4435016"/>
            <a:ext cx="5091929" cy="5354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HelveticaNeue-Bold"/>
              </a:defRPr>
            </a:lvl1pPr>
          </a:lstStyle>
          <a:p>
            <a:pPr lvl="0"/>
            <a:r>
              <a:rPr lang="en-US" altLang="ko-KR" dirty="0"/>
              <a:t>Author, Affiliation</a:t>
            </a:r>
          </a:p>
          <a:p>
            <a:pPr lvl="0"/>
            <a:endParaRPr lang="ko-KR" altLang="en-US" dirty="0"/>
          </a:p>
        </p:txBody>
      </p:sp>
      <p:sp>
        <p:nvSpPr>
          <p:cNvPr id="31" name="텍스트 개체 틀 29">
            <a:extLst>
              <a:ext uri="{FF2B5EF4-FFF2-40B4-BE49-F238E27FC236}">
                <a16:creationId xmlns:a16="http://schemas.microsoft.com/office/drawing/2014/main" id="{08467DB4-0F7E-4EB7-8EC0-41995AD01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110" y="57882"/>
            <a:ext cx="5091929" cy="293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rgbClr val="003DA5"/>
                </a:solidFill>
                <a:latin typeface="HelveticaNeue-Bold"/>
              </a:defRPr>
            </a:lvl1pPr>
          </a:lstStyle>
          <a:p>
            <a:pPr lvl="0"/>
            <a:r>
              <a:rPr lang="en-US" altLang="ko-KR" dirty="0"/>
              <a:t>Date, City, conference, </a:t>
            </a:r>
            <a:r>
              <a:rPr lang="en-US" altLang="ko-KR" dirty="0" err="1"/>
              <a:t>etc</a:t>
            </a:r>
            <a:r>
              <a:rPr lang="en-US" altLang="ko-KR" dirty="0"/>
              <a:t>…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33FE3625-5646-B347-0C62-1F292680B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BCB2FDA-2FB7-8DC8-0224-35B376F25AF4}"/>
              </a:ext>
            </a:extLst>
          </p:cNvPr>
          <p:cNvCxnSpPr>
            <a:cxnSpLocks/>
          </p:cNvCxnSpPr>
          <p:nvPr userDrawn="1"/>
        </p:nvCxnSpPr>
        <p:spPr>
          <a:xfrm>
            <a:off x="516941" y="2936762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7144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942" y="93339"/>
            <a:ext cx="11110801" cy="574676"/>
          </a:xfrm>
        </p:spPr>
        <p:txBody>
          <a:bodyPr>
            <a:normAutofit/>
          </a:bodyPr>
          <a:lstStyle>
            <a:lvl1pPr>
              <a:defRPr lang="en-US" altLang="ko-KR" sz="2800" b="1" i="0" u="none" strike="noStrike" baseline="0" smtClean="0">
                <a:solidFill>
                  <a:srgbClr val="003DA5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1E01F35-271F-4C4D-B56B-8AD7A7E17B6D}"/>
              </a:ext>
            </a:extLst>
          </p:cNvPr>
          <p:cNvSpPr/>
          <p:nvPr userDrawn="1"/>
        </p:nvSpPr>
        <p:spPr>
          <a:xfrm flipV="1">
            <a:off x="0" y="6766561"/>
            <a:ext cx="12192000" cy="91438"/>
          </a:xfrm>
          <a:prstGeom prst="rect">
            <a:avLst/>
          </a:prstGeom>
          <a:solidFill>
            <a:srgbClr val="003DA5"/>
          </a:solidFill>
          <a:ln>
            <a:solidFill>
              <a:srgbClr val="003D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solidFill>
                <a:srgbClr val="003DA5"/>
              </a:solidFill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A7DC5BB-B9FC-48C6-B183-2750ED23BD4D}"/>
              </a:ext>
            </a:extLst>
          </p:cNvPr>
          <p:cNvCxnSpPr>
            <a:cxnSpLocks/>
          </p:cNvCxnSpPr>
          <p:nvPr userDrawn="1"/>
        </p:nvCxnSpPr>
        <p:spPr>
          <a:xfrm>
            <a:off x="516941" y="668015"/>
            <a:ext cx="11110801" cy="0"/>
          </a:xfrm>
          <a:prstGeom prst="line">
            <a:avLst/>
          </a:prstGeom>
          <a:ln w="38100">
            <a:solidFill>
              <a:srgbClr val="003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0F08C87B-0835-4350-827F-E1E910DA18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" y="1615447"/>
            <a:ext cx="12191999" cy="3619494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9" name="그림 8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5E50E94C-C675-9635-2144-26AAE269B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포항가속기연구소, 세상에서 가장 밝은 빛 구현 성공 &lt; 정책·사회·종합 &lt; 뉴스 &lt; 기사본문 - 테크월드뉴스 - 조명의 기자">
            <a:extLst>
              <a:ext uri="{FF2B5EF4-FFF2-40B4-BE49-F238E27FC236}">
                <a16:creationId xmlns:a16="http://schemas.microsoft.com/office/drawing/2014/main" id="{8C4805CD-4A06-4516-8993-ECCF474016F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colorTemperature colorTemp="4005"/>
                    </a14:imgEffect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제목 4">
            <a:extLst>
              <a:ext uri="{FF2B5EF4-FFF2-40B4-BE49-F238E27FC236}">
                <a16:creationId xmlns:a16="http://schemas.microsoft.com/office/drawing/2014/main" id="{D8F161E4-CC17-43BC-A2C1-87EC2F8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6" name="그림 5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BA45AD12-D64E-40F6-6E17-DF7DFB007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97707" y="57949"/>
            <a:ext cx="1721765" cy="5681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367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26F3D52-ED44-49B6-96D9-3B44D30C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3560" cy="3429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0057378-928A-4B05-ADAE-582E74D48C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60" y="0"/>
            <a:ext cx="609844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6C517A-6A73-4531-9608-4F45CB70A4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6093559" cy="3429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F9799-E0D4-4007-AAB6-BEF0999703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57" y="3428858"/>
            <a:ext cx="6098443" cy="3429142"/>
          </a:xfrm>
          <a:prstGeom prst="rect">
            <a:avLst/>
          </a:prstGeom>
        </p:spPr>
      </p:pic>
      <p:sp>
        <p:nvSpPr>
          <p:cNvPr id="13" name="제목 4">
            <a:extLst>
              <a:ext uri="{FF2B5EF4-FFF2-40B4-BE49-F238E27FC236}">
                <a16:creationId xmlns:a16="http://schemas.microsoft.com/office/drawing/2014/main" id="{E09353C5-6A4A-47A5-BD32-6740ACE7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69" y="2412460"/>
            <a:ext cx="7667860" cy="1095768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HelveticaNeue-Bold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4" name="그림 3" descr="그래픽, 폰트, 텍스트, 스크린샷이(가) 표시된 사진&#10;&#10;자동 생성된 설명">
            <a:extLst>
              <a:ext uri="{FF2B5EF4-FFF2-40B4-BE49-F238E27FC236}">
                <a16:creationId xmlns:a16="http://schemas.microsoft.com/office/drawing/2014/main" id="{61790175-4458-53C9-C4C9-0F6772351B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297707" y="6216122"/>
            <a:ext cx="1571060" cy="5184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072B406-CBD6-118B-22FA-9E91EDB74D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011838" y="6280572"/>
            <a:ext cx="1285869" cy="45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6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861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424108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5516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3698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38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980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0807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5118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6F870-EF6C-473C-8040-0A831F94B8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  <p:sldLayoutId id="2147483675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제목 54">
            <a:extLst>
              <a:ext uri="{FF2B5EF4-FFF2-40B4-BE49-F238E27FC236}">
                <a16:creationId xmlns:a16="http://schemas.microsoft.com/office/drawing/2014/main" id="{953D9ED4-1A2C-4DE8-93BB-A45B17538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03" y="1627769"/>
            <a:ext cx="11407993" cy="1195655"/>
          </a:xfrm>
        </p:spPr>
        <p:txBody>
          <a:bodyPr>
            <a:noAutofit/>
          </a:bodyPr>
          <a:lstStyle/>
          <a:p>
            <a:r>
              <a:rPr lang="en-US" altLang="ko-KR" sz="3600" dirty="0"/>
              <a:t>First Observations of a “Fast Beam-Ion Instability” 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849282-3436-4D30-A386-0D385E2B2E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199" y="3678102"/>
            <a:ext cx="4104341" cy="1345525"/>
          </a:xfrm>
        </p:spPr>
        <p:txBody>
          <a:bodyPr>
            <a:normAutofit/>
          </a:bodyPr>
          <a:lstStyle/>
          <a:p>
            <a:pPr algn="ctr"/>
            <a:r>
              <a:rPr lang="en-US" altLang="ko-KR" sz="2400" b="1" dirty="0">
                <a:latin typeface="+mj-lt"/>
                <a:cs typeface="Times New Roman" panose="02020603050405020304" pitchFamily="18" charset="0"/>
              </a:rPr>
              <a:t>Young Min Park</a:t>
            </a:r>
          </a:p>
          <a:p>
            <a:pPr algn="ctr"/>
            <a:br>
              <a:rPr lang="en-US" altLang="ko-KR" sz="2400" baseline="30000" dirty="0">
                <a:latin typeface="+mj-lt"/>
                <a:cs typeface="Times New Roman" panose="02020603050405020304" pitchFamily="18" charset="0"/>
              </a:rPr>
            </a:br>
            <a:r>
              <a:rPr lang="en-US" altLang="ko-KR" sz="1800" dirty="0">
                <a:latin typeface="+mj-lt"/>
                <a:cs typeface="Times New Roman" panose="02020603050405020304" pitchFamily="18" charset="0"/>
              </a:rPr>
              <a:t>Division of Advanced Nuclear Engineering (DANE), POSTECH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306EBC-E9DB-4325-83CB-44F372C64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  <a:cs typeface="Times New Roman" panose="02020603050405020304" pitchFamily="18" charset="0"/>
              </a:rPr>
              <a:t>2025-08-29, Pohang, South Korea</a:t>
            </a:r>
            <a:endParaRPr lang="ko-KR" alt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9DD27A-DC84-CD84-77D2-AD2FE1766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78" y="3364919"/>
            <a:ext cx="6194121" cy="28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851A7-F13E-5F54-60FA-31248DC76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DC7298-E769-667B-41D5-B170711C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Ion instability theory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2413F80-67BF-E254-5B0E-66436E2616B3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10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B7B1053-3798-657F-7F68-7F0B4744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7" y="1447800"/>
            <a:ext cx="5479998" cy="3826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B6B528-B1F7-869C-D4B0-7BF06CB2259D}"/>
                  </a:ext>
                </a:extLst>
              </p:cNvPr>
              <p:cNvSpPr txBox="1"/>
              <p:nvPr/>
            </p:nvSpPr>
            <p:spPr>
              <a:xfrm>
                <a:off x="5804665" y="1447800"/>
                <a:ext cx="5803992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Scintillator response time ~ 300 ns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Can’t observe bunch by bunch signal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Move vertical aperture close to beam can overserve relative amplitude of oscillations.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Gradual loss of current along the bunch trains is one of the main predictions of FBII theory.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1B6B528-B1F7-869C-D4B0-7BF06CB22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65" y="1447800"/>
                <a:ext cx="5803992" cy="4524315"/>
              </a:xfrm>
              <a:prstGeom prst="rect">
                <a:avLst/>
              </a:prstGeom>
              <a:blipFill>
                <a:blip r:embed="rId3"/>
                <a:stretch>
                  <a:fillRect l="-420" t="-404" r="-6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타원 5">
            <a:extLst>
              <a:ext uri="{FF2B5EF4-FFF2-40B4-BE49-F238E27FC236}">
                <a16:creationId xmlns:a16="http://schemas.microsoft.com/office/drawing/2014/main" id="{A3B25A22-7D71-54B0-83B4-4C477964C943}"/>
              </a:ext>
            </a:extLst>
          </p:cNvPr>
          <p:cNvSpPr/>
          <p:nvPr/>
        </p:nvSpPr>
        <p:spPr>
          <a:xfrm>
            <a:off x="6362349" y="3051383"/>
            <a:ext cx="3590886" cy="1386419"/>
          </a:xfrm>
          <a:custGeom>
            <a:avLst/>
            <a:gdLst>
              <a:gd name="connsiteX0" fmla="*/ 0 w 1844040"/>
              <a:gd name="connsiteY0" fmla="*/ 175260 h 350520"/>
              <a:gd name="connsiteX1" fmla="*/ 922020 w 1844040"/>
              <a:gd name="connsiteY1" fmla="*/ 0 h 350520"/>
              <a:gd name="connsiteX2" fmla="*/ 1844040 w 1844040"/>
              <a:gd name="connsiteY2" fmla="*/ 175260 h 350520"/>
              <a:gd name="connsiteX3" fmla="*/ 922020 w 1844040"/>
              <a:gd name="connsiteY3" fmla="*/ 350520 h 350520"/>
              <a:gd name="connsiteX4" fmla="*/ 0 w 1844040"/>
              <a:gd name="connsiteY4" fmla="*/ 175260 h 350520"/>
              <a:gd name="connsiteX0" fmla="*/ 2 w 1844042"/>
              <a:gd name="connsiteY0" fmla="*/ 289560 h 464820"/>
              <a:gd name="connsiteX1" fmla="*/ 929642 w 1844042"/>
              <a:gd name="connsiteY1" fmla="*/ 0 h 464820"/>
              <a:gd name="connsiteX2" fmla="*/ 1844042 w 1844042"/>
              <a:gd name="connsiteY2" fmla="*/ 289560 h 464820"/>
              <a:gd name="connsiteX3" fmla="*/ 922022 w 1844042"/>
              <a:gd name="connsiteY3" fmla="*/ 464820 h 464820"/>
              <a:gd name="connsiteX4" fmla="*/ 2 w 1844042"/>
              <a:gd name="connsiteY4" fmla="*/ 289560 h 464820"/>
              <a:gd name="connsiteX0" fmla="*/ 26 w 1844066"/>
              <a:gd name="connsiteY0" fmla="*/ 289560 h 323256"/>
              <a:gd name="connsiteX1" fmla="*/ 929666 w 1844066"/>
              <a:gd name="connsiteY1" fmla="*/ 0 h 323256"/>
              <a:gd name="connsiteX2" fmla="*/ 1844066 w 1844066"/>
              <a:gd name="connsiteY2" fmla="*/ 289560 h 323256"/>
              <a:gd name="connsiteX3" fmla="*/ 906806 w 1844066"/>
              <a:gd name="connsiteY3" fmla="*/ 243840 h 323256"/>
              <a:gd name="connsiteX4" fmla="*/ 26 w 1844066"/>
              <a:gd name="connsiteY4" fmla="*/ 289560 h 323256"/>
              <a:gd name="connsiteX0" fmla="*/ 48 w 1844088"/>
              <a:gd name="connsiteY0" fmla="*/ 289560 h 313024"/>
              <a:gd name="connsiteX1" fmla="*/ 929688 w 1844088"/>
              <a:gd name="connsiteY1" fmla="*/ 0 h 313024"/>
              <a:gd name="connsiteX2" fmla="*/ 1844088 w 1844088"/>
              <a:gd name="connsiteY2" fmla="*/ 289560 h 313024"/>
              <a:gd name="connsiteX3" fmla="*/ 899208 w 1844088"/>
              <a:gd name="connsiteY3" fmla="*/ 152400 h 313024"/>
              <a:gd name="connsiteX4" fmla="*/ 48 w 1844088"/>
              <a:gd name="connsiteY4" fmla="*/ 289560 h 313024"/>
              <a:gd name="connsiteX0" fmla="*/ 35 w 1790735"/>
              <a:gd name="connsiteY0" fmla="*/ 436199 h 437808"/>
              <a:gd name="connsiteX1" fmla="*/ 876335 w 1790735"/>
              <a:gd name="connsiteY1" fmla="*/ 1859 h 437808"/>
              <a:gd name="connsiteX2" fmla="*/ 1790735 w 1790735"/>
              <a:gd name="connsiteY2" fmla="*/ 291419 h 437808"/>
              <a:gd name="connsiteX3" fmla="*/ 845855 w 1790735"/>
              <a:gd name="connsiteY3" fmla="*/ 154259 h 437808"/>
              <a:gd name="connsiteX4" fmla="*/ 35 w 1790735"/>
              <a:gd name="connsiteY4" fmla="*/ 436199 h 437808"/>
              <a:gd name="connsiteX0" fmla="*/ 35 w 1745015"/>
              <a:gd name="connsiteY0" fmla="*/ 434340 h 450169"/>
              <a:gd name="connsiteX1" fmla="*/ 876335 w 1745015"/>
              <a:gd name="connsiteY1" fmla="*/ 0 h 450169"/>
              <a:gd name="connsiteX2" fmla="*/ 1745015 w 1745015"/>
              <a:gd name="connsiteY2" fmla="*/ 434340 h 450169"/>
              <a:gd name="connsiteX3" fmla="*/ 845855 w 1745015"/>
              <a:gd name="connsiteY3" fmla="*/ 152400 h 450169"/>
              <a:gd name="connsiteX4" fmla="*/ 35 w 1745015"/>
              <a:gd name="connsiteY4" fmla="*/ 434340 h 450169"/>
              <a:gd name="connsiteX0" fmla="*/ 50 w 1745030"/>
              <a:gd name="connsiteY0" fmla="*/ 434340 h 461208"/>
              <a:gd name="connsiteX1" fmla="*/ 876350 w 1745030"/>
              <a:gd name="connsiteY1" fmla="*/ 0 h 461208"/>
              <a:gd name="connsiteX2" fmla="*/ 1745030 w 1745030"/>
              <a:gd name="connsiteY2" fmla="*/ 434340 h 461208"/>
              <a:gd name="connsiteX3" fmla="*/ 914450 w 1745030"/>
              <a:gd name="connsiteY3" fmla="*/ 335280 h 461208"/>
              <a:gd name="connsiteX4" fmla="*/ 50 w 1745030"/>
              <a:gd name="connsiteY4" fmla="*/ 434340 h 461208"/>
              <a:gd name="connsiteX0" fmla="*/ 50 w 1745030"/>
              <a:gd name="connsiteY0" fmla="*/ 434340 h 491814"/>
              <a:gd name="connsiteX1" fmla="*/ 876350 w 1745030"/>
              <a:gd name="connsiteY1" fmla="*/ 0 h 491814"/>
              <a:gd name="connsiteX2" fmla="*/ 1745030 w 1745030"/>
              <a:gd name="connsiteY2" fmla="*/ 434340 h 491814"/>
              <a:gd name="connsiteX3" fmla="*/ 914450 w 1745030"/>
              <a:gd name="connsiteY3" fmla="*/ 335280 h 491814"/>
              <a:gd name="connsiteX4" fmla="*/ 50 w 1745030"/>
              <a:gd name="connsiteY4" fmla="*/ 434340 h 491814"/>
              <a:gd name="connsiteX0" fmla="*/ 50 w 1745030"/>
              <a:gd name="connsiteY0" fmla="*/ 434340 h 535430"/>
              <a:gd name="connsiteX1" fmla="*/ 876350 w 1745030"/>
              <a:gd name="connsiteY1" fmla="*/ 0 h 535430"/>
              <a:gd name="connsiteX2" fmla="*/ 1745030 w 1745030"/>
              <a:gd name="connsiteY2" fmla="*/ 434340 h 535430"/>
              <a:gd name="connsiteX3" fmla="*/ 914450 w 1745030"/>
              <a:gd name="connsiteY3" fmla="*/ 335280 h 535430"/>
              <a:gd name="connsiteX4" fmla="*/ 50 w 1745030"/>
              <a:gd name="connsiteY4" fmla="*/ 434340 h 535430"/>
              <a:gd name="connsiteX0" fmla="*/ 51 w 1783131"/>
              <a:gd name="connsiteY0" fmla="*/ 437337 h 451483"/>
              <a:gd name="connsiteX1" fmla="*/ 876351 w 1783131"/>
              <a:gd name="connsiteY1" fmla="*/ 2997 h 451483"/>
              <a:gd name="connsiteX2" fmla="*/ 1783131 w 1783131"/>
              <a:gd name="connsiteY2" fmla="*/ 262077 h 451483"/>
              <a:gd name="connsiteX3" fmla="*/ 914451 w 1783131"/>
              <a:gd name="connsiteY3" fmla="*/ 338277 h 451483"/>
              <a:gd name="connsiteX4" fmla="*/ 51 w 1783131"/>
              <a:gd name="connsiteY4" fmla="*/ 437337 h 451483"/>
              <a:gd name="connsiteX0" fmla="*/ 51 w 1783131"/>
              <a:gd name="connsiteY0" fmla="*/ 437337 h 451483"/>
              <a:gd name="connsiteX1" fmla="*/ 876351 w 1783131"/>
              <a:gd name="connsiteY1" fmla="*/ 2997 h 451483"/>
              <a:gd name="connsiteX2" fmla="*/ 1783131 w 1783131"/>
              <a:gd name="connsiteY2" fmla="*/ 262077 h 451483"/>
              <a:gd name="connsiteX3" fmla="*/ 914451 w 1783131"/>
              <a:gd name="connsiteY3" fmla="*/ 338277 h 451483"/>
              <a:gd name="connsiteX4" fmla="*/ 51 w 1783131"/>
              <a:gd name="connsiteY4" fmla="*/ 437337 h 451483"/>
              <a:gd name="connsiteX0" fmla="*/ 51 w 1800446"/>
              <a:gd name="connsiteY0" fmla="*/ 436919 h 451472"/>
              <a:gd name="connsiteX1" fmla="*/ 876351 w 1800446"/>
              <a:gd name="connsiteY1" fmla="*/ 2579 h 451472"/>
              <a:gd name="connsiteX2" fmla="*/ 1783131 w 1800446"/>
              <a:gd name="connsiteY2" fmla="*/ 261659 h 451472"/>
              <a:gd name="connsiteX3" fmla="*/ 1446075 w 1800446"/>
              <a:gd name="connsiteY3" fmla="*/ 231179 h 451472"/>
              <a:gd name="connsiteX4" fmla="*/ 914451 w 1800446"/>
              <a:gd name="connsiteY4" fmla="*/ 337859 h 451472"/>
              <a:gd name="connsiteX5" fmla="*/ 51 w 1800446"/>
              <a:gd name="connsiteY5" fmla="*/ 436919 h 451472"/>
              <a:gd name="connsiteX0" fmla="*/ 47 w 1783920"/>
              <a:gd name="connsiteY0" fmla="*/ 478350 h 492903"/>
              <a:gd name="connsiteX1" fmla="*/ 876347 w 1783920"/>
              <a:gd name="connsiteY1" fmla="*/ 44010 h 492903"/>
              <a:gd name="connsiteX2" fmla="*/ 1415590 w 1783920"/>
              <a:gd name="connsiteY2" fmla="*/ 44009 h 492903"/>
              <a:gd name="connsiteX3" fmla="*/ 1783127 w 1783920"/>
              <a:gd name="connsiteY3" fmla="*/ 303090 h 492903"/>
              <a:gd name="connsiteX4" fmla="*/ 1446071 w 1783920"/>
              <a:gd name="connsiteY4" fmla="*/ 272610 h 492903"/>
              <a:gd name="connsiteX5" fmla="*/ 914447 w 1783920"/>
              <a:gd name="connsiteY5" fmla="*/ 379290 h 492903"/>
              <a:gd name="connsiteX6" fmla="*/ 47 w 1783920"/>
              <a:gd name="connsiteY6" fmla="*/ 478350 h 492903"/>
              <a:gd name="connsiteX0" fmla="*/ 6160 w 1790033"/>
              <a:gd name="connsiteY0" fmla="*/ 454258 h 467655"/>
              <a:gd name="connsiteX1" fmla="*/ 537783 w 1790033"/>
              <a:gd name="connsiteY1" fmla="*/ 38968 h 467655"/>
              <a:gd name="connsiteX2" fmla="*/ 882460 w 1790033"/>
              <a:gd name="connsiteY2" fmla="*/ 19918 h 467655"/>
              <a:gd name="connsiteX3" fmla="*/ 1421703 w 1790033"/>
              <a:gd name="connsiteY3" fmla="*/ 19917 h 467655"/>
              <a:gd name="connsiteX4" fmla="*/ 1789240 w 1790033"/>
              <a:gd name="connsiteY4" fmla="*/ 278998 h 467655"/>
              <a:gd name="connsiteX5" fmla="*/ 1452184 w 1790033"/>
              <a:gd name="connsiteY5" fmla="*/ 248518 h 467655"/>
              <a:gd name="connsiteX6" fmla="*/ 920560 w 1790033"/>
              <a:gd name="connsiteY6" fmla="*/ 355198 h 467655"/>
              <a:gd name="connsiteX7" fmla="*/ 6160 w 1790033"/>
              <a:gd name="connsiteY7" fmla="*/ 454258 h 467655"/>
              <a:gd name="connsiteX0" fmla="*/ 44 w 1783917"/>
              <a:gd name="connsiteY0" fmla="*/ 454258 h 459741"/>
              <a:gd name="connsiteX1" fmla="*/ 531667 w 1783917"/>
              <a:gd name="connsiteY1" fmla="*/ 38968 h 459741"/>
              <a:gd name="connsiteX2" fmla="*/ 876344 w 1783917"/>
              <a:gd name="connsiteY2" fmla="*/ 19918 h 459741"/>
              <a:gd name="connsiteX3" fmla="*/ 1415587 w 1783917"/>
              <a:gd name="connsiteY3" fmla="*/ 19917 h 459741"/>
              <a:gd name="connsiteX4" fmla="*/ 1783124 w 1783917"/>
              <a:gd name="connsiteY4" fmla="*/ 278998 h 459741"/>
              <a:gd name="connsiteX5" fmla="*/ 1446068 w 1783917"/>
              <a:gd name="connsiteY5" fmla="*/ 248518 h 459741"/>
              <a:gd name="connsiteX6" fmla="*/ 914444 w 1783917"/>
              <a:gd name="connsiteY6" fmla="*/ 355198 h 459741"/>
              <a:gd name="connsiteX7" fmla="*/ 560243 w 1783917"/>
              <a:gd name="connsiteY7" fmla="*/ 281856 h 459741"/>
              <a:gd name="connsiteX8" fmla="*/ 44 w 1783917"/>
              <a:gd name="connsiteY8" fmla="*/ 454258 h 459741"/>
              <a:gd name="connsiteX0" fmla="*/ 37 w 1845822"/>
              <a:gd name="connsiteY0" fmla="*/ 230421 h 355431"/>
              <a:gd name="connsiteX1" fmla="*/ 593572 w 1845822"/>
              <a:gd name="connsiteY1" fmla="*/ 38968 h 355431"/>
              <a:gd name="connsiteX2" fmla="*/ 938249 w 1845822"/>
              <a:gd name="connsiteY2" fmla="*/ 19918 h 355431"/>
              <a:gd name="connsiteX3" fmla="*/ 1477492 w 1845822"/>
              <a:gd name="connsiteY3" fmla="*/ 19917 h 355431"/>
              <a:gd name="connsiteX4" fmla="*/ 1845029 w 1845822"/>
              <a:gd name="connsiteY4" fmla="*/ 278998 h 355431"/>
              <a:gd name="connsiteX5" fmla="*/ 1507973 w 1845822"/>
              <a:gd name="connsiteY5" fmla="*/ 248518 h 355431"/>
              <a:gd name="connsiteX6" fmla="*/ 976349 w 1845822"/>
              <a:gd name="connsiteY6" fmla="*/ 355198 h 355431"/>
              <a:gd name="connsiteX7" fmla="*/ 622148 w 1845822"/>
              <a:gd name="connsiteY7" fmla="*/ 281856 h 355431"/>
              <a:gd name="connsiteX8" fmla="*/ 37 w 1845822"/>
              <a:gd name="connsiteY8" fmla="*/ 230421 h 355431"/>
              <a:gd name="connsiteX0" fmla="*/ 45 w 1774393"/>
              <a:gd name="connsiteY0" fmla="*/ 20871 h 355431"/>
              <a:gd name="connsiteX1" fmla="*/ 522143 w 1774393"/>
              <a:gd name="connsiteY1" fmla="*/ 38968 h 355431"/>
              <a:gd name="connsiteX2" fmla="*/ 866820 w 1774393"/>
              <a:gd name="connsiteY2" fmla="*/ 19918 h 355431"/>
              <a:gd name="connsiteX3" fmla="*/ 1406063 w 1774393"/>
              <a:gd name="connsiteY3" fmla="*/ 19917 h 355431"/>
              <a:gd name="connsiteX4" fmla="*/ 1773600 w 1774393"/>
              <a:gd name="connsiteY4" fmla="*/ 278998 h 355431"/>
              <a:gd name="connsiteX5" fmla="*/ 1436544 w 1774393"/>
              <a:gd name="connsiteY5" fmla="*/ 248518 h 355431"/>
              <a:gd name="connsiteX6" fmla="*/ 904920 w 1774393"/>
              <a:gd name="connsiteY6" fmla="*/ 355198 h 355431"/>
              <a:gd name="connsiteX7" fmla="*/ 550719 w 1774393"/>
              <a:gd name="connsiteY7" fmla="*/ 281856 h 355431"/>
              <a:gd name="connsiteX8" fmla="*/ 45 w 1774393"/>
              <a:gd name="connsiteY8" fmla="*/ 20871 h 355431"/>
              <a:gd name="connsiteX0" fmla="*/ 7157 w 1781505"/>
              <a:gd name="connsiteY0" fmla="*/ 91617 h 426177"/>
              <a:gd name="connsiteX1" fmla="*/ 262556 w 1781505"/>
              <a:gd name="connsiteY1" fmla="*/ 177 h 426177"/>
              <a:gd name="connsiteX2" fmla="*/ 529255 w 1781505"/>
              <a:gd name="connsiteY2" fmla="*/ 109714 h 426177"/>
              <a:gd name="connsiteX3" fmla="*/ 873932 w 1781505"/>
              <a:gd name="connsiteY3" fmla="*/ 90664 h 426177"/>
              <a:gd name="connsiteX4" fmla="*/ 1413175 w 1781505"/>
              <a:gd name="connsiteY4" fmla="*/ 90663 h 426177"/>
              <a:gd name="connsiteX5" fmla="*/ 1780712 w 1781505"/>
              <a:gd name="connsiteY5" fmla="*/ 349744 h 426177"/>
              <a:gd name="connsiteX6" fmla="*/ 1443656 w 1781505"/>
              <a:gd name="connsiteY6" fmla="*/ 319264 h 426177"/>
              <a:gd name="connsiteX7" fmla="*/ 912032 w 1781505"/>
              <a:gd name="connsiteY7" fmla="*/ 425944 h 426177"/>
              <a:gd name="connsiteX8" fmla="*/ 557831 w 1781505"/>
              <a:gd name="connsiteY8" fmla="*/ 352602 h 426177"/>
              <a:gd name="connsiteX9" fmla="*/ 7157 w 1781505"/>
              <a:gd name="connsiteY9" fmla="*/ 91617 h 426177"/>
              <a:gd name="connsiteX0" fmla="*/ 7157 w 1781505"/>
              <a:gd name="connsiteY0" fmla="*/ 91617 h 426844"/>
              <a:gd name="connsiteX1" fmla="*/ 262556 w 1781505"/>
              <a:gd name="connsiteY1" fmla="*/ 177 h 426844"/>
              <a:gd name="connsiteX2" fmla="*/ 529255 w 1781505"/>
              <a:gd name="connsiteY2" fmla="*/ 109714 h 426844"/>
              <a:gd name="connsiteX3" fmla="*/ 873932 w 1781505"/>
              <a:gd name="connsiteY3" fmla="*/ 90664 h 426844"/>
              <a:gd name="connsiteX4" fmla="*/ 1413175 w 1781505"/>
              <a:gd name="connsiteY4" fmla="*/ 90663 h 426844"/>
              <a:gd name="connsiteX5" fmla="*/ 1780712 w 1781505"/>
              <a:gd name="connsiteY5" fmla="*/ 349744 h 426844"/>
              <a:gd name="connsiteX6" fmla="*/ 1443656 w 1781505"/>
              <a:gd name="connsiteY6" fmla="*/ 390702 h 426844"/>
              <a:gd name="connsiteX7" fmla="*/ 912032 w 1781505"/>
              <a:gd name="connsiteY7" fmla="*/ 425944 h 426844"/>
              <a:gd name="connsiteX8" fmla="*/ 557831 w 1781505"/>
              <a:gd name="connsiteY8" fmla="*/ 352602 h 426844"/>
              <a:gd name="connsiteX9" fmla="*/ 7157 w 1781505"/>
              <a:gd name="connsiteY9" fmla="*/ 91617 h 426844"/>
              <a:gd name="connsiteX0" fmla="*/ 7157 w 1781363"/>
              <a:gd name="connsiteY0" fmla="*/ 91617 h 426320"/>
              <a:gd name="connsiteX1" fmla="*/ 262556 w 1781363"/>
              <a:gd name="connsiteY1" fmla="*/ 177 h 426320"/>
              <a:gd name="connsiteX2" fmla="*/ 529255 w 1781363"/>
              <a:gd name="connsiteY2" fmla="*/ 109714 h 426320"/>
              <a:gd name="connsiteX3" fmla="*/ 873932 w 1781363"/>
              <a:gd name="connsiteY3" fmla="*/ 90664 h 426320"/>
              <a:gd name="connsiteX4" fmla="*/ 1413175 w 1781363"/>
              <a:gd name="connsiteY4" fmla="*/ 90663 h 426320"/>
              <a:gd name="connsiteX5" fmla="*/ 1780712 w 1781363"/>
              <a:gd name="connsiteY5" fmla="*/ 349744 h 426320"/>
              <a:gd name="connsiteX6" fmla="*/ 1443656 w 1781363"/>
              <a:gd name="connsiteY6" fmla="*/ 390702 h 426320"/>
              <a:gd name="connsiteX7" fmla="*/ 1176956 w 1781363"/>
              <a:gd name="connsiteY7" fmla="*/ 309738 h 426320"/>
              <a:gd name="connsiteX8" fmla="*/ 912032 w 1781363"/>
              <a:gd name="connsiteY8" fmla="*/ 425944 h 426320"/>
              <a:gd name="connsiteX9" fmla="*/ 557831 w 1781363"/>
              <a:gd name="connsiteY9" fmla="*/ 352602 h 426320"/>
              <a:gd name="connsiteX10" fmla="*/ 7157 w 1781363"/>
              <a:gd name="connsiteY10" fmla="*/ 91617 h 426320"/>
              <a:gd name="connsiteX0" fmla="*/ 7157 w 1781363"/>
              <a:gd name="connsiteY0" fmla="*/ 91617 h 426320"/>
              <a:gd name="connsiteX1" fmla="*/ 262556 w 1781363"/>
              <a:gd name="connsiteY1" fmla="*/ 177 h 426320"/>
              <a:gd name="connsiteX2" fmla="*/ 529255 w 1781363"/>
              <a:gd name="connsiteY2" fmla="*/ 109714 h 426320"/>
              <a:gd name="connsiteX3" fmla="*/ 873932 w 1781363"/>
              <a:gd name="connsiteY3" fmla="*/ 90664 h 426320"/>
              <a:gd name="connsiteX4" fmla="*/ 1408412 w 1781363"/>
              <a:gd name="connsiteY4" fmla="*/ 43038 h 426320"/>
              <a:gd name="connsiteX5" fmla="*/ 1780712 w 1781363"/>
              <a:gd name="connsiteY5" fmla="*/ 349744 h 426320"/>
              <a:gd name="connsiteX6" fmla="*/ 1443656 w 1781363"/>
              <a:gd name="connsiteY6" fmla="*/ 390702 h 426320"/>
              <a:gd name="connsiteX7" fmla="*/ 1176956 w 1781363"/>
              <a:gd name="connsiteY7" fmla="*/ 309738 h 426320"/>
              <a:gd name="connsiteX8" fmla="*/ 912032 w 1781363"/>
              <a:gd name="connsiteY8" fmla="*/ 425944 h 426320"/>
              <a:gd name="connsiteX9" fmla="*/ 557831 w 1781363"/>
              <a:gd name="connsiteY9" fmla="*/ 352602 h 426320"/>
              <a:gd name="connsiteX10" fmla="*/ 7157 w 1781363"/>
              <a:gd name="connsiteY10" fmla="*/ 91617 h 426320"/>
              <a:gd name="connsiteX0" fmla="*/ 7157 w 1781363"/>
              <a:gd name="connsiteY0" fmla="*/ 91617 h 426320"/>
              <a:gd name="connsiteX1" fmla="*/ 262556 w 1781363"/>
              <a:gd name="connsiteY1" fmla="*/ 177 h 426320"/>
              <a:gd name="connsiteX2" fmla="*/ 529255 w 1781363"/>
              <a:gd name="connsiteY2" fmla="*/ 109714 h 426320"/>
              <a:gd name="connsiteX3" fmla="*/ 873932 w 1781363"/>
              <a:gd name="connsiteY3" fmla="*/ 90664 h 426320"/>
              <a:gd name="connsiteX4" fmla="*/ 1172194 w 1781363"/>
              <a:gd name="connsiteY4" fmla="*/ 126898 h 426320"/>
              <a:gd name="connsiteX5" fmla="*/ 1408412 w 1781363"/>
              <a:gd name="connsiteY5" fmla="*/ 43038 h 426320"/>
              <a:gd name="connsiteX6" fmla="*/ 1780712 w 1781363"/>
              <a:gd name="connsiteY6" fmla="*/ 349744 h 426320"/>
              <a:gd name="connsiteX7" fmla="*/ 1443656 w 1781363"/>
              <a:gd name="connsiteY7" fmla="*/ 390702 h 426320"/>
              <a:gd name="connsiteX8" fmla="*/ 1176956 w 1781363"/>
              <a:gd name="connsiteY8" fmla="*/ 309738 h 426320"/>
              <a:gd name="connsiteX9" fmla="*/ 912032 w 1781363"/>
              <a:gd name="connsiteY9" fmla="*/ 425944 h 426320"/>
              <a:gd name="connsiteX10" fmla="*/ 557831 w 1781363"/>
              <a:gd name="connsiteY10" fmla="*/ 352602 h 426320"/>
              <a:gd name="connsiteX11" fmla="*/ 7157 w 1781363"/>
              <a:gd name="connsiteY11" fmla="*/ 91617 h 426320"/>
              <a:gd name="connsiteX0" fmla="*/ 7157 w 1719644"/>
              <a:gd name="connsiteY0" fmla="*/ 91617 h 426320"/>
              <a:gd name="connsiteX1" fmla="*/ 262556 w 1719644"/>
              <a:gd name="connsiteY1" fmla="*/ 177 h 426320"/>
              <a:gd name="connsiteX2" fmla="*/ 529255 w 1719644"/>
              <a:gd name="connsiteY2" fmla="*/ 109714 h 426320"/>
              <a:gd name="connsiteX3" fmla="*/ 873932 w 1719644"/>
              <a:gd name="connsiteY3" fmla="*/ 90664 h 426320"/>
              <a:gd name="connsiteX4" fmla="*/ 1172194 w 1719644"/>
              <a:gd name="connsiteY4" fmla="*/ 126898 h 426320"/>
              <a:gd name="connsiteX5" fmla="*/ 1408412 w 1719644"/>
              <a:gd name="connsiteY5" fmla="*/ 43038 h 426320"/>
              <a:gd name="connsiteX6" fmla="*/ 1718799 w 1719644"/>
              <a:gd name="connsiteY6" fmla="*/ 197344 h 426320"/>
              <a:gd name="connsiteX7" fmla="*/ 1443656 w 1719644"/>
              <a:gd name="connsiteY7" fmla="*/ 390702 h 426320"/>
              <a:gd name="connsiteX8" fmla="*/ 1176956 w 1719644"/>
              <a:gd name="connsiteY8" fmla="*/ 309738 h 426320"/>
              <a:gd name="connsiteX9" fmla="*/ 912032 w 1719644"/>
              <a:gd name="connsiteY9" fmla="*/ 425944 h 426320"/>
              <a:gd name="connsiteX10" fmla="*/ 557831 w 1719644"/>
              <a:gd name="connsiteY10" fmla="*/ 352602 h 426320"/>
              <a:gd name="connsiteX11" fmla="*/ 7157 w 1719644"/>
              <a:gd name="connsiteY11" fmla="*/ 91617 h 426320"/>
              <a:gd name="connsiteX0" fmla="*/ 7157 w 1722728"/>
              <a:gd name="connsiteY0" fmla="*/ 91617 h 426320"/>
              <a:gd name="connsiteX1" fmla="*/ 262556 w 1722728"/>
              <a:gd name="connsiteY1" fmla="*/ 177 h 426320"/>
              <a:gd name="connsiteX2" fmla="*/ 529255 w 1722728"/>
              <a:gd name="connsiteY2" fmla="*/ 109714 h 426320"/>
              <a:gd name="connsiteX3" fmla="*/ 873932 w 1722728"/>
              <a:gd name="connsiteY3" fmla="*/ 90664 h 426320"/>
              <a:gd name="connsiteX4" fmla="*/ 1172194 w 1722728"/>
              <a:gd name="connsiteY4" fmla="*/ 126898 h 426320"/>
              <a:gd name="connsiteX5" fmla="*/ 1408412 w 1722728"/>
              <a:gd name="connsiteY5" fmla="*/ 43038 h 426320"/>
              <a:gd name="connsiteX6" fmla="*/ 1600819 w 1722728"/>
              <a:gd name="connsiteY6" fmla="*/ 93561 h 426320"/>
              <a:gd name="connsiteX7" fmla="*/ 1718799 w 1722728"/>
              <a:gd name="connsiteY7" fmla="*/ 197344 h 426320"/>
              <a:gd name="connsiteX8" fmla="*/ 1443656 w 1722728"/>
              <a:gd name="connsiteY8" fmla="*/ 390702 h 426320"/>
              <a:gd name="connsiteX9" fmla="*/ 1176956 w 1722728"/>
              <a:gd name="connsiteY9" fmla="*/ 309738 h 426320"/>
              <a:gd name="connsiteX10" fmla="*/ 912032 w 1722728"/>
              <a:gd name="connsiteY10" fmla="*/ 425944 h 426320"/>
              <a:gd name="connsiteX11" fmla="*/ 557831 w 1722728"/>
              <a:gd name="connsiteY11" fmla="*/ 352602 h 426320"/>
              <a:gd name="connsiteX12" fmla="*/ 7157 w 1722728"/>
              <a:gd name="connsiteY12" fmla="*/ 91617 h 426320"/>
              <a:gd name="connsiteX0" fmla="*/ 7157 w 1718807"/>
              <a:gd name="connsiteY0" fmla="*/ 91617 h 426320"/>
              <a:gd name="connsiteX1" fmla="*/ 262556 w 1718807"/>
              <a:gd name="connsiteY1" fmla="*/ 177 h 426320"/>
              <a:gd name="connsiteX2" fmla="*/ 529255 w 1718807"/>
              <a:gd name="connsiteY2" fmla="*/ 109714 h 426320"/>
              <a:gd name="connsiteX3" fmla="*/ 873932 w 1718807"/>
              <a:gd name="connsiteY3" fmla="*/ 90664 h 426320"/>
              <a:gd name="connsiteX4" fmla="*/ 1172194 w 1718807"/>
              <a:gd name="connsiteY4" fmla="*/ 126898 h 426320"/>
              <a:gd name="connsiteX5" fmla="*/ 1408412 w 1718807"/>
              <a:gd name="connsiteY5" fmla="*/ 43038 h 426320"/>
              <a:gd name="connsiteX6" fmla="*/ 1600819 w 1718807"/>
              <a:gd name="connsiteY6" fmla="*/ 93561 h 426320"/>
              <a:gd name="connsiteX7" fmla="*/ 1718799 w 1718807"/>
              <a:gd name="connsiteY7" fmla="*/ 197344 h 426320"/>
              <a:gd name="connsiteX8" fmla="*/ 1619869 w 1718807"/>
              <a:gd name="connsiteY8" fmla="*/ 341211 h 426320"/>
              <a:gd name="connsiteX9" fmla="*/ 1443656 w 1718807"/>
              <a:gd name="connsiteY9" fmla="*/ 390702 h 426320"/>
              <a:gd name="connsiteX10" fmla="*/ 1176956 w 1718807"/>
              <a:gd name="connsiteY10" fmla="*/ 309738 h 426320"/>
              <a:gd name="connsiteX11" fmla="*/ 912032 w 1718807"/>
              <a:gd name="connsiteY11" fmla="*/ 425944 h 426320"/>
              <a:gd name="connsiteX12" fmla="*/ 557831 w 1718807"/>
              <a:gd name="connsiteY12" fmla="*/ 352602 h 426320"/>
              <a:gd name="connsiteX13" fmla="*/ 7157 w 1718807"/>
              <a:gd name="connsiteY13" fmla="*/ 91617 h 426320"/>
              <a:gd name="connsiteX0" fmla="*/ 7157 w 1718807"/>
              <a:gd name="connsiteY0" fmla="*/ 91617 h 426320"/>
              <a:gd name="connsiteX1" fmla="*/ 262556 w 1718807"/>
              <a:gd name="connsiteY1" fmla="*/ 177 h 426320"/>
              <a:gd name="connsiteX2" fmla="*/ 529255 w 1718807"/>
              <a:gd name="connsiteY2" fmla="*/ 109714 h 426320"/>
              <a:gd name="connsiteX3" fmla="*/ 873932 w 1718807"/>
              <a:gd name="connsiteY3" fmla="*/ 90664 h 426320"/>
              <a:gd name="connsiteX4" fmla="*/ 1172194 w 1718807"/>
              <a:gd name="connsiteY4" fmla="*/ 126898 h 426320"/>
              <a:gd name="connsiteX5" fmla="*/ 1408412 w 1718807"/>
              <a:gd name="connsiteY5" fmla="*/ 43038 h 426320"/>
              <a:gd name="connsiteX6" fmla="*/ 1610344 w 1718807"/>
              <a:gd name="connsiteY6" fmla="*/ 55461 h 426320"/>
              <a:gd name="connsiteX7" fmla="*/ 1718799 w 1718807"/>
              <a:gd name="connsiteY7" fmla="*/ 197344 h 426320"/>
              <a:gd name="connsiteX8" fmla="*/ 1619869 w 1718807"/>
              <a:gd name="connsiteY8" fmla="*/ 341211 h 426320"/>
              <a:gd name="connsiteX9" fmla="*/ 1443656 w 1718807"/>
              <a:gd name="connsiteY9" fmla="*/ 390702 h 426320"/>
              <a:gd name="connsiteX10" fmla="*/ 1176956 w 1718807"/>
              <a:gd name="connsiteY10" fmla="*/ 309738 h 426320"/>
              <a:gd name="connsiteX11" fmla="*/ 912032 w 1718807"/>
              <a:gd name="connsiteY11" fmla="*/ 425944 h 426320"/>
              <a:gd name="connsiteX12" fmla="*/ 557831 w 1718807"/>
              <a:gd name="connsiteY12" fmla="*/ 352602 h 426320"/>
              <a:gd name="connsiteX13" fmla="*/ 7157 w 1718807"/>
              <a:gd name="connsiteY13" fmla="*/ 91617 h 426320"/>
              <a:gd name="connsiteX0" fmla="*/ 7157 w 1718807"/>
              <a:gd name="connsiteY0" fmla="*/ 129581 h 464284"/>
              <a:gd name="connsiteX1" fmla="*/ 262556 w 1718807"/>
              <a:gd name="connsiteY1" fmla="*/ 38141 h 464284"/>
              <a:gd name="connsiteX2" fmla="*/ 529255 w 1718807"/>
              <a:gd name="connsiteY2" fmla="*/ 147678 h 464284"/>
              <a:gd name="connsiteX3" fmla="*/ 883457 w 1718807"/>
              <a:gd name="connsiteY3" fmla="*/ 41 h 464284"/>
              <a:gd name="connsiteX4" fmla="*/ 1172194 w 1718807"/>
              <a:gd name="connsiteY4" fmla="*/ 164862 h 464284"/>
              <a:gd name="connsiteX5" fmla="*/ 1408412 w 1718807"/>
              <a:gd name="connsiteY5" fmla="*/ 81002 h 464284"/>
              <a:gd name="connsiteX6" fmla="*/ 1610344 w 1718807"/>
              <a:gd name="connsiteY6" fmla="*/ 93425 h 464284"/>
              <a:gd name="connsiteX7" fmla="*/ 1718799 w 1718807"/>
              <a:gd name="connsiteY7" fmla="*/ 235308 h 464284"/>
              <a:gd name="connsiteX8" fmla="*/ 1619869 w 1718807"/>
              <a:gd name="connsiteY8" fmla="*/ 379175 h 464284"/>
              <a:gd name="connsiteX9" fmla="*/ 1443656 w 1718807"/>
              <a:gd name="connsiteY9" fmla="*/ 428666 h 464284"/>
              <a:gd name="connsiteX10" fmla="*/ 1176956 w 1718807"/>
              <a:gd name="connsiteY10" fmla="*/ 347702 h 464284"/>
              <a:gd name="connsiteX11" fmla="*/ 912032 w 1718807"/>
              <a:gd name="connsiteY11" fmla="*/ 463908 h 464284"/>
              <a:gd name="connsiteX12" fmla="*/ 557831 w 1718807"/>
              <a:gd name="connsiteY12" fmla="*/ 390566 h 464284"/>
              <a:gd name="connsiteX13" fmla="*/ 7157 w 1718807"/>
              <a:gd name="connsiteY13" fmla="*/ 129581 h 464284"/>
              <a:gd name="connsiteX0" fmla="*/ 7157 w 1718807"/>
              <a:gd name="connsiteY0" fmla="*/ 129581 h 564110"/>
              <a:gd name="connsiteX1" fmla="*/ 262556 w 1718807"/>
              <a:gd name="connsiteY1" fmla="*/ 38141 h 564110"/>
              <a:gd name="connsiteX2" fmla="*/ 529255 w 1718807"/>
              <a:gd name="connsiteY2" fmla="*/ 147678 h 564110"/>
              <a:gd name="connsiteX3" fmla="*/ 883457 w 1718807"/>
              <a:gd name="connsiteY3" fmla="*/ 41 h 564110"/>
              <a:gd name="connsiteX4" fmla="*/ 1172194 w 1718807"/>
              <a:gd name="connsiteY4" fmla="*/ 164862 h 564110"/>
              <a:gd name="connsiteX5" fmla="*/ 1408412 w 1718807"/>
              <a:gd name="connsiteY5" fmla="*/ 81002 h 564110"/>
              <a:gd name="connsiteX6" fmla="*/ 1610344 w 1718807"/>
              <a:gd name="connsiteY6" fmla="*/ 93425 h 564110"/>
              <a:gd name="connsiteX7" fmla="*/ 1718799 w 1718807"/>
              <a:gd name="connsiteY7" fmla="*/ 235308 h 564110"/>
              <a:gd name="connsiteX8" fmla="*/ 1619869 w 1718807"/>
              <a:gd name="connsiteY8" fmla="*/ 379175 h 564110"/>
              <a:gd name="connsiteX9" fmla="*/ 1443656 w 1718807"/>
              <a:gd name="connsiteY9" fmla="*/ 428666 h 564110"/>
              <a:gd name="connsiteX10" fmla="*/ 1176956 w 1718807"/>
              <a:gd name="connsiteY10" fmla="*/ 347702 h 564110"/>
              <a:gd name="connsiteX11" fmla="*/ 883457 w 1718807"/>
              <a:gd name="connsiteY11" fmla="*/ 563921 h 564110"/>
              <a:gd name="connsiteX12" fmla="*/ 557831 w 1718807"/>
              <a:gd name="connsiteY12" fmla="*/ 390566 h 564110"/>
              <a:gd name="connsiteX13" fmla="*/ 7157 w 1718807"/>
              <a:gd name="connsiteY13" fmla="*/ 129581 h 564110"/>
              <a:gd name="connsiteX0" fmla="*/ 51 w 1711701"/>
              <a:gd name="connsiteY0" fmla="*/ 129581 h 782061"/>
              <a:gd name="connsiteX1" fmla="*/ 255450 w 1711701"/>
              <a:gd name="connsiteY1" fmla="*/ 38141 h 782061"/>
              <a:gd name="connsiteX2" fmla="*/ 522149 w 1711701"/>
              <a:gd name="connsiteY2" fmla="*/ 147678 h 782061"/>
              <a:gd name="connsiteX3" fmla="*/ 876351 w 1711701"/>
              <a:gd name="connsiteY3" fmla="*/ 41 h 782061"/>
              <a:gd name="connsiteX4" fmla="*/ 1165088 w 1711701"/>
              <a:gd name="connsiteY4" fmla="*/ 164862 h 782061"/>
              <a:gd name="connsiteX5" fmla="*/ 1401306 w 1711701"/>
              <a:gd name="connsiteY5" fmla="*/ 81002 h 782061"/>
              <a:gd name="connsiteX6" fmla="*/ 1603238 w 1711701"/>
              <a:gd name="connsiteY6" fmla="*/ 93425 h 782061"/>
              <a:gd name="connsiteX7" fmla="*/ 1711693 w 1711701"/>
              <a:gd name="connsiteY7" fmla="*/ 235308 h 782061"/>
              <a:gd name="connsiteX8" fmla="*/ 1612763 w 1711701"/>
              <a:gd name="connsiteY8" fmla="*/ 379175 h 782061"/>
              <a:gd name="connsiteX9" fmla="*/ 1436550 w 1711701"/>
              <a:gd name="connsiteY9" fmla="*/ 428666 h 782061"/>
              <a:gd name="connsiteX10" fmla="*/ 1169850 w 1711701"/>
              <a:gd name="connsiteY10" fmla="*/ 347702 h 782061"/>
              <a:gd name="connsiteX11" fmla="*/ 876351 w 1711701"/>
              <a:gd name="connsiteY11" fmla="*/ 563921 h 782061"/>
              <a:gd name="connsiteX12" fmla="*/ 550725 w 1711701"/>
              <a:gd name="connsiteY12" fmla="*/ 390566 h 782061"/>
              <a:gd name="connsiteX13" fmla="*/ 236401 w 1711701"/>
              <a:gd name="connsiteY13" fmla="*/ 779225 h 782061"/>
              <a:gd name="connsiteX14" fmla="*/ 51 w 1711701"/>
              <a:gd name="connsiteY14" fmla="*/ 129581 h 782061"/>
              <a:gd name="connsiteX0" fmla="*/ 642 w 1712292"/>
              <a:gd name="connsiteY0" fmla="*/ 501036 h 1153516"/>
              <a:gd name="connsiteX1" fmla="*/ 308428 w 1712292"/>
              <a:gd name="connsiteY1" fmla="*/ 21 h 1153516"/>
              <a:gd name="connsiteX2" fmla="*/ 522740 w 1712292"/>
              <a:gd name="connsiteY2" fmla="*/ 519133 h 1153516"/>
              <a:gd name="connsiteX3" fmla="*/ 876942 w 1712292"/>
              <a:gd name="connsiteY3" fmla="*/ 371496 h 1153516"/>
              <a:gd name="connsiteX4" fmla="*/ 1165679 w 1712292"/>
              <a:gd name="connsiteY4" fmla="*/ 536317 h 1153516"/>
              <a:gd name="connsiteX5" fmla="*/ 1401897 w 1712292"/>
              <a:gd name="connsiteY5" fmla="*/ 452457 h 1153516"/>
              <a:gd name="connsiteX6" fmla="*/ 1603829 w 1712292"/>
              <a:gd name="connsiteY6" fmla="*/ 464880 h 1153516"/>
              <a:gd name="connsiteX7" fmla="*/ 1712284 w 1712292"/>
              <a:gd name="connsiteY7" fmla="*/ 606763 h 1153516"/>
              <a:gd name="connsiteX8" fmla="*/ 1613354 w 1712292"/>
              <a:gd name="connsiteY8" fmla="*/ 750630 h 1153516"/>
              <a:gd name="connsiteX9" fmla="*/ 1437141 w 1712292"/>
              <a:gd name="connsiteY9" fmla="*/ 800121 h 1153516"/>
              <a:gd name="connsiteX10" fmla="*/ 1170441 w 1712292"/>
              <a:gd name="connsiteY10" fmla="*/ 719157 h 1153516"/>
              <a:gd name="connsiteX11" fmla="*/ 876942 w 1712292"/>
              <a:gd name="connsiteY11" fmla="*/ 935376 h 1153516"/>
              <a:gd name="connsiteX12" fmla="*/ 551316 w 1712292"/>
              <a:gd name="connsiteY12" fmla="*/ 762021 h 1153516"/>
              <a:gd name="connsiteX13" fmla="*/ 236992 w 1712292"/>
              <a:gd name="connsiteY13" fmla="*/ 1150680 h 1153516"/>
              <a:gd name="connsiteX14" fmla="*/ 642 w 1712292"/>
              <a:gd name="connsiteY14" fmla="*/ 501036 h 1153516"/>
              <a:gd name="connsiteX0" fmla="*/ 642 w 1712292"/>
              <a:gd name="connsiteY0" fmla="*/ 501036 h 1153516"/>
              <a:gd name="connsiteX1" fmla="*/ 308428 w 1712292"/>
              <a:gd name="connsiteY1" fmla="*/ 21 h 1153516"/>
              <a:gd name="connsiteX2" fmla="*/ 522740 w 1712292"/>
              <a:gd name="connsiteY2" fmla="*/ 519133 h 1153516"/>
              <a:gd name="connsiteX3" fmla="*/ 876942 w 1712292"/>
              <a:gd name="connsiteY3" fmla="*/ 371496 h 1153516"/>
              <a:gd name="connsiteX4" fmla="*/ 1165679 w 1712292"/>
              <a:gd name="connsiteY4" fmla="*/ 536317 h 1153516"/>
              <a:gd name="connsiteX5" fmla="*/ 1401897 w 1712292"/>
              <a:gd name="connsiteY5" fmla="*/ 452457 h 1153516"/>
              <a:gd name="connsiteX6" fmla="*/ 1565729 w 1712292"/>
              <a:gd name="connsiteY6" fmla="*/ 569655 h 1153516"/>
              <a:gd name="connsiteX7" fmla="*/ 1712284 w 1712292"/>
              <a:gd name="connsiteY7" fmla="*/ 606763 h 1153516"/>
              <a:gd name="connsiteX8" fmla="*/ 1613354 w 1712292"/>
              <a:gd name="connsiteY8" fmla="*/ 750630 h 1153516"/>
              <a:gd name="connsiteX9" fmla="*/ 1437141 w 1712292"/>
              <a:gd name="connsiteY9" fmla="*/ 800121 h 1153516"/>
              <a:gd name="connsiteX10" fmla="*/ 1170441 w 1712292"/>
              <a:gd name="connsiteY10" fmla="*/ 719157 h 1153516"/>
              <a:gd name="connsiteX11" fmla="*/ 876942 w 1712292"/>
              <a:gd name="connsiteY11" fmla="*/ 935376 h 1153516"/>
              <a:gd name="connsiteX12" fmla="*/ 551316 w 1712292"/>
              <a:gd name="connsiteY12" fmla="*/ 762021 h 1153516"/>
              <a:gd name="connsiteX13" fmla="*/ 236992 w 1712292"/>
              <a:gd name="connsiteY13" fmla="*/ 1150680 h 1153516"/>
              <a:gd name="connsiteX14" fmla="*/ 642 w 1712292"/>
              <a:gd name="connsiteY14" fmla="*/ 501036 h 1153516"/>
              <a:gd name="connsiteX0" fmla="*/ 642 w 1755151"/>
              <a:gd name="connsiteY0" fmla="*/ 501036 h 1153516"/>
              <a:gd name="connsiteX1" fmla="*/ 308428 w 1755151"/>
              <a:gd name="connsiteY1" fmla="*/ 21 h 1153516"/>
              <a:gd name="connsiteX2" fmla="*/ 522740 w 1755151"/>
              <a:gd name="connsiteY2" fmla="*/ 519133 h 1153516"/>
              <a:gd name="connsiteX3" fmla="*/ 876942 w 1755151"/>
              <a:gd name="connsiteY3" fmla="*/ 371496 h 1153516"/>
              <a:gd name="connsiteX4" fmla="*/ 1165679 w 1755151"/>
              <a:gd name="connsiteY4" fmla="*/ 536317 h 1153516"/>
              <a:gd name="connsiteX5" fmla="*/ 1401897 w 1755151"/>
              <a:gd name="connsiteY5" fmla="*/ 452457 h 1153516"/>
              <a:gd name="connsiteX6" fmla="*/ 1565729 w 1755151"/>
              <a:gd name="connsiteY6" fmla="*/ 569655 h 1153516"/>
              <a:gd name="connsiteX7" fmla="*/ 1755147 w 1755151"/>
              <a:gd name="connsiteY7" fmla="*/ 482938 h 1153516"/>
              <a:gd name="connsiteX8" fmla="*/ 1613354 w 1755151"/>
              <a:gd name="connsiteY8" fmla="*/ 750630 h 1153516"/>
              <a:gd name="connsiteX9" fmla="*/ 1437141 w 1755151"/>
              <a:gd name="connsiteY9" fmla="*/ 800121 h 1153516"/>
              <a:gd name="connsiteX10" fmla="*/ 1170441 w 1755151"/>
              <a:gd name="connsiteY10" fmla="*/ 719157 h 1153516"/>
              <a:gd name="connsiteX11" fmla="*/ 876942 w 1755151"/>
              <a:gd name="connsiteY11" fmla="*/ 935376 h 1153516"/>
              <a:gd name="connsiteX12" fmla="*/ 551316 w 1755151"/>
              <a:gd name="connsiteY12" fmla="*/ 762021 h 1153516"/>
              <a:gd name="connsiteX13" fmla="*/ 236992 w 1755151"/>
              <a:gd name="connsiteY13" fmla="*/ 1150680 h 1153516"/>
              <a:gd name="connsiteX14" fmla="*/ 642 w 1755151"/>
              <a:gd name="connsiteY14" fmla="*/ 501036 h 1153516"/>
              <a:gd name="connsiteX0" fmla="*/ 642 w 1755473"/>
              <a:gd name="connsiteY0" fmla="*/ 501036 h 1153516"/>
              <a:gd name="connsiteX1" fmla="*/ 308428 w 1755473"/>
              <a:gd name="connsiteY1" fmla="*/ 21 h 1153516"/>
              <a:gd name="connsiteX2" fmla="*/ 522740 w 1755473"/>
              <a:gd name="connsiteY2" fmla="*/ 519133 h 1153516"/>
              <a:gd name="connsiteX3" fmla="*/ 876942 w 1755473"/>
              <a:gd name="connsiteY3" fmla="*/ 371496 h 1153516"/>
              <a:gd name="connsiteX4" fmla="*/ 1165679 w 1755473"/>
              <a:gd name="connsiteY4" fmla="*/ 536317 h 1153516"/>
              <a:gd name="connsiteX5" fmla="*/ 1401897 w 1755473"/>
              <a:gd name="connsiteY5" fmla="*/ 452457 h 1153516"/>
              <a:gd name="connsiteX6" fmla="*/ 1565729 w 1755473"/>
              <a:gd name="connsiteY6" fmla="*/ 569655 h 1153516"/>
              <a:gd name="connsiteX7" fmla="*/ 1641929 w 1755473"/>
              <a:gd name="connsiteY7" fmla="*/ 455354 h 1153516"/>
              <a:gd name="connsiteX8" fmla="*/ 1755147 w 1755473"/>
              <a:gd name="connsiteY8" fmla="*/ 482938 h 1153516"/>
              <a:gd name="connsiteX9" fmla="*/ 1613354 w 1755473"/>
              <a:gd name="connsiteY9" fmla="*/ 750630 h 1153516"/>
              <a:gd name="connsiteX10" fmla="*/ 1437141 w 1755473"/>
              <a:gd name="connsiteY10" fmla="*/ 800121 h 1153516"/>
              <a:gd name="connsiteX11" fmla="*/ 1170441 w 1755473"/>
              <a:gd name="connsiteY11" fmla="*/ 719157 h 1153516"/>
              <a:gd name="connsiteX12" fmla="*/ 876942 w 1755473"/>
              <a:gd name="connsiteY12" fmla="*/ 935376 h 1153516"/>
              <a:gd name="connsiteX13" fmla="*/ 551316 w 1755473"/>
              <a:gd name="connsiteY13" fmla="*/ 762021 h 1153516"/>
              <a:gd name="connsiteX14" fmla="*/ 236992 w 1755473"/>
              <a:gd name="connsiteY14" fmla="*/ 1150680 h 1153516"/>
              <a:gd name="connsiteX15" fmla="*/ 642 w 1755473"/>
              <a:gd name="connsiteY15" fmla="*/ 501036 h 1153516"/>
              <a:gd name="connsiteX0" fmla="*/ 642 w 1764968"/>
              <a:gd name="connsiteY0" fmla="*/ 501036 h 1153516"/>
              <a:gd name="connsiteX1" fmla="*/ 308428 w 1764968"/>
              <a:gd name="connsiteY1" fmla="*/ 21 h 1153516"/>
              <a:gd name="connsiteX2" fmla="*/ 522740 w 1764968"/>
              <a:gd name="connsiteY2" fmla="*/ 519133 h 1153516"/>
              <a:gd name="connsiteX3" fmla="*/ 876942 w 1764968"/>
              <a:gd name="connsiteY3" fmla="*/ 371496 h 1153516"/>
              <a:gd name="connsiteX4" fmla="*/ 1165679 w 1764968"/>
              <a:gd name="connsiteY4" fmla="*/ 536317 h 1153516"/>
              <a:gd name="connsiteX5" fmla="*/ 1401897 w 1764968"/>
              <a:gd name="connsiteY5" fmla="*/ 452457 h 1153516"/>
              <a:gd name="connsiteX6" fmla="*/ 1565729 w 1764968"/>
              <a:gd name="connsiteY6" fmla="*/ 569655 h 1153516"/>
              <a:gd name="connsiteX7" fmla="*/ 1641929 w 1764968"/>
              <a:gd name="connsiteY7" fmla="*/ 455354 h 1153516"/>
              <a:gd name="connsiteX8" fmla="*/ 1764672 w 1764968"/>
              <a:gd name="connsiteY8" fmla="*/ 578188 h 1153516"/>
              <a:gd name="connsiteX9" fmla="*/ 1613354 w 1764968"/>
              <a:gd name="connsiteY9" fmla="*/ 750630 h 1153516"/>
              <a:gd name="connsiteX10" fmla="*/ 1437141 w 1764968"/>
              <a:gd name="connsiteY10" fmla="*/ 800121 h 1153516"/>
              <a:gd name="connsiteX11" fmla="*/ 1170441 w 1764968"/>
              <a:gd name="connsiteY11" fmla="*/ 719157 h 1153516"/>
              <a:gd name="connsiteX12" fmla="*/ 876942 w 1764968"/>
              <a:gd name="connsiteY12" fmla="*/ 935376 h 1153516"/>
              <a:gd name="connsiteX13" fmla="*/ 551316 w 1764968"/>
              <a:gd name="connsiteY13" fmla="*/ 762021 h 1153516"/>
              <a:gd name="connsiteX14" fmla="*/ 236992 w 1764968"/>
              <a:gd name="connsiteY14" fmla="*/ 1150680 h 1153516"/>
              <a:gd name="connsiteX15" fmla="*/ 642 w 1764968"/>
              <a:gd name="connsiteY15" fmla="*/ 501036 h 1153516"/>
              <a:gd name="connsiteX0" fmla="*/ 642 w 1764968"/>
              <a:gd name="connsiteY0" fmla="*/ 501036 h 1153516"/>
              <a:gd name="connsiteX1" fmla="*/ 308428 w 1764968"/>
              <a:gd name="connsiteY1" fmla="*/ 21 h 1153516"/>
              <a:gd name="connsiteX2" fmla="*/ 522740 w 1764968"/>
              <a:gd name="connsiteY2" fmla="*/ 519133 h 1153516"/>
              <a:gd name="connsiteX3" fmla="*/ 876942 w 1764968"/>
              <a:gd name="connsiteY3" fmla="*/ 371496 h 1153516"/>
              <a:gd name="connsiteX4" fmla="*/ 1165679 w 1764968"/>
              <a:gd name="connsiteY4" fmla="*/ 536317 h 1153516"/>
              <a:gd name="connsiteX5" fmla="*/ 1401897 w 1764968"/>
              <a:gd name="connsiteY5" fmla="*/ 452457 h 1153516"/>
              <a:gd name="connsiteX6" fmla="*/ 1565729 w 1764968"/>
              <a:gd name="connsiteY6" fmla="*/ 569655 h 1153516"/>
              <a:gd name="connsiteX7" fmla="*/ 1641929 w 1764968"/>
              <a:gd name="connsiteY7" fmla="*/ 455354 h 1153516"/>
              <a:gd name="connsiteX8" fmla="*/ 1764672 w 1764968"/>
              <a:gd name="connsiteY8" fmla="*/ 578188 h 1153516"/>
              <a:gd name="connsiteX9" fmla="*/ 1580016 w 1764968"/>
              <a:gd name="connsiteY9" fmla="*/ 660143 h 1153516"/>
              <a:gd name="connsiteX10" fmla="*/ 1437141 w 1764968"/>
              <a:gd name="connsiteY10" fmla="*/ 800121 h 1153516"/>
              <a:gd name="connsiteX11" fmla="*/ 1170441 w 1764968"/>
              <a:gd name="connsiteY11" fmla="*/ 719157 h 1153516"/>
              <a:gd name="connsiteX12" fmla="*/ 876942 w 1764968"/>
              <a:gd name="connsiteY12" fmla="*/ 935376 h 1153516"/>
              <a:gd name="connsiteX13" fmla="*/ 551316 w 1764968"/>
              <a:gd name="connsiteY13" fmla="*/ 762021 h 1153516"/>
              <a:gd name="connsiteX14" fmla="*/ 236992 w 1764968"/>
              <a:gd name="connsiteY14" fmla="*/ 1150680 h 1153516"/>
              <a:gd name="connsiteX15" fmla="*/ 642 w 1764968"/>
              <a:gd name="connsiteY15" fmla="*/ 501036 h 1153516"/>
              <a:gd name="connsiteX0" fmla="*/ 642 w 1765266"/>
              <a:gd name="connsiteY0" fmla="*/ 501036 h 1153516"/>
              <a:gd name="connsiteX1" fmla="*/ 308428 w 1765266"/>
              <a:gd name="connsiteY1" fmla="*/ 21 h 1153516"/>
              <a:gd name="connsiteX2" fmla="*/ 522740 w 1765266"/>
              <a:gd name="connsiteY2" fmla="*/ 519133 h 1153516"/>
              <a:gd name="connsiteX3" fmla="*/ 876942 w 1765266"/>
              <a:gd name="connsiteY3" fmla="*/ 371496 h 1153516"/>
              <a:gd name="connsiteX4" fmla="*/ 1165679 w 1765266"/>
              <a:gd name="connsiteY4" fmla="*/ 536317 h 1153516"/>
              <a:gd name="connsiteX5" fmla="*/ 1401897 w 1765266"/>
              <a:gd name="connsiteY5" fmla="*/ 452457 h 1153516"/>
              <a:gd name="connsiteX6" fmla="*/ 1565729 w 1765266"/>
              <a:gd name="connsiteY6" fmla="*/ 569655 h 1153516"/>
              <a:gd name="connsiteX7" fmla="*/ 1641929 w 1765266"/>
              <a:gd name="connsiteY7" fmla="*/ 455354 h 1153516"/>
              <a:gd name="connsiteX8" fmla="*/ 1764672 w 1765266"/>
              <a:gd name="connsiteY8" fmla="*/ 578188 h 1153516"/>
              <a:gd name="connsiteX9" fmla="*/ 1694316 w 1765266"/>
              <a:gd name="connsiteY9" fmla="*/ 755392 h 1153516"/>
              <a:gd name="connsiteX10" fmla="*/ 1580016 w 1765266"/>
              <a:gd name="connsiteY10" fmla="*/ 660143 h 1153516"/>
              <a:gd name="connsiteX11" fmla="*/ 1437141 w 1765266"/>
              <a:gd name="connsiteY11" fmla="*/ 800121 h 1153516"/>
              <a:gd name="connsiteX12" fmla="*/ 1170441 w 1765266"/>
              <a:gd name="connsiteY12" fmla="*/ 719157 h 1153516"/>
              <a:gd name="connsiteX13" fmla="*/ 876942 w 1765266"/>
              <a:gd name="connsiteY13" fmla="*/ 935376 h 1153516"/>
              <a:gd name="connsiteX14" fmla="*/ 551316 w 1765266"/>
              <a:gd name="connsiteY14" fmla="*/ 762021 h 1153516"/>
              <a:gd name="connsiteX15" fmla="*/ 236992 w 1765266"/>
              <a:gd name="connsiteY15" fmla="*/ 1150680 h 1153516"/>
              <a:gd name="connsiteX16" fmla="*/ 642 w 1765266"/>
              <a:gd name="connsiteY16" fmla="*/ 501036 h 1153516"/>
              <a:gd name="connsiteX0" fmla="*/ 642 w 1765266"/>
              <a:gd name="connsiteY0" fmla="*/ 501036 h 1153516"/>
              <a:gd name="connsiteX1" fmla="*/ 308428 w 1765266"/>
              <a:gd name="connsiteY1" fmla="*/ 21 h 1153516"/>
              <a:gd name="connsiteX2" fmla="*/ 522740 w 1765266"/>
              <a:gd name="connsiteY2" fmla="*/ 519133 h 1153516"/>
              <a:gd name="connsiteX3" fmla="*/ 876942 w 1765266"/>
              <a:gd name="connsiteY3" fmla="*/ 371496 h 1153516"/>
              <a:gd name="connsiteX4" fmla="*/ 1165679 w 1765266"/>
              <a:gd name="connsiteY4" fmla="*/ 536317 h 1153516"/>
              <a:gd name="connsiteX5" fmla="*/ 1401897 w 1765266"/>
              <a:gd name="connsiteY5" fmla="*/ 452457 h 1153516"/>
              <a:gd name="connsiteX6" fmla="*/ 1565729 w 1765266"/>
              <a:gd name="connsiteY6" fmla="*/ 569655 h 1153516"/>
              <a:gd name="connsiteX7" fmla="*/ 1641929 w 1765266"/>
              <a:gd name="connsiteY7" fmla="*/ 455354 h 1153516"/>
              <a:gd name="connsiteX8" fmla="*/ 1764672 w 1765266"/>
              <a:gd name="connsiteY8" fmla="*/ 578188 h 1153516"/>
              <a:gd name="connsiteX9" fmla="*/ 1694316 w 1765266"/>
              <a:gd name="connsiteY9" fmla="*/ 755392 h 1153516"/>
              <a:gd name="connsiteX10" fmla="*/ 1580016 w 1765266"/>
              <a:gd name="connsiteY10" fmla="*/ 660143 h 1153516"/>
              <a:gd name="connsiteX11" fmla="*/ 1403804 w 1765266"/>
              <a:gd name="connsiteY11" fmla="*/ 757259 h 1153516"/>
              <a:gd name="connsiteX12" fmla="*/ 1170441 w 1765266"/>
              <a:gd name="connsiteY12" fmla="*/ 719157 h 1153516"/>
              <a:gd name="connsiteX13" fmla="*/ 876942 w 1765266"/>
              <a:gd name="connsiteY13" fmla="*/ 935376 h 1153516"/>
              <a:gd name="connsiteX14" fmla="*/ 551316 w 1765266"/>
              <a:gd name="connsiteY14" fmla="*/ 762021 h 1153516"/>
              <a:gd name="connsiteX15" fmla="*/ 236992 w 1765266"/>
              <a:gd name="connsiteY15" fmla="*/ 1150680 h 1153516"/>
              <a:gd name="connsiteX16" fmla="*/ 642 w 1765266"/>
              <a:gd name="connsiteY16" fmla="*/ 501036 h 1153516"/>
              <a:gd name="connsiteX0" fmla="*/ 642 w 1765105"/>
              <a:gd name="connsiteY0" fmla="*/ 501036 h 1153516"/>
              <a:gd name="connsiteX1" fmla="*/ 308428 w 1765105"/>
              <a:gd name="connsiteY1" fmla="*/ 21 h 1153516"/>
              <a:gd name="connsiteX2" fmla="*/ 522740 w 1765105"/>
              <a:gd name="connsiteY2" fmla="*/ 519133 h 1153516"/>
              <a:gd name="connsiteX3" fmla="*/ 876942 w 1765105"/>
              <a:gd name="connsiteY3" fmla="*/ 371496 h 1153516"/>
              <a:gd name="connsiteX4" fmla="*/ 1165679 w 1765105"/>
              <a:gd name="connsiteY4" fmla="*/ 536317 h 1153516"/>
              <a:gd name="connsiteX5" fmla="*/ 1401897 w 1765105"/>
              <a:gd name="connsiteY5" fmla="*/ 452457 h 1153516"/>
              <a:gd name="connsiteX6" fmla="*/ 1565729 w 1765105"/>
              <a:gd name="connsiteY6" fmla="*/ 569655 h 1153516"/>
              <a:gd name="connsiteX7" fmla="*/ 1641929 w 1765105"/>
              <a:gd name="connsiteY7" fmla="*/ 455354 h 1153516"/>
              <a:gd name="connsiteX8" fmla="*/ 1764672 w 1765105"/>
              <a:gd name="connsiteY8" fmla="*/ 578188 h 1153516"/>
              <a:gd name="connsiteX9" fmla="*/ 1675266 w 1765105"/>
              <a:gd name="connsiteY9" fmla="*/ 660142 h 1153516"/>
              <a:gd name="connsiteX10" fmla="*/ 1580016 w 1765105"/>
              <a:gd name="connsiteY10" fmla="*/ 660143 h 1153516"/>
              <a:gd name="connsiteX11" fmla="*/ 1403804 w 1765105"/>
              <a:gd name="connsiteY11" fmla="*/ 757259 h 1153516"/>
              <a:gd name="connsiteX12" fmla="*/ 1170441 w 1765105"/>
              <a:gd name="connsiteY12" fmla="*/ 719157 h 1153516"/>
              <a:gd name="connsiteX13" fmla="*/ 876942 w 1765105"/>
              <a:gd name="connsiteY13" fmla="*/ 935376 h 1153516"/>
              <a:gd name="connsiteX14" fmla="*/ 551316 w 1765105"/>
              <a:gd name="connsiteY14" fmla="*/ 762021 h 1153516"/>
              <a:gd name="connsiteX15" fmla="*/ 236992 w 1765105"/>
              <a:gd name="connsiteY15" fmla="*/ 1150680 h 1153516"/>
              <a:gd name="connsiteX16" fmla="*/ 642 w 1765105"/>
              <a:gd name="connsiteY16" fmla="*/ 501036 h 1153516"/>
              <a:gd name="connsiteX0" fmla="*/ 642 w 1765105"/>
              <a:gd name="connsiteY0" fmla="*/ 501036 h 1153516"/>
              <a:gd name="connsiteX1" fmla="*/ 308428 w 1765105"/>
              <a:gd name="connsiteY1" fmla="*/ 21 h 1153516"/>
              <a:gd name="connsiteX2" fmla="*/ 522740 w 1765105"/>
              <a:gd name="connsiteY2" fmla="*/ 519133 h 1153516"/>
              <a:gd name="connsiteX3" fmla="*/ 876942 w 1765105"/>
              <a:gd name="connsiteY3" fmla="*/ 371496 h 1153516"/>
              <a:gd name="connsiteX4" fmla="*/ 1165679 w 1765105"/>
              <a:gd name="connsiteY4" fmla="*/ 536317 h 1153516"/>
              <a:gd name="connsiteX5" fmla="*/ 1401897 w 1765105"/>
              <a:gd name="connsiteY5" fmla="*/ 452457 h 1153516"/>
              <a:gd name="connsiteX6" fmla="*/ 1565729 w 1765105"/>
              <a:gd name="connsiteY6" fmla="*/ 569655 h 1153516"/>
              <a:gd name="connsiteX7" fmla="*/ 1660979 w 1765105"/>
              <a:gd name="connsiteY7" fmla="*/ 550604 h 1153516"/>
              <a:gd name="connsiteX8" fmla="*/ 1764672 w 1765105"/>
              <a:gd name="connsiteY8" fmla="*/ 578188 h 1153516"/>
              <a:gd name="connsiteX9" fmla="*/ 1675266 w 1765105"/>
              <a:gd name="connsiteY9" fmla="*/ 660142 h 1153516"/>
              <a:gd name="connsiteX10" fmla="*/ 1580016 w 1765105"/>
              <a:gd name="connsiteY10" fmla="*/ 660143 h 1153516"/>
              <a:gd name="connsiteX11" fmla="*/ 1403804 w 1765105"/>
              <a:gd name="connsiteY11" fmla="*/ 757259 h 1153516"/>
              <a:gd name="connsiteX12" fmla="*/ 1170441 w 1765105"/>
              <a:gd name="connsiteY12" fmla="*/ 719157 h 1153516"/>
              <a:gd name="connsiteX13" fmla="*/ 876942 w 1765105"/>
              <a:gd name="connsiteY13" fmla="*/ 935376 h 1153516"/>
              <a:gd name="connsiteX14" fmla="*/ 551316 w 1765105"/>
              <a:gd name="connsiteY14" fmla="*/ 762021 h 1153516"/>
              <a:gd name="connsiteX15" fmla="*/ 236992 w 1765105"/>
              <a:gd name="connsiteY15" fmla="*/ 1150680 h 1153516"/>
              <a:gd name="connsiteX16" fmla="*/ 642 w 1765105"/>
              <a:gd name="connsiteY16" fmla="*/ 501036 h 1153516"/>
              <a:gd name="connsiteX0" fmla="*/ 642 w 1769840"/>
              <a:gd name="connsiteY0" fmla="*/ 501036 h 1153516"/>
              <a:gd name="connsiteX1" fmla="*/ 308428 w 1769840"/>
              <a:gd name="connsiteY1" fmla="*/ 21 h 1153516"/>
              <a:gd name="connsiteX2" fmla="*/ 522740 w 1769840"/>
              <a:gd name="connsiteY2" fmla="*/ 519133 h 1153516"/>
              <a:gd name="connsiteX3" fmla="*/ 876942 w 1769840"/>
              <a:gd name="connsiteY3" fmla="*/ 371496 h 1153516"/>
              <a:gd name="connsiteX4" fmla="*/ 1165679 w 1769840"/>
              <a:gd name="connsiteY4" fmla="*/ 536317 h 1153516"/>
              <a:gd name="connsiteX5" fmla="*/ 1401897 w 1769840"/>
              <a:gd name="connsiteY5" fmla="*/ 452457 h 1153516"/>
              <a:gd name="connsiteX6" fmla="*/ 1565729 w 1769840"/>
              <a:gd name="connsiteY6" fmla="*/ 569655 h 1153516"/>
              <a:gd name="connsiteX7" fmla="*/ 1660979 w 1769840"/>
              <a:gd name="connsiteY7" fmla="*/ 550604 h 1153516"/>
              <a:gd name="connsiteX8" fmla="*/ 1769434 w 1769840"/>
              <a:gd name="connsiteY8" fmla="*/ 616288 h 1153516"/>
              <a:gd name="connsiteX9" fmla="*/ 1675266 w 1769840"/>
              <a:gd name="connsiteY9" fmla="*/ 660142 h 1153516"/>
              <a:gd name="connsiteX10" fmla="*/ 1580016 w 1769840"/>
              <a:gd name="connsiteY10" fmla="*/ 660143 h 1153516"/>
              <a:gd name="connsiteX11" fmla="*/ 1403804 w 1769840"/>
              <a:gd name="connsiteY11" fmla="*/ 757259 h 1153516"/>
              <a:gd name="connsiteX12" fmla="*/ 1170441 w 1769840"/>
              <a:gd name="connsiteY12" fmla="*/ 719157 h 1153516"/>
              <a:gd name="connsiteX13" fmla="*/ 876942 w 1769840"/>
              <a:gd name="connsiteY13" fmla="*/ 935376 h 1153516"/>
              <a:gd name="connsiteX14" fmla="*/ 551316 w 1769840"/>
              <a:gd name="connsiteY14" fmla="*/ 762021 h 1153516"/>
              <a:gd name="connsiteX15" fmla="*/ 236992 w 1769840"/>
              <a:gd name="connsiteY15" fmla="*/ 1150680 h 1153516"/>
              <a:gd name="connsiteX16" fmla="*/ 642 w 1769840"/>
              <a:gd name="connsiteY16" fmla="*/ 501036 h 1153516"/>
              <a:gd name="connsiteX0" fmla="*/ 642 w 1769840"/>
              <a:gd name="connsiteY0" fmla="*/ 501036 h 1153516"/>
              <a:gd name="connsiteX1" fmla="*/ 308428 w 1769840"/>
              <a:gd name="connsiteY1" fmla="*/ 21 h 1153516"/>
              <a:gd name="connsiteX2" fmla="*/ 522740 w 1769840"/>
              <a:gd name="connsiteY2" fmla="*/ 519133 h 1153516"/>
              <a:gd name="connsiteX3" fmla="*/ 876942 w 1769840"/>
              <a:gd name="connsiteY3" fmla="*/ 371496 h 1153516"/>
              <a:gd name="connsiteX4" fmla="*/ 1165679 w 1769840"/>
              <a:gd name="connsiteY4" fmla="*/ 536317 h 1153516"/>
              <a:gd name="connsiteX5" fmla="*/ 1401897 w 1769840"/>
              <a:gd name="connsiteY5" fmla="*/ 452457 h 1153516"/>
              <a:gd name="connsiteX6" fmla="*/ 1565729 w 1769840"/>
              <a:gd name="connsiteY6" fmla="*/ 569655 h 1153516"/>
              <a:gd name="connsiteX7" fmla="*/ 1660979 w 1769840"/>
              <a:gd name="connsiteY7" fmla="*/ 550604 h 1153516"/>
              <a:gd name="connsiteX8" fmla="*/ 1769434 w 1769840"/>
              <a:gd name="connsiteY8" fmla="*/ 602000 h 1153516"/>
              <a:gd name="connsiteX9" fmla="*/ 1675266 w 1769840"/>
              <a:gd name="connsiteY9" fmla="*/ 660142 h 1153516"/>
              <a:gd name="connsiteX10" fmla="*/ 1580016 w 1769840"/>
              <a:gd name="connsiteY10" fmla="*/ 660143 h 1153516"/>
              <a:gd name="connsiteX11" fmla="*/ 1403804 w 1769840"/>
              <a:gd name="connsiteY11" fmla="*/ 757259 h 1153516"/>
              <a:gd name="connsiteX12" fmla="*/ 1170441 w 1769840"/>
              <a:gd name="connsiteY12" fmla="*/ 719157 h 1153516"/>
              <a:gd name="connsiteX13" fmla="*/ 876942 w 1769840"/>
              <a:gd name="connsiteY13" fmla="*/ 935376 h 1153516"/>
              <a:gd name="connsiteX14" fmla="*/ 551316 w 1769840"/>
              <a:gd name="connsiteY14" fmla="*/ 762021 h 1153516"/>
              <a:gd name="connsiteX15" fmla="*/ 236992 w 1769840"/>
              <a:gd name="connsiteY15" fmla="*/ 1150680 h 1153516"/>
              <a:gd name="connsiteX16" fmla="*/ 642 w 1769840"/>
              <a:gd name="connsiteY16" fmla="*/ 501036 h 1153516"/>
              <a:gd name="connsiteX0" fmla="*/ 642 w 1769840"/>
              <a:gd name="connsiteY0" fmla="*/ 501037 h 1248313"/>
              <a:gd name="connsiteX1" fmla="*/ 308428 w 1769840"/>
              <a:gd name="connsiteY1" fmla="*/ 22 h 1248313"/>
              <a:gd name="connsiteX2" fmla="*/ 522740 w 1769840"/>
              <a:gd name="connsiteY2" fmla="*/ 519134 h 1248313"/>
              <a:gd name="connsiteX3" fmla="*/ 876942 w 1769840"/>
              <a:gd name="connsiteY3" fmla="*/ 371497 h 1248313"/>
              <a:gd name="connsiteX4" fmla="*/ 1165679 w 1769840"/>
              <a:gd name="connsiteY4" fmla="*/ 536318 h 1248313"/>
              <a:gd name="connsiteX5" fmla="*/ 1401897 w 1769840"/>
              <a:gd name="connsiteY5" fmla="*/ 452458 h 1248313"/>
              <a:gd name="connsiteX6" fmla="*/ 1565729 w 1769840"/>
              <a:gd name="connsiteY6" fmla="*/ 569656 h 1248313"/>
              <a:gd name="connsiteX7" fmla="*/ 1660979 w 1769840"/>
              <a:gd name="connsiteY7" fmla="*/ 550605 h 1248313"/>
              <a:gd name="connsiteX8" fmla="*/ 1769434 w 1769840"/>
              <a:gd name="connsiteY8" fmla="*/ 602001 h 1248313"/>
              <a:gd name="connsiteX9" fmla="*/ 1675266 w 1769840"/>
              <a:gd name="connsiteY9" fmla="*/ 660143 h 1248313"/>
              <a:gd name="connsiteX10" fmla="*/ 1580016 w 1769840"/>
              <a:gd name="connsiteY10" fmla="*/ 660144 h 1248313"/>
              <a:gd name="connsiteX11" fmla="*/ 1403804 w 1769840"/>
              <a:gd name="connsiteY11" fmla="*/ 757260 h 1248313"/>
              <a:gd name="connsiteX12" fmla="*/ 1170441 w 1769840"/>
              <a:gd name="connsiteY12" fmla="*/ 719158 h 1248313"/>
              <a:gd name="connsiteX13" fmla="*/ 876942 w 1769840"/>
              <a:gd name="connsiteY13" fmla="*/ 935377 h 1248313"/>
              <a:gd name="connsiteX14" fmla="*/ 551316 w 1769840"/>
              <a:gd name="connsiteY14" fmla="*/ 762022 h 1248313"/>
              <a:gd name="connsiteX15" fmla="*/ 236992 w 1769840"/>
              <a:gd name="connsiteY15" fmla="*/ 1245931 h 1248313"/>
              <a:gd name="connsiteX16" fmla="*/ 642 w 1769840"/>
              <a:gd name="connsiteY16" fmla="*/ 501037 h 1248313"/>
              <a:gd name="connsiteX0" fmla="*/ 150 w 1769348"/>
              <a:gd name="connsiteY0" fmla="*/ 639143 h 1386419"/>
              <a:gd name="connsiteX1" fmla="*/ 269836 w 1769348"/>
              <a:gd name="connsiteY1" fmla="*/ 16 h 1386419"/>
              <a:gd name="connsiteX2" fmla="*/ 522248 w 1769348"/>
              <a:gd name="connsiteY2" fmla="*/ 657240 h 1386419"/>
              <a:gd name="connsiteX3" fmla="*/ 876450 w 1769348"/>
              <a:gd name="connsiteY3" fmla="*/ 509603 h 1386419"/>
              <a:gd name="connsiteX4" fmla="*/ 1165187 w 1769348"/>
              <a:gd name="connsiteY4" fmla="*/ 674424 h 1386419"/>
              <a:gd name="connsiteX5" fmla="*/ 1401405 w 1769348"/>
              <a:gd name="connsiteY5" fmla="*/ 590564 h 1386419"/>
              <a:gd name="connsiteX6" fmla="*/ 1565237 w 1769348"/>
              <a:gd name="connsiteY6" fmla="*/ 707762 h 1386419"/>
              <a:gd name="connsiteX7" fmla="*/ 1660487 w 1769348"/>
              <a:gd name="connsiteY7" fmla="*/ 688711 h 1386419"/>
              <a:gd name="connsiteX8" fmla="*/ 1768942 w 1769348"/>
              <a:gd name="connsiteY8" fmla="*/ 740107 h 1386419"/>
              <a:gd name="connsiteX9" fmla="*/ 1674774 w 1769348"/>
              <a:gd name="connsiteY9" fmla="*/ 798249 h 1386419"/>
              <a:gd name="connsiteX10" fmla="*/ 1579524 w 1769348"/>
              <a:gd name="connsiteY10" fmla="*/ 798250 h 1386419"/>
              <a:gd name="connsiteX11" fmla="*/ 1403312 w 1769348"/>
              <a:gd name="connsiteY11" fmla="*/ 895366 h 1386419"/>
              <a:gd name="connsiteX12" fmla="*/ 1169949 w 1769348"/>
              <a:gd name="connsiteY12" fmla="*/ 857264 h 1386419"/>
              <a:gd name="connsiteX13" fmla="*/ 876450 w 1769348"/>
              <a:gd name="connsiteY13" fmla="*/ 1073483 h 1386419"/>
              <a:gd name="connsiteX14" fmla="*/ 550824 w 1769348"/>
              <a:gd name="connsiteY14" fmla="*/ 900128 h 1386419"/>
              <a:gd name="connsiteX15" fmla="*/ 236500 w 1769348"/>
              <a:gd name="connsiteY15" fmla="*/ 1384037 h 1386419"/>
              <a:gd name="connsiteX16" fmla="*/ 150 w 1769348"/>
              <a:gd name="connsiteY16" fmla="*/ 639143 h 1386419"/>
              <a:gd name="connsiteX0" fmla="*/ 150 w 1769348"/>
              <a:gd name="connsiteY0" fmla="*/ 639143 h 1386419"/>
              <a:gd name="connsiteX1" fmla="*/ 269836 w 1769348"/>
              <a:gd name="connsiteY1" fmla="*/ 16 h 1386419"/>
              <a:gd name="connsiteX2" fmla="*/ 522248 w 1769348"/>
              <a:gd name="connsiteY2" fmla="*/ 657240 h 1386419"/>
              <a:gd name="connsiteX3" fmla="*/ 847875 w 1769348"/>
              <a:gd name="connsiteY3" fmla="*/ 319103 h 1386419"/>
              <a:gd name="connsiteX4" fmla="*/ 1165187 w 1769348"/>
              <a:gd name="connsiteY4" fmla="*/ 674424 h 1386419"/>
              <a:gd name="connsiteX5" fmla="*/ 1401405 w 1769348"/>
              <a:gd name="connsiteY5" fmla="*/ 590564 h 1386419"/>
              <a:gd name="connsiteX6" fmla="*/ 1565237 w 1769348"/>
              <a:gd name="connsiteY6" fmla="*/ 707762 h 1386419"/>
              <a:gd name="connsiteX7" fmla="*/ 1660487 w 1769348"/>
              <a:gd name="connsiteY7" fmla="*/ 688711 h 1386419"/>
              <a:gd name="connsiteX8" fmla="*/ 1768942 w 1769348"/>
              <a:gd name="connsiteY8" fmla="*/ 740107 h 1386419"/>
              <a:gd name="connsiteX9" fmla="*/ 1674774 w 1769348"/>
              <a:gd name="connsiteY9" fmla="*/ 798249 h 1386419"/>
              <a:gd name="connsiteX10" fmla="*/ 1579524 w 1769348"/>
              <a:gd name="connsiteY10" fmla="*/ 798250 h 1386419"/>
              <a:gd name="connsiteX11" fmla="*/ 1403312 w 1769348"/>
              <a:gd name="connsiteY11" fmla="*/ 895366 h 1386419"/>
              <a:gd name="connsiteX12" fmla="*/ 1169949 w 1769348"/>
              <a:gd name="connsiteY12" fmla="*/ 857264 h 1386419"/>
              <a:gd name="connsiteX13" fmla="*/ 876450 w 1769348"/>
              <a:gd name="connsiteY13" fmla="*/ 1073483 h 1386419"/>
              <a:gd name="connsiteX14" fmla="*/ 550824 w 1769348"/>
              <a:gd name="connsiteY14" fmla="*/ 900128 h 1386419"/>
              <a:gd name="connsiteX15" fmla="*/ 236500 w 1769348"/>
              <a:gd name="connsiteY15" fmla="*/ 1384037 h 1386419"/>
              <a:gd name="connsiteX16" fmla="*/ 150 w 1769348"/>
              <a:gd name="connsiteY16" fmla="*/ 639143 h 1386419"/>
              <a:gd name="connsiteX0" fmla="*/ 150 w 1769348"/>
              <a:gd name="connsiteY0" fmla="*/ 639143 h 1386419"/>
              <a:gd name="connsiteX1" fmla="*/ 269836 w 1769348"/>
              <a:gd name="connsiteY1" fmla="*/ 16 h 1386419"/>
              <a:gd name="connsiteX2" fmla="*/ 522248 w 1769348"/>
              <a:gd name="connsiteY2" fmla="*/ 657240 h 1386419"/>
              <a:gd name="connsiteX3" fmla="*/ 847875 w 1769348"/>
              <a:gd name="connsiteY3" fmla="*/ 319103 h 1386419"/>
              <a:gd name="connsiteX4" fmla="*/ 1165187 w 1769348"/>
              <a:gd name="connsiteY4" fmla="*/ 674424 h 1386419"/>
              <a:gd name="connsiteX5" fmla="*/ 1401405 w 1769348"/>
              <a:gd name="connsiteY5" fmla="*/ 590564 h 1386419"/>
              <a:gd name="connsiteX6" fmla="*/ 1565237 w 1769348"/>
              <a:gd name="connsiteY6" fmla="*/ 707762 h 1386419"/>
              <a:gd name="connsiteX7" fmla="*/ 1660487 w 1769348"/>
              <a:gd name="connsiteY7" fmla="*/ 688711 h 1386419"/>
              <a:gd name="connsiteX8" fmla="*/ 1768942 w 1769348"/>
              <a:gd name="connsiteY8" fmla="*/ 740107 h 1386419"/>
              <a:gd name="connsiteX9" fmla="*/ 1674774 w 1769348"/>
              <a:gd name="connsiteY9" fmla="*/ 798249 h 1386419"/>
              <a:gd name="connsiteX10" fmla="*/ 1579524 w 1769348"/>
              <a:gd name="connsiteY10" fmla="*/ 798250 h 1386419"/>
              <a:gd name="connsiteX11" fmla="*/ 1403312 w 1769348"/>
              <a:gd name="connsiteY11" fmla="*/ 895366 h 1386419"/>
              <a:gd name="connsiteX12" fmla="*/ 1169949 w 1769348"/>
              <a:gd name="connsiteY12" fmla="*/ 857264 h 1386419"/>
              <a:gd name="connsiteX13" fmla="*/ 866925 w 1769348"/>
              <a:gd name="connsiteY13" fmla="*/ 1202071 h 1386419"/>
              <a:gd name="connsiteX14" fmla="*/ 550824 w 1769348"/>
              <a:gd name="connsiteY14" fmla="*/ 900128 h 1386419"/>
              <a:gd name="connsiteX15" fmla="*/ 236500 w 1769348"/>
              <a:gd name="connsiteY15" fmla="*/ 1384037 h 1386419"/>
              <a:gd name="connsiteX16" fmla="*/ 150 w 1769348"/>
              <a:gd name="connsiteY16" fmla="*/ 639143 h 138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69348" h="1386419">
                <a:moveTo>
                  <a:pt x="150" y="639143"/>
                </a:moveTo>
                <a:cubicBezTo>
                  <a:pt x="5706" y="408473"/>
                  <a:pt x="182820" y="-3000"/>
                  <a:pt x="269836" y="16"/>
                </a:cubicBezTo>
                <a:cubicBezTo>
                  <a:pt x="356852" y="3032"/>
                  <a:pt x="423527" y="660415"/>
                  <a:pt x="522248" y="657240"/>
                </a:cubicBezTo>
                <a:cubicBezTo>
                  <a:pt x="620969" y="654065"/>
                  <a:pt x="740719" y="316239"/>
                  <a:pt x="847875" y="319103"/>
                </a:cubicBezTo>
                <a:cubicBezTo>
                  <a:pt x="955031" y="321967"/>
                  <a:pt x="1076107" y="682362"/>
                  <a:pt x="1165187" y="674424"/>
                </a:cubicBezTo>
                <a:cubicBezTo>
                  <a:pt x="1254267" y="666486"/>
                  <a:pt x="1332349" y="590564"/>
                  <a:pt x="1401405" y="590564"/>
                </a:cubicBezTo>
                <a:cubicBezTo>
                  <a:pt x="1470461" y="590564"/>
                  <a:pt x="1523644" y="696167"/>
                  <a:pt x="1565237" y="707762"/>
                </a:cubicBezTo>
                <a:cubicBezTo>
                  <a:pt x="1606830" y="719357"/>
                  <a:pt x="1628917" y="703164"/>
                  <a:pt x="1660487" y="688711"/>
                </a:cubicBezTo>
                <a:cubicBezTo>
                  <a:pt x="1692057" y="674258"/>
                  <a:pt x="1762592" y="712326"/>
                  <a:pt x="1768942" y="740107"/>
                </a:cubicBezTo>
                <a:cubicBezTo>
                  <a:pt x="1775292" y="767888"/>
                  <a:pt x="1705550" y="784590"/>
                  <a:pt x="1674774" y="798249"/>
                </a:cubicBezTo>
                <a:cubicBezTo>
                  <a:pt x="1643998" y="811908"/>
                  <a:pt x="1620005" y="768570"/>
                  <a:pt x="1579524" y="798250"/>
                </a:cubicBezTo>
                <a:cubicBezTo>
                  <a:pt x="1539043" y="827930"/>
                  <a:pt x="1474749" y="896643"/>
                  <a:pt x="1403312" y="895366"/>
                </a:cubicBezTo>
                <a:cubicBezTo>
                  <a:pt x="1331875" y="894089"/>
                  <a:pt x="1258553" y="851390"/>
                  <a:pt x="1169949" y="857264"/>
                </a:cubicBezTo>
                <a:cubicBezTo>
                  <a:pt x="1081345" y="863138"/>
                  <a:pt x="970113" y="1194927"/>
                  <a:pt x="866925" y="1202071"/>
                </a:cubicBezTo>
                <a:cubicBezTo>
                  <a:pt x="763737" y="1209215"/>
                  <a:pt x="648751" y="939650"/>
                  <a:pt x="550824" y="900128"/>
                </a:cubicBezTo>
                <a:cubicBezTo>
                  <a:pt x="452897" y="860606"/>
                  <a:pt x="328279" y="1427534"/>
                  <a:pt x="236500" y="1384037"/>
                </a:cubicBezTo>
                <a:cubicBezTo>
                  <a:pt x="144721" y="1340540"/>
                  <a:pt x="-5406" y="869813"/>
                  <a:pt x="150" y="63914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D4257F44-542A-0496-6309-98B838DB0C46}"/>
              </a:ext>
            </a:extLst>
          </p:cNvPr>
          <p:cNvCxnSpPr/>
          <p:nvPr/>
        </p:nvCxnSpPr>
        <p:spPr>
          <a:xfrm>
            <a:off x="6496050" y="3498795"/>
            <a:ext cx="4083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DC87CBFA-932A-5552-1CD8-656CC44ACB27}"/>
              </a:ext>
            </a:extLst>
          </p:cNvPr>
          <p:cNvCxnSpPr/>
          <p:nvPr/>
        </p:nvCxnSpPr>
        <p:spPr>
          <a:xfrm>
            <a:off x="6496050" y="4737045"/>
            <a:ext cx="40830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6B4BD05-773B-34B4-98BF-CA606312A0C3}"/>
              </a:ext>
            </a:extLst>
          </p:cNvPr>
          <p:cNvCxnSpPr>
            <a:cxnSpLocks/>
          </p:cNvCxnSpPr>
          <p:nvPr/>
        </p:nvCxnSpPr>
        <p:spPr>
          <a:xfrm flipH="1">
            <a:off x="8346136" y="3163044"/>
            <a:ext cx="476250" cy="206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0435A5-7448-DC66-B10D-002C3345EEE2}"/>
              </a:ext>
            </a:extLst>
          </p:cNvPr>
          <p:cNvSpPr txBox="1"/>
          <p:nvPr/>
        </p:nvSpPr>
        <p:spPr>
          <a:xfrm>
            <a:off x="8346136" y="2893227"/>
            <a:ext cx="1873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Beam loss</a:t>
            </a:r>
            <a:endParaRPr lang="ko-KR" altLang="en-US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1E16C-9009-13FB-ABBB-202BE2874AAD}"/>
              </a:ext>
            </a:extLst>
          </p:cNvPr>
          <p:cNvSpPr txBox="1"/>
          <p:nvPr/>
        </p:nvSpPr>
        <p:spPr>
          <a:xfrm>
            <a:off x="8073597" y="4757539"/>
            <a:ext cx="1873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Vertical aperture</a:t>
            </a:r>
            <a:endParaRPr lang="ko-KR" alt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60FBC7-572A-3EA4-B65C-EBB1A505C935}"/>
              </a:ext>
            </a:extLst>
          </p:cNvPr>
          <p:cNvSpPr txBox="1"/>
          <p:nvPr/>
        </p:nvSpPr>
        <p:spPr>
          <a:xfrm>
            <a:off x="7177865" y="3677348"/>
            <a:ext cx="1873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Bunch train</a:t>
            </a:r>
            <a:endParaRPr lang="ko-KR" altLang="en-US" sz="1400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5D44C08-86FD-3C34-A24C-4D7EDF7BA20A}"/>
              </a:ext>
            </a:extLst>
          </p:cNvPr>
          <p:cNvSpPr/>
          <p:nvPr/>
        </p:nvSpPr>
        <p:spPr>
          <a:xfrm>
            <a:off x="10183671" y="3369140"/>
            <a:ext cx="251460" cy="14354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96A459-2624-C7D3-52D9-50ADDCB859E1}"/>
              </a:ext>
            </a:extLst>
          </p:cNvPr>
          <p:cNvSpPr txBox="1"/>
          <p:nvPr/>
        </p:nvSpPr>
        <p:spPr>
          <a:xfrm>
            <a:off x="9706277" y="3022882"/>
            <a:ext cx="1206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BPM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8960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52148-6971-F9AC-6AD1-C3EE212B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DC5F2C-B00B-1DF5-5252-6CD48E8A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Conclusion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7ED6633-62A3-B899-6370-42CD0A65F770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11</a:t>
            </a:fld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A0631C-AAE9-5171-F5E5-356C5EFD4D6E}"/>
              </a:ext>
            </a:extLst>
          </p:cNvPr>
          <p:cNvSpPr txBox="1"/>
          <p:nvPr/>
        </p:nvSpPr>
        <p:spPr>
          <a:xfrm>
            <a:off x="662940" y="2551837"/>
            <a:ext cx="11201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F08DF-9A31-360D-3003-46CC58FD4F91}"/>
              </a:ext>
            </a:extLst>
          </p:cNvPr>
          <p:cNvSpPr txBox="1"/>
          <p:nvPr/>
        </p:nvSpPr>
        <p:spPr>
          <a:xfrm>
            <a:off x="775464" y="1262568"/>
            <a:ext cx="10633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In an experiment at the ALS, scientists observed that the vertical beam size doubled or tripled when the vacuum pressure was high. This beam swelling was linked to coherent vertical oscillations, a characteristic sign of an ion-induced instability.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They used a scraper to find that the instability increased along the bunch train, a finding that's consistent with the Fast Beam-Ion Instability (FBII) theory.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The instability began when the bunch train reached 8 to 10 bunches, which is a number predicted by FBII theory. This all suggests the observed instability is likely FBII, which could be a significant limitation for many future storage rings.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8EC9FB-7C2F-426F-9130-1879569A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for your attention!</a:t>
            </a:r>
            <a:endParaRPr lang="ko-KR" altLang="en-US" dirty="0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23F76B91-1903-2EAC-AD74-C25C2A090DA0}"/>
              </a:ext>
            </a:extLst>
          </p:cNvPr>
          <p:cNvSpPr txBox="1">
            <a:spLocks/>
          </p:cNvSpPr>
          <p:nvPr/>
        </p:nvSpPr>
        <p:spPr>
          <a:xfrm>
            <a:off x="9686184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12</a:t>
            </a:fld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6731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70486-9207-B417-ADF4-3797927EF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CCE5A7-9BD9-3E29-4B66-149AE2CB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/>
              <a:t>Motivation 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3F9C9D0-4EAA-94EF-ACFA-F97BFACA2CF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2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7ABD75-DC57-E9E4-197F-1978FC639B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6438" y="1267686"/>
            <a:ext cx="3132624" cy="238316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C3F16E8-DEF5-969C-5726-DCDE080F4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129" y="1117831"/>
            <a:ext cx="3728842" cy="26828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FF1630D-7148-F8AE-8F4C-8BE8C467D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037" y="944217"/>
            <a:ext cx="3941874" cy="303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89172-261D-451A-CC99-7A389F706549}"/>
                  </a:ext>
                </a:extLst>
              </p:cNvPr>
              <p:cNvSpPr txBox="1"/>
              <p:nvPr/>
            </p:nvSpPr>
            <p:spPr>
              <a:xfrm>
                <a:off x="516941" y="3893510"/>
                <a:ext cx="1117147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My current work: Used HHCs in storage ring to achieve bunch lengthening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Ion clearing gap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Transient effects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Degrade beam stability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“What instabilities can occur inside the bunch train when a clearing gap is present?”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paper reports the first experimental observation of FBII in a storage ring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2589172-261D-451A-CC99-7A389F70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1" y="3893510"/>
                <a:ext cx="11171475" cy="2062103"/>
              </a:xfrm>
              <a:prstGeom prst="rect">
                <a:avLst/>
              </a:prstGeom>
              <a:blipFill>
                <a:blip r:embed="rId5"/>
                <a:stretch>
                  <a:fillRect l="-218" b="-29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2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9C130-A1F2-314A-7E2A-DE4EAD70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CCBF31-ABED-79CB-E9E4-0034B45F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Ion instability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ED6CB337-CB98-9E78-89D3-2EF549E96A98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3</a:t>
            </a:fld>
            <a:endParaRPr lang="ko-KR" altLang="en-US" sz="16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142FC1-0975-9851-9EB5-FC68BD8A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6" y="1607562"/>
            <a:ext cx="4868979" cy="20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262E2593-045F-7172-24DE-FFAE42E34717}"/>
              </a:ext>
            </a:extLst>
          </p:cNvPr>
          <p:cNvGrpSpPr/>
          <p:nvPr/>
        </p:nvGrpSpPr>
        <p:grpSpPr>
          <a:xfrm>
            <a:off x="908491" y="2019589"/>
            <a:ext cx="1042472" cy="1071220"/>
            <a:chOff x="516942" y="3195751"/>
            <a:chExt cx="1201376" cy="1234507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AD591A66-C068-1A67-0DEC-567E207645BA}"/>
                </a:ext>
              </a:extLst>
            </p:cNvPr>
            <p:cNvSpPr/>
            <p:nvPr/>
          </p:nvSpPr>
          <p:spPr>
            <a:xfrm>
              <a:off x="516942" y="3195751"/>
              <a:ext cx="1147852" cy="1056118"/>
            </a:xfrm>
            <a:custGeom>
              <a:avLst/>
              <a:gdLst>
                <a:gd name="connsiteX0" fmla="*/ 2223370 w 3350914"/>
                <a:gd name="connsiteY0" fmla="*/ 839244 h 3083116"/>
                <a:gd name="connsiteX1" fmla="*/ 2223370 w 3350914"/>
                <a:gd name="connsiteY1" fmla="*/ 839244 h 3083116"/>
                <a:gd name="connsiteX2" fmla="*/ 2260948 w 3350914"/>
                <a:gd name="connsiteY2" fmla="*/ 701457 h 3083116"/>
                <a:gd name="connsiteX3" fmla="*/ 1997901 w 3350914"/>
                <a:gd name="connsiteY3" fmla="*/ 43841 h 3083116"/>
                <a:gd name="connsiteX4" fmla="*/ 1885167 w 3350914"/>
                <a:gd name="connsiteY4" fmla="*/ 0 h 3083116"/>
                <a:gd name="connsiteX5" fmla="*/ 1615857 w 3350914"/>
                <a:gd name="connsiteY5" fmla="*/ 106471 h 3083116"/>
                <a:gd name="connsiteX6" fmla="*/ 1127342 w 3350914"/>
                <a:gd name="connsiteY6" fmla="*/ 388307 h 3083116"/>
                <a:gd name="connsiteX7" fmla="*/ 926926 w 3350914"/>
                <a:gd name="connsiteY7" fmla="*/ 482252 h 3083116"/>
                <a:gd name="connsiteX8" fmla="*/ 745298 w 3350914"/>
                <a:gd name="connsiteY8" fmla="*/ 494778 h 3083116"/>
                <a:gd name="connsiteX9" fmla="*/ 319413 w 3350914"/>
                <a:gd name="connsiteY9" fmla="*/ 770350 h 3083116"/>
                <a:gd name="connsiteX10" fmla="*/ 275572 w 3350914"/>
                <a:gd name="connsiteY10" fmla="*/ 945715 h 3083116"/>
                <a:gd name="connsiteX11" fmla="*/ 319413 w 3350914"/>
                <a:gd name="connsiteY11" fmla="*/ 1691013 h 3083116"/>
                <a:gd name="connsiteX12" fmla="*/ 457200 w 3350914"/>
                <a:gd name="connsiteY12" fmla="*/ 1822537 h 3083116"/>
                <a:gd name="connsiteX13" fmla="*/ 0 w 3350914"/>
                <a:gd name="connsiteY13" fmla="*/ 2492679 h 3083116"/>
                <a:gd name="connsiteX14" fmla="*/ 56367 w 3350914"/>
                <a:gd name="connsiteY14" fmla="*/ 2661781 h 3083116"/>
                <a:gd name="connsiteX15" fmla="*/ 645090 w 3350914"/>
                <a:gd name="connsiteY15" fmla="*/ 3043824 h 3083116"/>
                <a:gd name="connsiteX16" fmla="*/ 1033397 w 3350914"/>
                <a:gd name="connsiteY16" fmla="*/ 3075139 h 3083116"/>
                <a:gd name="connsiteX17" fmla="*/ 1640909 w 3350914"/>
                <a:gd name="connsiteY17" fmla="*/ 2893512 h 3083116"/>
                <a:gd name="connsiteX18" fmla="*/ 1716065 w 3350914"/>
                <a:gd name="connsiteY18" fmla="*/ 2730674 h 3083116"/>
                <a:gd name="connsiteX19" fmla="*/ 1747381 w 3350914"/>
                <a:gd name="connsiteY19" fmla="*/ 2574098 h 3083116"/>
                <a:gd name="connsiteX20" fmla="*/ 1766170 w 3350914"/>
                <a:gd name="connsiteY20" fmla="*/ 2523994 h 3083116"/>
                <a:gd name="connsiteX21" fmla="*/ 1835063 w 3350914"/>
                <a:gd name="connsiteY21" fmla="*/ 2574098 h 3083116"/>
                <a:gd name="connsiteX22" fmla="*/ 2185791 w 3350914"/>
                <a:gd name="connsiteY22" fmla="*/ 2649255 h 3083116"/>
                <a:gd name="connsiteX23" fmla="*/ 2492679 w 3350914"/>
                <a:gd name="connsiteY23" fmla="*/ 2580361 h 3083116"/>
                <a:gd name="connsiteX24" fmla="*/ 2549046 w 3350914"/>
                <a:gd name="connsiteY24" fmla="*/ 2379945 h 3083116"/>
                <a:gd name="connsiteX25" fmla="*/ 2336104 w 3350914"/>
                <a:gd name="connsiteY25" fmla="*/ 1797485 h 3083116"/>
                <a:gd name="connsiteX26" fmla="*/ 2348630 w 3350914"/>
                <a:gd name="connsiteY26" fmla="*/ 1778696 h 3083116"/>
                <a:gd name="connsiteX27" fmla="*/ 2404997 w 3350914"/>
                <a:gd name="connsiteY27" fmla="*/ 1678487 h 3083116"/>
                <a:gd name="connsiteX28" fmla="*/ 2599150 w 3350914"/>
                <a:gd name="connsiteY28" fmla="*/ 1684750 h 3083116"/>
                <a:gd name="connsiteX29" fmla="*/ 2636728 w 3350914"/>
                <a:gd name="connsiteY29" fmla="*/ 1716066 h 3083116"/>
                <a:gd name="connsiteX30" fmla="*/ 2686833 w 3350914"/>
                <a:gd name="connsiteY30" fmla="*/ 1741118 h 3083116"/>
                <a:gd name="connsiteX31" fmla="*/ 2705622 w 3350914"/>
                <a:gd name="connsiteY31" fmla="*/ 1759907 h 3083116"/>
                <a:gd name="connsiteX32" fmla="*/ 2787041 w 3350914"/>
                <a:gd name="connsiteY32" fmla="*/ 1822537 h 3083116"/>
                <a:gd name="connsiteX33" fmla="*/ 2818356 w 3350914"/>
                <a:gd name="connsiteY33" fmla="*/ 1841326 h 3083116"/>
                <a:gd name="connsiteX34" fmla="*/ 2843408 w 3350914"/>
                <a:gd name="connsiteY34" fmla="*/ 1847589 h 3083116"/>
                <a:gd name="connsiteX35" fmla="*/ 3112718 w 3350914"/>
                <a:gd name="connsiteY35" fmla="*/ 1828800 h 3083116"/>
                <a:gd name="connsiteX36" fmla="*/ 3181611 w 3350914"/>
                <a:gd name="connsiteY36" fmla="*/ 1791222 h 3083116"/>
                <a:gd name="connsiteX37" fmla="*/ 3300608 w 3350914"/>
                <a:gd name="connsiteY37" fmla="*/ 1684750 h 3083116"/>
                <a:gd name="connsiteX38" fmla="*/ 3350712 w 3350914"/>
                <a:gd name="connsiteY38" fmla="*/ 1521912 h 3083116"/>
                <a:gd name="connsiteX39" fmla="*/ 3338186 w 3350914"/>
                <a:gd name="connsiteY39" fmla="*/ 1359074 h 3083116"/>
                <a:gd name="connsiteX40" fmla="*/ 3294345 w 3350914"/>
                <a:gd name="connsiteY40" fmla="*/ 1252603 h 3083116"/>
                <a:gd name="connsiteX41" fmla="*/ 3187874 w 3350914"/>
                <a:gd name="connsiteY41" fmla="*/ 1102290 h 3083116"/>
                <a:gd name="connsiteX42" fmla="*/ 3100191 w 3350914"/>
                <a:gd name="connsiteY42" fmla="*/ 1039660 h 3083116"/>
                <a:gd name="connsiteX43" fmla="*/ 3031298 w 3350914"/>
                <a:gd name="connsiteY43" fmla="*/ 1002082 h 3083116"/>
                <a:gd name="connsiteX44" fmla="*/ 2887249 w 3350914"/>
                <a:gd name="connsiteY44" fmla="*/ 964504 h 3083116"/>
                <a:gd name="connsiteX45" fmla="*/ 2799567 w 3350914"/>
                <a:gd name="connsiteY45" fmla="*/ 933189 h 3083116"/>
                <a:gd name="connsiteX46" fmla="*/ 2749463 w 3350914"/>
                <a:gd name="connsiteY46" fmla="*/ 926926 h 3083116"/>
                <a:gd name="connsiteX47" fmla="*/ 2642991 w 3350914"/>
                <a:gd name="connsiteY47" fmla="*/ 908137 h 3083116"/>
                <a:gd name="connsiteX48" fmla="*/ 2574098 w 3350914"/>
                <a:gd name="connsiteY48" fmla="*/ 895611 h 3083116"/>
                <a:gd name="connsiteX49" fmla="*/ 2292263 w 3350914"/>
                <a:gd name="connsiteY49" fmla="*/ 889348 h 3083116"/>
                <a:gd name="connsiteX50" fmla="*/ 2248422 w 3350914"/>
                <a:gd name="connsiteY50" fmla="*/ 870559 h 3083116"/>
                <a:gd name="connsiteX51" fmla="*/ 2242159 w 3350914"/>
                <a:gd name="connsiteY51" fmla="*/ 851770 h 3083116"/>
                <a:gd name="connsiteX52" fmla="*/ 2223370 w 3350914"/>
                <a:gd name="connsiteY52" fmla="*/ 839244 h 30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50914" h="3083116">
                  <a:moveTo>
                    <a:pt x="2223370" y="839244"/>
                  </a:moveTo>
                  <a:lnTo>
                    <a:pt x="2223370" y="839244"/>
                  </a:lnTo>
                  <a:cubicBezTo>
                    <a:pt x="2235896" y="793315"/>
                    <a:pt x="2264599" y="748923"/>
                    <a:pt x="2260948" y="701457"/>
                  </a:cubicBezTo>
                  <a:cubicBezTo>
                    <a:pt x="2236084" y="378227"/>
                    <a:pt x="2222485" y="249311"/>
                    <a:pt x="1997901" y="43841"/>
                  </a:cubicBezTo>
                  <a:cubicBezTo>
                    <a:pt x="1968153" y="16625"/>
                    <a:pt x="1922745" y="14614"/>
                    <a:pt x="1885167" y="0"/>
                  </a:cubicBezTo>
                  <a:cubicBezTo>
                    <a:pt x="1795397" y="35490"/>
                    <a:pt x="1701767" y="62451"/>
                    <a:pt x="1615857" y="106471"/>
                  </a:cubicBezTo>
                  <a:cubicBezTo>
                    <a:pt x="1448547" y="192200"/>
                    <a:pt x="1289728" y="293582"/>
                    <a:pt x="1127342" y="388307"/>
                  </a:cubicBezTo>
                  <a:cubicBezTo>
                    <a:pt x="1042042" y="438065"/>
                    <a:pt x="1020115" y="469249"/>
                    <a:pt x="926926" y="482252"/>
                  </a:cubicBezTo>
                  <a:cubicBezTo>
                    <a:pt x="866822" y="490639"/>
                    <a:pt x="805841" y="490603"/>
                    <a:pt x="745298" y="494778"/>
                  </a:cubicBezTo>
                  <a:cubicBezTo>
                    <a:pt x="562182" y="571879"/>
                    <a:pt x="437027" y="592341"/>
                    <a:pt x="319413" y="770350"/>
                  </a:cubicBezTo>
                  <a:cubicBezTo>
                    <a:pt x="286198" y="820622"/>
                    <a:pt x="290186" y="887260"/>
                    <a:pt x="275572" y="945715"/>
                  </a:cubicBezTo>
                  <a:cubicBezTo>
                    <a:pt x="269081" y="1185871"/>
                    <a:pt x="227391" y="1455439"/>
                    <a:pt x="319413" y="1691013"/>
                  </a:cubicBezTo>
                  <a:cubicBezTo>
                    <a:pt x="361117" y="1797774"/>
                    <a:pt x="387488" y="1799300"/>
                    <a:pt x="457200" y="1822537"/>
                  </a:cubicBezTo>
                  <a:cubicBezTo>
                    <a:pt x="97610" y="2316973"/>
                    <a:pt x="245272" y="2090433"/>
                    <a:pt x="0" y="2492679"/>
                  </a:cubicBezTo>
                  <a:cubicBezTo>
                    <a:pt x="18789" y="2549046"/>
                    <a:pt x="22845" y="2612724"/>
                    <a:pt x="56367" y="2661781"/>
                  </a:cubicBezTo>
                  <a:cubicBezTo>
                    <a:pt x="197821" y="2868787"/>
                    <a:pt x="402906" y="2979372"/>
                    <a:pt x="645090" y="3043824"/>
                  </a:cubicBezTo>
                  <a:cubicBezTo>
                    <a:pt x="770578" y="3077220"/>
                    <a:pt x="903961" y="3064701"/>
                    <a:pt x="1033397" y="3075139"/>
                  </a:cubicBezTo>
                  <a:cubicBezTo>
                    <a:pt x="1383791" y="3069577"/>
                    <a:pt x="1421579" y="3150987"/>
                    <a:pt x="1640909" y="2893512"/>
                  </a:cubicBezTo>
                  <a:cubicBezTo>
                    <a:pt x="1679675" y="2848004"/>
                    <a:pt x="1691013" y="2784953"/>
                    <a:pt x="1716065" y="2730674"/>
                  </a:cubicBezTo>
                  <a:cubicBezTo>
                    <a:pt x="1726504" y="2678482"/>
                    <a:pt x="1734841" y="2625825"/>
                    <a:pt x="1747381" y="2574098"/>
                  </a:cubicBezTo>
                  <a:cubicBezTo>
                    <a:pt x="1751583" y="2556763"/>
                    <a:pt x="1748333" y="2523994"/>
                    <a:pt x="1766170" y="2523994"/>
                  </a:cubicBezTo>
                  <a:cubicBezTo>
                    <a:pt x="1794565" y="2523994"/>
                    <a:pt x="1807854" y="2565976"/>
                    <a:pt x="1835063" y="2574098"/>
                  </a:cubicBezTo>
                  <a:cubicBezTo>
                    <a:pt x="1949631" y="2608298"/>
                    <a:pt x="2068882" y="2624203"/>
                    <a:pt x="2185791" y="2649255"/>
                  </a:cubicBezTo>
                  <a:cubicBezTo>
                    <a:pt x="2288087" y="2626290"/>
                    <a:pt x="2408458" y="2642801"/>
                    <a:pt x="2492679" y="2580361"/>
                  </a:cubicBezTo>
                  <a:cubicBezTo>
                    <a:pt x="2548427" y="2539031"/>
                    <a:pt x="2550718" y="2449322"/>
                    <a:pt x="2549046" y="2379945"/>
                  </a:cubicBezTo>
                  <a:cubicBezTo>
                    <a:pt x="2543937" y="2167935"/>
                    <a:pt x="2363244" y="2015647"/>
                    <a:pt x="2336104" y="1797485"/>
                  </a:cubicBezTo>
                  <a:lnTo>
                    <a:pt x="2348630" y="1778696"/>
                  </a:lnTo>
                  <a:cubicBezTo>
                    <a:pt x="2390876" y="1694203"/>
                    <a:pt x="2369402" y="1725946"/>
                    <a:pt x="2404997" y="1678487"/>
                  </a:cubicBezTo>
                  <a:lnTo>
                    <a:pt x="2599150" y="1684750"/>
                  </a:lnTo>
                  <a:cubicBezTo>
                    <a:pt x="2615245" y="1687360"/>
                    <a:pt x="2623012" y="1707249"/>
                    <a:pt x="2636728" y="1716066"/>
                  </a:cubicBezTo>
                  <a:cubicBezTo>
                    <a:pt x="2652435" y="1726164"/>
                    <a:pt x="2670131" y="1732767"/>
                    <a:pt x="2686833" y="1741118"/>
                  </a:cubicBezTo>
                  <a:cubicBezTo>
                    <a:pt x="2693096" y="1747381"/>
                    <a:pt x="2699002" y="1754023"/>
                    <a:pt x="2705622" y="1759907"/>
                  </a:cubicBezTo>
                  <a:cubicBezTo>
                    <a:pt x="2733042" y="1784280"/>
                    <a:pt x="2756316" y="1802053"/>
                    <a:pt x="2787041" y="1822537"/>
                  </a:cubicBezTo>
                  <a:cubicBezTo>
                    <a:pt x="2797170" y="1829289"/>
                    <a:pt x="2807232" y="1836382"/>
                    <a:pt x="2818356" y="1841326"/>
                  </a:cubicBezTo>
                  <a:cubicBezTo>
                    <a:pt x="2826222" y="1844822"/>
                    <a:pt x="2835057" y="1845501"/>
                    <a:pt x="2843408" y="1847589"/>
                  </a:cubicBezTo>
                  <a:cubicBezTo>
                    <a:pt x="2933178" y="1841326"/>
                    <a:pt x="3023954" y="1843594"/>
                    <a:pt x="3112718" y="1828800"/>
                  </a:cubicBezTo>
                  <a:cubicBezTo>
                    <a:pt x="3138520" y="1824500"/>
                    <a:pt x="3159700" y="1805511"/>
                    <a:pt x="3181611" y="1791222"/>
                  </a:cubicBezTo>
                  <a:cubicBezTo>
                    <a:pt x="3255999" y="1742708"/>
                    <a:pt x="3249273" y="1743420"/>
                    <a:pt x="3300608" y="1684750"/>
                  </a:cubicBezTo>
                  <a:cubicBezTo>
                    <a:pt x="3316739" y="1642808"/>
                    <a:pt x="3349506" y="1568949"/>
                    <a:pt x="3350712" y="1521912"/>
                  </a:cubicBezTo>
                  <a:cubicBezTo>
                    <a:pt x="3352107" y="1467490"/>
                    <a:pt x="3346107" y="1412934"/>
                    <a:pt x="3338186" y="1359074"/>
                  </a:cubicBezTo>
                  <a:cubicBezTo>
                    <a:pt x="3336252" y="1345923"/>
                    <a:pt x="3298890" y="1260481"/>
                    <a:pt x="3294345" y="1252603"/>
                  </a:cubicBezTo>
                  <a:cubicBezTo>
                    <a:pt x="3267813" y="1206614"/>
                    <a:pt x="3228914" y="1143330"/>
                    <a:pt x="3187874" y="1102290"/>
                  </a:cubicBezTo>
                  <a:cubicBezTo>
                    <a:pt x="3161817" y="1076233"/>
                    <a:pt x="3131930" y="1058035"/>
                    <a:pt x="3100191" y="1039660"/>
                  </a:cubicBezTo>
                  <a:cubicBezTo>
                    <a:pt x="3077553" y="1026554"/>
                    <a:pt x="3055965" y="1010788"/>
                    <a:pt x="3031298" y="1002082"/>
                  </a:cubicBezTo>
                  <a:cubicBezTo>
                    <a:pt x="2984504" y="985566"/>
                    <a:pt x="2933981" y="981194"/>
                    <a:pt x="2887249" y="964504"/>
                  </a:cubicBezTo>
                  <a:cubicBezTo>
                    <a:pt x="2858022" y="954066"/>
                    <a:pt x="2829509" y="941355"/>
                    <a:pt x="2799567" y="933189"/>
                  </a:cubicBezTo>
                  <a:cubicBezTo>
                    <a:pt x="2783329" y="928760"/>
                    <a:pt x="2766083" y="929585"/>
                    <a:pt x="2749463" y="926926"/>
                  </a:cubicBezTo>
                  <a:cubicBezTo>
                    <a:pt x="2713877" y="921232"/>
                    <a:pt x="2678469" y="914472"/>
                    <a:pt x="2642991" y="908137"/>
                  </a:cubicBezTo>
                  <a:cubicBezTo>
                    <a:pt x="2620014" y="904034"/>
                    <a:pt x="2597433" y="896130"/>
                    <a:pt x="2574098" y="895611"/>
                  </a:cubicBezTo>
                  <a:lnTo>
                    <a:pt x="2292263" y="889348"/>
                  </a:lnTo>
                  <a:cubicBezTo>
                    <a:pt x="2277220" y="885587"/>
                    <a:pt x="2259235" y="884075"/>
                    <a:pt x="2248422" y="870559"/>
                  </a:cubicBezTo>
                  <a:cubicBezTo>
                    <a:pt x="2244298" y="865404"/>
                    <a:pt x="2245556" y="857431"/>
                    <a:pt x="2242159" y="851770"/>
                  </a:cubicBezTo>
                  <a:cubicBezTo>
                    <a:pt x="2239121" y="846707"/>
                    <a:pt x="2226501" y="841332"/>
                    <a:pt x="2223370" y="8392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  <a:alpha val="50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135CE878-A083-465F-55CF-533ECCF98134}"/>
                </a:ext>
              </a:extLst>
            </p:cNvPr>
            <p:cNvSpPr/>
            <p:nvPr/>
          </p:nvSpPr>
          <p:spPr>
            <a:xfrm rot="7200000">
              <a:off x="616333" y="3328273"/>
              <a:ext cx="1147852" cy="1056118"/>
            </a:xfrm>
            <a:custGeom>
              <a:avLst/>
              <a:gdLst>
                <a:gd name="connsiteX0" fmla="*/ 2223370 w 3350914"/>
                <a:gd name="connsiteY0" fmla="*/ 839244 h 3083116"/>
                <a:gd name="connsiteX1" fmla="*/ 2223370 w 3350914"/>
                <a:gd name="connsiteY1" fmla="*/ 839244 h 3083116"/>
                <a:gd name="connsiteX2" fmla="*/ 2260948 w 3350914"/>
                <a:gd name="connsiteY2" fmla="*/ 701457 h 3083116"/>
                <a:gd name="connsiteX3" fmla="*/ 1997901 w 3350914"/>
                <a:gd name="connsiteY3" fmla="*/ 43841 h 3083116"/>
                <a:gd name="connsiteX4" fmla="*/ 1885167 w 3350914"/>
                <a:gd name="connsiteY4" fmla="*/ 0 h 3083116"/>
                <a:gd name="connsiteX5" fmla="*/ 1615857 w 3350914"/>
                <a:gd name="connsiteY5" fmla="*/ 106471 h 3083116"/>
                <a:gd name="connsiteX6" fmla="*/ 1127342 w 3350914"/>
                <a:gd name="connsiteY6" fmla="*/ 388307 h 3083116"/>
                <a:gd name="connsiteX7" fmla="*/ 926926 w 3350914"/>
                <a:gd name="connsiteY7" fmla="*/ 482252 h 3083116"/>
                <a:gd name="connsiteX8" fmla="*/ 745298 w 3350914"/>
                <a:gd name="connsiteY8" fmla="*/ 494778 h 3083116"/>
                <a:gd name="connsiteX9" fmla="*/ 319413 w 3350914"/>
                <a:gd name="connsiteY9" fmla="*/ 770350 h 3083116"/>
                <a:gd name="connsiteX10" fmla="*/ 275572 w 3350914"/>
                <a:gd name="connsiteY10" fmla="*/ 945715 h 3083116"/>
                <a:gd name="connsiteX11" fmla="*/ 319413 w 3350914"/>
                <a:gd name="connsiteY11" fmla="*/ 1691013 h 3083116"/>
                <a:gd name="connsiteX12" fmla="*/ 457200 w 3350914"/>
                <a:gd name="connsiteY12" fmla="*/ 1822537 h 3083116"/>
                <a:gd name="connsiteX13" fmla="*/ 0 w 3350914"/>
                <a:gd name="connsiteY13" fmla="*/ 2492679 h 3083116"/>
                <a:gd name="connsiteX14" fmla="*/ 56367 w 3350914"/>
                <a:gd name="connsiteY14" fmla="*/ 2661781 h 3083116"/>
                <a:gd name="connsiteX15" fmla="*/ 645090 w 3350914"/>
                <a:gd name="connsiteY15" fmla="*/ 3043824 h 3083116"/>
                <a:gd name="connsiteX16" fmla="*/ 1033397 w 3350914"/>
                <a:gd name="connsiteY16" fmla="*/ 3075139 h 3083116"/>
                <a:gd name="connsiteX17" fmla="*/ 1640909 w 3350914"/>
                <a:gd name="connsiteY17" fmla="*/ 2893512 h 3083116"/>
                <a:gd name="connsiteX18" fmla="*/ 1716065 w 3350914"/>
                <a:gd name="connsiteY18" fmla="*/ 2730674 h 3083116"/>
                <a:gd name="connsiteX19" fmla="*/ 1747381 w 3350914"/>
                <a:gd name="connsiteY19" fmla="*/ 2574098 h 3083116"/>
                <a:gd name="connsiteX20" fmla="*/ 1766170 w 3350914"/>
                <a:gd name="connsiteY20" fmla="*/ 2523994 h 3083116"/>
                <a:gd name="connsiteX21" fmla="*/ 1835063 w 3350914"/>
                <a:gd name="connsiteY21" fmla="*/ 2574098 h 3083116"/>
                <a:gd name="connsiteX22" fmla="*/ 2185791 w 3350914"/>
                <a:gd name="connsiteY22" fmla="*/ 2649255 h 3083116"/>
                <a:gd name="connsiteX23" fmla="*/ 2492679 w 3350914"/>
                <a:gd name="connsiteY23" fmla="*/ 2580361 h 3083116"/>
                <a:gd name="connsiteX24" fmla="*/ 2549046 w 3350914"/>
                <a:gd name="connsiteY24" fmla="*/ 2379945 h 3083116"/>
                <a:gd name="connsiteX25" fmla="*/ 2336104 w 3350914"/>
                <a:gd name="connsiteY25" fmla="*/ 1797485 h 3083116"/>
                <a:gd name="connsiteX26" fmla="*/ 2348630 w 3350914"/>
                <a:gd name="connsiteY26" fmla="*/ 1778696 h 3083116"/>
                <a:gd name="connsiteX27" fmla="*/ 2404997 w 3350914"/>
                <a:gd name="connsiteY27" fmla="*/ 1678487 h 3083116"/>
                <a:gd name="connsiteX28" fmla="*/ 2599150 w 3350914"/>
                <a:gd name="connsiteY28" fmla="*/ 1684750 h 3083116"/>
                <a:gd name="connsiteX29" fmla="*/ 2636728 w 3350914"/>
                <a:gd name="connsiteY29" fmla="*/ 1716066 h 3083116"/>
                <a:gd name="connsiteX30" fmla="*/ 2686833 w 3350914"/>
                <a:gd name="connsiteY30" fmla="*/ 1741118 h 3083116"/>
                <a:gd name="connsiteX31" fmla="*/ 2705622 w 3350914"/>
                <a:gd name="connsiteY31" fmla="*/ 1759907 h 3083116"/>
                <a:gd name="connsiteX32" fmla="*/ 2787041 w 3350914"/>
                <a:gd name="connsiteY32" fmla="*/ 1822537 h 3083116"/>
                <a:gd name="connsiteX33" fmla="*/ 2818356 w 3350914"/>
                <a:gd name="connsiteY33" fmla="*/ 1841326 h 3083116"/>
                <a:gd name="connsiteX34" fmla="*/ 2843408 w 3350914"/>
                <a:gd name="connsiteY34" fmla="*/ 1847589 h 3083116"/>
                <a:gd name="connsiteX35" fmla="*/ 3112718 w 3350914"/>
                <a:gd name="connsiteY35" fmla="*/ 1828800 h 3083116"/>
                <a:gd name="connsiteX36" fmla="*/ 3181611 w 3350914"/>
                <a:gd name="connsiteY36" fmla="*/ 1791222 h 3083116"/>
                <a:gd name="connsiteX37" fmla="*/ 3300608 w 3350914"/>
                <a:gd name="connsiteY37" fmla="*/ 1684750 h 3083116"/>
                <a:gd name="connsiteX38" fmla="*/ 3350712 w 3350914"/>
                <a:gd name="connsiteY38" fmla="*/ 1521912 h 3083116"/>
                <a:gd name="connsiteX39" fmla="*/ 3338186 w 3350914"/>
                <a:gd name="connsiteY39" fmla="*/ 1359074 h 3083116"/>
                <a:gd name="connsiteX40" fmla="*/ 3294345 w 3350914"/>
                <a:gd name="connsiteY40" fmla="*/ 1252603 h 3083116"/>
                <a:gd name="connsiteX41" fmla="*/ 3187874 w 3350914"/>
                <a:gd name="connsiteY41" fmla="*/ 1102290 h 3083116"/>
                <a:gd name="connsiteX42" fmla="*/ 3100191 w 3350914"/>
                <a:gd name="connsiteY42" fmla="*/ 1039660 h 3083116"/>
                <a:gd name="connsiteX43" fmla="*/ 3031298 w 3350914"/>
                <a:gd name="connsiteY43" fmla="*/ 1002082 h 3083116"/>
                <a:gd name="connsiteX44" fmla="*/ 2887249 w 3350914"/>
                <a:gd name="connsiteY44" fmla="*/ 964504 h 3083116"/>
                <a:gd name="connsiteX45" fmla="*/ 2799567 w 3350914"/>
                <a:gd name="connsiteY45" fmla="*/ 933189 h 3083116"/>
                <a:gd name="connsiteX46" fmla="*/ 2749463 w 3350914"/>
                <a:gd name="connsiteY46" fmla="*/ 926926 h 3083116"/>
                <a:gd name="connsiteX47" fmla="*/ 2642991 w 3350914"/>
                <a:gd name="connsiteY47" fmla="*/ 908137 h 3083116"/>
                <a:gd name="connsiteX48" fmla="*/ 2574098 w 3350914"/>
                <a:gd name="connsiteY48" fmla="*/ 895611 h 3083116"/>
                <a:gd name="connsiteX49" fmla="*/ 2292263 w 3350914"/>
                <a:gd name="connsiteY49" fmla="*/ 889348 h 3083116"/>
                <a:gd name="connsiteX50" fmla="*/ 2248422 w 3350914"/>
                <a:gd name="connsiteY50" fmla="*/ 870559 h 3083116"/>
                <a:gd name="connsiteX51" fmla="*/ 2242159 w 3350914"/>
                <a:gd name="connsiteY51" fmla="*/ 851770 h 3083116"/>
                <a:gd name="connsiteX52" fmla="*/ 2223370 w 3350914"/>
                <a:gd name="connsiteY52" fmla="*/ 839244 h 308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50914" h="3083116">
                  <a:moveTo>
                    <a:pt x="2223370" y="839244"/>
                  </a:moveTo>
                  <a:lnTo>
                    <a:pt x="2223370" y="839244"/>
                  </a:lnTo>
                  <a:cubicBezTo>
                    <a:pt x="2235896" y="793315"/>
                    <a:pt x="2264599" y="748923"/>
                    <a:pt x="2260948" y="701457"/>
                  </a:cubicBezTo>
                  <a:cubicBezTo>
                    <a:pt x="2236084" y="378227"/>
                    <a:pt x="2222485" y="249311"/>
                    <a:pt x="1997901" y="43841"/>
                  </a:cubicBezTo>
                  <a:cubicBezTo>
                    <a:pt x="1968153" y="16625"/>
                    <a:pt x="1922745" y="14614"/>
                    <a:pt x="1885167" y="0"/>
                  </a:cubicBezTo>
                  <a:cubicBezTo>
                    <a:pt x="1795397" y="35490"/>
                    <a:pt x="1701767" y="62451"/>
                    <a:pt x="1615857" y="106471"/>
                  </a:cubicBezTo>
                  <a:cubicBezTo>
                    <a:pt x="1448547" y="192200"/>
                    <a:pt x="1289728" y="293582"/>
                    <a:pt x="1127342" y="388307"/>
                  </a:cubicBezTo>
                  <a:cubicBezTo>
                    <a:pt x="1042042" y="438065"/>
                    <a:pt x="1020115" y="469249"/>
                    <a:pt x="926926" y="482252"/>
                  </a:cubicBezTo>
                  <a:cubicBezTo>
                    <a:pt x="866822" y="490639"/>
                    <a:pt x="805841" y="490603"/>
                    <a:pt x="745298" y="494778"/>
                  </a:cubicBezTo>
                  <a:cubicBezTo>
                    <a:pt x="562182" y="571879"/>
                    <a:pt x="437027" y="592341"/>
                    <a:pt x="319413" y="770350"/>
                  </a:cubicBezTo>
                  <a:cubicBezTo>
                    <a:pt x="286198" y="820622"/>
                    <a:pt x="290186" y="887260"/>
                    <a:pt x="275572" y="945715"/>
                  </a:cubicBezTo>
                  <a:cubicBezTo>
                    <a:pt x="269081" y="1185871"/>
                    <a:pt x="227391" y="1455439"/>
                    <a:pt x="319413" y="1691013"/>
                  </a:cubicBezTo>
                  <a:cubicBezTo>
                    <a:pt x="361117" y="1797774"/>
                    <a:pt x="387488" y="1799300"/>
                    <a:pt x="457200" y="1822537"/>
                  </a:cubicBezTo>
                  <a:cubicBezTo>
                    <a:pt x="97610" y="2316973"/>
                    <a:pt x="245272" y="2090433"/>
                    <a:pt x="0" y="2492679"/>
                  </a:cubicBezTo>
                  <a:cubicBezTo>
                    <a:pt x="18789" y="2549046"/>
                    <a:pt x="22845" y="2612724"/>
                    <a:pt x="56367" y="2661781"/>
                  </a:cubicBezTo>
                  <a:cubicBezTo>
                    <a:pt x="197821" y="2868787"/>
                    <a:pt x="402906" y="2979372"/>
                    <a:pt x="645090" y="3043824"/>
                  </a:cubicBezTo>
                  <a:cubicBezTo>
                    <a:pt x="770578" y="3077220"/>
                    <a:pt x="903961" y="3064701"/>
                    <a:pt x="1033397" y="3075139"/>
                  </a:cubicBezTo>
                  <a:cubicBezTo>
                    <a:pt x="1383791" y="3069577"/>
                    <a:pt x="1421579" y="3150987"/>
                    <a:pt x="1640909" y="2893512"/>
                  </a:cubicBezTo>
                  <a:cubicBezTo>
                    <a:pt x="1679675" y="2848004"/>
                    <a:pt x="1691013" y="2784953"/>
                    <a:pt x="1716065" y="2730674"/>
                  </a:cubicBezTo>
                  <a:cubicBezTo>
                    <a:pt x="1726504" y="2678482"/>
                    <a:pt x="1734841" y="2625825"/>
                    <a:pt x="1747381" y="2574098"/>
                  </a:cubicBezTo>
                  <a:cubicBezTo>
                    <a:pt x="1751583" y="2556763"/>
                    <a:pt x="1748333" y="2523994"/>
                    <a:pt x="1766170" y="2523994"/>
                  </a:cubicBezTo>
                  <a:cubicBezTo>
                    <a:pt x="1794565" y="2523994"/>
                    <a:pt x="1807854" y="2565976"/>
                    <a:pt x="1835063" y="2574098"/>
                  </a:cubicBezTo>
                  <a:cubicBezTo>
                    <a:pt x="1949631" y="2608298"/>
                    <a:pt x="2068882" y="2624203"/>
                    <a:pt x="2185791" y="2649255"/>
                  </a:cubicBezTo>
                  <a:cubicBezTo>
                    <a:pt x="2288087" y="2626290"/>
                    <a:pt x="2408458" y="2642801"/>
                    <a:pt x="2492679" y="2580361"/>
                  </a:cubicBezTo>
                  <a:cubicBezTo>
                    <a:pt x="2548427" y="2539031"/>
                    <a:pt x="2550718" y="2449322"/>
                    <a:pt x="2549046" y="2379945"/>
                  </a:cubicBezTo>
                  <a:cubicBezTo>
                    <a:pt x="2543937" y="2167935"/>
                    <a:pt x="2363244" y="2015647"/>
                    <a:pt x="2336104" y="1797485"/>
                  </a:cubicBezTo>
                  <a:lnTo>
                    <a:pt x="2348630" y="1778696"/>
                  </a:lnTo>
                  <a:cubicBezTo>
                    <a:pt x="2390876" y="1694203"/>
                    <a:pt x="2369402" y="1725946"/>
                    <a:pt x="2404997" y="1678487"/>
                  </a:cubicBezTo>
                  <a:lnTo>
                    <a:pt x="2599150" y="1684750"/>
                  </a:lnTo>
                  <a:cubicBezTo>
                    <a:pt x="2615245" y="1687360"/>
                    <a:pt x="2623012" y="1707249"/>
                    <a:pt x="2636728" y="1716066"/>
                  </a:cubicBezTo>
                  <a:cubicBezTo>
                    <a:pt x="2652435" y="1726164"/>
                    <a:pt x="2670131" y="1732767"/>
                    <a:pt x="2686833" y="1741118"/>
                  </a:cubicBezTo>
                  <a:cubicBezTo>
                    <a:pt x="2693096" y="1747381"/>
                    <a:pt x="2699002" y="1754023"/>
                    <a:pt x="2705622" y="1759907"/>
                  </a:cubicBezTo>
                  <a:cubicBezTo>
                    <a:pt x="2733042" y="1784280"/>
                    <a:pt x="2756316" y="1802053"/>
                    <a:pt x="2787041" y="1822537"/>
                  </a:cubicBezTo>
                  <a:cubicBezTo>
                    <a:pt x="2797170" y="1829289"/>
                    <a:pt x="2807232" y="1836382"/>
                    <a:pt x="2818356" y="1841326"/>
                  </a:cubicBezTo>
                  <a:cubicBezTo>
                    <a:pt x="2826222" y="1844822"/>
                    <a:pt x="2835057" y="1845501"/>
                    <a:pt x="2843408" y="1847589"/>
                  </a:cubicBezTo>
                  <a:cubicBezTo>
                    <a:pt x="2933178" y="1841326"/>
                    <a:pt x="3023954" y="1843594"/>
                    <a:pt x="3112718" y="1828800"/>
                  </a:cubicBezTo>
                  <a:cubicBezTo>
                    <a:pt x="3138520" y="1824500"/>
                    <a:pt x="3159700" y="1805511"/>
                    <a:pt x="3181611" y="1791222"/>
                  </a:cubicBezTo>
                  <a:cubicBezTo>
                    <a:pt x="3255999" y="1742708"/>
                    <a:pt x="3249273" y="1743420"/>
                    <a:pt x="3300608" y="1684750"/>
                  </a:cubicBezTo>
                  <a:cubicBezTo>
                    <a:pt x="3316739" y="1642808"/>
                    <a:pt x="3349506" y="1568949"/>
                    <a:pt x="3350712" y="1521912"/>
                  </a:cubicBezTo>
                  <a:cubicBezTo>
                    <a:pt x="3352107" y="1467490"/>
                    <a:pt x="3346107" y="1412934"/>
                    <a:pt x="3338186" y="1359074"/>
                  </a:cubicBezTo>
                  <a:cubicBezTo>
                    <a:pt x="3336252" y="1345923"/>
                    <a:pt x="3298890" y="1260481"/>
                    <a:pt x="3294345" y="1252603"/>
                  </a:cubicBezTo>
                  <a:cubicBezTo>
                    <a:pt x="3267813" y="1206614"/>
                    <a:pt x="3228914" y="1143330"/>
                    <a:pt x="3187874" y="1102290"/>
                  </a:cubicBezTo>
                  <a:cubicBezTo>
                    <a:pt x="3161817" y="1076233"/>
                    <a:pt x="3131930" y="1058035"/>
                    <a:pt x="3100191" y="1039660"/>
                  </a:cubicBezTo>
                  <a:cubicBezTo>
                    <a:pt x="3077553" y="1026554"/>
                    <a:pt x="3055965" y="1010788"/>
                    <a:pt x="3031298" y="1002082"/>
                  </a:cubicBezTo>
                  <a:cubicBezTo>
                    <a:pt x="2984504" y="985566"/>
                    <a:pt x="2933981" y="981194"/>
                    <a:pt x="2887249" y="964504"/>
                  </a:cubicBezTo>
                  <a:cubicBezTo>
                    <a:pt x="2858022" y="954066"/>
                    <a:pt x="2829509" y="941355"/>
                    <a:pt x="2799567" y="933189"/>
                  </a:cubicBezTo>
                  <a:cubicBezTo>
                    <a:pt x="2783329" y="928760"/>
                    <a:pt x="2766083" y="929585"/>
                    <a:pt x="2749463" y="926926"/>
                  </a:cubicBezTo>
                  <a:cubicBezTo>
                    <a:pt x="2713877" y="921232"/>
                    <a:pt x="2678469" y="914472"/>
                    <a:pt x="2642991" y="908137"/>
                  </a:cubicBezTo>
                  <a:cubicBezTo>
                    <a:pt x="2620014" y="904034"/>
                    <a:pt x="2597433" y="896130"/>
                    <a:pt x="2574098" y="895611"/>
                  </a:cubicBezTo>
                  <a:lnTo>
                    <a:pt x="2292263" y="889348"/>
                  </a:lnTo>
                  <a:cubicBezTo>
                    <a:pt x="2277220" y="885587"/>
                    <a:pt x="2259235" y="884075"/>
                    <a:pt x="2248422" y="870559"/>
                  </a:cubicBezTo>
                  <a:cubicBezTo>
                    <a:pt x="2244298" y="865404"/>
                    <a:pt x="2245556" y="857431"/>
                    <a:pt x="2242159" y="851770"/>
                  </a:cubicBezTo>
                  <a:cubicBezTo>
                    <a:pt x="2239121" y="846707"/>
                    <a:pt x="2226501" y="841332"/>
                    <a:pt x="2223370" y="83924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74000">
                  <a:schemeClr val="accent1">
                    <a:lumMod val="45000"/>
                    <a:lumOff val="55000"/>
                    <a:alpha val="50000"/>
                  </a:schemeClr>
                </a:gs>
                <a:gs pos="83000">
                  <a:schemeClr val="accent1">
                    <a:lumMod val="45000"/>
                    <a:lumOff val="55000"/>
                    <a:alpha val="50000"/>
                  </a:schemeClr>
                </a:gs>
                <a:gs pos="100000">
                  <a:schemeClr val="accent1">
                    <a:lumMod val="30000"/>
                    <a:lumOff val="70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078D15BA-7D57-6C8D-9522-95E4E982FADD}"/>
              </a:ext>
            </a:extLst>
          </p:cNvPr>
          <p:cNvCxnSpPr>
            <a:cxnSpLocks/>
          </p:cNvCxnSpPr>
          <p:nvPr/>
        </p:nvCxnSpPr>
        <p:spPr>
          <a:xfrm>
            <a:off x="1111946" y="3709294"/>
            <a:ext cx="47629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직선 화살표 연결선 1024">
            <a:extLst>
              <a:ext uri="{FF2B5EF4-FFF2-40B4-BE49-F238E27FC236}">
                <a16:creationId xmlns:a16="http://schemas.microsoft.com/office/drawing/2014/main" id="{60BACCC7-D0B9-548F-0176-245B61F8E784}"/>
              </a:ext>
            </a:extLst>
          </p:cNvPr>
          <p:cNvCxnSpPr>
            <a:cxnSpLocks/>
          </p:cNvCxnSpPr>
          <p:nvPr/>
        </p:nvCxnSpPr>
        <p:spPr>
          <a:xfrm>
            <a:off x="877884" y="2085378"/>
            <a:ext cx="528621" cy="3924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F94CE6A-CA4E-FDCA-4011-94708BF3228F}"/>
              </a:ext>
            </a:extLst>
          </p:cNvPr>
          <p:cNvSpPr txBox="1"/>
          <p:nvPr/>
        </p:nvSpPr>
        <p:spPr>
          <a:xfrm>
            <a:off x="0" y="1777601"/>
            <a:ext cx="149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Residual gas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F191EF6-707B-53C7-A938-C8FA1615E7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3240577"/>
                  </p:ext>
                </p:extLst>
              </p:nvPr>
            </p:nvGraphicFramePr>
            <p:xfrm>
              <a:off x="6184380" y="1086701"/>
              <a:ext cx="5663525" cy="3535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8151">
                      <a:extLst>
                        <a:ext uri="{9D8B030D-6E8A-4147-A177-3AD203B41FA5}">
                          <a16:colId xmlns:a16="http://schemas.microsoft.com/office/drawing/2014/main" val="3696004631"/>
                        </a:ext>
                      </a:extLst>
                    </a:gridCol>
                    <a:gridCol w="2227687">
                      <a:extLst>
                        <a:ext uri="{9D8B030D-6E8A-4147-A177-3AD203B41FA5}">
                          <a16:colId xmlns:a16="http://schemas.microsoft.com/office/drawing/2014/main" val="148152606"/>
                        </a:ext>
                      </a:extLst>
                    </a:gridCol>
                    <a:gridCol w="2227687">
                      <a:extLst>
                        <a:ext uri="{9D8B030D-6E8A-4147-A177-3AD203B41FA5}">
                          <a16:colId xmlns:a16="http://schemas.microsoft.com/office/drawing/2014/main" val="2493489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Feature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Ion trapping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FBII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3804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Clearing gap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Absent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Present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3416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500" dirty="0"/>
                            <a:t>Ion status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Quasi-static ion cloud (Multi-turn accumulation)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Oscillate ion cloud</a:t>
                          </a:r>
                        </a:p>
                        <a:p>
                          <a:pPr latinLnBrk="1"/>
                          <a:r>
                            <a:rPr lang="en-US" altLang="ko-KR" sz="1500" dirty="0"/>
                            <a:t>(Single-turn dynamics)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40478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Growth time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500" b="0" i="0" smtClean="0">
                                    <a:latin typeface="Cambria Math" panose="02040503050406030204" pitchFamily="18" charset="0"/>
                                  </a:rPr>
                                  <m:t>ms</m:t>
                                </m:r>
                                <m:r>
                                  <a:rPr lang="en-US" altLang="ko-KR" sz="15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500" b="0" i="0" smtClean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oMath>
                            </m:oMathPara>
                          </a14:m>
                          <a:endParaRPr lang="en-US" altLang="ko-KR" sz="1500" b="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r>
                            <a:rPr lang="en-US" altLang="ko-KR" sz="1500" i="0" dirty="0"/>
                            <a:t>(ns)</a:t>
                          </a:r>
                          <a:endParaRPr lang="ko-KR" altLang="en-US" sz="1500" i="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399979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Mechanism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Long-lived ion cloud interacts with all bunches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Head of the train produced ion </a:t>
                          </a:r>
                          <a:br>
                            <a:rPr lang="en-US" altLang="ko-KR" sz="1500" dirty="0"/>
                          </a:br>
                          <a14:m>
                            <m:oMath xmlns:m="http://schemas.openxmlformats.org/officeDocument/2006/math">
                              <m:r>
                                <a:rPr lang="en-US" altLang="ko-KR" sz="15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ko-KR" altLang="en-US" sz="1500" dirty="0"/>
                            <a:t> </a:t>
                          </a:r>
                          <a:r>
                            <a:rPr lang="en-US" altLang="ko-KR" sz="1500" dirty="0"/>
                            <a:t>tail bunch interacts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124316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Signature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Tune shift, coupled bunch motion, beam blow-up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Trailing bunch oscillation amplitude increases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3529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Mitigation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Clearing gap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Low vacuum pressure, short trains, clearing gap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6446491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표 2">
                <a:extLst>
                  <a:ext uri="{FF2B5EF4-FFF2-40B4-BE49-F238E27FC236}">
                    <a16:creationId xmlns:a16="http://schemas.microsoft.com/office/drawing/2014/main" id="{7F191EF6-707B-53C7-A938-C8FA1615E7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3240577"/>
                  </p:ext>
                </p:extLst>
              </p:nvPr>
            </p:nvGraphicFramePr>
            <p:xfrm>
              <a:off x="6184380" y="1086701"/>
              <a:ext cx="5663525" cy="3535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08151">
                      <a:extLst>
                        <a:ext uri="{9D8B030D-6E8A-4147-A177-3AD203B41FA5}">
                          <a16:colId xmlns:a16="http://schemas.microsoft.com/office/drawing/2014/main" val="3696004631"/>
                        </a:ext>
                      </a:extLst>
                    </a:gridCol>
                    <a:gridCol w="2227687">
                      <a:extLst>
                        <a:ext uri="{9D8B030D-6E8A-4147-A177-3AD203B41FA5}">
                          <a16:colId xmlns:a16="http://schemas.microsoft.com/office/drawing/2014/main" val="148152606"/>
                        </a:ext>
                      </a:extLst>
                    </a:gridCol>
                    <a:gridCol w="2227687">
                      <a:extLst>
                        <a:ext uri="{9D8B030D-6E8A-4147-A177-3AD203B41FA5}">
                          <a16:colId xmlns:a16="http://schemas.microsoft.com/office/drawing/2014/main" val="2493489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Feature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Ion trapping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FBII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838044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Clearing gap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Absent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Present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83416179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500" dirty="0"/>
                            <a:t>Ion status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Quasi-static ion cloud (Multi-turn accumulation)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Oscillate ion cloud</a:t>
                          </a:r>
                        </a:p>
                        <a:p>
                          <a:pPr latinLnBrk="1"/>
                          <a:r>
                            <a:rPr lang="en-US" altLang="ko-KR" sz="1500" dirty="0"/>
                            <a:t>(Single-turn dynamics)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240478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Growth time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54098" t="-352459" r="-100546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098" t="-352459" r="-546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997919"/>
                      </a:ext>
                    </a:extLst>
                  </a:tr>
                  <a:tr h="7772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Mechanism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Long-lived ion cloud interacts with all bunches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l="-154098" t="-215625" r="-546" b="-1492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431623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Signature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Tune shift, coupled bunch motion, beam blow-up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Trailing bunch oscillation amplitude increases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43529846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Mitigation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Clearing gap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500" dirty="0"/>
                            <a:t>Low vacuum pressure, short trains, clearing gap</a:t>
                          </a:r>
                          <a:endParaRPr lang="ko-KR" altLang="en-US" sz="15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06446491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7E3327D-D81D-22F9-04F8-72E25DB35067}"/>
              </a:ext>
            </a:extLst>
          </p:cNvPr>
          <p:cNvCxnSpPr>
            <a:cxnSpLocks/>
          </p:cNvCxnSpPr>
          <p:nvPr/>
        </p:nvCxnSpPr>
        <p:spPr>
          <a:xfrm>
            <a:off x="1111946" y="1598081"/>
            <a:ext cx="47629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1BD708-7336-5750-93B7-5EF952C805D9}"/>
              </a:ext>
            </a:extLst>
          </p:cNvPr>
          <p:cNvSpPr txBox="1"/>
          <p:nvPr/>
        </p:nvSpPr>
        <p:spPr>
          <a:xfrm>
            <a:off x="516941" y="4769644"/>
            <a:ext cx="11171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Goal of paper : Demonstrate Fast Beam Ion Instability(FBII) in 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Operate ALS with a clearing gap to suppress ion trapping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Increase vacuum pressure to enhance beam-ion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Perform bunch-by-bunch measurements to capture trailing-bunch oscillation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Compare multi-bunch and single-bunch operation to rule out beam-gas scattering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Verify agreement with the predicted FBII mechanism</a:t>
            </a:r>
          </a:p>
        </p:txBody>
      </p:sp>
    </p:spTree>
    <p:extLst>
      <p:ext uri="{BB962C8B-B14F-4D97-AF65-F5344CB8AC3E}">
        <p14:creationId xmlns:p14="http://schemas.microsoft.com/office/powerpoint/2010/main" val="2196640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7207A-1175-347D-A795-D5FF0F250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38A107-B25E-AF81-5F8A-C5E957255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FBII theory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CB54614B-995C-4B85-A8C4-AB120EA7BF46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4</a:t>
            </a:fld>
            <a:endParaRPr lang="ko-KR" altLang="en-US" sz="1600" b="1" dirty="0"/>
          </a:p>
        </p:txBody>
      </p:sp>
      <p:pic>
        <p:nvPicPr>
          <p:cNvPr id="1034" name="그림 1033">
            <a:extLst>
              <a:ext uri="{FF2B5EF4-FFF2-40B4-BE49-F238E27FC236}">
                <a16:creationId xmlns:a16="http://schemas.microsoft.com/office/drawing/2014/main" id="{5358FAEE-DFCC-B9E2-8DE1-C4921339E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42" y="927239"/>
            <a:ext cx="4676729" cy="1681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5AAA51DE-F98A-F053-5D0B-EB9C72107C29}"/>
                  </a:ext>
                </a:extLst>
              </p:cNvPr>
              <p:cNvSpPr txBox="1"/>
              <p:nvPr/>
            </p:nvSpPr>
            <p:spPr>
              <a:xfrm>
                <a:off x="6708914" y="1335127"/>
                <a:ext cx="4547912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nary>
                        <m:nary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35" name="TextBox 1034">
                <a:extLst>
                  <a:ext uri="{FF2B5EF4-FFF2-40B4-BE49-F238E27FC236}">
                    <a16:creationId xmlns:a16="http://schemas.microsoft.com/office/drawing/2014/main" id="{5AAA51DE-F98A-F053-5D0B-EB9C72107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914" y="1335127"/>
                <a:ext cx="4547912" cy="4805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" name="TextBox 1035">
            <a:extLst>
              <a:ext uri="{FF2B5EF4-FFF2-40B4-BE49-F238E27FC236}">
                <a16:creationId xmlns:a16="http://schemas.microsoft.com/office/drawing/2014/main" id="{33189CC7-BC70-C946-F6D5-4DBDDF28DC4E}"/>
              </a:ext>
            </a:extLst>
          </p:cNvPr>
          <p:cNvSpPr txBox="1"/>
          <p:nvPr/>
        </p:nvSpPr>
        <p:spPr>
          <a:xfrm>
            <a:off x="4866861" y="1451997"/>
            <a:ext cx="1442703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EOM of electron: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99AD5F05-AAA8-6067-473D-63DF8074C1EF}"/>
                  </a:ext>
                </a:extLst>
              </p:cNvPr>
              <p:cNvSpPr txBox="1"/>
              <p:nvPr/>
            </p:nvSpPr>
            <p:spPr>
              <a:xfrm>
                <a:off x="6998331" y="2440289"/>
                <a:ext cx="3610091" cy="432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𝑐𝑡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99AD5F05-AAA8-6067-473D-63DF8074C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31" y="2440289"/>
                <a:ext cx="3610091" cy="4322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8" name="TextBox 1037">
            <a:extLst>
              <a:ext uri="{FF2B5EF4-FFF2-40B4-BE49-F238E27FC236}">
                <a16:creationId xmlns:a16="http://schemas.microsoft.com/office/drawing/2014/main" id="{9997AC93-5804-C7B3-95C4-3111057B2078}"/>
              </a:ext>
            </a:extLst>
          </p:cNvPr>
          <p:cNvSpPr txBox="1"/>
          <p:nvPr/>
        </p:nvSpPr>
        <p:spPr>
          <a:xfrm>
            <a:off x="4866861" y="2557159"/>
            <a:ext cx="1014701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500" dirty="0">
                <a:latin typeface="Arial" panose="020B0604020202020204" pitchFamily="34" charset="0"/>
                <a:cs typeface="Arial" panose="020B0604020202020204" pitchFamily="34" charset="0"/>
              </a:rPr>
              <a:t>EOM of ion:</a:t>
            </a:r>
            <a:endParaRPr lang="ko-K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FD99CC87-A5EA-B934-5EFD-B062EF7D8A40}"/>
                  </a:ext>
                </a:extLst>
              </p:cNvPr>
              <p:cNvSpPr txBox="1"/>
              <p:nvPr/>
            </p:nvSpPr>
            <p:spPr>
              <a:xfrm>
                <a:off x="7617503" y="1840231"/>
                <a:ext cx="2637453" cy="414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𝑖𝑜𝑛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𝑔𝑎𝑠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𝑖𝑜𝑛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density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ion</m:t>
                      </m:r>
                    </m:oMath>
                  </m:oMathPara>
                </a14:m>
                <a:endParaRPr lang="ko-KR" altLang="en-US" sz="1100" dirty="0"/>
              </a:p>
            </p:txBody>
          </p:sp>
        </mc:Choice>
        <mc:Fallback xmlns=""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FD99CC87-A5EA-B934-5EFD-B062EF7D8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503" y="1840231"/>
                <a:ext cx="2637453" cy="414601"/>
              </a:xfrm>
              <a:prstGeom prst="rect">
                <a:avLst/>
              </a:prstGeom>
              <a:blipFill>
                <a:blip r:embed="rId5"/>
                <a:stretch>
                  <a:fillRect l="-694" t="-16176" r="-926" b="-101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E6B79F97-F777-EA78-386C-C8E948F7382B}"/>
                  </a:ext>
                </a:extLst>
              </p:cNvPr>
              <p:cNvSpPr txBox="1"/>
              <p:nvPr/>
            </p:nvSpPr>
            <p:spPr>
              <a:xfrm>
                <a:off x="5588212" y="2999504"/>
                <a:ext cx="6227859" cy="454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100" b="0" i="0" smtClean="0">
                                          <a:latin typeface="Cambria Math" panose="02040503050406030204" pitchFamily="18" charset="0"/>
                                        </a:rPr>
                                        <m:t>sep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altLang="ko-KR" sz="11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1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ko-KR" sz="11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1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ion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100" b="1" i="0" smtClean="0">
                          <a:latin typeface="Cambria Math" panose="02040503050406030204" pitchFamily="18" charset="0"/>
                        </a:rPr>
                        <m:t>𝐬𝐥𝐢𝐜𝐞</m:t>
                      </m:r>
                      <m:r>
                        <a:rPr lang="en-US" altLang="ko-KR" sz="11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sSub>
                                <m:sSub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altLang="ko-KR" sz="11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ko-KR" sz="11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ko-KR" altLang="en-US" sz="1100" b="1" dirty="0"/>
              </a:p>
            </p:txBody>
          </p:sp>
        </mc:Choice>
        <mc:Fallback xmlns="">
          <p:sp>
            <p:nvSpPr>
              <p:cNvPr id="1040" name="TextBox 1039">
                <a:extLst>
                  <a:ext uri="{FF2B5EF4-FFF2-40B4-BE49-F238E27FC236}">
                    <a16:creationId xmlns:a16="http://schemas.microsoft.com/office/drawing/2014/main" id="{E6B79F97-F777-EA78-386C-C8E948F73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212" y="2999504"/>
                <a:ext cx="6227859" cy="454804"/>
              </a:xfrm>
              <a:prstGeom prst="rect">
                <a:avLst/>
              </a:prstGeom>
              <a:blipFill>
                <a:blip r:embed="rId6"/>
                <a:stretch>
                  <a:fillRect t="-73333" b="-1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E0FBB5DB-5FC7-96B8-EB9A-E1ABDFE3DB31}"/>
                  </a:ext>
                </a:extLst>
              </p:cNvPr>
              <p:cNvSpPr txBox="1"/>
              <p:nvPr/>
            </p:nvSpPr>
            <p:spPr>
              <a:xfrm>
                <a:off x="258525" y="3746917"/>
                <a:ext cx="7100562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Assumptions</a:t>
                </a:r>
              </a:p>
              <a:p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Force between beam-ion is assumed to be linear.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Ignored Landau damping caused by frequency spread.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ion frequency is treated as constant along the beam line.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ions are not overfocused inside a bunch train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neutral gas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Number of 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Ignore photoelectric effects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Ignore neutralization of ions by photoelectrons form the vacuum chamber</a:t>
                </a:r>
              </a:p>
            </p:txBody>
          </p:sp>
        </mc:Choice>
        <mc:Fallback xmlns="">
          <p:sp>
            <p:nvSpPr>
              <p:cNvPr id="1044" name="TextBox 1043">
                <a:extLst>
                  <a:ext uri="{FF2B5EF4-FFF2-40B4-BE49-F238E27FC236}">
                    <a16:creationId xmlns:a16="http://schemas.microsoft.com/office/drawing/2014/main" id="{E0FBB5DB-5FC7-96B8-EB9A-E1ABDFE3D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25" y="3746917"/>
                <a:ext cx="7100562" cy="2339102"/>
              </a:xfrm>
              <a:prstGeom prst="rect">
                <a:avLst/>
              </a:prstGeom>
              <a:blipFill>
                <a:blip r:embed="rId7"/>
                <a:stretch>
                  <a:fillRect l="-687" t="-1567" b="-26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CD59DC-5CA9-D470-BE64-CB561B8D000F}"/>
                  </a:ext>
                </a:extLst>
              </p:cNvPr>
              <p:cNvSpPr txBox="1"/>
              <p:nvPr/>
            </p:nvSpPr>
            <p:spPr>
              <a:xfrm>
                <a:off x="7359087" y="3898794"/>
                <a:ext cx="4067524" cy="8917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CD59DC-5CA9-D470-BE64-CB561B8D0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87" y="3898794"/>
                <a:ext cx="4067524" cy="8917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C8E3D5-0C6C-7F5B-1D9B-9B7994A9451C}"/>
                  </a:ext>
                </a:extLst>
              </p:cNvPr>
              <p:cNvSpPr txBox="1"/>
              <p:nvPr/>
            </p:nvSpPr>
            <p:spPr>
              <a:xfrm>
                <a:off x="7606331" y="4907896"/>
                <a:ext cx="3994107" cy="80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𝑠𝑒𝑝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3/2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ko-K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C8E3D5-0C6C-7F5B-1D9B-9B7994A94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6331" y="4907896"/>
                <a:ext cx="3994107" cy="8057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52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9A2CF-CF39-671B-43AD-2A952FF9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CE3E69-8492-9A85-6140-5EEE54BB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FBII theory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7F8CFADC-1C1B-5304-EF59-457980DC7EAF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5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38060E-8F9D-CC61-21B5-0CA42672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21" y="3597423"/>
            <a:ext cx="3826003" cy="29835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C60FD79-E88F-A924-52AA-98FF5E719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953" y="902620"/>
            <a:ext cx="5927790" cy="310214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58ACF05-4654-49C6-1318-DC8B79152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62" y="902620"/>
            <a:ext cx="3585520" cy="26891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FB6E6-4E70-405B-427D-36C5854D84E5}"/>
                  </a:ext>
                </a:extLst>
              </p:cNvPr>
              <p:cNvSpPr txBox="1"/>
              <p:nvPr/>
            </p:nvSpPr>
            <p:spPr>
              <a:xfrm>
                <a:off x="5029046" y="4373362"/>
                <a:ext cx="7100562" cy="1656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Conclusion</a:t>
                </a:r>
              </a:p>
              <a:p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∝</m:t>
                    </m:r>
                    <m:func>
                      <m:func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</m:rad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ko-KR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ko-KR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altLang="ko-KR" sz="16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Observation are inconclusive, due to the similarity to transverse wake-field effects.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FB6E6-4E70-405B-427D-36C5854D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046" y="4373362"/>
                <a:ext cx="7100562" cy="1656479"/>
              </a:xfrm>
              <a:prstGeom prst="rect">
                <a:avLst/>
              </a:prstGeom>
              <a:blipFill>
                <a:blip r:embed="rId5"/>
                <a:stretch>
                  <a:fillRect l="-773" t="-1838" b="-40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46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023C1-FD96-D92D-3C45-859488304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7EDE62-949F-BC2A-68FC-9382C7934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Experiment method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02B3710E-747B-81E5-D29D-571951FFB35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6</a:t>
            </a:fld>
            <a:endParaRPr lang="ko-KR" altLang="en-US" sz="1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E70184C-2CD6-ABCC-270C-7158C20E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49" y="3899992"/>
            <a:ext cx="4496858" cy="2548935"/>
          </a:xfrm>
          <a:prstGeom prst="rect">
            <a:avLst/>
          </a:prstGeom>
        </p:spPr>
      </p:pic>
      <p:pic>
        <p:nvPicPr>
          <p:cNvPr id="1028" name="Picture 4" descr="Advanced Light Source Upgrade Approved to Start Construction ...">
            <a:extLst>
              <a:ext uri="{FF2B5EF4-FFF2-40B4-BE49-F238E27FC236}">
                <a16:creationId xmlns:a16="http://schemas.microsoft.com/office/drawing/2014/main" id="{055C6BE0-CB16-286B-2ECB-EBD5432E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9" y="806116"/>
            <a:ext cx="4549457" cy="2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E762F-B3C7-BA7B-89AB-D1D195DA18EE}"/>
                  </a:ext>
                </a:extLst>
              </p:cNvPr>
              <p:cNvSpPr txBox="1"/>
              <p:nvPr/>
            </p:nvSpPr>
            <p:spPr>
              <a:xfrm>
                <a:off x="5448630" y="742451"/>
                <a:ext cx="6466644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Setting</a:t>
                </a: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Beam current : 1mA/bunch with 328 bunches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Minimal Gap : 53 m(88 or 89 bunches)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Vacuum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Inject more He gas 0.25 </a:t>
                </a:r>
                <a:r>
                  <a:rPr lang="en-US" altLang="ko-KR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nTorr</a:t>
                </a: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80 </a:t>
                </a:r>
                <a:r>
                  <a:rPr lang="en-US" altLang="ko-KR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nTorr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1. Emittance growth due to Coulomb scattering ~ 18-20%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2. Growth rate of the FBII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Damping rate of feedback system.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passive Ti-sublimation pumps and active ion pumps.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Turn off all ion pumps except for one pump of the rf-cavity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Residual gas analyzer indicated He was dominant gas species by an order of magnitude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Feedback</a:t>
                </a:r>
                <a:endParaRPr lang="en-US" altLang="ko-K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Turn on Horizontal/Vertical/Longitudinal feedback system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Damping rate of vertical feedback system </a:t>
                </a:r>
                <a14:m>
                  <m:oMath xmlns:m="http://schemas.openxmlformats.org/officeDocument/2006/math">
                    <m:r>
                      <a:rPr lang="en-US" altLang="ko-KR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16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400</m:t>
                            </m:r>
                            <m:r>
                              <a:rPr lang="en-US" altLang="ko-KR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ko-KR" sz="1600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μs</m:t>
                            </m:r>
                          </m:e>
                        </m:d>
                      </m:e>
                      <m:sup>
                        <m:r>
                          <a:rPr lang="en-US" altLang="ko-K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mA</m:t>
                    </m:r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=2500</m:t>
                    </m:r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p>
                        <m:r>
                          <a:rPr lang="en-US" altLang="ko-KR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ko-KR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mA</m:t>
                    </m:r>
                  </m:oMath>
                </a14:m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82E762F-B3C7-BA7B-89AB-D1D195DA1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30" y="742451"/>
                <a:ext cx="6466644" cy="4370427"/>
              </a:xfrm>
              <a:prstGeom prst="rect">
                <a:avLst/>
              </a:prstGeom>
              <a:blipFill>
                <a:blip r:embed="rId4"/>
                <a:stretch>
                  <a:fillRect l="-848" t="-8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Residual Gas Analyzer">
            <a:extLst>
              <a:ext uri="{FF2B5EF4-FFF2-40B4-BE49-F238E27FC236}">
                <a16:creationId xmlns:a16="http://schemas.microsoft.com/office/drawing/2014/main" id="{AB0C8A11-0F7F-41D6-5F3C-04C735DF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030" y="5368474"/>
            <a:ext cx="2125769" cy="134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B0F48E-61BF-130A-B12C-9E4218E1EC42}"/>
              </a:ext>
            </a:extLst>
          </p:cNvPr>
          <p:cNvSpPr txBox="1"/>
          <p:nvPr/>
        </p:nvSpPr>
        <p:spPr>
          <a:xfrm>
            <a:off x="11031889" y="6320843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Ion source</a:t>
            </a:r>
            <a:endParaRPr lang="ko-KR" altLang="en-US" sz="1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59A88D-5DF0-11E3-B9E5-5555C451AE08}"/>
              </a:ext>
            </a:extLst>
          </p:cNvPr>
          <p:cNvSpPr txBox="1"/>
          <p:nvPr/>
        </p:nvSpPr>
        <p:spPr>
          <a:xfrm>
            <a:off x="9837157" y="6155176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Detector</a:t>
            </a:r>
            <a:endParaRPr lang="ko-KR" altLang="en-US" sz="1100" b="1" dirty="0"/>
          </a:p>
        </p:txBody>
      </p:sp>
      <p:pic>
        <p:nvPicPr>
          <p:cNvPr id="10" name="Picture 4" descr="Titanium Sublimation Pump｜Fundamentals of Vacuum Pumps (High Vacuum)｜How  to｜ULVAC SHOWCASE">
            <a:extLst>
              <a:ext uri="{FF2B5EF4-FFF2-40B4-BE49-F238E27FC236}">
                <a16:creationId xmlns:a16="http://schemas.microsoft.com/office/drawing/2014/main" id="{56BDF8EE-FC9B-FE93-0FAF-E3C3BC28B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50" y="5125759"/>
            <a:ext cx="2374930" cy="157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on Getter Pumps">
            <a:extLst>
              <a:ext uri="{FF2B5EF4-FFF2-40B4-BE49-F238E27FC236}">
                <a16:creationId xmlns:a16="http://schemas.microsoft.com/office/drawing/2014/main" id="{F76FE6FD-EAD1-8882-5363-A1396254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5131327"/>
            <a:ext cx="1719810" cy="150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77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60483-884E-C2A0-DD42-732DAFD7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971171-F119-A7EB-1473-8E361D3B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Experiment method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B15AB192-E9E0-0D28-B782-3373BC0716C2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7</a:t>
            </a:fld>
            <a:endParaRPr lang="ko-KR" alt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008EC-8FED-6635-958D-9B0C09B309C3}"/>
              </a:ext>
            </a:extLst>
          </p:cNvPr>
          <p:cNvSpPr txBox="1"/>
          <p:nvPr/>
        </p:nvSpPr>
        <p:spPr>
          <a:xfrm>
            <a:off x="516941" y="932951"/>
            <a:ext cx="26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Scintillator + CCD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7620C-642F-C335-6861-2B10F88B4C50}"/>
              </a:ext>
            </a:extLst>
          </p:cNvPr>
          <p:cNvSpPr txBox="1"/>
          <p:nvPr/>
        </p:nvSpPr>
        <p:spPr>
          <a:xfrm>
            <a:off x="5973003" y="932951"/>
            <a:ext cx="314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BPM + Spectrum analyzer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A25597AF-0BF3-290A-CE28-2E185B8F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55903" y="-145205"/>
            <a:ext cx="2354665" cy="5432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5BB83B-0953-6468-2875-C3CC1F82EFD9}"/>
                  </a:ext>
                </a:extLst>
              </p:cNvPr>
              <p:cNvSpPr txBox="1"/>
              <p:nvPr/>
            </p:nvSpPr>
            <p:spPr>
              <a:xfrm>
                <a:off x="169011" y="3839895"/>
                <a:ext cx="58039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Synchrotron radiation from a bend magnet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0.1&lt;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&lt;5 </m:t>
                        </m:r>
                        <m:r>
                          <m:rPr>
                            <m:sty m:val="p"/>
                          </m:rPr>
                          <a:rPr lang="en-US" altLang="ko-KR" sz="1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nm</m:t>
                        </m:r>
                      </m:e>
                    </m:d>
                  </m:oMath>
                </a14:m>
                <a:br>
                  <a:rPr lang="en-US" altLang="ko-KR" sz="1600" b="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converted to visible light using scintillator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focused onto a CCD camera.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Scintillator response time ~ 300 ns 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only measure projected size of entire train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5BB83B-0953-6468-2875-C3CC1F82E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11" y="3839895"/>
                <a:ext cx="5803992" cy="1815882"/>
              </a:xfrm>
              <a:prstGeom prst="rect">
                <a:avLst/>
              </a:prstGeom>
              <a:blipFill>
                <a:blip r:embed="rId3"/>
                <a:stretch>
                  <a:fillRect l="-420" t="-1007" b="-33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7F73A95B-3965-70E6-43EF-708907A4E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393756"/>
            <a:ext cx="4917064" cy="3324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04E76E-81F2-3E17-C162-F617B8615B30}"/>
                  </a:ext>
                </a:extLst>
              </p:cNvPr>
              <p:cNvSpPr txBox="1"/>
              <p:nvPr/>
            </p:nvSpPr>
            <p:spPr>
              <a:xfrm>
                <a:off x="6072342" y="5017108"/>
                <a:ext cx="5803992" cy="343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BPM signal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Spectrum analyzer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measure sideband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04E76E-81F2-3E17-C162-F617B8615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342" y="5017108"/>
                <a:ext cx="5803992" cy="343235"/>
              </a:xfrm>
              <a:prstGeom prst="rect">
                <a:avLst/>
              </a:prstGeom>
              <a:blipFill>
                <a:blip r:embed="rId5"/>
                <a:stretch>
                  <a:fillRect l="-420" t="-5357" b="-2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96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31F75-EE51-2857-DE84-A79BAC919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4FD120-A626-1F92-8902-B3EDFE88F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latin typeface="+mj-lt"/>
                <a:cs typeface="Times New Roman" panose="02020603050405020304" pitchFamily="18" charset="0"/>
              </a:rPr>
              <a:t>Result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61FC1446-9413-30A4-6F18-718B259B7AE1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8</a:t>
            </a:fld>
            <a:endParaRPr lang="ko-KR" altLang="en-US" sz="16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7E2B4E9-78C0-FA40-4FF3-E0BE830D6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859"/>
          <a:stretch>
            <a:fillRect/>
          </a:stretch>
        </p:blipFill>
        <p:spPr>
          <a:xfrm>
            <a:off x="1020063" y="818695"/>
            <a:ext cx="4021837" cy="3873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9C657-FA80-FE77-A9C0-EDF383F5716A}"/>
              </a:ext>
            </a:extLst>
          </p:cNvPr>
          <p:cNvSpPr txBox="1"/>
          <p:nvPr/>
        </p:nvSpPr>
        <p:spPr>
          <a:xfrm>
            <a:off x="128985" y="5931406"/>
            <a:ext cx="566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Ion instability effects only y-axis due to small vertical beam size.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B72DE3D-7F57-A775-75A9-F3237903414F}"/>
              </a:ext>
            </a:extLst>
          </p:cNvPr>
          <p:cNvSpPr/>
          <p:nvPr/>
        </p:nvSpPr>
        <p:spPr>
          <a:xfrm>
            <a:off x="637818" y="4854828"/>
            <a:ext cx="47863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Beam size of single bunch increase with the order of 15-20%, in agreement with calculations at both nominal and He added cases.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AB3D0C-24AC-CDB2-DC57-435F1B1E3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315" y="1132419"/>
            <a:ext cx="5877745" cy="3258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2DDDE1-1013-E0B2-816E-8A5F60DF4584}"/>
                  </a:ext>
                </a:extLst>
              </p:cNvPr>
              <p:cNvSpPr txBox="1"/>
              <p:nvPr/>
            </p:nvSpPr>
            <p:spPr>
              <a:xfrm>
                <a:off x="5804665" y="4692650"/>
                <a:ext cx="5803992" cy="108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Increases bunch number </a:t>
                </a: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Beam size increases when the number of bunches exceeded 8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Growth rate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ms</m:t>
                            </m:r>
                          </m:e>
                        </m:d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Damping rate of feedback system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2DDDE1-1013-E0B2-816E-8A5F60DF4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65" y="4692650"/>
                <a:ext cx="5803992" cy="1081899"/>
              </a:xfrm>
              <a:prstGeom prst="rect">
                <a:avLst/>
              </a:prstGeom>
              <a:blipFill>
                <a:blip r:embed="rId4"/>
                <a:stretch>
                  <a:fillRect l="-420" t="-1695" r="-630" b="-6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33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3AEA-FF36-2602-9EC8-FAE8CCCA1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762E04-E2AB-49B8-73A0-ED1F7499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cs typeface="Times New Roman" panose="02020603050405020304" pitchFamily="18" charset="0"/>
              </a:rPr>
              <a:t>Result</a:t>
            </a:r>
            <a:endParaRPr lang="ko-KR" altLang="en-US" sz="3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94125346-AFD6-176E-7705-114DF6CE18BB}"/>
              </a:ext>
            </a:extLst>
          </p:cNvPr>
          <p:cNvSpPr txBox="1">
            <a:spLocks/>
          </p:cNvSpPr>
          <p:nvPr/>
        </p:nvSpPr>
        <p:spPr>
          <a:xfrm>
            <a:off x="11409360" y="6398441"/>
            <a:ext cx="782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806F870-EF6C-473C-8040-0A831F94B896}" type="slidenum">
              <a:rPr lang="ko-KR" altLang="en-US" sz="1600" b="1"/>
              <a:pPr algn="ctr"/>
              <a:t>9</a:t>
            </a:fld>
            <a:endParaRPr lang="ko-KR" altLang="en-US" sz="16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231B14C-C976-8BCD-CF8C-D11F32906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6" y="885470"/>
            <a:ext cx="5197278" cy="4785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61EB60-2AC2-341B-13D3-82892CDBF53A}"/>
              </a:ext>
            </a:extLst>
          </p:cNvPr>
          <p:cNvSpPr txBox="1"/>
          <p:nvPr/>
        </p:nvSpPr>
        <p:spPr>
          <a:xfrm>
            <a:off x="1056692" y="5718728"/>
            <a:ext cx="5803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Sideband Diff : Upper sideband – Lower sideband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57D35D5-A98A-CC84-E69A-2073002F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81" y="951767"/>
            <a:ext cx="4423519" cy="3755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BA839A-C2C8-9FB6-B24C-884DB8106F6E}"/>
                  </a:ext>
                </a:extLst>
              </p:cNvPr>
              <p:cNvSpPr txBox="1"/>
              <p:nvPr/>
            </p:nvSpPr>
            <p:spPr>
              <a:xfrm>
                <a:off x="5804665" y="5094341"/>
                <a:ext cx="58039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Coherent frequency can’t observe in some cases.</a:t>
                </a:r>
                <a:b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ko-KR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altLang="ko-K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Decoherence? or Filamentation? (Not yet understood)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BA839A-C2C8-9FB6-B24C-884DB8106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665" y="5094341"/>
                <a:ext cx="5803992" cy="584775"/>
              </a:xfrm>
              <a:prstGeom prst="rect">
                <a:avLst/>
              </a:prstGeom>
              <a:blipFill>
                <a:blip r:embed="rId4"/>
                <a:stretch>
                  <a:fillRect l="-420" t="-3125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045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116440</TotalTime>
  <Words>822</Words>
  <Application>Microsoft Office PowerPoint</Application>
  <PresentationFormat>와이드스크린</PresentationFormat>
  <Paragraphs>139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HelveticaNeue-Bold</vt:lpstr>
      <vt:lpstr>맑은 고딕</vt:lpstr>
      <vt:lpstr>Arial</vt:lpstr>
      <vt:lpstr>Calibri</vt:lpstr>
      <vt:lpstr>Calibri Light</vt:lpstr>
      <vt:lpstr>Cambria Math</vt:lpstr>
      <vt:lpstr>Times New Roman</vt:lpstr>
      <vt:lpstr>Wingdings</vt:lpstr>
      <vt:lpstr>Office 2013 - 2022 테마</vt:lpstr>
      <vt:lpstr>First Observations of a “Fast Beam-Ion Instability” </vt:lpstr>
      <vt:lpstr>Motivation </vt:lpstr>
      <vt:lpstr>Ion instability</vt:lpstr>
      <vt:lpstr>FBII theory</vt:lpstr>
      <vt:lpstr>FBII theory</vt:lpstr>
      <vt:lpstr>Experiment method</vt:lpstr>
      <vt:lpstr>Experiment method</vt:lpstr>
      <vt:lpstr>Result</vt:lpstr>
      <vt:lpstr>Result</vt:lpstr>
      <vt:lpstr>Ion instability theory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석지민 JIMIN SEOK</dc:creator>
  <cp:lastModifiedBy>박영민(첨단원자력공학부)</cp:lastModifiedBy>
  <cp:revision>106</cp:revision>
  <cp:lastPrinted>2024-12-11T05:34:46Z</cp:lastPrinted>
  <dcterms:created xsi:type="dcterms:W3CDTF">2023-05-12T02:11:01Z</dcterms:created>
  <dcterms:modified xsi:type="dcterms:W3CDTF">2025-08-29T07:21:54Z</dcterms:modified>
</cp:coreProperties>
</file>