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2" r:id="rId13"/>
    <p:sldId id="270" r:id="rId14"/>
    <p:sldId id="271" r:id="rId15"/>
    <p:sldId id="276" r:id="rId16"/>
    <p:sldId id="277" r:id="rId17"/>
    <p:sldId id="27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5D2A-CC42-4448-9111-CE547D681DFC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922D-FC25-4F42-AEE6-7B9AFEAA3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1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023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53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4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66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03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089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3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76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3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25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99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79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99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98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8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7E3790-6CD5-400A-BB94-62C9B22E9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751C4D-8E17-44F4-9876-69FE6DF68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39C0C7-C0F4-4951-96C4-9B4AF1E6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AE8243-DD3F-431D-A8E1-E6057C5C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C5528A-2494-4D6D-9421-BC2D931E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373A1A-ED4F-47BE-9A13-8E61A3B5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6976D0-771A-45AE-A570-8F5B38D8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A2C7D1-E740-46F6-BD9C-9234FCED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3548D6-1661-4508-8CD0-DC53CB59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41DC46-BAE0-4E6C-909C-00D6D52F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4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792863-462E-4FDE-9FC8-F31F842D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B14AB6-06BB-42C4-B539-74247B1C4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C20CC0-506D-429E-8459-71421BE4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4DCDF-B4F9-40F3-8909-9CF0D1F6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07333-6E91-4BA1-BAED-CC595811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72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DACC20-5FA1-4E12-B993-85B3E60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98080" cy="57015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3FC8C7-931C-4129-B0AA-7C1D15ED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868194"/>
            <a:ext cx="11554609" cy="5231391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809907-51B3-45A3-9894-60840CB3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C279EE-6F65-465E-A40D-07CD8EBB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B0199-C43E-4E96-9C23-92CB4E5C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4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6F13E8-2F30-4C77-BF62-D5A74A5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D79527-0C51-42BC-92F3-B62FF67C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E4F7A-8309-47D9-A5DA-ADDDBE31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6B7C5F-DB01-481B-B465-DD7C3112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41C911-99FD-4935-9B35-B3655903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96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2D066A-C7C4-4E32-81BA-4822DD3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824B54-29C0-42A5-BCF0-E60B71C3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9EA785-ACBC-4EF8-9637-437BE386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6DAE3B-AB23-4519-82B8-476A53EF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D52765-1A02-4E77-A55C-8CA087F0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7D73A2-7734-4283-B082-5DF887B7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58C40-6B0C-412E-8735-F0C1C4E7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AB9EFE-6384-49FB-A037-516905A9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32FC7C-FD18-49C0-891A-EF6C7E6DD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F09BFC-8214-46C7-886E-8FF412E53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074065-42C2-466F-B737-980ADD4D3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0E092E2-ECA9-4214-B72F-AAC4277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61E136-A71C-4E84-B075-3F2DC0DE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5883A9-603B-4500-BDDA-0596F0FD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9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C387F-892A-4041-B1D8-84237648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55E322-5750-4DAF-A6D3-13B94E1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28940DD-D26D-4F18-B048-58CFFC75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AC550D-32B8-4E27-9A3D-AB699160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6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CB5F805-4620-49D7-9B5E-1F50C42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25E723-CC80-4A94-930A-3F611BEB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237A67-D732-4BE4-A1DD-E6C124E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8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F28281-F049-4B20-A566-C00CD4A2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91E838-EE61-4A1C-BA1C-97273A6B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C57722-0D25-48EA-8386-5CF2FA73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191429-B0F1-4B93-A6CE-20D2C147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AC8AB3-92C7-4151-B451-2728119B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5FA128-3469-49CA-9FC2-1EF6BCAC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39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F138A-253F-4D63-A04F-93AEAFB7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736C2E8-787D-44EF-AC6A-DA06B8177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93B232-D429-47EA-99E2-EFDEB8893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E3AD01-9FEB-4FF1-BB78-E166EBA5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06EB33-44D1-41B6-BC10-28784806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1C977E-DC38-4533-ADA3-584769D3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D6062E2-3067-440F-95D2-645415E3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F136D9-D4B6-4B05-A4DE-CDE4C9D5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70BB8-4EBB-4566-8D6F-182DA4822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C713-66BF-4BFE-8FFB-92C13BF3B88A}" type="datetimeFigureOut">
              <a:rPr lang="ko-KR" altLang="en-US" smtClean="0"/>
              <a:t>2025-08-01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49E79D-2DA2-47A8-8B16-5476079EB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F17411-FF62-48A9-AA85-DF323C61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2E77F-DFC7-45C4-B0F8-2905ED3B0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/>
              <a:t>Design</a:t>
            </a:r>
            <a:r>
              <a:rPr lang="ko-KR" altLang="en-US" sz="4400" dirty="0"/>
              <a:t> </a:t>
            </a:r>
            <a:r>
              <a:rPr lang="en-US" altLang="ko-KR" sz="4400" dirty="0"/>
              <a:t>and</a:t>
            </a:r>
            <a:r>
              <a:rPr lang="ko-KR" altLang="en-US" sz="4400" dirty="0"/>
              <a:t> </a:t>
            </a:r>
            <a:r>
              <a:rPr lang="en-US" altLang="ko-KR" sz="4400" dirty="0"/>
              <a:t>first</a:t>
            </a:r>
            <a:r>
              <a:rPr lang="ko-KR" altLang="en-US" sz="4400" dirty="0"/>
              <a:t> </a:t>
            </a:r>
            <a:r>
              <a:rPr lang="en-US" altLang="ko-KR" sz="4400" dirty="0"/>
              <a:t>operation</a:t>
            </a:r>
            <a:r>
              <a:rPr lang="ko-KR" altLang="en-US" sz="4400" dirty="0"/>
              <a:t> </a:t>
            </a:r>
            <a:r>
              <a:rPr lang="en-US" altLang="ko-KR" sz="4400" dirty="0"/>
              <a:t>of</a:t>
            </a:r>
            <a:r>
              <a:rPr lang="ko-KR" altLang="en-US" sz="4400" dirty="0"/>
              <a:t> </a:t>
            </a:r>
            <a:r>
              <a:rPr lang="en-US" altLang="ko-KR" sz="4400" dirty="0"/>
              <a:t>a</a:t>
            </a:r>
            <a:r>
              <a:rPr lang="ko-KR" altLang="en-US" sz="4400" dirty="0"/>
              <a:t> </a:t>
            </a:r>
            <a:r>
              <a:rPr lang="en-US" altLang="ko-KR" sz="4400" dirty="0"/>
              <a:t>supersonic</a:t>
            </a:r>
            <a:r>
              <a:rPr lang="ko-KR" altLang="en-US" sz="4400" dirty="0"/>
              <a:t> </a:t>
            </a:r>
            <a:r>
              <a:rPr lang="en-US" altLang="ko-KR" sz="4400" dirty="0"/>
              <a:t>gas</a:t>
            </a:r>
            <a:r>
              <a:rPr lang="ko-KR" altLang="en-US" sz="4400" dirty="0"/>
              <a:t> </a:t>
            </a:r>
            <a:r>
              <a:rPr lang="en-US" altLang="ko-KR" sz="4400" dirty="0"/>
              <a:t>jet</a:t>
            </a:r>
            <a:r>
              <a:rPr lang="ko-KR" altLang="en-US" sz="4400" dirty="0"/>
              <a:t> </a:t>
            </a:r>
            <a:r>
              <a:rPr lang="en-US" altLang="ko-KR" sz="4400" dirty="0"/>
              <a:t>based</a:t>
            </a:r>
            <a:r>
              <a:rPr lang="ko-KR" altLang="en-US" sz="4400" dirty="0"/>
              <a:t> </a:t>
            </a:r>
            <a:r>
              <a:rPr lang="en-US" altLang="ko-KR" sz="4400" dirty="0"/>
              <a:t>beam</a:t>
            </a:r>
            <a:r>
              <a:rPr lang="ko-KR" altLang="en-US" sz="4400" dirty="0"/>
              <a:t> </a:t>
            </a:r>
            <a:r>
              <a:rPr lang="en-US" altLang="ko-KR" sz="4400" dirty="0"/>
              <a:t>profile</a:t>
            </a:r>
            <a:r>
              <a:rPr lang="ko-KR" altLang="en-US" sz="4400" dirty="0"/>
              <a:t> </a:t>
            </a:r>
            <a:r>
              <a:rPr lang="en-US" altLang="ko-KR" sz="4400" dirty="0"/>
              <a:t>monitor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35D8F5-9E2D-4F3B-9670-808D12F4A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Aug. 01, 2025</a:t>
            </a:r>
          </a:p>
          <a:p>
            <a:r>
              <a:rPr lang="en-US" altLang="ko-KR" dirty="0" err="1"/>
              <a:t>Woojin</a:t>
            </a:r>
            <a:r>
              <a:rPr lang="en-US" altLang="ko-KR" dirty="0"/>
              <a:t> Song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6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Monitor resolution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8112F0-07E5-4C50-B5E9-72E37E5E3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71" y="3614195"/>
            <a:ext cx="5782953" cy="263169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17AF8E3-EDBE-4F48-835E-863341B39AA5}"/>
              </a:ext>
            </a:extLst>
          </p:cNvPr>
          <p:cNvSpPr/>
          <p:nvPr/>
        </p:nvSpPr>
        <p:spPr>
          <a:xfrm>
            <a:off x="484448" y="887547"/>
            <a:ext cx="11414327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Major factors of the resolution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Optics (camera) resolution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MPC Resolution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dirty="0"/>
              <a:t>Determined by channel pitch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Broadening due to gas jet thickness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/>
              <a:t>Gas incidence at 45 degrees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effective thickness = W/sin(45), where W is measured by a gas probe.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Space charge effect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A82EDFB-00D7-4144-9617-8E031FB43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92" y="823951"/>
            <a:ext cx="7099139" cy="6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Monitor resolution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616F7A-6B96-4EB0-B493-9D6AD56B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" y="2961937"/>
            <a:ext cx="3581571" cy="38290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BD9932-0E66-4F1F-B7D5-08022AEBC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15" y="3028950"/>
            <a:ext cx="4886325" cy="38290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4AE6576-85A4-4704-BF64-F5FC300ECE6C}"/>
              </a:ext>
            </a:extLst>
          </p:cNvPr>
          <p:cNvSpPr/>
          <p:nvPr/>
        </p:nvSpPr>
        <p:spPr>
          <a:xfrm>
            <a:off x="474561" y="895052"/>
            <a:ext cx="10914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Nonlinear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Simulation conducted for N2+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Z=0.0 vicinity is dominated by thermal spread and therefore not considered (ion velocity is slow).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Focusing field at Z=0.04~0.12, </a:t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focusing field to offset thermal spread in the last electrode-MCP section.</a:t>
            </a:r>
          </a:p>
        </p:txBody>
      </p:sp>
    </p:spTree>
    <p:extLst>
      <p:ext uri="{BB962C8B-B14F-4D97-AF65-F5344CB8AC3E}">
        <p14:creationId xmlns:p14="http://schemas.microsoft.com/office/powerpoint/2010/main" val="102275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Monitor resolution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5C2BAC-116C-43DC-9CBB-6C3324F83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034" y="910394"/>
            <a:ext cx="5809444" cy="48581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5EDFA21-DCAC-49C1-A305-DE5B4EEC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8" y="1372973"/>
            <a:ext cx="3524250" cy="7239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126D682-313C-42F6-BC9A-A1C6C7ED58EF}"/>
              </a:ext>
            </a:extLst>
          </p:cNvPr>
          <p:cNvSpPr/>
          <p:nvPr/>
        </p:nvSpPr>
        <p:spPr>
          <a:xfrm>
            <a:off x="368485" y="2188705"/>
            <a:ext cx="590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M: magnification factor for cases without thermal spread or space charge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E441D247-E065-41B9-97BD-A41375AAA019}"/>
                  </a:ext>
                </a:extLst>
              </p:cNvPr>
              <p:cNvSpPr/>
              <p:nvPr/>
            </p:nvSpPr>
            <p:spPr>
              <a:xfrm>
                <a:off x="383679" y="3042615"/>
                <a:ext cx="4717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𝑡h𝑒𝑟𝑚𝑎𝑙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=0.17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ko-KR" dirty="0"/>
                  <a:t>,</a:t>
                </a:r>
              </a:p>
              <a:p>
                <a:r>
                  <a:rPr lang="en-US" altLang="ko-KR" dirty="0"/>
                  <a:t>For MCP 300, -1300, -2100 V, and M=0.97</a:t>
                </a:r>
                <a:r>
                  <a:rPr lang="ko-KR" altLang="en-US" dirty="0"/>
                  <a:t> </a:t>
                </a:r>
              </a:p>
            </p:txBody>
          </p:sp>
        </mc:Choice>
        <mc:Fallback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E441D247-E065-41B9-97BD-A41375AAA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79" y="3042615"/>
                <a:ext cx="4717125" cy="646331"/>
              </a:xfrm>
              <a:prstGeom prst="rect">
                <a:avLst/>
              </a:prstGeom>
              <a:blipFill>
                <a:blip r:embed="rId5"/>
                <a:stretch>
                  <a:fillRect l="-1163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>
            <a:extLst>
              <a:ext uri="{FF2B5EF4-FFF2-40B4-BE49-F238E27FC236}">
                <a16:creationId xmlns:a16="http://schemas.microsoft.com/office/drawing/2014/main" id="{D60D62EF-091E-4ACA-941B-1DA20D09D473}"/>
              </a:ext>
            </a:extLst>
          </p:cNvPr>
          <p:cNvSpPr/>
          <p:nvPr/>
        </p:nvSpPr>
        <p:spPr>
          <a:xfrm>
            <a:off x="353333" y="89985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spead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8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Gas jet working in pulse mode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F3D322-A6D6-4F5C-A971-D4D0729DF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4157"/>
            <a:ext cx="3715739" cy="377334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318606A-63E9-47E1-87A5-ED0D68553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811" y="914400"/>
            <a:ext cx="8444189" cy="54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Profile measurements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8B85DBF-B8BE-4B9C-9601-DDC5C6E0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28" y="536048"/>
            <a:ext cx="10363199" cy="632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326CA-F1A7-46C9-A74F-57E544A0B69D}"/>
              </a:ext>
            </a:extLst>
          </p:cNvPr>
          <p:cNvSpPr txBox="1"/>
          <p:nvPr/>
        </p:nvSpPr>
        <p:spPr>
          <a:xfrm>
            <a:off x="355116" y="828121"/>
            <a:ext cx="110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Large skimmer</a:t>
            </a:r>
          </a:p>
        </p:txBody>
      </p:sp>
    </p:spTree>
    <p:extLst>
      <p:ext uri="{BB962C8B-B14F-4D97-AF65-F5344CB8AC3E}">
        <p14:creationId xmlns:p14="http://schemas.microsoft.com/office/powerpoint/2010/main" val="366237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Profile measurements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1B7FD6-1D4B-4B43-A1E7-04179B36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42" y="570155"/>
            <a:ext cx="10609458" cy="6287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7BC36-8CD3-4866-AE52-FA9AC2EA200B}"/>
              </a:ext>
            </a:extLst>
          </p:cNvPr>
          <p:cNvSpPr txBox="1"/>
          <p:nvPr/>
        </p:nvSpPr>
        <p:spPr>
          <a:xfrm>
            <a:off x="355116" y="828121"/>
            <a:ext cx="110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Small skimmer</a:t>
            </a:r>
          </a:p>
        </p:txBody>
      </p:sp>
    </p:spTree>
    <p:extLst>
      <p:ext uri="{BB962C8B-B14F-4D97-AF65-F5344CB8AC3E}">
        <p14:creationId xmlns:p14="http://schemas.microsoft.com/office/powerpoint/2010/main" val="331351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Profile measurements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1B7FD6-1D4B-4B43-A1E7-04179B36E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0" r="9498" b="65244"/>
          <a:stretch/>
        </p:blipFill>
        <p:spPr>
          <a:xfrm>
            <a:off x="5083420" y="4720861"/>
            <a:ext cx="7258050" cy="203263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09EEFA5-6C3F-42CF-8BC6-80BB9937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15" r="13407" b="65074"/>
          <a:stretch/>
        </p:blipFill>
        <p:spPr>
          <a:xfrm>
            <a:off x="5062559" y="2479025"/>
            <a:ext cx="7278912" cy="224183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86653C3-9C16-4D0D-B820-FA07C5DDC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4372246"/>
            <a:ext cx="4895850" cy="23812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6E86A09-8E2D-4D01-AE2E-689E8B5B8DB7}"/>
              </a:ext>
            </a:extLst>
          </p:cNvPr>
          <p:cNvSpPr/>
          <p:nvPr/>
        </p:nvSpPr>
        <p:spPr>
          <a:xfrm>
            <a:off x="282230" y="729871"/>
            <a:ext cx="6833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When the gas jet thickness is thick, the ionization position of the beam is formed over a wide range.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As a result, the measured beam profile appears larger than it actually is, which reduces the resolution.</a:t>
            </a:r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0C6DAEA-C6BC-48BB-8133-A70D14934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70592"/>
              </p:ext>
            </p:extLst>
          </p:nvPr>
        </p:nvGraphicFramePr>
        <p:xfrm>
          <a:off x="291443" y="2643517"/>
          <a:ext cx="46881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742">
                  <a:extLst>
                    <a:ext uri="{9D8B030D-6E8A-4147-A177-3AD203B41FA5}">
                      <a16:colId xmlns:a16="http://schemas.microsoft.com/office/drawing/2014/main" val="3301475768"/>
                    </a:ext>
                  </a:extLst>
                </a:gridCol>
                <a:gridCol w="1504636">
                  <a:extLst>
                    <a:ext uri="{9D8B030D-6E8A-4147-A177-3AD203B41FA5}">
                      <a16:colId xmlns:a16="http://schemas.microsoft.com/office/drawing/2014/main" val="1774507473"/>
                    </a:ext>
                  </a:extLst>
                </a:gridCol>
                <a:gridCol w="1314726">
                  <a:extLst>
                    <a:ext uri="{9D8B030D-6E8A-4147-A177-3AD203B41FA5}">
                      <a16:colId xmlns:a16="http://schemas.microsoft.com/office/drawing/2014/main" val="1784434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Orientation angle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Gas jet thickness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5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Larger skimmer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45’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2.55 mm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5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Small skimmer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32’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0.75 mm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8153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9798C426-B349-49A8-AF8E-C2644BC0E8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78" t="15743" r="15151" b="29217"/>
          <a:stretch/>
        </p:blipFill>
        <p:spPr>
          <a:xfrm>
            <a:off x="8115860" y="104504"/>
            <a:ext cx="2810047" cy="23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A5C92C8-B429-4001-9347-61A83986EF6A}"/>
              </a:ext>
            </a:extLst>
          </p:cNvPr>
          <p:cNvSpPr/>
          <p:nvPr/>
        </p:nvSpPr>
        <p:spPr>
          <a:xfrm>
            <a:off x="327949" y="1141313"/>
            <a:ext cx="10598552" cy="388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Verified the operating principle and design of the supersonic gas jet beam profile monitor, and demonstrated its performance through the first experiment.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Confirmed the possibility of improving vacuum conditions through pulse mode operation.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Future improvement directions: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 Develop technology to form a thinner and more uniform supersonic gas jet.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 Consider introducing a magnetic field to compensate for the space charge effect.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 Collaborate with CERN, GSI, etc. to promote application to High Luminosity LHC upgrade.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887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profile measurement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Destructive ways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Scintillation screen monitor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Optical transition radiation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Wire scanner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Non-destructive ways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Synchrotron light monitor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X-ray pin-hole, zone plate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0CB942D-6DE6-4107-8526-E1DF2F034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16" y="3818847"/>
            <a:ext cx="2948043" cy="22110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326AB9-78E5-486B-843F-9F82078B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97" y="3520265"/>
            <a:ext cx="4148804" cy="26324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6B69AF-83A9-457A-874B-A45392B7F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087" y="3397389"/>
            <a:ext cx="3336797" cy="26324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3149279-A9C5-41ED-A0D6-EF8A001C9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803" y="953975"/>
            <a:ext cx="6026119" cy="20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2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Ionization profile monitor (IPM)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X-rays or charged particles ionize the residual gas within the chamber. </a:t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Creating ion–electron pairs.</a:t>
            </a:r>
          </a:p>
          <a:p>
            <a:r>
              <a:rPr lang="en-US" altLang="ko-KR" dirty="0"/>
              <a:t>These pairs are extracted before recombination occurs.</a:t>
            </a:r>
          </a:p>
          <a:p>
            <a:r>
              <a:rPr lang="en-US" altLang="ko-KR" dirty="0"/>
              <a:t>Ion distribution at the readout is used to measure the beam profile.</a:t>
            </a:r>
          </a:p>
          <a:p>
            <a:endParaRPr lang="en-US" altLang="ko-KR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0548BD3-0300-41E0-A858-DD00E0D0680D}"/>
              </a:ext>
            </a:extLst>
          </p:cNvPr>
          <p:cNvGrpSpPr/>
          <p:nvPr/>
        </p:nvGrpSpPr>
        <p:grpSpPr>
          <a:xfrm>
            <a:off x="582894" y="2210901"/>
            <a:ext cx="3865984" cy="4683302"/>
            <a:chOff x="10829224" y="1570009"/>
            <a:chExt cx="3351099" cy="4059565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86F20DBD-3B0D-4B09-89DB-602B21B8D90E}"/>
                </a:ext>
              </a:extLst>
            </p:cNvPr>
            <p:cNvSpPr/>
            <p:nvPr/>
          </p:nvSpPr>
          <p:spPr>
            <a:xfrm>
              <a:off x="11675827" y="3524902"/>
              <a:ext cx="266743" cy="266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8D0B5EFC-B1E9-484C-BF04-FA492C67D65A}"/>
                </a:ext>
              </a:extLst>
            </p:cNvPr>
            <p:cNvSpPr/>
            <p:nvPr/>
          </p:nvSpPr>
          <p:spPr>
            <a:xfrm>
              <a:off x="12444252" y="3382422"/>
              <a:ext cx="266743" cy="266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E8C89B8-8567-4065-93B7-3380F93A5CFB}"/>
                </a:ext>
              </a:extLst>
            </p:cNvPr>
            <p:cNvSpPr/>
            <p:nvPr/>
          </p:nvSpPr>
          <p:spPr>
            <a:xfrm>
              <a:off x="12531478" y="3758405"/>
              <a:ext cx="266743" cy="266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C2E8542-E46D-4EAB-9F9B-4D4CA6FE6E32}"/>
                </a:ext>
              </a:extLst>
            </p:cNvPr>
            <p:cNvSpPr/>
            <p:nvPr/>
          </p:nvSpPr>
          <p:spPr>
            <a:xfrm>
              <a:off x="12580245" y="3099072"/>
              <a:ext cx="266743" cy="266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D7984A7-F1C4-40C4-93D5-33A127564A51}"/>
                </a:ext>
              </a:extLst>
            </p:cNvPr>
            <p:cNvSpPr/>
            <p:nvPr/>
          </p:nvSpPr>
          <p:spPr>
            <a:xfrm>
              <a:off x="12117388" y="3338852"/>
              <a:ext cx="266743" cy="266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5E4DF85-F136-4177-8113-1DEF5DBD5C57}"/>
                </a:ext>
              </a:extLst>
            </p:cNvPr>
            <p:cNvSpPr/>
            <p:nvPr/>
          </p:nvSpPr>
          <p:spPr>
            <a:xfrm>
              <a:off x="12179519" y="3619007"/>
              <a:ext cx="266743" cy="2667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+</a:t>
              </a:r>
              <a:endParaRPr lang="ko-KR" altLang="en-US" sz="1600" dirty="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9468324-40D4-488D-BC8D-3C2ED7446258}"/>
                </a:ext>
              </a:extLst>
            </p:cNvPr>
            <p:cNvSpPr/>
            <p:nvPr/>
          </p:nvSpPr>
          <p:spPr>
            <a:xfrm>
              <a:off x="12250760" y="3063583"/>
              <a:ext cx="174454" cy="1744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-</a:t>
              </a:r>
              <a:endParaRPr lang="ko-KR" altLang="en-US" sz="1600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B5AED0E-DF32-4110-A95E-DC6DFF1552CB}"/>
                </a:ext>
              </a:extLst>
            </p:cNvPr>
            <p:cNvSpPr/>
            <p:nvPr/>
          </p:nvSpPr>
          <p:spPr>
            <a:xfrm>
              <a:off x="11893804" y="3895732"/>
              <a:ext cx="266743" cy="2667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+</a:t>
              </a:r>
              <a:endParaRPr lang="ko-KR" altLang="en-US" sz="1600" dirty="0"/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45CA933-6DA4-4C55-B07F-77A6730CCEC8}"/>
                </a:ext>
              </a:extLst>
            </p:cNvPr>
            <p:cNvGrpSpPr/>
            <p:nvPr/>
          </p:nvGrpSpPr>
          <p:grpSpPr>
            <a:xfrm rot="20700000">
              <a:off x="11237711" y="3437588"/>
              <a:ext cx="789464" cy="156410"/>
              <a:chOff x="1640927" y="4473766"/>
              <a:chExt cx="789464" cy="156410"/>
            </a:xfrm>
          </p:grpSpPr>
          <p:grpSp>
            <p:nvGrpSpPr>
              <p:cNvPr id="85" name="그룹 84">
                <a:extLst>
                  <a:ext uri="{FF2B5EF4-FFF2-40B4-BE49-F238E27FC236}">
                    <a16:creationId xmlns:a16="http://schemas.microsoft.com/office/drawing/2014/main" id="{FC18ECE9-5760-424E-9D20-9F17D6FE5867}"/>
                  </a:ext>
                </a:extLst>
              </p:cNvPr>
              <p:cNvGrpSpPr/>
              <p:nvPr/>
            </p:nvGrpSpPr>
            <p:grpSpPr>
              <a:xfrm>
                <a:off x="1746594" y="4473766"/>
                <a:ext cx="683797" cy="156410"/>
                <a:chOff x="1257069" y="4156911"/>
                <a:chExt cx="1661461" cy="156410"/>
              </a:xfrm>
            </p:grpSpPr>
            <p:cxnSp>
              <p:nvCxnSpPr>
                <p:cNvPr id="87" name="연결선: 구부러짐 86">
                  <a:extLst>
                    <a:ext uri="{FF2B5EF4-FFF2-40B4-BE49-F238E27FC236}">
                      <a16:creationId xmlns:a16="http://schemas.microsoft.com/office/drawing/2014/main" id="{A677D972-5504-47FA-B06E-7E6E43FD8EE7}"/>
                    </a:ext>
                  </a:extLst>
                </p:cNvPr>
                <p:cNvCxnSpPr/>
                <p:nvPr/>
              </p:nvCxnSpPr>
              <p:spPr>
                <a:xfrm>
                  <a:off x="1257069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연결선: 구부러짐 87">
                  <a:extLst>
                    <a:ext uri="{FF2B5EF4-FFF2-40B4-BE49-F238E27FC236}">
                      <a16:creationId xmlns:a16="http://schemas.microsoft.com/office/drawing/2014/main" id="{99F63CD1-9AE6-4C90-8838-3B6B02524C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413711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연결선: 구부러짐 88">
                  <a:extLst>
                    <a:ext uri="{FF2B5EF4-FFF2-40B4-BE49-F238E27FC236}">
                      <a16:creationId xmlns:a16="http://schemas.microsoft.com/office/drawing/2014/main" id="{0B27A4C5-1923-44C4-9A80-2EE2D419E97B}"/>
                    </a:ext>
                  </a:extLst>
                </p:cNvPr>
                <p:cNvCxnSpPr/>
                <p:nvPr/>
              </p:nvCxnSpPr>
              <p:spPr>
                <a:xfrm>
                  <a:off x="1576138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연결선: 구부러짐 89">
                  <a:extLst>
                    <a:ext uri="{FF2B5EF4-FFF2-40B4-BE49-F238E27FC236}">
                      <a16:creationId xmlns:a16="http://schemas.microsoft.com/office/drawing/2014/main" id="{59AE60DF-2724-457A-9718-A224821DD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738565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연결선: 구부러짐 90">
                  <a:extLst>
                    <a:ext uri="{FF2B5EF4-FFF2-40B4-BE49-F238E27FC236}">
                      <a16:creationId xmlns:a16="http://schemas.microsoft.com/office/drawing/2014/main" id="{A981CCB8-CD42-4195-9F1A-2E4A78D46A6E}"/>
                    </a:ext>
                  </a:extLst>
                </p:cNvPr>
                <p:cNvCxnSpPr/>
                <p:nvPr/>
              </p:nvCxnSpPr>
              <p:spPr>
                <a:xfrm>
                  <a:off x="1896983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연결선: 구부러짐 91">
                  <a:extLst>
                    <a:ext uri="{FF2B5EF4-FFF2-40B4-BE49-F238E27FC236}">
                      <a16:creationId xmlns:a16="http://schemas.microsoft.com/office/drawing/2014/main" id="{19AE5E3E-A13E-452B-8601-76C0DBC42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059410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연결선: 구부러짐 92">
                  <a:extLst>
                    <a:ext uri="{FF2B5EF4-FFF2-40B4-BE49-F238E27FC236}">
                      <a16:creationId xmlns:a16="http://schemas.microsoft.com/office/drawing/2014/main" id="{D9591DAD-10D6-4EAF-B131-1F74D23ED2B5}"/>
                    </a:ext>
                  </a:extLst>
                </p:cNvPr>
                <p:cNvCxnSpPr/>
                <p:nvPr/>
              </p:nvCxnSpPr>
              <p:spPr>
                <a:xfrm>
                  <a:off x="2221837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연결선: 구부러짐 93">
                  <a:extLst>
                    <a:ext uri="{FF2B5EF4-FFF2-40B4-BE49-F238E27FC236}">
                      <a16:creationId xmlns:a16="http://schemas.microsoft.com/office/drawing/2014/main" id="{19C60034-A758-4F9E-8D5F-CC9C5F710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384264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연결선: 구부러짐 94">
                  <a:extLst>
                    <a:ext uri="{FF2B5EF4-FFF2-40B4-BE49-F238E27FC236}">
                      <a16:creationId xmlns:a16="http://schemas.microsoft.com/office/drawing/2014/main" id="{8E51F2A4-BC7C-422B-B27D-02284453C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0699" y="4156911"/>
                  <a:ext cx="367831" cy="98302"/>
                </a:xfrm>
                <a:prstGeom prst="curvedConnector3">
                  <a:avLst>
                    <a:gd name="adj1" fmla="val 2615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연결선: 구부러짐 85">
                <a:extLst>
                  <a:ext uri="{FF2B5EF4-FFF2-40B4-BE49-F238E27FC236}">
                    <a16:creationId xmlns:a16="http://schemas.microsoft.com/office/drawing/2014/main" id="{E1EEC9CD-D7AD-48BF-96E7-5BD5E6E3B17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640927" y="4473766"/>
                <a:ext cx="110891" cy="98302"/>
              </a:xfrm>
              <a:prstGeom prst="curvedConnector3">
                <a:avLst>
                  <a:gd name="adj1" fmla="val 263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38CA8CE-6E10-489B-9F4B-B8A2CC02FDA2}"/>
                </a:ext>
              </a:extLst>
            </p:cNvPr>
            <p:cNvGrpSpPr/>
            <p:nvPr/>
          </p:nvGrpSpPr>
          <p:grpSpPr>
            <a:xfrm rot="20700000">
              <a:off x="11384741" y="3665156"/>
              <a:ext cx="789464" cy="156410"/>
              <a:chOff x="1640927" y="4473766"/>
              <a:chExt cx="789464" cy="156410"/>
            </a:xfrm>
          </p:grpSpPr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id="{EE39A0F9-B347-47B8-A57A-6FC9EB21397D}"/>
                  </a:ext>
                </a:extLst>
              </p:cNvPr>
              <p:cNvGrpSpPr/>
              <p:nvPr/>
            </p:nvGrpSpPr>
            <p:grpSpPr>
              <a:xfrm>
                <a:off x="1746594" y="4473766"/>
                <a:ext cx="683797" cy="156410"/>
                <a:chOff x="1257069" y="4156911"/>
                <a:chExt cx="1661461" cy="156410"/>
              </a:xfrm>
            </p:grpSpPr>
            <p:cxnSp>
              <p:nvCxnSpPr>
                <p:cNvPr id="76" name="연결선: 구부러짐 75">
                  <a:extLst>
                    <a:ext uri="{FF2B5EF4-FFF2-40B4-BE49-F238E27FC236}">
                      <a16:creationId xmlns:a16="http://schemas.microsoft.com/office/drawing/2014/main" id="{68673675-5404-4A6A-95AE-E978B68420CA}"/>
                    </a:ext>
                  </a:extLst>
                </p:cNvPr>
                <p:cNvCxnSpPr/>
                <p:nvPr/>
              </p:nvCxnSpPr>
              <p:spPr>
                <a:xfrm>
                  <a:off x="1257069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연결선: 구부러짐 76">
                  <a:extLst>
                    <a:ext uri="{FF2B5EF4-FFF2-40B4-BE49-F238E27FC236}">
                      <a16:creationId xmlns:a16="http://schemas.microsoft.com/office/drawing/2014/main" id="{EAF0E4AD-67B3-4E08-918D-EF394B9A7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413711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연결선: 구부러짐 77">
                  <a:extLst>
                    <a:ext uri="{FF2B5EF4-FFF2-40B4-BE49-F238E27FC236}">
                      <a16:creationId xmlns:a16="http://schemas.microsoft.com/office/drawing/2014/main" id="{E9EA8766-D641-4860-8737-2BEDC20215A2}"/>
                    </a:ext>
                  </a:extLst>
                </p:cNvPr>
                <p:cNvCxnSpPr/>
                <p:nvPr/>
              </p:nvCxnSpPr>
              <p:spPr>
                <a:xfrm>
                  <a:off x="1576138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연결선: 구부러짐 78">
                  <a:extLst>
                    <a:ext uri="{FF2B5EF4-FFF2-40B4-BE49-F238E27FC236}">
                      <a16:creationId xmlns:a16="http://schemas.microsoft.com/office/drawing/2014/main" id="{E9466D09-396B-439F-AEE0-F2F9088CAE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738565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연결선: 구부러짐 79">
                  <a:extLst>
                    <a:ext uri="{FF2B5EF4-FFF2-40B4-BE49-F238E27FC236}">
                      <a16:creationId xmlns:a16="http://schemas.microsoft.com/office/drawing/2014/main" id="{EB77D0CD-3051-4782-85A7-2EBA759BAFB7}"/>
                    </a:ext>
                  </a:extLst>
                </p:cNvPr>
                <p:cNvCxnSpPr/>
                <p:nvPr/>
              </p:nvCxnSpPr>
              <p:spPr>
                <a:xfrm>
                  <a:off x="1896983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연결선: 구부러짐 80">
                  <a:extLst>
                    <a:ext uri="{FF2B5EF4-FFF2-40B4-BE49-F238E27FC236}">
                      <a16:creationId xmlns:a16="http://schemas.microsoft.com/office/drawing/2014/main" id="{B029BFD7-C73B-4504-9BB3-A71328F42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059410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연결선: 구부러짐 81">
                  <a:extLst>
                    <a:ext uri="{FF2B5EF4-FFF2-40B4-BE49-F238E27FC236}">
                      <a16:creationId xmlns:a16="http://schemas.microsoft.com/office/drawing/2014/main" id="{8B3AE180-9294-42DB-B267-3A58EABC8102}"/>
                    </a:ext>
                  </a:extLst>
                </p:cNvPr>
                <p:cNvCxnSpPr/>
                <p:nvPr/>
              </p:nvCxnSpPr>
              <p:spPr>
                <a:xfrm>
                  <a:off x="2221837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연결선: 구부러짐 82">
                  <a:extLst>
                    <a:ext uri="{FF2B5EF4-FFF2-40B4-BE49-F238E27FC236}">
                      <a16:creationId xmlns:a16="http://schemas.microsoft.com/office/drawing/2014/main" id="{E01E3D95-0DB7-437D-B00D-2973FED6F4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384264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연결선: 구부러짐 83">
                  <a:extLst>
                    <a:ext uri="{FF2B5EF4-FFF2-40B4-BE49-F238E27FC236}">
                      <a16:creationId xmlns:a16="http://schemas.microsoft.com/office/drawing/2014/main" id="{75CA3332-AE92-4CC7-9F03-8B3AF10E30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0699" y="4156911"/>
                  <a:ext cx="367831" cy="98302"/>
                </a:xfrm>
                <a:prstGeom prst="curvedConnector3">
                  <a:avLst>
                    <a:gd name="adj1" fmla="val 2615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연결선: 구부러짐 74">
                <a:extLst>
                  <a:ext uri="{FF2B5EF4-FFF2-40B4-BE49-F238E27FC236}">
                    <a16:creationId xmlns:a16="http://schemas.microsoft.com/office/drawing/2014/main" id="{FAF28F09-F225-40DA-ADB7-94D8849AF7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640927" y="4473766"/>
                <a:ext cx="110891" cy="98302"/>
              </a:xfrm>
              <a:prstGeom prst="curvedConnector3">
                <a:avLst>
                  <a:gd name="adj1" fmla="val 263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3F739D8-4CB6-4742-87C6-8FE8DF5AD02D}"/>
                </a:ext>
              </a:extLst>
            </p:cNvPr>
            <p:cNvGrpSpPr/>
            <p:nvPr/>
          </p:nvGrpSpPr>
          <p:grpSpPr>
            <a:xfrm rot="20700000">
              <a:off x="11105059" y="3931899"/>
              <a:ext cx="789464" cy="156410"/>
              <a:chOff x="1640927" y="4473766"/>
              <a:chExt cx="789464" cy="156410"/>
            </a:xfrm>
          </p:grpSpPr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64941A92-8E0B-4A21-A515-08D4151DBE84}"/>
                  </a:ext>
                </a:extLst>
              </p:cNvPr>
              <p:cNvGrpSpPr/>
              <p:nvPr/>
            </p:nvGrpSpPr>
            <p:grpSpPr>
              <a:xfrm>
                <a:off x="1746594" y="4473766"/>
                <a:ext cx="683797" cy="156410"/>
                <a:chOff x="1257069" y="4156911"/>
                <a:chExt cx="1661461" cy="156410"/>
              </a:xfrm>
            </p:grpSpPr>
            <p:cxnSp>
              <p:nvCxnSpPr>
                <p:cNvPr id="65" name="연결선: 구부러짐 64">
                  <a:extLst>
                    <a:ext uri="{FF2B5EF4-FFF2-40B4-BE49-F238E27FC236}">
                      <a16:creationId xmlns:a16="http://schemas.microsoft.com/office/drawing/2014/main" id="{E2AC8CB3-9298-48D1-B80D-8F3959DADF29}"/>
                    </a:ext>
                  </a:extLst>
                </p:cNvPr>
                <p:cNvCxnSpPr/>
                <p:nvPr/>
              </p:nvCxnSpPr>
              <p:spPr>
                <a:xfrm>
                  <a:off x="1257069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연결선: 구부러짐 65">
                  <a:extLst>
                    <a:ext uri="{FF2B5EF4-FFF2-40B4-BE49-F238E27FC236}">
                      <a16:creationId xmlns:a16="http://schemas.microsoft.com/office/drawing/2014/main" id="{7D4F7808-8D69-4A3F-A3E2-500F918E2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413711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연결선: 구부러짐 66">
                  <a:extLst>
                    <a:ext uri="{FF2B5EF4-FFF2-40B4-BE49-F238E27FC236}">
                      <a16:creationId xmlns:a16="http://schemas.microsoft.com/office/drawing/2014/main" id="{B4E8B87F-B22F-47DF-9672-3D3120C8397E}"/>
                    </a:ext>
                  </a:extLst>
                </p:cNvPr>
                <p:cNvCxnSpPr/>
                <p:nvPr/>
              </p:nvCxnSpPr>
              <p:spPr>
                <a:xfrm>
                  <a:off x="1576138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연결선: 구부러짐 67">
                  <a:extLst>
                    <a:ext uri="{FF2B5EF4-FFF2-40B4-BE49-F238E27FC236}">
                      <a16:creationId xmlns:a16="http://schemas.microsoft.com/office/drawing/2014/main" id="{9E15164A-C8B4-4A18-9264-0F322DEC8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738565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연결선: 구부러짐 68">
                  <a:extLst>
                    <a:ext uri="{FF2B5EF4-FFF2-40B4-BE49-F238E27FC236}">
                      <a16:creationId xmlns:a16="http://schemas.microsoft.com/office/drawing/2014/main" id="{28463184-0432-453F-B454-0326AC34C6C9}"/>
                    </a:ext>
                  </a:extLst>
                </p:cNvPr>
                <p:cNvCxnSpPr/>
                <p:nvPr/>
              </p:nvCxnSpPr>
              <p:spPr>
                <a:xfrm>
                  <a:off x="1896983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연결선: 구부러짐 69">
                  <a:extLst>
                    <a:ext uri="{FF2B5EF4-FFF2-40B4-BE49-F238E27FC236}">
                      <a16:creationId xmlns:a16="http://schemas.microsoft.com/office/drawing/2014/main" id="{16C83BBE-7E49-4311-8474-5080B1FC33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059410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연결선: 구부러짐 70">
                  <a:extLst>
                    <a:ext uri="{FF2B5EF4-FFF2-40B4-BE49-F238E27FC236}">
                      <a16:creationId xmlns:a16="http://schemas.microsoft.com/office/drawing/2014/main" id="{0A218FCE-B6A9-4A9A-9EBD-FC37A5E76FE5}"/>
                    </a:ext>
                  </a:extLst>
                </p:cNvPr>
                <p:cNvCxnSpPr/>
                <p:nvPr/>
              </p:nvCxnSpPr>
              <p:spPr>
                <a:xfrm>
                  <a:off x="2221837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연결선: 구부러짐 71">
                  <a:extLst>
                    <a:ext uri="{FF2B5EF4-FFF2-40B4-BE49-F238E27FC236}">
                      <a16:creationId xmlns:a16="http://schemas.microsoft.com/office/drawing/2014/main" id="{FBBCCB57-29E6-46FF-A241-08810C9E7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384264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연결선: 구부러짐 72">
                  <a:extLst>
                    <a:ext uri="{FF2B5EF4-FFF2-40B4-BE49-F238E27FC236}">
                      <a16:creationId xmlns:a16="http://schemas.microsoft.com/office/drawing/2014/main" id="{DAC9A3CD-6786-4730-83B7-CB57763BC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0699" y="4156911"/>
                  <a:ext cx="367831" cy="98302"/>
                </a:xfrm>
                <a:prstGeom prst="curvedConnector3">
                  <a:avLst>
                    <a:gd name="adj1" fmla="val 2615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연결선: 구부러짐 63">
                <a:extLst>
                  <a:ext uri="{FF2B5EF4-FFF2-40B4-BE49-F238E27FC236}">
                    <a16:creationId xmlns:a16="http://schemas.microsoft.com/office/drawing/2014/main" id="{CC543E7C-E5C0-4D0B-B994-2E80802D750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640927" y="4473766"/>
                <a:ext cx="110891" cy="98302"/>
              </a:xfrm>
              <a:prstGeom prst="curvedConnector3">
                <a:avLst>
                  <a:gd name="adj1" fmla="val 263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EEAF975-09D4-46D8-B5A3-AF84AE9CB57A}"/>
                </a:ext>
              </a:extLst>
            </p:cNvPr>
            <p:cNvGrpSpPr/>
            <p:nvPr/>
          </p:nvGrpSpPr>
          <p:grpSpPr>
            <a:xfrm rot="20700000">
              <a:off x="10888042" y="3729340"/>
              <a:ext cx="789464" cy="156410"/>
              <a:chOff x="1640927" y="4473766"/>
              <a:chExt cx="789464" cy="156410"/>
            </a:xfrm>
          </p:grpSpPr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BC71622F-B27C-4848-AB80-2EF1AF3898A7}"/>
                  </a:ext>
                </a:extLst>
              </p:cNvPr>
              <p:cNvGrpSpPr/>
              <p:nvPr/>
            </p:nvGrpSpPr>
            <p:grpSpPr>
              <a:xfrm>
                <a:off x="1746594" y="4473766"/>
                <a:ext cx="683797" cy="156410"/>
                <a:chOff x="1257069" y="4156911"/>
                <a:chExt cx="1661461" cy="156410"/>
              </a:xfrm>
            </p:grpSpPr>
            <p:cxnSp>
              <p:nvCxnSpPr>
                <p:cNvPr id="54" name="연결선: 구부러짐 53">
                  <a:extLst>
                    <a:ext uri="{FF2B5EF4-FFF2-40B4-BE49-F238E27FC236}">
                      <a16:creationId xmlns:a16="http://schemas.microsoft.com/office/drawing/2014/main" id="{78C1D85D-3EA9-49F6-8E26-3E4450437139}"/>
                    </a:ext>
                  </a:extLst>
                </p:cNvPr>
                <p:cNvCxnSpPr/>
                <p:nvPr/>
              </p:nvCxnSpPr>
              <p:spPr>
                <a:xfrm>
                  <a:off x="1257069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연결선: 구부러짐 54">
                  <a:extLst>
                    <a:ext uri="{FF2B5EF4-FFF2-40B4-BE49-F238E27FC236}">
                      <a16:creationId xmlns:a16="http://schemas.microsoft.com/office/drawing/2014/main" id="{CC97C20E-1D3F-4287-B973-AA972143E9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413711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연결선: 구부러짐 55">
                  <a:extLst>
                    <a:ext uri="{FF2B5EF4-FFF2-40B4-BE49-F238E27FC236}">
                      <a16:creationId xmlns:a16="http://schemas.microsoft.com/office/drawing/2014/main" id="{43AF1914-0E46-4628-8CEA-75AEE330AA20}"/>
                    </a:ext>
                  </a:extLst>
                </p:cNvPr>
                <p:cNvCxnSpPr/>
                <p:nvPr/>
              </p:nvCxnSpPr>
              <p:spPr>
                <a:xfrm>
                  <a:off x="1576138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연결선: 구부러짐 56">
                  <a:extLst>
                    <a:ext uri="{FF2B5EF4-FFF2-40B4-BE49-F238E27FC236}">
                      <a16:creationId xmlns:a16="http://schemas.microsoft.com/office/drawing/2014/main" id="{492FD50B-6F58-4CAC-B791-06E5F4B4E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738565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연결선: 구부러짐 57">
                  <a:extLst>
                    <a:ext uri="{FF2B5EF4-FFF2-40B4-BE49-F238E27FC236}">
                      <a16:creationId xmlns:a16="http://schemas.microsoft.com/office/drawing/2014/main" id="{8F7AE9CF-2A21-4BEF-BAB3-545A91985F93}"/>
                    </a:ext>
                  </a:extLst>
                </p:cNvPr>
                <p:cNvCxnSpPr/>
                <p:nvPr/>
              </p:nvCxnSpPr>
              <p:spPr>
                <a:xfrm>
                  <a:off x="1896983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연결선: 구부러짐 58">
                  <a:extLst>
                    <a:ext uri="{FF2B5EF4-FFF2-40B4-BE49-F238E27FC236}">
                      <a16:creationId xmlns:a16="http://schemas.microsoft.com/office/drawing/2014/main" id="{7B6E0E1A-1ADD-44E9-9AC7-2DA4BAD1B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059410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연결선: 구부러짐 59">
                  <a:extLst>
                    <a:ext uri="{FF2B5EF4-FFF2-40B4-BE49-F238E27FC236}">
                      <a16:creationId xmlns:a16="http://schemas.microsoft.com/office/drawing/2014/main" id="{62ADFB20-9F35-40C2-A63E-F2E1B27E0903}"/>
                    </a:ext>
                  </a:extLst>
                </p:cNvPr>
                <p:cNvCxnSpPr/>
                <p:nvPr/>
              </p:nvCxnSpPr>
              <p:spPr>
                <a:xfrm>
                  <a:off x="2221837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연결선: 구부러짐 60">
                  <a:extLst>
                    <a:ext uri="{FF2B5EF4-FFF2-40B4-BE49-F238E27FC236}">
                      <a16:creationId xmlns:a16="http://schemas.microsoft.com/office/drawing/2014/main" id="{23AA4A84-DC25-4857-B893-327FB1223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384264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연결선: 구부러짐 61">
                  <a:extLst>
                    <a:ext uri="{FF2B5EF4-FFF2-40B4-BE49-F238E27FC236}">
                      <a16:creationId xmlns:a16="http://schemas.microsoft.com/office/drawing/2014/main" id="{CB52A47B-79CB-4294-B548-9A8D1CC28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0699" y="4156911"/>
                  <a:ext cx="367831" cy="98302"/>
                </a:xfrm>
                <a:prstGeom prst="curvedConnector3">
                  <a:avLst>
                    <a:gd name="adj1" fmla="val 2615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연결선: 구부러짐 52">
                <a:extLst>
                  <a:ext uri="{FF2B5EF4-FFF2-40B4-BE49-F238E27FC236}">
                    <a16:creationId xmlns:a16="http://schemas.microsoft.com/office/drawing/2014/main" id="{E7E4876A-CD39-46DC-A1B2-85DBBFC9338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640927" y="4473766"/>
                <a:ext cx="110891" cy="98302"/>
              </a:xfrm>
              <a:prstGeom prst="curvedConnector3">
                <a:avLst>
                  <a:gd name="adj1" fmla="val 263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2439ADF0-0F35-4185-AFF7-AAC13B7BFC01}"/>
                </a:ext>
              </a:extLst>
            </p:cNvPr>
            <p:cNvGrpSpPr/>
            <p:nvPr/>
          </p:nvGrpSpPr>
          <p:grpSpPr>
            <a:xfrm rot="20700000">
              <a:off x="11029464" y="3229014"/>
              <a:ext cx="789464" cy="156410"/>
              <a:chOff x="1640927" y="4473766"/>
              <a:chExt cx="789464" cy="156410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29757DDF-3714-41ED-BC27-4575A2456090}"/>
                  </a:ext>
                </a:extLst>
              </p:cNvPr>
              <p:cNvGrpSpPr/>
              <p:nvPr/>
            </p:nvGrpSpPr>
            <p:grpSpPr>
              <a:xfrm>
                <a:off x="1746594" y="4473766"/>
                <a:ext cx="683797" cy="156410"/>
                <a:chOff x="1257069" y="4156911"/>
                <a:chExt cx="1661461" cy="156410"/>
              </a:xfrm>
            </p:grpSpPr>
            <p:cxnSp>
              <p:nvCxnSpPr>
                <p:cNvPr id="43" name="연결선: 구부러짐 42">
                  <a:extLst>
                    <a:ext uri="{FF2B5EF4-FFF2-40B4-BE49-F238E27FC236}">
                      <a16:creationId xmlns:a16="http://schemas.microsoft.com/office/drawing/2014/main" id="{CD5D9516-7BFE-4BE5-95D2-67CD14A17380}"/>
                    </a:ext>
                  </a:extLst>
                </p:cNvPr>
                <p:cNvCxnSpPr/>
                <p:nvPr/>
              </p:nvCxnSpPr>
              <p:spPr>
                <a:xfrm>
                  <a:off x="1257069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연결선: 구부러짐 43">
                  <a:extLst>
                    <a:ext uri="{FF2B5EF4-FFF2-40B4-BE49-F238E27FC236}">
                      <a16:creationId xmlns:a16="http://schemas.microsoft.com/office/drawing/2014/main" id="{DB0ACDC2-90A5-4626-ABFF-D8A2AECC08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413711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연결선: 구부러짐 44">
                  <a:extLst>
                    <a:ext uri="{FF2B5EF4-FFF2-40B4-BE49-F238E27FC236}">
                      <a16:creationId xmlns:a16="http://schemas.microsoft.com/office/drawing/2014/main" id="{84DCC953-0C81-47B9-8B36-1FC57FB814A1}"/>
                    </a:ext>
                  </a:extLst>
                </p:cNvPr>
                <p:cNvCxnSpPr/>
                <p:nvPr/>
              </p:nvCxnSpPr>
              <p:spPr>
                <a:xfrm>
                  <a:off x="1576138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연결선: 구부러짐 45">
                  <a:extLst>
                    <a:ext uri="{FF2B5EF4-FFF2-40B4-BE49-F238E27FC236}">
                      <a16:creationId xmlns:a16="http://schemas.microsoft.com/office/drawing/2014/main" id="{BA04982C-DEAC-4A5E-8C3D-B0AAF62FF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738565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연결선: 구부러짐 46">
                  <a:extLst>
                    <a:ext uri="{FF2B5EF4-FFF2-40B4-BE49-F238E27FC236}">
                      <a16:creationId xmlns:a16="http://schemas.microsoft.com/office/drawing/2014/main" id="{B6554C32-F8C7-4052-9DFA-E4281F3434E5}"/>
                    </a:ext>
                  </a:extLst>
                </p:cNvPr>
                <p:cNvCxnSpPr/>
                <p:nvPr/>
              </p:nvCxnSpPr>
              <p:spPr>
                <a:xfrm>
                  <a:off x="1896983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연결선: 구부러짐 47">
                  <a:extLst>
                    <a:ext uri="{FF2B5EF4-FFF2-40B4-BE49-F238E27FC236}">
                      <a16:creationId xmlns:a16="http://schemas.microsoft.com/office/drawing/2014/main" id="{5BFD6755-A573-4121-B4C6-906240B2B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059410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연결선: 구부러짐 48">
                  <a:extLst>
                    <a:ext uri="{FF2B5EF4-FFF2-40B4-BE49-F238E27FC236}">
                      <a16:creationId xmlns:a16="http://schemas.microsoft.com/office/drawing/2014/main" id="{8A769E4C-52D7-4BB9-B2E5-D46EF15FAA59}"/>
                    </a:ext>
                  </a:extLst>
                </p:cNvPr>
                <p:cNvCxnSpPr/>
                <p:nvPr/>
              </p:nvCxnSpPr>
              <p:spPr>
                <a:xfrm>
                  <a:off x="2221837" y="4156911"/>
                  <a:ext cx="162427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연결선: 구부러짐 49">
                  <a:extLst>
                    <a:ext uri="{FF2B5EF4-FFF2-40B4-BE49-F238E27FC236}">
                      <a16:creationId xmlns:a16="http://schemas.microsoft.com/office/drawing/2014/main" id="{B7DB7BC3-5E47-44A8-AF8E-62D7974FF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384264" y="4156911"/>
                  <a:ext cx="166436" cy="15641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연결선: 구부러짐 50">
                  <a:extLst>
                    <a:ext uri="{FF2B5EF4-FFF2-40B4-BE49-F238E27FC236}">
                      <a16:creationId xmlns:a16="http://schemas.microsoft.com/office/drawing/2014/main" id="{96DBD131-234C-40CD-ACA2-C380EB0D33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0699" y="4156911"/>
                  <a:ext cx="367831" cy="98302"/>
                </a:xfrm>
                <a:prstGeom prst="curvedConnector3">
                  <a:avLst>
                    <a:gd name="adj1" fmla="val 26157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연결선: 구부러짐 41">
                <a:extLst>
                  <a:ext uri="{FF2B5EF4-FFF2-40B4-BE49-F238E27FC236}">
                    <a16:creationId xmlns:a16="http://schemas.microsoft.com/office/drawing/2014/main" id="{D6C750AC-2D40-447E-9B2C-BBB7F8A1402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640927" y="4473766"/>
                <a:ext cx="110891" cy="98302"/>
              </a:xfrm>
              <a:prstGeom prst="curvedConnector3">
                <a:avLst>
                  <a:gd name="adj1" fmla="val 263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6A6BF7B-F88D-4064-BEA8-26A761FA34C5}"/>
                </a:ext>
              </a:extLst>
            </p:cNvPr>
            <p:cNvSpPr/>
            <p:nvPr/>
          </p:nvSpPr>
          <p:spPr>
            <a:xfrm>
              <a:off x="11953306" y="2888376"/>
              <a:ext cx="174454" cy="1744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-</a:t>
              </a:r>
              <a:endParaRPr lang="ko-KR" altLang="en-US" sz="1600" dirty="0"/>
            </a:p>
          </p:txBody>
        </p:sp>
        <p:cxnSp>
          <p:nvCxnSpPr>
            <p:cNvPr id="24" name="직선 화살표 연결선 140">
              <a:extLst>
                <a:ext uri="{FF2B5EF4-FFF2-40B4-BE49-F238E27FC236}">
                  <a16:creationId xmlns:a16="http://schemas.microsoft.com/office/drawing/2014/main" id="{CFA411C6-0B99-49B9-8B57-668E94D0C78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675343" y="4346523"/>
              <a:ext cx="566931" cy="150319"/>
            </a:xfrm>
            <a:prstGeom prst="curvedConnector3">
              <a:avLst>
                <a:gd name="adj1" fmla="val -1112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140">
              <a:extLst>
                <a:ext uri="{FF2B5EF4-FFF2-40B4-BE49-F238E27FC236}">
                  <a16:creationId xmlns:a16="http://schemas.microsoft.com/office/drawing/2014/main" id="{60677DEE-2A1E-4429-A414-DB3B937832D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945811" y="4061727"/>
              <a:ext cx="969510" cy="224467"/>
            </a:xfrm>
            <a:prstGeom prst="curvedConnector3">
              <a:avLst>
                <a:gd name="adj1" fmla="val 966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FCCF4744-F336-4AA4-BFBF-3F8369AF1D3B}"/>
                </a:ext>
              </a:extLst>
            </p:cNvPr>
            <p:cNvCxnSpPr>
              <a:cxnSpLocks/>
            </p:cNvCxnSpPr>
            <p:nvPr/>
          </p:nvCxnSpPr>
          <p:spPr>
            <a:xfrm>
              <a:off x="13854176" y="2748854"/>
              <a:ext cx="0" cy="1784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FFEDA3-90AF-4F8F-9BA6-4592F1934EF5}"/>
                </a:ext>
              </a:extLst>
            </p:cNvPr>
            <p:cNvSpPr txBox="1"/>
            <p:nvPr/>
          </p:nvSpPr>
          <p:spPr>
            <a:xfrm>
              <a:off x="12716996" y="2410300"/>
              <a:ext cx="1350787" cy="31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FF0000"/>
                  </a:solidFill>
                </a:rPr>
                <a:t>Photo-electron</a:t>
              </a:r>
              <a:endParaRPr lang="ko-KR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9B420E-FF36-48BC-B753-C06AE892030C}"/>
                </a:ext>
              </a:extLst>
            </p:cNvPr>
            <p:cNvSpPr txBox="1"/>
            <p:nvPr/>
          </p:nvSpPr>
          <p:spPr>
            <a:xfrm>
              <a:off x="10873837" y="4229002"/>
              <a:ext cx="947274" cy="31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Photo-ion</a:t>
              </a:r>
              <a:endParaRPr lang="ko-KR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48C826-2309-45DE-9E50-FF8D0C4AEBBB}"/>
                </a:ext>
              </a:extLst>
            </p:cNvPr>
            <p:cNvSpPr txBox="1"/>
            <p:nvPr/>
          </p:nvSpPr>
          <p:spPr>
            <a:xfrm>
              <a:off x="10916431" y="2867223"/>
              <a:ext cx="571112" cy="31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X-ray</a:t>
              </a:r>
              <a:endParaRPr lang="ko-KR" altLang="en-US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E14E72-EC21-4F9F-9BA1-2A87FB11D555}"/>
                </a:ext>
              </a:extLst>
            </p:cNvPr>
            <p:cNvSpPr txBox="1"/>
            <p:nvPr/>
          </p:nvSpPr>
          <p:spPr>
            <a:xfrm>
              <a:off x="12798253" y="2943482"/>
              <a:ext cx="462673" cy="31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6"/>
                  </a:solidFill>
                </a:rPr>
                <a:t>Gas</a:t>
              </a:r>
              <a:endParaRPr lang="ko-KR" alt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69A16A-6310-47D4-98AF-1A046880EA30}"/>
                </a:ext>
              </a:extLst>
            </p:cNvPr>
            <p:cNvSpPr txBox="1"/>
            <p:nvPr/>
          </p:nvSpPr>
          <p:spPr>
            <a:xfrm>
              <a:off x="13153382" y="3872436"/>
              <a:ext cx="655453" cy="31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E field</a:t>
              </a:r>
              <a:endParaRPr lang="ko-KR" altLang="en-US" sz="1600" dirty="0"/>
            </a:p>
          </p:txBody>
        </p:sp>
        <p:sp>
          <p:nvSpPr>
            <p:cNvPr id="32" name="정육면체 31">
              <a:extLst>
                <a:ext uri="{FF2B5EF4-FFF2-40B4-BE49-F238E27FC236}">
                  <a16:creationId xmlns:a16="http://schemas.microsoft.com/office/drawing/2014/main" id="{037993A0-4F87-474F-932C-FD50B2AF236B}"/>
                </a:ext>
              </a:extLst>
            </p:cNvPr>
            <p:cNvSpPr/>
            <p:nvPr/>
          </p:nvSpPr>
          <p:spPr>
            <a:xfrm>
              <a:off x="10829224" y="1570009"/>
              <a:ext cx="3351099" cy="691708"/>
            </a:xfrm>
            <a:prstGeom prst="cube">
              <a:avLst>
                <a:gd name="adj" fmla="val 8150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cxnSp>
          <p:nvCxnSpPr>
            <p:cNvPr id="33" name="직선 화살표 연결선 140">
              <a:extLst>
                <a:ext uri="{FF2B5EF4-FFF2-40B4-BE49-F238E27FC236}">
                  <a16:creationId xmlns:a16="http://schemas.microsoft.com/office/drawing/2014/main" id="{F1720353-BE37-47D1-A08D-87AFFE569D0D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10800000">
              <a:off x="11676534" y="2332453"/>
              <a:ext cx="276772" cy="643150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140">
              <a:extLst>
                <a:ext uri="{FF2B5EF4-FFF2-40B4-BE49-F238E27FC236}">
                  <a16:creationId xmlns:a16="http://schemas.microsoft.com/office/drawing/2014/main" id="{1CCA0757-F739-410B-9AD3-76F8CD1EAED3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 flipV="1">
              <a:off x="12425214" y="2375696"/>
              <a:ext cx="268040" cy="775114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CBADC44-24B0-47F3-9A84-BB8D36D8DF00}"/>
                </a:ext>
              </a:extLst>
            </p:cNvPr>
            <p:cNvSpPr/>
            <p:nvPr/>
          </p:nvSpPr>
          <p:spPr>
            <a:xfrm>
              <a:off x="11679797" y="1683169"/>
              <a:ext cx="1611341" cy="318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err="1">
                  <a:solidFill>
                    <a:schemeClr val="bg1"/>
                  </a:solidFill>
                </a:rPr>
                <a:t>Repeller</a:t>
              </a:r>
              <a:r>
                <a:rPr lang="en-US" altLang="ko-KR" sz="1600" dirty="0">
                  <a:solidFill>
                    <a:schemeClr val="bg1"/>
                  </a:solidFill>
                </a:rPr>
                <a:t> electrode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AA0F93-9927-4D59-BBF9-AC6D02D2B343}"/>
                </a:ext>
              </a:extLst>
            </p:cNvPr>
            <p:cNvSpPr txBox="1"/>
            <p:nvPr/>
          </p:nvSpPr>
          <p:spPr>
            <a:xfrm>
              <a:off x="12758663" y="5311487"/>
              <a:ext cx="844262" cy="31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dirty="0"/>
                <a:t>Screen</a:t>
              </a:r>
              <a:endParaRPr lang="ko-KR" altLang="en-US" sz="1600" dirty="0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73F15775-B96A-4E15-A7BC-19DA155D1D12}"/>
                </a:ext>
              </a:extLst>
            </p:cNvPr>
            <p:cNvSpPr/>
            <p:nvPr/>
          </p:nvSpPr>
          <p:spPr>
            <a:xfrm>
              <a:off x="11828545" y="3116881"/>
              <a:ext cx="266743" cy="2667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8" name="원통형 37">
              <a:extLst>
                <a:ext uri="{FF2B5EF4-FFF2-40B4-BE49-F238E27FC236}">
                  <a16:creationId xmlns:a16="http://schemas.microsoft.com/office/drawing/2014/main" id="{52CD30B4-8338-457E-A10E-C3F6EDFA92D0}"/>
                </a:ext>
              </a:extLst>
            </p:cNvPr>
            <p:cNvSpPr/>
            <p:nvPr/>
          </p:nvSpPr>
          <p:spPr>
            <a:xfrm>
              <a:off x="11496794" y="5070229"/>
              <a:ext cx="1573931" cy="21151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9" name="원통형 38">
              <a:extLst>
                <a:ext uri="{FF2B5EF4-FFF2-40B4-BE49-F238E27FC236}">
                  <a16:creationId xmlns:a16="http://schemas.microsoft.com/office/drawing/2014/main" id="{85E84DC1-B417-4B07-930D-CE259BC64D3C}"/>
                </a:ext>
              </a:extLst>
            </p:cNvPr>
            <p:cNvSpPr/>
            <p:nvPr/>
          </p:nvSpPr>
          <p:spPr>
            <a:xfrm>
              <a:off x="11500609" y="4746668"/>
              <a:ext cx="1573931" cy="369332"/>
            </a:xfrm>
            <a:prstGeom prst="can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A4101B-66D0-4A0E-965B-773C1306C245}"/>
                </a:ext>
              </a:extLst>
            </p:cNvPr>
            <p:cNvSpPr txBox="1"/>
            <p:nvPr/>
          </p:nvSpPr>
          <p:spPr>
            <a:xfrm>
              <a:off x="13079146" y="4773307"/>
              <a:ext cx="844262" cy="31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600" dirty="0"/>
                <a:t>MCP</a:t>
              </a:r>
              <a:endParaRPr lang="ko-KR" altLang="en-US" sz="1600" dirty="0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D40CCAE9-B46D-4748-8A82-94125A70EE7A}"/>
              </a:ext>
            </a:extLst>
          </p:cNvPr>
          <p:cNvGrpSpPr/>
          <p:nvPr/>
        </p:nvGrpSpPr>
        <p:grpSpPr>
          <a:xfrm>
            <a:off x="4746174" y="3950834"/>
            <a:ext cx="6801888" cy="2655208"/>
            <a:chOff x="6393836" y="2454887"/>
            <a:chExt cx="7937906" cy="3098668"/>
          </a:xfrm>
        </p:grpSpPr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17287CF0-4A9F-42C9-8AF8-1E8F1EF91442}"/>
                </a:ext>
              </a:extLst>
            </p:cNvPr>
            <p:cNvGrpSpPr/>
            <p:nvPr/>
          </p:nvGrpSpPr>
          <p:grpSpPr>
            <a:xfrm>
              <a:off x="6393836" y="2721634"/>
              <a:ext cx="7937906" cy="2831921"/>
              <a:chOff x="104661" y="3832919"/>
              <a:chExt cx="6712868" cy="2394877"/>
            </a:xfrm>
          </p:grpSpPr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69C9B190-9F0A-4270-91B1-5920FEACA64D}"/>
                  </a:ext>
                </a:extLst>
              </p:cNvPr>
              <p:cNvSpPr/>
              <p:nvPr/>
            </p:nvSpPr>
            <p:spPr>
              <a:xfrm>
                <a:off x="4784576" y="4233344"/>
                <a:ext cx="1405895" cy="101256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12BD42B4-A56E-4BC7-B879-8B3DF44192FA}"/>
                  </a:ext>
                </a:extLst>
              </p:cNvPr>
              <p:cNvSpPr/>
              <p:nvPr/>
            </p:nvSpPr>
            <p:spPr>
              <a:xfrm>
                <a:off x="104661" y="4358136"/>
                <a:ext cx="1989620" cy="610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/>
                  <a:t>Microchannel plate</a:t>
                </a:r>
                <a:br>
                  <a:rPr lang="en-US" altLang="ko-KR" sz="1400" dirty="0"/>
                </a:br>
                <a:r>
                  <a:rPr lang="en-US" altLang="ko-KR" sz="1400" dirty="0"/>
                  <a:t>(MCP)</a:t>
                </a: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10B388D2-6144-45B0-A893-B342A94FF18E}"/>
                  </a:ext>
                </a:extLst>
              </p:cNvPr>
              <p:cNvSpPr/>
              <p:nvPr/>
            </p:nvSpPr>
            <p:spPr>
              <a:xfrm>
                <a:off x="456805" y="4950852"/>
                <a:ext cx="1708433" cy="359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/>
                  <a:t>Phosphor screen</a:t>
                </a:r>
                <a:endParaRPr lang="ko-KR" altLang="en-US" sz="14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818289E-0000-4EEF-A9E4-4CB8EC4FC8EE}"/>
                  </a:ext>
                </a:extLst>
              </p:cNvPr>
              <p:cNvSpPr txBox="1"/>
              <p:nvPr/>
            </p:nvSpPr>
            <p:spPr>
              <a:xfrm>
                <a:off x="1273805" y="5868636"/>
                <a:ext cx="1762054" cy="359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/>
                  <a:t>Readout (Camera)</a:t>
                </a:r>
                <a:endParaRPr lang="ko-KR" altLang="en-US" sz="1400" dirty="0"/>
              </a:p>
            </p:txBody>
          </p:sp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3FC278FE-0799-4F47-86D5-CBE3C4D1892D}"/>
                  </a:ext>
                </a:extLst>
              </p:cNvPr>
              <p:cNvSpPr/>
              <p:nvPr/>
            </p:nvSpPr>
            <p:spPr>
              <a:xfrm>
                <a:off x="3166962" y="3832919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21C1D981-EFB6-4BE4-919C-7A86B51D25B3}"/>
                  </a:ext>
                </a:extLst>
              </p:cNvPr>
              <p:cNvSpPr/>
              <p:nvPr/>
            </p:nvSpPr>
            <p:spPr>
              <a:xfrm>
                <a:off x="3427771" y="3928803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FB78574A-0684-4BF6-93F7-CCB7A66C9029}"/>
                  </a:ext>
                </a:extLst>
              </p:cNvPr>
              <p:cNvSpPr/>
              <p:nvPr/>
            </p:nvSpPr>
            <p:spPr>
              <a:xfrm>
                <a:off x="3141534" y="4031859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CE6D1EED-2DEA-47B0-9624-E8D1A0E415AC}"/>
                  </a:ext>
                </a:extLst>
              </p:cNvPr>
              <p:cNvSpPr/>
              <p:nvPr/>
            </p:nvSpPr>
            <p:spPr>
              <a:xfrm>
                <a:off x="3268277" y="3928803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F27E9646-45DA-47A6-9F4E-1347A34B946B}"/>
                  </a:ext>
                </a:extLst>
              </p:cNvPr>
              <p:cNvSpPr/>
              <p:nvPr/>
            </p:nvSpPr>
            <p:spPr>
              <a:xfrm>
                <a:off x="3064254" y="3926716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08" name="타원 107">
                <a:extLst>
                  <a:ext uri="{FF2B5EF4-FFF2-40B4-BE49-F238E27FC236}">
                    <a16:creationId xmlns:a16="http://schemas.microsoft.com/office/drawing/2014/main" id="{5A6E445B-CBB1-42FF-A6E5-A39F04B5FAA6}"/>
                  </a:ext>
                </a:extLst>
              </p:cNvPr>
              <p:cNvSpPr/>
              <p:nvPr/>
            </p:nvSpPr>
            <p:spPr>
              <a:xfrm>
                <a:off x="3405189" y="4233345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134E552C-E054-4F8A-8433-C9D52B68E60E}"/>
                  </a:ext>
                </a:extLst>
              </p:cNvPr>
              <p:cNvSpPr/>
              <p:nvPr/>
            </p:nvSpPr>
            <p:spPr>
              <a:xfrm>
                <a:off x="3040219" y="4280397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85A0FD40-588B-42CC-8053-081B7E7900AA}"/>
                  </a:ext>
                </a:extLst>
              </p:cNvPr>
              <p:cNvSpPr/>
              <p:nvPr/>
            </p:nvSpPr>
            <p:spPr>
              <a:xfrm>
                <a:off x="2923860" y="3992958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id="{9A417A68-1276-44E3-A2FE-B4AFDC7197EA}"/>
                  </a:ext>
                </a:extLst>
              </p:cNvPr>
              <p:cNvSpPr/>
              <p:nvPr/>
            </p:nvSpPr>
            <p:spPr>
              <a:xfrm>
                <a:off x="3570729" y="4116985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id="{B856B0A5-C18E-4B94-92D0-30A1F7E518FA}"/>
                  </a:ext>
                </a:extLst>
              </p:cNvPr>
              <p:cNvSpPr/>
              <p:nvPr/>
            </p:nvSpPr>
            <p:spPr>
              <a:xfrm>
                <a:off x="2839562" y="4195942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13" name="직사각형 112">
                <a:extLst>
                  <a:ext uri="{FF2B5EF4-FFF2-40B4-BE49-F238E27FC236}">
                    <a16:creationId xmlns:a16="http://schemas.microsoft.com/office/drawing/2014/main" id="{5E65AD9D-EC2E-41E1-A74E-1A7B5E626D89}"/>
                  </a:ext>
                </a:extLst>
              </p:cNvPr>
              <p:cNvSpPr/>
              <p:nvPr/>
            </p:nvSpPr>
            <p:spPr>
              <a:xfrm>
                <a:off x="2095349" y="4452324"/>
                <a:ext cx="2279650" cy="19151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14" name="평행 사변형 113">
                <a:extLst>
                  <a:ext uri="{FF2B5EF4-FFF2-40B4-BE49-F238E27FC236}">
                    <a16:creationId xmlns:a16="http://schemas.microsoft.com/office/drawing/2014/main" id="{61CA6C57-44B3-4BE5-8807-8A15F17DCE9C}"/>
                  </a:ext>
                </a:extLst>
              </p:cNvPr>
              <p:cNvSpPr/>
              <p:nvPr/>
            </p:nvSpPr>
            <p:spPr>
              <a:xfrm>
                <a:off x="2283389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15" name="평행 사변형 114">
                <a:extLst>
                  <a:ext uri="{FF2B5EF4-FFF2-40B4-BE49-F238E27FC236}">
                    <a16:creationId xmlns:a16="http://schemas.microsoft.com/office/drawing/2014/main" id="{BEA99B50-8A0D-4FC7-86AA-0EFA7088F79E}"/>
                  </a:ext>
                </a:extLst>
              </p:cNvPr>
              <p:cNvSpPr/>
              <p:nvPr/>
            </p:nvSpPr>
            <p:spPr>
              <a:xfrm>
                <a:off x="2479440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16" name="평행 사변형 115">
                <a:extLst>
                  <a:ext uri="{FF2B5EF4-FFF2-40B4-BE49-F238E27FC236}">
                    <a16:creationId xmlns:a16="http://schemas.microsoft.com/office/drawing/2014/main" id="{4CD92837-6959-4A14-A59D-5EA955E0147F}"/>
                  </a:ext>
                </a:extLst>
              </p:cNvPr>
              <p:cNvSpPr/>
              <p:nvPr/>
            </p:nvSpPr>
            <p:spPr>
              <a:xfrm>
                <a:off x="2671784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17" name="평행 사변형 116">
                <a:extLst>
                  <a:ext uri="{FF2B5EF4-FFF2-40B4-BE49-F238E27FC236}">
                    <a16:creationId xmlns:a16="http://schemas.microsoft.com/office/drawing/2014/main" id="{E284770E-4327-421F-9359-FB5BE53B1857}"/>
                  </a:ext>
                </a:extLst>
              </p:cNvPr>
              <p:cNvSpPr/>
              <p:nvPr/>
            </p:nvSpPr>
            <p:spPr>
              <a:xfrm>
                <a:off x="2867835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18" name="평행 사변형 117">
                <a:extLst>
                  <a:ext uri="{FF2B5EF4-FFF2-40B4-BE49-F238E27FC236}">
                    <a16:creationId xmlns:a16="http://schemas.microsoft.com/office/drawing/2014/main" id="{FEA6567E-F6B7-4BED-BDFC-6EC4AA0900BA}"/>
                  </a:ext>
                </a:extLst>
              </p:cNvPr>
              <p:cNvSpPr/>
              <p:nvPr/>
            </p:nvSpPr>
            <p:spPr>
              <a:xfrm>
                <a:off x="3060001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19" name="평행 사변형 118">
                <a:extLst>
                  <a:ext uri="{FF2B5EF4-FFF2-40B4-BE49-F238E27FC236}">
                    <a16:creationId xmlns:a16="http://schemas.microsoft.com/office/drawing/2014/main" id="{B8FB8027-CE8B-4DCF-84DA-1C4F5409942E}"/>
                  </a:ext>
                </a:extLst>
              </p:cNvPr>
              <p:cNvSpPr/>
              <p:nvPr/>
            </p:nvSpPr>
            <p:spPr>
              <a:xfrm>
                <a:off x="3256052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0" name="평행 사변형 119">
                <a:extLst>
                  <a:ext uri="{FF2B5EF4-FFF2-40B4-BE49-F238E27FC236}">
                    <a16:creationId xmlns:a16="http://schemas.microsoft.com/office/drawing/2014/main" id="{730BF4C7-7B34-44B2-9093-B5BD9AC7BCDA}"/>
                  </a:ext>
                </a:extLst>
              </p:cNvPr>
              <p:cNvSpPr/>
              <p:nvPr/>
            </p:nvSpPr>
            <p:spPr>
              <a:xfrm>
                <a:off x="3448396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1" name="평행 사변형 120">
                <a:extLst>
                  <a:ext uri="{FF2B5EF4-FFF2-40B4-BE49-F238E27FC236}">
                    <a16:creationId xmlns:a16="http://schemas.microsoft.com/office/drawing/2014/main" id="{3332846C-16BB-4F1F-B995-C8B4FA15E030}"/>
                  </a:ext>
                </a:extLst>
              </p:cNvPr>
              <p:cNvSpPr/>
              <p:nvPr/>
            </p:nvSpPr>
            <p:spPr>
              <a:xfrm>
                <a:off x="3644447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2" name="평행 사변형 121">
                <a:extLst>
                  <a:ext uri="{FF2B5EF4-FFF2-40B4-BE49-F238E27FC236}">
                    <a16:creationId xmlns:a16="http://schemas.microsoft.com/office/drawing/2014/main" id="{39CFBC84-E77A-45DA-92FD-B5EA8290D942}"/>
                  </a:ext>
                </a:extLst>
              </p:cNvPr>
              <p:cNvSpPr/>
              <p:nvPr/>
            </p:nvSpPr>
            <p:spPr>
              <a:xfrm>
                <a:off x="3829501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3" name="평행 사변형 122">
                <a:extLst>
                  <a:ext uri="{FF2B5EF4-FFF2-40B4-BE49-F238E27FC236}">
                    <a16:creationId xmlns:a16="http://schemas.microsoft.com/office/drawing/2014/main" id="{66CA3E7F-7E62-4A0E-A212-B5109AA20F4C}"/>
                  </a:ext>
                </a:extLst>
              </p:cNvPr>
              <p:cNvSpPr/>
              <p:nvPr/>
            </p:nvSpPr>
            <p:spPr>
              <a:xfrm>
                <a:off x="4025552" y="4452324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4" name="직사각형 123">
                <a:extLst>
                  <a:ext uri="{FF2B5EF4-FFF2-40B4-BE49-F238E27FC236}">
                    <a16:creationId xmlns:a16="http://schemas.microsoft.com/office/drawing/2014/main" id="{23131E46-4407-44C3-84EF-DF3E70D10705}"/>
                  </a:ext>
                </a:extLst>
              </p:cNvPr>
              <p:cNvSpPr/>
              <p:nvPr/>
            </p:nvSpPr>
            <p:spPr>
              <a:xfrm flipH="1">
                <a:off x="2095349" y="4680356"/>
                <a:ext cx="2279650" cy="19151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5" name="평행 사변형 124">
                <a:extLst>
                  <a:ext uri="{FF2B5EF4-FFF2-40B4-BE49-F238E27FC236}">
                    <a16:creationId xmlns:a16="http://schemas.microsoft.com/office/drawing/2014/main" id="{F25783D8-8FCF-4667-8BE6-5251DBDE2A9A}"/>
                  </a:ext>
                </a:extLst>
              </p:cNvPr>
              <p:cNvSpPr/>
              <p:nvPr/>
            </p:nvSpPr>
            <p:spPr>
              <a:xfrm flipH="1">
                <a:off x="4027982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6" name="평행 사변형 125">
                <a:extLst>
                  <a:ext uri="{FF2B5EF4-FFF2-40B4-BE49-F238E27FC236}">
                    <a16:creationId xmlns:a16="http://schemas.microsoft.com/office/drawing/2014/main" id="{876EA851-EF73-419D-93BB-87A719C6A982}"/>
                  </a:ext>
                </a:extLst>
              </p:cNvPr>
              <p:cNvSpPr/>
              <p:nvPr/>
            </p:nvSpPr>
            <p:spPr>
              <a:xfrm flipH="1">
                <a:off x="3831931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7" name="평행 사변형 126">
                <a:extLst>
                  <a:ext uri="{FF2B5EF4-FFF2-40B4-BE49-F238E27FC236}">
                    <a16:creationId xmlns:a16="http://schemas.microsoft.com/office/drawing/2014/main" id="{77C41963-A271-4BAC-8F66-9E022695A6F7}"/>
                  </a:ext>
                </a:extLst>
              </p:cNvPr>
              <p:cNvSpPr/>
              <p:nvPr/>
            </p:nvSpPr>
            <p:spPr>
              <a:xfrm flipH="1">
                <a:off x="3639587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8" name="평행 사변형 127">
                <a:extLst>
                  <a:ext uri="{FF2B5EF4-FFF2-40B4-BE49-F238E27FC236}">
                    <a16:creationId xmlns:a16="http://schemas.microsoft.com/office/drawing/2014/main" id="{2B01EB7F-8777-4861-B0DC-5CAC8CF365A3}"/>
                  </a:ext>
                </a:extLst>
              </p:cNvPr>
              <p:cNvSpPr/>
              <p:nvPr/>
            </p:nvSpPr>
            <p:spPr>
              <a:xfrm flipH="1">
                <a:off x="3443536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9" name="평행 사변형 128">
                <a:extLst>
                  <a:ext uri="{FF2B5EF4-FFF2-40B4-BE49-F238E27FC236}">
                    <a16:creationId xmlns:a16="http://schemas.microsoft.com/office/drawing/2014/main" id="{0299B987-8CF6-474A-928D-D551820ED30A}"/>
                  </a:ext>
                </a:extLst>
              </p:cNvPr>
              <p:cNvSpPr/>
              <p:nvPr/>
            </p:nvSpPr>
            <p:spPr>
              <a:xfrm flipH="1">
                <a:off x="3251370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0" name="평행 사변형 129">
                <a:extLst>
                  <a:ext uri="{FF2B5EF4-FFF2-40B4-BE49-F238E27FC236}">
                    <a16:creationId xmlns:a16="http://schemas.microsoft.com/office/drawing/2014/main" id="{4C768665-AF4E-4565-AE29-C2E81B0C9E35}"/>
                  </a:ext>
                </a:extLst>
              </p:cNvPr>
              <p:cNvSpPr/>
              <p:nvPr/>
            </p:nvSpPr>
            <p:spPr>
              <a:xfrm flipH="1">
                <a:off x="3055319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1" name="평행 사변형 130">
                <a:extLst>
                  <a:ext uri="{FF2B5EF4-FFF2-40B4-BE49-F238E27FC236}">
                    <a16:creationId xmlns:a16="http://schemas.microsoft.com/office/drawing/2014/main" id="{88078DEB-10F1-4EA4-BD3E-180BEDD31006}"/>
                  </a:ext>
                </a:extLst>
              </p:cNvPr>
              <p:cNvSpPr/>
              <p:nvPr/>
            </p:nvSpPr>
            <p:spPr>
              <a:xfrm flipH="1">
                <a:off x="2862975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2" name="평행 사변형 131">
                <a:extLst>
                  <a:ext uri="{FF2B5EF4-FFF2-40B4-BE49-F238E27FC236}">
                    <a16:creationId xmlns:a16="http://schemas.microsoft.com/office/drawing/2014/main" id="{326BEB11-F155-459F-97E3-EF3DB66E9BBB}"/>
                  </a:ext>
                </a:extLst>
              </p:cNvPr>
              <p:cNvSpPr/>
              <p:nvPr/>
            </p:nvSpPr>
            <p:spPr>
              <a:xfrm flipH="1">
                <a:off x="2666924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3" name="평행 사변형 132">
                <a:extLst>
                  <a:ext uri="{FF2B5EF4-FFF2-40B4-BE49-F238E27FC236}">
                    <a16:creationId xmlns:a16="http://schemas.microsoft.com/office/drawing/2014/main" id="{95A8BB23-A72A-4721-AFDB-82B1C9ED5804}"/>
                  </a:ext>
                </a:extLst>
              </p:cNvPr>
              <p:cNvSpPr/>
              <p:nvPr/>
            </p:nvSpPr>
            <p:spPr>
              <a:xfrm flipH="1">
                <a:off x="2481870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4" name="평행 사변형 133">
                <a:extLst>
                  <a:ext uri="{FF2B5EF4-FFF2-40B4-BE49-F238E27FC236}">
                    <a16:creationId xmlns:a16="http://schemas.microsoft.com/office/drawing/2014/main" id="{44C5F6FF-10AA-4115-B20C-939540C437A8}"/>
                  </a:ext>
                </a:extLst>
              </p:cNvPr>
              <p:cNvSpPr/>
              <p:nvPr/>
            </p:nvSpPr>
            <p:spPr>
              <a:xfrm flipH="1">
                <a:off x="2285819" y="4680356"/>
                <a:ext cx="179855" cy="19190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5" name="직사각형 134">
                <a:extLst>
                  <a:ext uri="{FF2B5EF4-FFF2-40B4-BE49-F238E27FC236}">
                    <a16:creationId xmlns:a16="http://schemas.microsoft.com/office/drawing/2014/main" id="{807BD8C6-8C64-48E2-87B5-07FED718DE43}"/>
                  </a:ext>
                </a:extLst>
              </p:cNvPr>
              <p:cNvSpPr/>
              <p:nvPr/>
            </p:nvSpPr>
            <p:spPr>
              <a:xfrm>
                <a:off x="2095349" y="5004519"/>
                <a:ext cx="2279650" cy="1522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E7A75DF-836D-4BCE-B9CC-848CB45FEC9E}"/>
                  </a:ext>
                </a:extLst>
              </p:cNvPr>
              <p:cNvSpPr txBox="1"/>
              <p:nvPr/>
            </p:nvSpPr>
            <p:spPr>
              <a:xfrm>
                <a:off x="2944142" y="5139254"/>
                <a:ext cx="1201240" cy="359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/>
                  <a:t>Visible light</a:t>
                </a:r>
                <a:endParaRPr lang="ko-KR" altLang="en-US" sz="1400" dirty="0"/>
              </a:p>
            </p:txBody>
          </p:sp>
          <p:sp>
            <p:nvSpPr>
              <p:cNvPr id="137" name="사다리꼴 136">
                <a:extLst>
                  <a:ext uri="{FF2B5EF4-FFF2-40B4-BE49-F238E27FC236}">
                    <a16:creationId xmlns:a16="http://schemas.microsoft.com/office/drawing/2014/main" id="{F3029C19-D559-46B8-BD3E-B017224630B5}"/>
                  </a:ext>
                </a:extLst>
              </p:cNvPr>
              <p:cNvSpPr/>
              <p:nvPr/>
            </p:nvSpPr>
            <p:spPr>
              <a:xfrm rot="10800000">
                <a:off x="3166054" y="5791587"/>
                <a:ext cx="367574" cy="199859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8" name="직사각형 137">
                <a:extLst>
                  <a:ext uri="{FF2B5EF4-FFF2-40B4-BE49-F238E27FC236}">
                    <a16:creationId xmlns:a16="http://schemas.microsoft.com/office/drawing/2014/main" id="{C4C95032-CE1E-46A9-AF0F-C7470280F257}"/>
                  </a:ext>
                </a:extLst>
              </p:cNvPr>
              <p:cNvSpPr/>
              <p:nvPr/>
            </p:nvSpPr>
            <p:spPr>
              <a:xfrm>
                <a:off x="3048179" y="5990874"/>
                <a:ext cx="634081" cy="231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cxnSp>
            <p:nvCxnSpPr>
              <p:cNvPr id="139" name="직선 화살표 연결선 138">
                <a:extLst>
                  <a:ext uri="{FF2B5EF4-FFF2-40B4-BE49-F238E27FC236}">
                    <a16:creationId xmlns:a16="http://schemas.microsoft.com/office/drawing/2014/main" id="{2AC1567F-6AE5-470F-8C9C-C90D598A6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8442" y="4428079"/>
                <a:ext cx="166942" cy="168560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0" name="직선 화살표 연결선 139">
                <a:extLst>
                  <a:ext uri="{FF2B5EF4-FFF2-40B4-BE49-F238E27FC236}">
                    <a16:creationId xmlns:a16="http://schemas.microsoft.com/office/drawing/2014/main" id="{15682223-FFDF-475F-88BE-F4FCFED23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8442" y="4596639"/>
                <a:ext cx="122812" cy="127286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1" name="직선 화살표 연결선 140">
                <a:extLst>
                  <a:ext uri="{FF2B5EF4-FFF2-40B4-BE49-F238E27FC236}">
                    <a16:creationId xmlns:a16="http://schemas.microsoft.com/office/drawing/2014/main" id="{3F16B146-0E60-40D6-9B5B-835393E89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8442" y="4596639"/>
                <a:ext cx="139077" cy="69557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2" name="직선 화살표 연결선 141">
                <a:extLst>
                  <a:ext uri="{FF2B5EF4-FFF2-40B4-BE49-F238E27FC236}">
                    <a16:creationId xmlns:a16="http://schemas.microsoft.com/office/drawing/2014/main" id="{76E3C049-4704-4F5E-8ECC-D4ADBA2FB6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3582" y="4721562"/>
                <a:ext cx="127672" cy="84059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43" name="평행 사변형 142">
                <a:extLst>
                  <a:ext uri="{FF2B5EF4-FFF2-40B4-BE49-F238E27FC236}">
                    <a16:creationId xmlns:a16="http://schemas.microsoft.com/office/drawing/2014/main" id="{CA33C17A-6EE1-4B7E-83B4-09A23FA91F69}"/>
                  </a:ext>
                </a:extLst>
              </p:cNvPr>
              <p:cNvSpPr/>
              <p:nvPr/>
            </p:nvSpPr>
            <p:spPr>
              <a:xfrm>
                <a:off x="4900364" y="4233344"/>
                <a:ext cx="424161" cy="1012561"/>
              </a:xfrm>
              <a:prstGeom prst="parallelogram">
                <a:avLst>
                  <a:gd name="adj" fmla="val 42965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cxnSp>
            <p:nvCxnSpPr>
              <p:cNvPr id="144" name="직선 화살표 연결선 143">
                <a:extLst>
                  <a:ext uri="{FF2B5EF4-FFF2-40B4-BE49-F238E27FC236}">
                    <a16:creationId xmlns:a16="http://schemas.microsoft.com/office/drawing/2014/main" id="{CB4E0A88-2450-48E4-A853-7BB95362E9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5937" y="3962516"/>
                <a:ext cx="392331" cy="364023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45" name="타원 144">
                <a:extLst>
                  <a:ext uri="{FF2B5EF4-FFF2-40B4-BE49-F238E27FC236}">
                    <a16:creationId xmlns:a16="http://schemas.microsoft.com/office/drawing/2014/main" id="{098CB72E-37D1-4981-AF88-9225D9273C4A}"/>
                  </a:ext>
                </a:extLst>
              </p:cNvPr>
              <p:cNvSpPr/>
              <p:nvPr/>
            </p:nvSpPr>
            <p:spPr>
              <a:xfrm>
                <a:off x="5468268" y="3869711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sp>
            <p:nvSpPr>
              <p:cNvPr id="146" name="평행 사변형 145">
                <a:extLst>
                  <a:ext uri="{FF2B5EF4-FFF2-40B4-BE49-F238E27FC236}">
                    <a16:creationId xmlns:a16="http://schemas.microsoft.com/office/drawing/2014/main" id="{82A94473-592B-4174-ABF1-F72247F4427F}"/>
                  </a:ext>
                </a:extLst>
              </p:cNvPr>
              <p:cNvSpPr/>
              <p:nvPr/>
            </p:nvSpPr>
            <p:spPr>
              <a:xfrm>
                <a:off x="5249802" y="4233343"/>
                <a:ext cx="424161" cy="1012561"/>
              </a:xfrm>
              <a:prstGeom prst="parallelogram">
                <a:avLst>
                  <a:gd name="adj" fmla="val 42965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7" name="평행 사변형 146">
                <a:extLst>
                  <a:ext uri="{FF2B5EF4-FFF2-40B4-BE49-F238E27FC236}">
                    <a16:creationId xmlns:a16="http://schemas.microsoft.com/office/drawing/2014/main" id="{06BEC3BD-A146-4E54-89FC-DFBCC47500C7}"/>
                  </a:ext>
                </a:extLst>
              </p:cNvPr>
              <p:cNvSpPr/>
              <p:nvPr/>
            </p:nvSpPr>
            <p:spPr>
              <a:xfrm>
                <a:off x="5605625" y="4233343"/>
                <a:ext cx="424161" cy="1012561"/>
              </a:xfrm>
              <a:prstGeom prst="parallelogram">
                <a:avLst>
                  <a:gd name="adj" fmla="val 42965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8" name="원호 147">
                <a:extLst>
                  <a:ext uri="{FF2B5EF4-FFF2-40B4-BE49-F238E27FC236}">
                    <a16:creationId xmlns:a16="http://schemas.microsoft.com/office/drawing/2014/main" id="{48D5F1CB-0838-486B-8CE3-D8B548B22A29}"/>
                  </a:ext>
                </a:extLst>
              </p:cNvPr>
              <p:cNvSpPr/>
              <p:nvPr/>
            </p:nvSpPr>
            <p:spPr>
              <a:xfrm rot="3592395">
                <a:off x="4864337" y="4467169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9" name="원호 148">
                <a:extLst>
                  <a:ext uri="{FF2B5EF4-FFF2-40B4-BE49-F238E27FC236}">
                    <a16:creationId xmlns:a16="http://schemas.microsoft.com/office/drawing/2014/main" id="{D9E63601-DBBD-4A9B-98DC-981F4BA81BEB}"/>
                  </a:ext>
                </a:extLst>
              </p:cNvPr>
              <p:cNvSpPr/>
              <p:nvPr/>
            </p:nvSpPr>
            <p:spPr>
              <a:xfrm rot="4176107">
                <a:off x="4814267" y="4489644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0" name="원호 149">
                <a:extLst>
                  <a:ext uri="{FF2B5EF4-FFF2-40B4-BE49-F238E27FC236}">
                    <a16:creationId xmlns:a16="http://schemas.microsoft.com/office/drawing/2014/main" id="{DB60A486-92C4-45D1-9281-FD11041A55B3}"/>
                  </a:ext>
                </a:extLst>
              </p:cNvPr>
              <p:cNvSpPr/>
              <p:nvPr/>
            </p:nvSpPr>
            <p:spPr>
              <a:xfrm rot="18159513">
                <a:off x="4814268" y="4593982"/>
                <a:ext cx="657394" cy="324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1" name="원호 150">
                <a:extLst>
                  <a:ext uri="{FF2B5EF4-FFF2-40B4-BE49-F238E27FC236}">
                    <a16:creationId xmlns:a16="http://schemas.microsoft.com/office/drawing/2014/main" id="{32012D7F-32C3-454C-9C72-B93258A5CD34}"/>
                  </a:ext>
                </a:extLst>
              </p:cNvPr>
              <p:cNvSpPr/>
              <p:nvPr/>
            </p:nvSpPr>
            <p:spPr>
              <a:xfrm rot="17939982">
                <a:off x="4767052" y="4693626"/>
                <a:ext cx="741670" cy="361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2" name="원호 151">
                <a:extLst>
                  <a:ext uri="{FF2B5EF4-FFF2-40B4-BE49-F238E27FC236}">
                    <a16:creationId xmlns:a16="http://schemas.microsoft.com/office/drawing/2014/main" id="{8955DAEF-26F5-43CA-846B-E4446A4AABA9}"/>
                  </a:ext>
                </a:extLst>
              </p:cNvPr>
              <p:cNvSpPr/>
              <p:nvPr/>
            </p:nvSpPr>
            <p:spPr>
              <a:xfrm rot="18382172">
                <a:off x="4725957" y="4676874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3" name="원호 152">
                <a:extLst>
                  <a:ext uri="{FF2B5EF4-FFF2-40B4-BE49-F238E27FC236}">
                    <a16:creationId xmlns:a16="http://schemas.microsoft.com/office/drawing/2014/main" id="{FB669F16-83D1-4D6E-967A-D01A0A771080}"/>
                  </a:ext>
                </a:extLst>
              </p:cNvPr>
              <p:cNvSpPr/>
              <p:nvPr/>
            </p:nvSpPr>
            <p:spPr>
              <a:xfrm rot="18382172">
                <a:off x="4740546" y="4605403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4" name="원호 153">
                <a:extLst>
                  <a:ext uri="{FF2B5EF4-FFF2-40B4-BE49-F238E27FC236}">
                    <a16:creationId xmlns:a16="http://schemas.microsoft.com/office/drawing/2014/main" id="{300921BC-D519-493B-8F08-302944CE9624}"/>
                  </a:ext>
                </a:extLst>
              </p:cNvPr>
              <p:cNvSpPr/>
              <p:nvPr/>
            </p:nvSpPr>
            <p:spPr>
              <a:xfrm rot="3592395">
                <a:off x="4813496" y="4744379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5" name="원호 154">
                <a:extLst>
                  <a:ext uri="{FF2B5EF4-FFF2-40B4-BE49-F238E27FC236}">
                    <a16:creationId xmlns:a16="http://schemas.microsoft.com/office/drawing/2014/main" id="{60F8B0F0-1D56-4B40-95FE-F495F99724B9}"/>
                  </a:ext>
                </a:extLst>
              </p:cNvPr>
              <p:cNvSpPr/>
              <p:nvPr/>
            </p:nvSpPr>
            <p:spPr>
              <a:xfrm rot="4176107">
                <a:off x="4763426" y="4766854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6" name="원호 155">
                <a:extLst>
                  <a:ext uri="{FF2B5EF4-FFF2-40B4-BE49-F238E27FC236}">
                    <a16:creationId xmlns:a16="http://schemas.microsoft.com/office/drawing/2014/main" id="{6387BEC9-6D7E-4511-AB5D-1B378B3CF8D9}"/>
                  </a:ext>
                </a:extLst>
              </p:cNvPr>
              <p:cNvSpPr/>
              <p:nvPr/>
            </p:nvSpPr>
            <p:spPr>
              <a:xfrm rot="3592395">
                <a:off x="4809981" y="4790726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7" name="원호 156">
                <a:extLst>
                  <a:ext uri="{FF2B5EF4-FFF2-40B4-BE49-F238E27FC236}">
                    <a16:creationId xmlns:a16="http://schemas.microsoft.com/office/drawing/2014/main" id="{E7AD31D0-F4FE-48D3-84DD-F19EDAD1DE08}"/>
                  </a:ext>
                </a:extLst>
              </p:cNvPr>
              <p:cNvSpPr/>
              <p:nvPr/>
            </p:nvSpPr>
            <p:spPr>
              <a:xfrm rot="4176107">
                <a:off x="4759911" y="4813201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8" name="원호 157">
                <a:extLst>
                  <a:ext uri="{FF2B5EF4-FFF2-40B4-BE49-F238E27FC236}">
                    <a16:creationId xmlns:a16="http://schemas.microsoft.com/office/drawing/2014/main" id="{279E5A2E-750F-426C-934E-2F5C4949301A}"/>
                  </a:ext>
                </a:extLst>
              </p:cNvPr>
              <p:cNvSpPr/>
              <p:nvPr/>
            </p:nvSpPr>
            <p:spPr>
              <a:xfrm rot="3592395">
                <a:off x="4793883" y="4826618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9" name="원호 158">
                <a:extLst>
                  <a:ext uri="{FF2B5EF4-FFF2-40B4-BE49-F238E27FC236}">
                    <a16:creationId xmlns:a16="http://schemas.microsoft.com/office/drawing/2014/main" id="{D7703508-D78F-4EED-8E7F-44D53269435D}"/>
                  </a:ext>
                </a:extLst>
              </p:cNvPr>
              <p:cNvSpPr/>
              <p:nvPr/>
            </p:nvSpPr>
            <p:spPr>
              <a:xfrm rot="4176107">
                <a:off x="4743813" y="4849093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0" name="원호 159">
                <a:extLst>
                  <a:ext uri="{FF2B5EF4-FFF2-40B4-BE49-F238E27FC236}">
                    <a16:creationId xmlns:a16="http://schemas.microsoft.com/office/drawing/2014/main" id="{6756A927-0DE1-496F-9F8B-ACCC0CF30728}"/>
                  </a:ext>
                </a:extLst>
              </p:cNvPr>
              <p:cNvSpPr/>
              <p:nvPr/>
            </p:nvSpPr>
            <p:spPr>
              <a:xfrm rot="3592395">
                <a:off x="4783763" y="4910300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1" name="원호 160">
                <a:extLst>
                  <a:ext uri="{FF2B5EF4-FFF2-40B4-BE49-F238E27FC236}">
                    <a16:creationId xmlns:a16="http://schemas.microsoft.com/office/drawing/2014/main" id="{A6632685-1AA8-485D-BE73-417D12CA6B55}"/>
                  </a:ext>
                </a:extLst>
              </p:cNvPr>
              <p:cNvSpPr/>
              <p:nvPr/>
            </p:nvSpPr>
            <p:spPr>
              <a:xfrm rot="4176107">
                <a:off x="4733693" y="4932775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2" name="원호 161">
                <a:extLst>
                  <a:ext uri="{FF2B5EF4-FFF2-40B4-BE49-F238E27FC236}">
                    <a16:creationId xmlns:a16="http://schemas.microsoft.com/office/drawing/2014/main" id="{3044C3AE-BB1B-45B8-9490-FF25A3194B86}"/>
                  </a:ext>
                </a:extLst>
              </p:cNvPr>
              <p:cNvSpPr/>
              <p:nvPr/>
            </p:nvSpPr>
            <p:spPr>
              <a:xfrm rot="18159513">
                <a:off x="4756282" y="4865935"/>
                <a:ext cx="657394" cy="324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3" name="원호 162">
                <a:extLst>
                  <a:ext uri="{FF2B5EF4-FFF2-40B4-BE49-F238E27FC236}">
                    <a16:creationId xmlns:a16="http://schemas.microsoft.com/office/drawing/2014/main" id="{5ABAC69A-01E3-4088-B13A-C28B1CA1468D}"/>
                  </a:ext>
                </a:extLst>
              </p:cNvPr>
              <p:cNvSpPr/>
              <p:nvPr/>
            </p:nvSpPr>
            <p:spPr>
              <a:xfrm rot="17939982">
                <a:off x="4709066" y="4965579"/>
                <a:ext cx="741670" cy="361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4" name="원호 163">
                <a:extLst>
                  <a:ext uri="{FF2B5EF4-FFF2-40B4-BE49-F238E27FC236}">
                    <a16:creationId xmlns:a16="http://schemas.microsoft.com/office/drawing/2014/main" id="{FDB32DE3-3528-491C-B8CC-5134368D6A59}"/>
                  </a:ext>
                </a:extLst>
              </p:cNvPr>
              <p:cNvSpPr/>
              <p:nvPr/>
            </p:nvSpPr>
            <p:spPr>
              <a:xfrm rot="18382172">
                <a:off x="4667971" y="4948827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5" name="원호 164">
                <a:extLst>
                  <a:ext uri="{FF2B5EF4-FFF2-40B4-BE49-F238E27FC236}">
                    <a16:creationId xmlns:a16="http://schemas.microsoft.com/office/drawing/2014/main" id="{91D95313-E303-4371-A41A-38DCAEDC2EA8}"/>
                  </a:ext>
                </a:extLst>
              </p:cNvPr>
              <p:cNvSpPr/>
              <p:nvPr/>
            </p:nvSpPr>
            <p:spPr>
              <a:xfrm rot="18382172">
                <a:off x="4682560" y="4877356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6" name="원호 165">
                <a:extLst>
                  <a:ext uri="{FF2B5EF4-FFF2-40B4-BE49-F238E27FC236}">
                    <a16:creationId xmlns:a16="http://schemas.microsoft.com/office/drawing/2014/main" id="{F926A2E6-6837-40AA-B5D5-BC0A538946EE}"/>
                  </a:ext>
                </a:extLst>
              </p:cNvPr>
              <p:cNvSpPr/>
              <p:nvPr/>
            </p:nvSpPr>
            <p:spPr>
              <a:xfrm rot="18159513">
                <a:off x="4742295" y="4965384"/>
                <a:ext cx="657394" cy="324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7" name="원호 166">
                <a:extLst>
                  <a:ext uri="{FF2B5EF4-FFF2-40B4-BE49-F238E27FC236}">
                    <a16:creationId xmlns:a16="http://schemas.microsoft.com/office/drawing/2014/main" id="{8CC3DB21-7227-4831-B73C-0BAFCBFB335A}"/>
                  </a:ext>
                </a:extLst>
              </p:cNvPr>
              <p:cNvSpPr/>
              <p:nvPr/>
            </p:nvSpPr>
            <p:spPr>
              <a:xfrm rot="17939982">
                <a:off x="4695079" y="5065028"/>
                <a:ext cx="741670" cy="361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8" name="원호 167">
                <a:extLst>
                  <a:ext uri="{FF2B5EF4-FFF2-40B4-BE49-F238E27FC236}">
                    <a16:creationId xmlns:a16="http://schemas.microsoft.com/office/drawing/2014/main" id="{323420C5-4582-44E2-9A64-8C8403F4561F}"/>
                  </a:ext>
                </a:extLst>
              </p:cNvPr>
              <p:cNvSpPr/>
              <p:nvPr/>
            </p:nvSpPr>
            <p:spPr>
              <a:xfrm rot="18382172">
                <a:off x="4653984" y="5048276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69" name="원호 168">
                <a:extLst>
                  <a:ext uri="{FF2B5EF4-FFF2-40B4-BE49-F238E27FC236}">
                    <a16:creationId xmlns:a16="http://schemas.microsoft.com/office/drawing/2014/main" id="{5A5105E9-0D2F-4C24-A248-C68F51501F45}"/>
                  </a:ext>
                </a:extLst>
              </p:cNvPr>
              <p:cNvSpPr/>
              <p:nvPr/>
            </p:nvSpPr>
            <p:spPr>
              <a:xfrm rot="18382172">
                <a:off x="4668573" y="4976805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0" name="원호 169">
                <a:extLst>
                  <a:ext uri="{FF2B5EF4-FFF2-40B4-BE49-F238E27FC236}">
                    <a16:creationId xmlns:a16="http://schemas.microsoft.com/office/drawing/2014/main" id="{4180C36C-E25E-4C16-B811-9F9E32DFCEAE}"/>
                  </a:ext>
                </a:extLst>
              </p:cNvPr>
              <p:cNvSpPr/>
              <p:nvPr/>
            </p:nvSpPr>
            <p:spPr>
              <a:xfrm rot="18159513">
                <a:off x="4733519" y="5015542"/>
                <a:ext cx="657394" cy="324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1" name="원호 170">
                <a:extLst>
                  <a:ext uri="{FF2B5EF4-FFF2-40B4-BE49-F238E27FC236}">
                    <a16:creationId xmlns:a16="http://schemas.microsoft.com/office/drawing/2014/main" id="{698DDCBD-5699-49A2-B381-7D84FBBFF668}"/>
                  </a:ext>
                </a:extLst>
              </p:cNvPr>
              <p:cNvSpPr/>
              <p:nvPr/>
            </p:nvSpPr>
            <p:spPr>
              <a:xfrm rot="17939982">
                <a:off x="4686303" y="5115186"/>
                <a:ext cx="741670" cy="361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2" name="원호 171">
                <a:extLst>
                  <a:ext uri="{FF2B5EF4-FFF2-40B4-BE49-F238E27FC236}">
                    <a16:creationId xmlns:a16="http://schemas.microsoft.com/office/drawing/2014/main" id="{06E0B1EC-0FC4-4611-85A7-E03AB64D122F}"/>
                  </a:ext>
                </a:extLst>
              </p:cNvPr>
              <p:cNvSpPr/>
              <p:nvPr/>
            </p:nvSpPr>
            <p:spPr>
              <a:xfrm rot="18382172">
                <a:off x="4645208" y="5098434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3" name="원호 172">
                <a:extLst>
                  <a:ext uri="{FF2B5EF4-FFF2-40B4-BE49-F238E27FC236}">
                    <a16:creationId xmlns:a16="http://schemas.microsoft.com/office/drawing/2014/main" id="{A6565E37-C3C2-44E3-BFB1-BF89C0E7E8BB}"/>
                  </a:ext>
                </a:extLst>
              </p:cNvPr>
              <p:cNvSpPr/>
              <p:nvPr/>
            </p:nvSpPr>
            <p:spPr>
              <a:xfrm rot="18382172">
                <a:off x="4659797" y="5026963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4" name="원호 173">
                <a:extLst>
                  <a:ext uri="{FF2B5EF4-FFF2-40B4-BE49-F238E27FC236}">
                    <a16:creationId xmlns:a16="http://schemas.microsoft.com/office/drawing/2014/main" id="{D9C1E6AB-D18F-4715-B438-1D784A3023E8}"/>
                  </a:ext>
                </a:extLst>
              </p:cNvPr>
              <p:cNvSpPr/>
              <p:nvPr/>
            </p:nvSpPr>
            <p:spPr>
              <a:xfrm rot="18159513">
                <a:off x="4745240" y="4931472"/>
                <a:ext cx="657394" cy="324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5" name="원호 174">
                <a:extLst>
                  <a:ext uri="{FF2B5EF4-FFF2-40B4-BE49-F238E27FC236}">
                    <a16:creationId xmlns:a16="http://schemas.microsoft.com/office/drawing/2014/main" id="{AAE1DB63-B896-43FF-B63E-209B4827364A}"/>
                  </a:ext>
                </a:extLst>
              </p:cNvPr>
              <p:cNvSpPr/>
              <p:nvPr/>
            </p:nvSpPr>
            <p:spPr>
              <a:xfrm rot="17939982">
                <a:off x="4698024" y="5031116"/>
                <a:ext cx="741670" cy="361522"/>
              </a:xfrm>
              <a:prstGeom prst="arc">
                <a:avLst>
                  <a:gd name="adj1" fmla="val 16386553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6" name="원호 175">
                <a:extLst>
                  <a:ext uri="{FF2B5EF4-FFF2-40B4-BE49-F238E27FC236}">
                    <a16:creationId xmlns:a16="http://schemas.microsoft.com/office/drawing/2014/main" id="{36738D17-D8F2-4ABD-B747-9B0344D54DA4}"/>
                  </a:ext>
                </a:extLst>
              </p:cNvPr>
              <p:cNvSpPr/>
              <p:nvPr/>
            </p:nvSpPr>
            <p:spPr>
              <a:xfrm rot="18382172">
                <a:off x="4656929" y="5014364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7" name="원호 176">
                <a:extLst>
                  <a:ext uri="{FF2B5EF4-FFF2-40B4-BE49-F238E27FC236}">
                    <a16:creationId xmlns:a16="http://schemas.microsoft.com/office/drawing/2014/main" id="{F7B99DF3-4878-4B6D-BD90-F53F00698980}"/>
                  </a:ext>
                </a:extLst>
              </p:cNvPr>
              <p:cNvSpPr/>
              <p:nvPr/>
            </p:nvSpPr>
            <p:spPr>
              <a:xfrm rot="18382172">
                <a:off x="4671518" y="4942893"/>
                <a:ext cx="741670" cy="361522"/>
              </a:xfrm>
              <a:prstGeom prst="arc">
                <a:avLst>
                  <a:gd name="adj1" fmla="val 17602126"/>
                  <a:gd name="adj2" fmla="val 2117952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8" name="원호 177">
                <a:extLst>
                  <a:ext uri="{FF2B5EF4-FFF2-40B4-BE49-F238E27FC236}">
                    <a16:creationId xmlns:a16="http://schemas.microsoft.com/office/drawing/2014/main" id="{723CD185-D009-43F8-A2E3-939FB05C43B1}"/>
                  </a:ext>
                </a:extLst>
              </p:cNvPr>
              <p:cNvSpPr/>
              <p:nvPr/>
            </p:nvSpPr>
            <p:spPr>
              <a:xfrm rot="3592395">
                <a:off x="4762329" y="5026938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9" name="원호 178">
                <a:extLst>
                  <a:ext uri="{FF2B5EF4-FFF2-40B4-BE49-F238E27FC236}">
                    <a16:creationId xmlns:a16="http://schemas.microsoft.com/office/drawing/2014/main" id="{7F827B3F-C34F-4C54-972D-E030467F4E16}"/>
                  </a:ext>
                </a:extLst>
              </p:cNvPr>
              <p:cNvSpPr/>
              <p:nvPr/>
            </p:nvSpPr>
            <p:spPr>
              <a:xfrm rot="4176107">
                <a:off x="4712259" y="5049413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0" name="원호 179">
                <a:extLst>
                  <a:ext uri="{FF2B5EF4-FFF2-40B4-BE49-F238E27FC236}">
                    <a16:creationId xmlns:a16="http://schemas.microsoft.com/office/drawing/2014/main" id="{967A65A5-E4BD-45F2-BD84-033B950D1F4B}"/>
                  </a:ext>
                </a:extLst>
              </p:cNvPr>
              <p:cNvSpPr/>
              <p:nvPr/>
            </p:nvSpPr>
            <p:spPr>
              <a:xfrm rot="3592395">
                <a:off x="4761201" y="5067239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1" name="원호 180">
                <a:extLst>
                  <a:ext uri="{FF2B5EF4-FFF2-40B4-BE49-F238E27FC236}">
                    <a16:creationId xmlns:a16="http://schemas.microsoft.com/office/drawing/2014/main" id="{140E7403-9464-4B36-B50E-E7530A1F9CBA}"/>
                  </a:ext>
                </a:extLst>
              </p:cNvPr>
              <p:cNvSpPr/>
              <p:nvPr/>
            </p:nvSpPr>
            <p:spPr>
              <a:xfrm rot="4176107">
                <a:off x="4711131" y="5089714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2" name="원호 181">
                <a:extLst>
                  <a:ext uri="{FF2B5EF4-FFF2-40B4-BE49-F238E27FC236}">
                    <a16:creationId xmlns:a16="http://schemas.microsoft.com/office/drawing/2014/main" id="{75902D78-803C-4826-AFC4-2B5A031C64CD}"/>
                  </a:ext>
                </a:extLst>
              </p:cNvPr>
              <p:cNvSpPr/>
              <p:nvPr/>
            </p:nvSpPr>
            <p:spPr>
              <a:xfrm rot="3592395">
                <a:off x="4747155" y="5074874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3" name="원호 182">
                <a:extLst>
                  <a:ext uri="{FF2B5EF4-FFF2-40B4-BE49-F238E27FC236}">
                    <a16:creationId xmlns:a16="http://schemas.microsoft.com/office/drawing/2014/main" id="{8B41A128-DCCA-482A-86A0-A4E118107606}"/>
                  </a:ext>
                </a:extLst>
              </p:cNvPr>
              <p:cNvSpPr/>
              <p:nvPr/>
            </p:nvSpPr>
            <p:spPr>
              <a:xfrm rot="4176107">
                <a:off x="4697085" y="5097349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4" name="원호 183">
                <a:extLst>
                  <a:ext uri="{FF2B5EF4-FFF2-40B4-BE49-F238E27FC236}">
                    <a16:creationId xmlns:a16="http://schemas.microsoft.com/office/drawing/2014/main" id="{8EE78728-8D8F-451C-9A5A-772868AB39D9}"/>
                  </a:ext>
                </a:extLst>
              </p:cNvPr>
              <p:cNvSpPr/>
              <p:nvPr/>
            </p:nvSpPr>
            <p:spPr>
              <a:xfrm rot="3592395">
                <a:off x="4749340" y="5108827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5" name="원호 184">
                <a:extLst>
                  <a:ext uri="{FF2B5EF4-FFF2-40B4-BE49-F238E27FC236}">
                    <a16:creationId xmlns:a16="http://schemas.microsoft.com/office/drawing/2014/main" id="{42CED6BA-E21B-47D7-8E60-0D573B8A9544}"/>
                  </a:ext>
                </a:extLst>
              </p:cNvPr>
              <p:cNvSpPr/>
              <p:nvPr/>
            </p:nvSpPr>
            <p:spPr>
              <a:xfrm rot="4176107">
                <a:off x="4699270" y="5131302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6" name="원호 185">
                <a:extLst>
                  <a:ext uri="{FF2B5EF4-FFF2-40B4-BE49-F238E27FC236}">
                    <a16:creationId xmlns:a16="http://schemas.microsoft.com/office/drawing/2014/main" id="{15291160-93C1-44C5-ADAA-D3A428E95B5C}"/>
                  </a:ext>
                </a:extLst>
              </p:cNvPr>
              <p:cNvSpPr/>
              <p:nvPr/>
            </p:nvSpPr>
            <p:spPr>
              <a:xfrm rot="4176107">
                <a:off x="4698306" y="5151521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7" name="원호 186">
                <a:extLst>
                  <a:ext uri="{FF2B5EF4-FFF2-40B4-BE49-F238E27FC236}">
                    <a16:creationId xmlns:a16="http://schemas.microsoft.com/office/drawing/2014/main" id="{37A54E04-4026-4792-BA21-EB5670F2CB0F}"/>
                  </a:ext>
                </a:extLst>
              </p:cNvPr>
              <p:cNvSpPr/>
              <p:nvPr/>
            </p:nvSpPr>
            <p:spPr>
              <a:xfrm rot="3592395">
                <a:off x="4734330" y="5136681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8" name="원호 187">
                <a:extLst>
                  <a:ext uri="{FF2B5EF4-FFF2-40B4-BE49-F238E27FC236}">
                    <a16:creationId xmlns:a16="http://schemas.microsoft.com/office/drawing/2014/main" id="{148D7D8D-1BF1-4AC8-8C00-70C2548155A2}"/>
                  </a:ext>
                </a:extLst>
              </p:cNvPr>
              <p:cNvSpPr/>
              <p:nvPr/>
            </p:nvSpPr>
            <p:spPr>
              <a:xfrm rot="4176107">
                <a:off x="4684260" y="5159156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9" name="원호 188">
                <a:extLst>
                  <a:ext uri="{FF2B5EF4-FFF2-40B4-BE49-F238E27FC236}">
                    <a16:creationId xmlns:a16="http://schemas.microsoft.com/office/drawing/2014/main" id="{F968B825-0445-4FC0-9ACE-257650E38ED4}"/>
                  </a:ext>
                </a:extLst>
              </p:cNvPr>
              <p:cNvSpPr/>
              <p:nvPr/>
            </p:nvSpPr>
            <p:spPr>
              <a:xfrm rot="3592395">
                <a:off x="4736515" y="5170634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0" name="원호 189">
                <a:extLst>
                  <a:ext uri="{FF2B5EF4-FFF2-40B4-BE49-F238E27FC236}">
                    <a16:creationId xmlns:a16="http://schemas.microsoft.com/office/drawing/2014/main" id="{EEB87600-9A76-42FC-8063-27BA82BAA694}"/>
                  </a:ext>
                </a:extLst>
              </p:cNvPr>
              <p:cNvSpPr/>
              <p:nvPr/>
            </p:nvSpPr>
            <p:spPr>
              <a:xfrm rot="4176107">
                <a:off x="4686445" y="5193109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1" name="원호 190">
                <a:extLst>
                  <a:ext uri="{FF2B5EF4-FFF2-40B4-BE49-F238E27FC236}">
                    <a16:creationId xmlns:a16="http://schemas.microsoft.com/office/drawing/2014/main" id="{26435367-954D-46B3-A4E5-707B2337230D}"/>
                  </a:ext>
                </a:extLst>
              </p:cNvPr>
              <p:cNvSpPr/>
              <p:nvPr/>
            </p:nvSpPr>
            <p:spPr>
              <a:xfrm rot="4176107">
                <a:off x="4684586" y="5228822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2" name="원호 191">
                <a:extLst>
                  <a:ext uri="{FF2B5EF4-FFF2-40B4-BE49-F238E27FC236}">
                    <a16:creationId xmlns:a16="http://schemas.microsoft.com/office/drawing/2014/main" id="{92F9D8D9-43AB-4096-B784-E38E65C2D311}"/>
                  </a:ext>
                </a:extLst>
              </p:cNvPr>
              <p:cNvSpPr/>
              <p:nvPr/>
            </p:nvSpPr>
            <p:spPr>
              <a:xfrm rot="3592395">
                <a:off x="4720610" y="5213982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3" name="원호 192">
                <a:extLst>
                  <a:ext uri="{FF2B5EF4-FFF2-40B4-BE49-F238E27FC236}">
                    <a16:creationId xmlns:a16="http://schemas.microsoft.com/office/drawing/2014/main" id="{D22AD3B1-6AD5-4725-B189-3F451878B43F}"/>
                  </a:ext>
                </a:extLst>
              </p:cNvPr>
              <p:cNvSpPr/>
              <p:nvPr/>
            </p:nvSpPr>
            <p:spPr>
              <a:xfrm rot="4176107">
                <a:off x="4670540" y="5236457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4" name="원호 193">
                <a:extLst>
                  <a:ext uri="{FF2B5EF4-FFF2-40B4-BE49-F238E27FC236}">
                    <a16:creationId xmlns:a16="http://schemas.microsoft.com/office/drawing/2014/main" id="{E9DB536E-C32A-49D2-8018-86951AF870C9}"/>
                  </a:ext>
                </a:extLst>
              </p:cNvPr>
              <p:cNvSpPr/>
              <p:nvPr/>
            </p:nvSpPr>
            <p:spPr>
              <a:xfrm rot="3592395">
                <a:off x="4722795" y="5247935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5" name="원호 194">
                <a:extLst>
                  <a:ext uri="{FF2B5EF4-FFF2-40B4-BE49-F238E27FC236}">
                    <a16:creationId xmlns:a16="http://schemas.microsoft.com/office/drawing/2014/main" id="{DC3E237B-1447-40C3-9420-BE218DFA7C15}"/>
                  </a:ext>
                </a:extLst>
              </p:cNvPr>
              <p:cNvSpPr/>
              <p:nvPr/>
            </p:nvSpPr>
            <p:spPr>
              <a:xfrm rot="4176107">
                <a:off x="4672725" y="5270410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6" name="원호 195">
                <a:extLst>
                  <a:ext uri="{FF2B5EF4-FFF2-40B4-BE49-F238E27FC236}">
                    <a16:creationId xmlns:a16="http://schemas.microsoft.com/office/drawing/2014/main" id="{2B0AC76A-BCA7-4207-BFC7-167B1F6FE810}"/>
                  </a:ext>
                </a:extLst>
              </p:cNvPr>
              <p:cNvSpPr/>
              <p:nvPr/>
            </p:nvSpPr>
            <p:spPr>
              <a:xfrm rot="4176107">
                <a:off x="4691740" y="5201239"/>
                <a:ext cx="657394" cy="324522"/>
              </a:xfrm>
              <a:prstGeom prst="arc">
                <a:avLst>
                  <a:gd name="adj1" fmla="val 11256720"/>
                  <a:gd name="adj2" fmla="val 1792085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7" name="원호 196">
                <a:extLst>
                  <a:ext uri="{FF2B5EF4-FFF2-40B4-BE49-F238E27FC236}">
                    <a16:creationId xmlns:a16="http://schemas.microsoft.com/office/drawing/2014/main" id="{3EAFDEB3-4364-4AB4-A991-06312ABCE630}"/>
                  </a:ext>
                </a:extLst>
              </p:cNvPr>
              <p:cNvSpPr/>
              <p:nvPr/>
            </p:nvSpPr>
            <p:spPr>
              <a:xfrm rot="3592395">
                <a:off x="4727764" y="5186399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8" name="원호 197">
                <a:extLst>
                  <a:ext uri="{FF2B5EF4-FFF2-40B4-BE49-F238E27FC236}">
                    <a16:creationId xmlns:a16="http://schemas.microsoft.com/office/drawing/2014/main" id="{A5D183F7-1EAA-4A01-99E2-627058D27057}"/>
                  </a:ext>
                </a:extLst>
              </p:cNvPr>
              <p:cNvSpPr/>
              <p:nvPr/>
            </p:nvSpPr>
            <p:spPr>
              <a:xfrm rot="4176107">
                <a:off x="4677694" y="5208874"/>
                <a:ext cx="657394" cy="324522"/>
              </a:xfrm>
              <a:prstGeom prst="arc">
                <a:avLst>
                  <a:gd name="adj1" fmla="val 11256720"/>
                  <a:gd name="adj2" fmla="val 1918447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9" name="원호 198">
                <a:extLst>
                  <a:ext uri="{FF2B5EF4-FFF2-40B4-BE49-F238E27FC236}">
                    <a16:creationId xmlns:a16="http://schemas.microsoft.com/office/drawing/2014/main" id="{448EAAF7-90D9-481C-AF31-B6591CE0D019}"/>
                  </a:ext>
                </a:extLst>
              </p:cNvPr>
              <p:cNvSpPr/>
              <p:nvPr/>
            </p:nvSpPr>
            <p:spPr>
              <a:xfrm rot="3592395">
                <a:off x="4729949" y="5220352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0" name="원호 199">
                <a:extLst>
                  <a:ext uri="{FF2B5EF4-FFF2-40B4-BE49-F238E27FC236}">
                    <a16:creationId xmlns:a16="http://schemas.microsoft.com/office/drawing/2014/main" id="{5671D47B-86DC-45CB-A1A9-CDA25CF1D34F}"/>
                  </a:ext>
                </a:extLst>
              </p:cNvPr>
              <p:cNvSpPr/>
              <p:nvPr/>
            </p:nvSpPr>
            <p:spPr>
              <a:xfrm rot="4176107">
                <a:off x="4679879" y="5242827"/>
                <a:ext cx="657394" cy="324522"/>
              </a:xfrm>
              <a:prstGeom prst="arc">
                <a:avLst>
                  <a:gd name="adj1" fmla="val 11256720"/>
                  <a:gd name="adj2" fmla="val 1851223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1" name="원호 200">
                <a:extLst>
                  <a:ext uri="{FF2B5EF4-FFF2-40B4-BE49-F238E27FC236}">
                    <a16:creationId xmlns:a16="http://schemas.microsoft.com/office/drawing/2014/main" id="{7E62F5BB-15C2-4693-8374-2AE291422A0F}"/>
                  </a:ext>
                </a:extLst>
              </p:cNvPr>
              <p:cNvSpPr/>
              <p:nvPr/>
            </p:nvSpPr>
            <p:spPr>
              <a:xfrm rot="4176107">
                <a:off x="4702496" y="5136675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2" name="원호 201">
                <a:extLst>
                  <a:ext uri="{FF2B5EF4-FFF2-40B4-BE49-F238E27FC236}">
                    <a16:creationId xmlns:a16="http://schemas.microsoft.com/office/drawing/2014/main" id="{556C8626-2098-414F-BB53-090C23A13249}"/>
                  </a:ext>
                </a:extLst>
              </p:cNvPr>
              <p:cNvSpPr/>
              <p:nvPr/>
            </p:nvSpPr>
            <p:spPr>
              <a:xfrm rot="3592395">
                <a:off x="4738520" y="5121835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3" name="원호 202">
                <a:extLst>
                  <a:ext uri="{FF2B5EF4-FFF2-40B4-BE49-F238E27FC236}">
                    <a16:creationId xmlns:a16="http://schemas.microsoft.com/office/drawing/2014/main" id="{44EE9D07-0CE6-4796-905B-86EE023C64F0}"/>
                  </a:ext>
                </a:extLst>
              </p:cNvPr>
              <p:cNvSpPr/>
              <p:nvPr/>
            </p:nvSpPr>
            <p:spPr>
              <a:xfrm rot="4176107">
                <a:off x="4688450" y="5144310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4" name="원호 203">
                <a:extLst>
                  <a:ext uri="{FF2B5EF4-FFF2-40B4-BE49-F238E27FC236}">
                    <a16:creationId xmlns:a16="http://schemas.microsoft.com/office/drawing/2014/main" id="{4A7AE6FE-02F7-45BE-A9CA-E56064DD51E4}"/>
                  </a:ext>
                </a:extLst>
              </p:cNvPr>
              <p:cNvSpPr/>
              <p:nvPr/>
            </p:nvSpPr>
            <p:spPr>
              <a:xfrm rot="3592395">
                <a:off x="4740705" y="5155788"/>
                <a:ext cx="657394" cy="324522"/>
              </a:xfrm>
              <a:prstGeom prst="arc">
                <a:avLst>
                  <a:gd name="adj1" fmla="val 11256720"/>
                  <a:gd name="adj2" fmla="val 1423124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5" name="원호 204">
                <a:extLst>
                  <a:ext uri="{FF2B5EF4-FFF2-40B4-BE49-F238E27FC236}">
                    <a16:creationId xmlns:a16="http://schemas.microsoft.com/office/drawing/2014/main" id="{31D5EB23-AB82-4543-B20E-376047D5439E}"/>
                  </a:ext>
                </a:extLst>
              </p:cNvPr>
              <p:cNvSpPr/>
              <p:nvPr/>
            </p:nvSpPr>
            <p:spPr>
              <a:xfrm rot="4176107">
                <a:off x="4690635" y="5178263"/>
                <a:ext cx="657394" cy="324522"/>
              </a:xfrm>
              <a:prstGeom prst="arc">
                <a:avLst>
                  <a:gd name="adj1" fmla="val 11256720"/>
                  <a:gd name="adj2" fmla="val 14736492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6" name="원호 205">
                <a:extLst>
                  <a:ext uri="{FF2B5EF4-FFF2-40B4-BE49-F238E27FC236}">
                    <a16:creationId xmlns:a16="http://schemas.microsoft.com/office/drawing/2014/main" id="{47942508-4425-49C3-A978-7A71B46DC1E0}"/>
                  </a:ext>
                </a:extLst>
              </p:cNvPr>
              <p:cNvSpPr/>
              <p:nvPr/>
            </p:nvSpPr>
            <p:spPr>
              <a:xfrm rot="4176107">
                <a:off x="4676100" y="5299324"/>
                <a:ext cx="657394" cy="324522"/>
              </a:xfrm>
              <a:prstGeom prst="arc">
                <a:avLst>
                  <a:gd name="adj1" fmla="val 11256720"/>
                  <a:gd name="adj2" fmla="val 1815748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7" name="원호 206">
                <a:extLst>
                  <a:ext uri="{FF2B5EF4-FFF2-40B4-BE49-F238E27FC236}">
                    <a16:creationId xmlns:a16="http://schemas.microsoft.com/office/drawing/2014/main" id="{F9B7A569-6F9C-4C02-8CBF-DD5E20D4EF70}"/>
                  </a:ext>
                </a:extLst>
              </p:cNvPr>
              <p:cNvSpPr/>
              <p:nvPr/>
            </p:nvSpPr>
            <p:spPr>
              <a:xfrm rot="3592395">
                <a:off x="4712124" y="5284484"/>
                <a:ext cx="657394" cy="324522"/>
              </a:xfrm>
              <a:prstGeom prst="arc">
                <a:avLst>
                  <a:gd name="adj1" fmla="val 11256720"/>
                  <a:gd name="adj2" fmla="val 1746653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8" name="원호 207">
                <a:extLst>
                  <a:ext uri="{FF2B5EF4-FFF2-40B4-BE49-F238E27FC236}">
                    <a16:creationId xmlns:a16="http://schemas.microsoft.com/office/drawing/2014/main" id="{DA80CE3E-A934-4FD8-AA08-9C1BB0ABC822}"/>
                  </a:ext>
                </a:extLst>
              </p:cNvPr>
              <p:cNvSpPr/>
              <p:nvPr/>
            </p:nvSpPr>
            <p:spPr>
              <a:xfrm rot="4176107">
                <a:off x="4662054" y="5306959"/>
                <a:ext cx="657394" cy="324522"/>
              </a:xfrm>
              <a:prstGeom prst="arc">
                <a:avLst>
                  <a:gd name="adj1" fmla="val 11256720"/>
                  <a:gd name="adj2" fmla="val 1808473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09" name="원호 208">
                <a:extLst>
                  <a:ext uri="{FF2B5EF4-FFF2-40B4-BE49-F238E27FC236}">
                    <a16:creationId xmlns:a16="http://schemas.microsoft.com/office/drawing/2014/main" id="{7B7DC847-48D9-451F-8791-ABB83AF5D07B}"/>
                  </a:ext>
                </a:extLst>
              </p:cNvPr>
              <p:cNvSpPr/>
              <p:nvPr/>
            </p:nvSpPr>
            <p:spPr>
              <a:xfrm rot="3592395">
                <a:off x="4714309" y="5318437"/>
                <a:ext cx="657394" cy="324522"/>
              </a:xfrm>
              <a:prstGeom prst="arc">
                <a:avLst>
                  <a:gd name="adj1" fmla="val 11256720"/>
                  <a:gd name="adj2" fmla="val 1769205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10" name="원호 209">
                <a:extLst>
                  <a:ext uri="{FF2B5EF4-FFF2-40B4-BE49-F238E27FC236}">
                    <a16:creationId xmlns:a16="http://schemas.microsoft.com/office/drawing/2014/main" id="{1D6D029F-1707-4E83-9CCF-46AD9478863B}"/>
                  </a:ext>
                </a:extLst>
              </p:cNvPr>
              <p:cNvSpPr/>
              <p:nvPr/>
            </p:nvSpPr>
            <p:spPr>
              <a:xfrm rot="4176107">
                <a:off x="4664239" y="5340912"/>
                <a:ext cx="657394" cy="324522"/>
              </a:xfrm>
              <a:prstGeom prst="arc">
                <a:avLst>
                  <a:gd name="adj1" fmla="val 11256720"/>
                  <a:gd name="adj2" fmla="val 1855471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11" name="타원 210">
                <a:extLst>
                  <a:ext uri="{FF2B5EF4-FFF2-40B4-BE49-F238E27FC236}">
                    <a16:creationId xmlns:a16="http://schemas.microsoft.com/office/drawing/2014/main" id="{231C700A-A42F-4AE2-A0DA-2C7C33BA7FF7}"/>
                  </a:ext>
                </a:extLst>
              </p:cNvPr>
              <p:cNvSpPr/>
              <p:nvPr/>
            </p:nvSpPr>
            <p:spPr>
              <a:xfrm>
                <a:off x="3844578" y="4283338"/>
                <a:ext cx="116359" cy="1163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+</a:t>
                </a:r>
                <a:endParaRPr lang="ko-KR" altLang="en-US" sz="1400" dirty="0"/>
              </a:p>
            </p:txBody>
          </p:sp>
          <p:cxnSp>
            <p:nvCxnSpPr>
              <p:cNvPr id="212" name="직선 연결선 211">
                <a:extLst>
                  <a:ext uri="{FF2B5EF4-FFF2-40B4-BE49-F238E27FC236}">
                    <a16:creationId xmlns:a16="http://schemas.microsoft.com/office/drawing/2014/main" id="{34E8D89A-63AF-4D10-A165-138219FBDA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71534" y="4237551"/>
                <a:ext cx="1108014" cy="2206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212">
                <a:extLst>
                  <a:ext uri="{FF2B5EF4-FFF2-40B4-BE49-F238E27FC236}">
                    <a16:creationId xmlns:a16="http://schemas.microsoft.com/office/drawing/2014/main" id="{9379E409-41AC-4E80-86C1-CF589CC00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2098" y="4643214"/>
                <a:ext cx="1158660" cy="5990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4AA8CE2E-E459-4CF7-940D-E41CD3BBC9E1}"/>
                  </a:ext>
                </a:extLst>
              </p:cNvPr>
              <p:cNvSpPr txBox="1"/>
              <p:nvPr/>
            </p:nvSpPr>
            <p:spPr>
              <a:xfrm>
                <a:off x="4755740" y="4275110"/>
                <a:ext cx="400689" cy="359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</a:t>
                </a:r>
                <a:endParaRPr lang="ko-KR" alt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직선 연결선 214">
                <a:extLst>
                  <a:ext uri="{FF2B5EF4-FFF2-40B4-BE49-F238E27FC236}">
                    <a16:creationId xmlns:a16="http://schemas.microsoft.com/office/drawing/2014/main" id="{62FF9247-84CE-428B-A944-26460942A6EF}"/>
                  </a:ext>
                </a:extLst>
              </p:cNvPr>
              <p:cNvCxnSpPr/>
              <p:nvPr/>
            </p:nvCxnSpPr>
            <p:spPr>
              <a:xfrm>
                <a:off x="6190471" y="4234264"/>
                <a:ext cx="4746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직선 연결선 215">
                <a:extLst>
                  <a:ext uri="{FF2B5EF4-FFF2-40B4-BE49-F238E27FC236}">
                    <a16:creationId xmlns:a16="http://schemas.microsoft.com/office/drawing/2014/main" id="{FBE73DB4-D521-498E-9182-21F3AB5D8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5130" y="4233343"/>
                <a:ext cx="0" cy="3980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직사각형 216">
                <a:extLst>
                  <a:ext uri="{FF2B5EF4-FFF2-40B4-BE49-F238E27FC236}">
                    <a16:creationId xmlns:a16="http://schemas.microsoft.com/office/drawing/2014/main" id="{F3059D7B-B364-4B5F-B5D3-0DD45A601311}"/>
                  </a:ext>
                </a:extLst>
              </p:cNvPr>
              <p:cNvSpPr/>
              <p:nvPr/>
            </p:nvSpPr>
            <p:spPr>
              <a:xfrm>
                <a:off x="6585755" y="4623142"/>
                <a:ext cx="161916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cxnSp>
            <p:nvCxnSpPr>
              <p:cNvPr id="218" name="직선 연결선 217">
                <a:extLst>
                  <a:ext uri="{FF2B5EF4-FFF2-40B4-BE49-F238E27FC236}">
                    <a16:creationId xmlns:a16="http://schemas.microsoft.com/office/drawing/2014/main" id="{3ACE042F-42AD-47D1-8B74-4E5DAD525A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0830" y="4729441"/>
                <a:ext cx="2666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직선 연결선 218">
                <a:extLst>
                  <a:ext uri="{FF2B5EF4-FFF2-40B4-BE49-F238E27FC236}">
                    <a16:creationId xmlns:a16="http://schemas.microsoft.com/office/drawing/2014/main" id="{387177D6-633D-40B1-AAEC-67AB40AAD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5130" y="4731392"/>
                <a:ext cx="0" cy="511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5A9DDE40-802C-480A-8593-F2217FA09F8B}"/>
                  </a:ext>
                </a:extLst>
              </p:cNvPr>
              <p:cNvCxnSpPr/>
              <p:nvPr/>
            </p:nvCxnSpPr>
            <p:spPr>
              <a:xfrm>
                <a:off x="6193646" y="5246103"/>
                <a:ext cx="4746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직선 화살표 연결선 220">
                <a:extLst>
                  <a:ext uri="{FF2B5EF4-FFF2-40B4-BE49-F238E27FC236}">
                    <a16:creationId xmlns:a16="http://schemas.microsoft.com/office/drawing/2014/main" id="{78B33FD2-76F6-44E5-B7E7-0BC06B7905A1}"/>
                  </a:ext>
                </a:extLst>
              </p:cNvPr>
              <p:cNvCxnSpPr>
                <a:cxnSpLocks/>
                <a:endCxn id="127" idx="2"/>
              </p:cNvCxnSpPr>
              <p:nvPr/>
            </p:nvCxnSpPr>
            <p:spPr>
              <a:xfrm flipH="1">
                <a:off x="3662069" y="4700088"/>
                <a:ext cx="120088" cy="76220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22" name="타원 221">
                <a:extLst>
                  <a:ext uri="{FF2B5EF4-FFF2-40B4-BE49-F238E27FC236}">
                    <a16:creationId xmlns:a16="http://schemas.microsoft.com/office/drawing/2014/main" id="{54BE1B04-E0C0-4CEA-B6DE-36A216D16C8C}"/>
                  </a:ext>
                </a:extLst>
              </p:cNvPr>
              <p:cNvSpPr/>
              <p:nvPr/>
            </p:nvSpPr>
            <p:spPr>
              <a:xfrm>
                <a:off x="3710864" y="5081008"/>
                <a:ext cx="162472" cy="5250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cxnSp>
            <p:nvCxnSpPr>
              <p:cNvPr id="223" name="직선 화살표 연결선 222">
                <a:extLst>
                  <a:ext uri="{FF2B5EF4-FFF2-40B4-BE49-F238E27FC236}">
                    <a16:creationId xmlns:a16="http://schemas.microsoft.com/office/drawing/2014/main" id="{72690EB3-CD93-4DF1-8B78-156798D19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3582" y="4805621"/>
                <a:ext cx="169862" cy="286458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4" name="직선 화살표 연결선 223">
                <a:extLst>
                  <a:ext uri="{FF2B5EF4-FFF2-40B4-BE49-F238E27FC236}">
                    <a16:creationId xmlns:a16="http://schemas.microsoft.com/office/drawing/2014/main" id="{1A407161-1E0E-498D-BDB7-2DF2898159DC}"/>
                  </a:ext>
                </a:extLst>
              </p:cNvPr>
              <p:cNvCxnSpPr>
                <a:cxnSpLocks/>
                <a:stCxn id="127" idx="2"/>
              </p:cNvCxnSpPr>
              <p:nvPr/>
            </p:nvCxnSpPr>
            <p:spPr>
              <a:xfrm>
                <a:off x="3662069" y="4776308"/>
                <a:ext cx="196813" cy="311092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5" name="직선 화살표 연결선 224">
                <a:extLst>
                  <a:ext uri="{FF2B5EF4-FFF2-40B4-BE49-F238E27FC236}">
                    <a16:creationId xmlns:a16="http://schemas.microsoft.com/office/drawing/2014/main" id="{E2364DD0-FCFF-4FCD-92AF-93CA1F357A7B}"/>
                  </a:ext>
                </a:extLst>
              </p:cNvPr>
              <p:cNvCxnSpPr>
                <a:cxnSpLocks/>
                <a:stCxn id="127" idx="0"/>
              </p:cNvCxnSpPr>
              <p:nvPr/>
            </p:nvCxnSpPr>
            <p:spPr>
              <a:xfrm>
                <a:off x="3729514" y="4680356"/>
                <a:ext cx="12150" cy="407044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6" name="직선 연결선 225">
                <a:extLst>
                  <a:ext uri="{FF2B5EF4-FFF2-40B4-BE49-F238E27FC236}">
                    <a16:creationId xmlns:a16="http://schemas.microsoft.com/office/drawing/2014/main" id="{C1F436FF-68C8-484C-9E9F-ACD83374BA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70221" y="5168151"/>
                <a:ext cx="995834" cy="601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직선 연결선 226">
                <a:extLst>
                  <a:ext uri="{FF2B5EF4-FFF2-40B4-BE49-F238E27FC236}">
                    <a16:creationId xmlns:a16="http://schemas.microsoft.com/office/drawing/2014/main" id="{567AD6AB-CDB7-4870-B4CB-7C438FAE80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4205" y="5168151"/>
                <a:ext cx="764209" cy="601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54F7132-89BD-41C6-81ED-44D1393B22D1}"/>
                </a:ext>
              </a:extLst>
            </p:cNvPr>
            <p:cNvSpPr txBox="1"/>
            <p:nvPr/>
          </p:nvSpPr>
          <p:spPr>
            <a:xfrm>
              <a:off x="10392180" y="2454887"/>
              <a:ext cx="1250044" cy="424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Photo-ion</a:t>
              </a:r>
              <a:endParaRPr lang="ko-KR" alt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CFC5941B-FA10-4149-A709-A543FB75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0" y="608973"/>
            <a:ext cx="3723932" cy="27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Limitation of residual</a:t>
            </a:r>
            <a:r>
              <a:rPr lang="ko-KR" altLang="en-US" dirty="0"/>
              <a:t> </a:t>
            </a:r>
            <a:r>
              <a:rPr lang="en-US" altLang="ko-KR" dirty="0"/>
              <a:t>gas</a:t>
            </a:r>
            <a:r>
              <a:rPr lang="ko-KR" altLang="en-US" dirty="0"/>
              <a:t> </a:t>
            </a:r>
            <a:r>
              <a:rPr lang="en-US" altLang="ko-KR" dirty="0"/>
              <a:t>IPM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660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Image broadening due to the transverse spread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Transverse spread occurs during the drift of ions due to space charge and initial ion energy.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Typically, magnets are installed to compensate for beam broadening.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The difficulty of measuring low-current beams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 UHV, gas density is sparse, resulting in very few events occurring.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801BCA3-8574-4E31-911E-55A3244E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40" y="3695690"/>
            <a:ext cx="3706595" cy="29621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35F6E7-388D-481A-9322-72E5BFD85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80"/>
          <a:stretch/>
        </p:blipFill>
        <p:spPr>
          <a:xfrm>
            <a:off x="1" y="3998555"/>
            <a:ext cx="4307746" cy="235646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507852F-1F68-4750-AE46-D23F8B80CA5B}"/>
              </a:ext>
            </a:extLst>
          </p:cNvPr>
          <p:cNvSpPr/>
          <p:nvPr/>
        </p:nvSpPr>
        <p:spPr>
          <a:xfrm>
            <a:off x="4307747" y="3037949"/>
            <a:ext cx="4429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Broadening due to the space charge </a:t>
            </a:r>
            <a:b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effect of non-relativistic ions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7D51A6-52DE-4BB9-B48C-4FB73C67021A}"/>
              </a:ext>
            </a:extLst>
          </p:cNvPr>
          <p:cNvSpPr/>
          <p:nvPr/>
        </p:nvSpPr>
        <p:spPr>
          <a:xfrm>
            <a:off x="0" y="3383257"/>
            <a:ext cx="4231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Transverse spread due to thermal energy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6305A77-192F-4412-9A87-F427B1BD0A99}"/>
              </a:ext>
            </a:extLst>
          </p:cNvPr>
          <p:cNvCxnSpPr/>
          <p:nvPr/>
        </p:nvCxnSpPr>
        <p:spPr>
          <a:xfrm>
            <a:off x="6830036" y="4915205"/>
            <a:ext cx="0" cy="863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9F4BAF-2C70-4844-B6EE-6AB2F61E484F}"/>
              </a:ext>
            </a:extLst>
          </p:cNvPr>
          <p:cNvSpPr txBox="1"/>
          <p:nvPr/>
        </p:nvSpPr>
        <p:spPr>
          <a:xfrm>
            <a:off x="6793265" y="5040945"/>
            <a:ext cx="1005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Space charge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0A6591-0268-4498-B383-BD403B90F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508" y="3377640"/>
            <a:ext cx="3725437" cy="32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24260" cy="570155"/>
          </a:xfrm>
        </p:spPr>
        <p:txBody>
          <a:bodyPr/>
          <a:lstStyle/>
          <a:p>
            <a:r>
              <a:rPr lang="en-US" altLang="ko-KR" dirty="0"/>
              <a:t>Cold supersonic gas jet based beam profile monitor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7" y="828121"/>
            <a:ext cx="6422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Ionization by introducing a gas jet instead of residual gas.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Already in use at HIMAC, J-PARC, RHIC,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gas jet has a high density, significantly increasing the event number.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It also has directionality, maintaining the surrounding UHV environment.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Simultaneous measurement in the X and Y directions is possible in a single chamber.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 this paper: The goal is to create a well-controlled environment using a supersonic gas jet and to accurately analyze the resolution.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23D1C2-A924-4DDE-8F90-15F993AF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09" y="1234041"/>
            <a:ext cx="48672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Hardware description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8BD579-09F0-4E06-8D26-DDCFABFC7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155"/>
            <a:ext cx="12058047" cy="63078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54AE7D4-8D65-48FB-9AA9-1CC096BC3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82" y="668008"/>
            <a:ext cx="2270193" cy="11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1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Working principle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BB1-EAAE-4170-9B56-18F97E9E073F}"/>
              </a:ext>
            </a:extLst>
          </p:cNvPr>
          <p:cNvSpPr txBox="1"/>
          <p:nvPr/>
        </p:nvSpPr>
        <p:spPr>
          <a:xfrm>
            <a:off x="355116" y="828121"/>
            <a:ext cx="110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gas jet is injected perpendicular to the electron beam.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8CBE1F-548F-4A9F-9AA1-8642BB41B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69" y="1474452"/>
            <a:ext cx="5160971" cy="5007371"/>
          </a:xfrm>
          <a:prstGeom prst="rect">
            <a:avLst/>
          </a:prstGeom>
        </p:spPr>
      </p:pic>
      <p:pic>
        <p:nvPicPr>
          <p:cNvPr id="5" name="내용 개체 틀 13">
            <a:extLst>
              <a:ext uri="{FF2B5EF4-FFF2-40B4-BE49-F238E27FC236}">
                <a16:creationId xmlns:a16="http://schemas.microsoft.com/office/drawing/2014/main" id="{B0B8D9A6-1396-472C-8DBC-B875F287A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14" y="1221073"/>
            <a:ext cx="2860357" cy="2228850"/>
          </a:xfr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BDEF9E9-CF73-447D-B784-85857C393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639" y="3489361"/>
            <a:ext cx="3209925" cy="315597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78E0D12-F2DA-4DED-9D6C-03691AB5B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149" y="1251320"/>
            <a:ext cx="3209925" cy="2105025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55B03DA7-7562-465A-9626-AD9E0E9C91C2}"/>
              </a:ext>
            </a:extLst>
          </p:cNvPr>
          <p:cNvSpPr/>
          <p:nvPr/>
        </p:nvSpPr>
        <p:spPr>
          <a:xfrm>
            <a:off x="1527857" y="1583844"/>
            <a:ext cx="3368233" cy="128667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2DADFDB-152A-4516-B64E-7C30620C399F}"/>
              </a:ext>
            </a:extLst>
          </p:cNvPr>
          <p:cNvCxnSpPr>
            <a:cxnSpLocks/>
          </p:cNvCxnSpPr>
          <p:nvPr/>
        </p:nvCxnSpPr>
        <p:spPr>
          <a:xfrm>
            <a:off x="4896090" y="2164056"/>
            <a:ext cx="11999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45ABB19D-8D5E-4A84-80F6-687DBA41BBFF}"/>
              </a:ext>
            </a:extLst>
          </p:cNvPr>
          <p:cNvSpPr/>
          <p:nvPr/>
        </p:nvSpPr>
        <p:spPr>
          <a:xfrm>
            <a:off x="6744662" y="1900513"/>
            <a:ext cx="394178" cy="38911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1D17019-48BD-4372-8CEE-06753251F02D}"/>
              </a:ext>
            </a:extLst>
          </p:cNvPr>
          <p:cNvCxnSpPr>
            <a:cxnSpLocks/>
            <a:stCxn id="12" idx="6"/>
            <a:endCxn id="6" idx="1"/>
          </p:cNvCxnSpPr>
          <p:nvPr/>
        </p:nvCxnSpPr>
        <p:spPr>
          <a:xfrm>
            <a:off x="7138840" y="2095071"/>
            <a:ext cx="1505309" cy="2087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1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Jet curtain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F3C4B5-7B94-4C19-9F78-2D39FD0F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5" y="1097424"/>
            <a:ext cx="11213757" cy="5289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9DDD7-0716-4199-BE9B-D45FB0683A90}"/>
              </a:ext>
            </a:extLst>
          </p:cNvPr>
          <p:cNvSpPr txBox="1"/>
          <p:nvPr/>
        </p:nvSpPr>
        <p:spPr>
          <a:xfrm>
            <a:off x="9225022" y="180565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Gas</a:t>
            </a:r>
            <a:r>
              <a:rPr lang="ko-KR" altLang="en-US" dirty="0"/>
              <a:t> </a:t>
            </a:r>
            <a:r>
              <a:rPr lang="en-US" altLang="ko-KR" dirty="0"/>
              <a:t>jet</a:t>
            </a:r>
            <a:endParaRPr lang="ko-KR" altLang="en-US" dirty="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BE7AD43-81B5-4649-B744-A49285EDB632}"/>
              </a:ext>
            </a:extLst>
          </p:cNvPr>
          <p:cNvSpPr/>
          <p:nvPr/>
        </p:nvSpPr>
        <p:spPr>
          <a:xfrm>
            <a:off x="7222603" y="2569580"/>
            <a:ext cx="1111169" cy="1121686"/>
          </a:xfrm>
          <a:custGeom>
            <a:avLst/>
            <a:gdLst>
              <a:gd name="connsiteX0" fmla="*/ 0 w 1840374"/>
              <a:gd name="connsiteY0" fmla="*/ 1851949 h 1851949"/>
              <a:gd name="connsiteX1" fmla="*/ 335665 w 1840374"/>
              <a:gd name="connsiteY1" fmla="*/ 1250066 h 1851949"/>
              <a:gd name="connsiteX2" fmla="*/ 266217 w 1840374"/>
              <a:gd name="connsiteY2" fmla="*/ 497711 h 1851949"/>
              <a:gd name="connsiteX3" fmla="*/ 844952 w 1840374"/>
              <a:gd name="connsiteY3" fmla="*/ 439838 h 1851949"/>
              <a:gd name="connsiteX4" fmla="*/ 1365812 w 1840374"/>
              <a:gd name="connsiteY4" fmla="*/ 358815 h 1851949"/>
              <a:gd name="connsiteX5" fmla="*/ 1840374 w 1840374"/>
              <a:gd name="connsiteY5" fmla="*/ 0 h 18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374" h="1851949">
                <a:moveTo>
                  <a:pt x="0" y="1851949"/>
                </a:moveTo>
                <a:cubicBezTo>
                  <a:pt x="145648" y="1663860"/>
                  <a:pt x="291296" y="1475772"/>
                  <a:pt x="335665" y="1250066"/>
                </a:cubicBezTo>
                <a:cubicBezTo>
                  <a:pt x="380035" y="1024360"/>
                  <a:pt x="181336" y="632749"/>
                  <a:pt x="266217" y="497711"/>
                </a:cubicBezTo>
                <a:cubicBezTo>
                  <a:pt x="351098" y="362673"/>
                  <a:pt x="661686" y="462987"/>
                  <a:pt x="844952" y="439838"/>
                </a:cubicBezTo>
                <a:cubicBezTo>
                  <a:pt x="1028218" y="416689"/>
                  <a:pt x="1199908" y="432121"/>
                  <a:pt x="1365812" y="358815"/>
                </a:cubicBezTo>
                <a:cubicBezTo>
                  <a:pt x="1531716" y="285509"/>
                  <a:pt x="1686045" y="142754"/>
                  <a:pt x="1840374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B148E1B-4416-4451-A2B3-432BFBB8963F}"/>
              </a:ext>
            </a:extLst>
          </p:cNvPr>
          <p:cNvSpPr/>
          <p:nvPr/>
        </p:nvSpPr>
        <p:spPr>
          <a:xfrm rot="2700000">
            <a:off x="7444126" y="5071875"/>
            <a:ext cx="1052601" cy="1062564"/>
          </a:xfrm>
          <a:custGeom>
            <a:avLst/>
            <a:gdLst>
              <a:gd name="connsiteX0" fmla="*/ 0 w 1840374"/>
              <a:gd name="connsiteY0" fmla="*/ 1851949 h 1851949"/>
              <a:gd name="connsiteX1" fmla="*/ 335665 w 1840374"/>
              <a:gd name="connsiteY1" fmla="*/ 1250066 h 1851949"/>
              <a:gd name="connsiteX2" fmla="*/ 266217 w 1840374"/>
              <a:gd name="connsiteY2" fmla="*/ 497711 h 1851949"/>
              <a:gd name="connsiteX3" fmla="*/ 844952 w 1840374"/>
              <a:gd name="connsiteY3" fmla="*/ 439838 h 1851949"/>
              <a:gd name="connsiteX4" fmla="*/ 1365812 w 1840374"/>
              <a:gd name="connsiteY4" fmla="*/ 358815 h 1851949"/>
              <a:gd name="connsiteX5" fmla="*/ 1840374 w 1840374"/>
              <a:gd name="connsiteY5" fmla="*/ 0 h 18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374" h="1851949">
                <a:moveTo>
                  <a:pt x="0" y="1851949"/>
                </a:moveTo>
                <a:cubicBezTo>
                  <a:pt x="145648" y="1663860"/>
                  <a:pt x="291296" y="1475772"/>
                  <a:pt x="335665" y="1250066"/>
                </a:cubicBezTo>
                <a:cubicBezTo>
                  <a:pt x="380035" y="1024360"/>
                  <a:pt x="181336" y="632749"/>
                  <a:pt x="266217" y="497711"/>
                </a:cubicBezTo>
                <a:cubicBezTo>
                  <a:pt x="351098" y="362673"/>
                  <a:pt x="661686" y="462987"/>
                  <a:pt x="844952" y="439838"/>
                </a:cubicBezTo>
                <a:cubicBezTo>
                  <a:pt x="1028218" y="416689"/>
                  <a:pt x="1199908" y="432121"/>
                  <a:pt x="1365812" y="358815"/>
                </a:cubicBezTo>
                <a:cubicBezTo>
                  <a:pt x="1531716" y="285509"/>
                  <a:pt x="1686045" y="142754"/>
                  <a:pt x="1840374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FD519717-60B7-4836-AD49-15B243EA9602}"/>
              </a:ext>
            </a:extLst>
          </p:cNvPr>
          <p:cNvSpPr/>
          <p:nvPr/>
        </p:nvSpPr>
        <p:spPr>
          <a:xfrm>
            <a:off x="7552481" y="3599727"/>
            <a:ext cx="266218" cy="13658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DD7D5DC-AEE3-4294-818C-9E4DBF30485C}"/>
              </a:ext>
            </a:extLst>
          </p:cNvPr>
          <p:cNvSpPr/>
          <p:nvPr/>
        </p:nvSpPr>
        <p:spPr>
          <a:xfrm rot="18900000">
            <a:off x="6054288" y="2408098"/>
            <a:ext cx="1052601" cy="1062564"/>
          </a:xfrm>
          <a:custGeom>
            <a:avLst/>
            <a:gdLst>
              <a:gd name="connsiteX0" fmla="*/ 0 w 1840374"/>
              <a:gd name="connsiteY0" fmla="*/ 1851949 h 1851949"/>
              <a:gd name="connsiteX1" fmla="*/ 335665 w 1840374"/>
              <a:gd name="connsiteY1" fmla="*/ 1250066 h 1851949"/>
              <a:gd name="connsiteX2" fmla="*/ 266217 w 1840374"/>
              <a:gd name="connsiteY2" fmla="*/ 497711 h 1851949"/>
              <a:gd name="connsiteX3" fmla="*/ 844952 w 1840374"/>
              <a:gd name="connsiteY3" fmla="*/ 439838 h 1851949"/>
              <a:gd name="connsiteX4" fmla="*/ 1365812 w 1840374"/>
              <a:gd name="connsiteY4" fmla="*/ 358815 h 1851949"/>
              <a:gd name="connsiteX5" fmla="*/ 1840374 w 1840374"/>
              <a:gd name="connsiteY5" fmla="*/ 0 h 18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374" h="1851949">
                <a:moveTo>
                  <a:pt x="0" y="1851949"/>
                </a:moveTo>
                <a:cubicBezTo>
                  <a:pt x="145648" y="1663860"/>
                  <a:pt x="291296" y="1475772"/>
                  <a:pt x="335665" y="1250066"/>
                </a:cubicBezTo>
                <a:cubicBezTo>
                  <a:pt x="380035" y="1024360"/>
                  <a:pt x="181336" y="632749"/>
                  <a:pt x="266217" y="497711"/>
                </a:cubicBezTo>
                <a:cubicBezTo>
                  <a:pt x="351098" y="362673"/>
                  <a:pt x="661686" y="462987"/>
                  <a:pt x="844952" y="439838"/>
                </a:cubicBezTo>
                <a:cubicBezTo>
                  <a:pt x="1028218" y="416689"/>
                  <a:pt x="1199908" y="432121"/>
                  <a:pt x="1365812" y="358815"/>
                </a:cubicBezTo>
                <a:cubicBezTo>
                  <a:pt x="1531716" y="285509"/>
                  <a:pt x="1686045" y="142754"/>
                  <a:pt x="1840374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6F6FB-597E-43F6-A6D3-FC67B62A976F}"/>
              </a:ext>
            </a:extLst>
          </p:cNvPr>
          <p:cNvSpPr txBox="1"/>
          <p:nvPr/>
        </p:nvSpPr>
        <p:spPr>
          <a:xfrm>
            <a:off x="6420792" y="17342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Beam Dist.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42D8B-80C4-4B64-95CA-D951C8CF97BF}"/>
              </a:ext>
            </a:extLst>
          </p:cNvPr>
          <p:cNvSpPr txBox="1"/>
          <p:nvPr/>
        </p:nvSpPr>
        <p:spPr>
          <a:xfrm>
            <a:off x="8764550" y="5418491"/>
            <a:ext cx="117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Proj</a:t>
            </a:r>
            <a:r>
              <a:rPr lang="en-US" altLang="ko-KR" dirty="0"/>
              <a:t>. Dist.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42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Acquisition</a:t>
            </a:r>
            <a:r>
              <a:rPr lang="ko-KR" altLang="en-US" dirty="0"/>
              <a:t> </a:t>
            </a:r>
            <a:r>
              <a:rPr lang="en-US" altLang="ko-KR" dirty="0"/>
              <a:t>time estimation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5654FF-98DD-4570-9627-59DF9B14E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5" y="2973865"/>
            <a:ext cx="4838700" cy="37338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2F91407-6033-4CBA-8396-49290ACD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50" y="2859565"/>
            <a:ext cx="4781550" cy="3848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37F63F9A-B366-47B8-A4E3-E7C3180F1848}"/>
                  </a:ext>
                </a:extLst>
              </p:cNvPr>
              <p:cNvSpPr/>
              <p:nvPr/>
            </p:nvSpPr>
            <p:spPr>
              <a:xfrm>
                <a:off x="750878" y="637244"/>
                <a:ext cx="10159545" cy="2294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Beam position within 5% confidence, 96% precision for beam profile.</a:t>
                </a:r>
                <a:b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1500 ionization event are required.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Reaction rate </a:t>
                </a:r>
                <a14:m>
                  <m:oMath xmlns:m="http://schemas.openxmlformats.org/officeDocument/2006/math">
                    <m:r>
                      <a:rPr lang="en-US" altLang="ko-KR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𝑖𝑜𝑛</m:t>
                            </m:r>
                          </m:sub>
                        </m:sSub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𝑖𝑜𝑛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𝑔𝑎𝑠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𝑔𝑎𝑠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:  gas ionization probability, I : beam flux (#/s),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: beam charge</a:t>
                </a:r>
                <a:b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</m:oMath>
                </a14:m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: ionization cross 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: Gas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: gas jet thickness</a:t>
                </a:r>
                <a:b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N and H exposed for 1 and 3 seconds, respectively.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37F63F9A-B366-47B8-A4E3-E7C3180F1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8" y="637244"/>
                <a:ext cx="10159545" cy="2294346"/>
              </a:xfrm>
              <a:prstGeom prst="rect">
                <a:avLst/>
              </a:prstGeom>
              <a:blipFill>
                <a:blip r:embed="rId5"/>
                <a:stretch>
                  <a:fillRect l="-360" t="-1596" b="-4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71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20131</TotalTime>
  <Words>739</Words>
  <Application>Microsoft Office PowerPoint</Application>
  <PresentationFormat>와이드스크린</PresentationFormat>
  <Paragraphs>132</Paragraphs>
  <Slides>17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Cambria Math</vt:lpstr>
      <vt:lpstr>Wingdings</vt:lpstr>
      <vt:lpstr>Office 테마</vt:lpstr>
      <vt:lpstr>Design and first operation of a supersonic gas jet based beam profile monitor</vt:lpstr>
      <vt:lpstr>Beam profile measurement</vt:lpstr>
      <vt:lpstr>Ionization profile monitor (IPM)</vt:lpstr>
      <vt:lpstr>Limitation of residual gas IPM</vt:lpstr>
      <vt:lpstr>Cold supersonic gas jet based beam profile monitor</vt:lpstr>
      <vt:lpstr>Hardware description</vt:lpstr>
      <vt:lpstr>Working principle</vt:lpstr>
      <vt:lpstr>Jet curtain</vt:lpstr>
      <vt:lpstr>Acquisition time estimation</vt:lpstr>
      <vt:lpstr>Monitor resolution</vt:lpstr>
      <vt:lpstr>Monitor resolution</vt:lpstr>
      <vt:lpstr>Monitor resolution</vt:lpstr>
      <vt:lpstr>Gas jet working in pulse mode</vt:lpstr>
      <vt:lpstr>Profile measurements</vt:lpstr>
      <vt:lpstr>Profile measurements</vt:lpstr>
      <vt:lpstr>Profile measurements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Selective electron beam sensing through coherent Cherenkov diffraction radiation</dc:title>
  <dc:creator>송우진(첨단원자력공학부)</dc:creator>
  <cp:lastModifiedBy>송우진(첨단원자력공학부)</cp:lastModifiedBy>
  <cp:revision>150</cp:revision>
  <dcterms:created xsi:type="dcterms:W3CDTF">2024-11-08T06:32:50Z</dcterms:created>
  <dcterms:modified xsi:type="dcterms:W3CDTF">2025-08-01T06:12:30Z</dcterms:modified>
</cp:coreProperties>
</file>