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9" r:id="rId6"/>
    <p:sldId id="275" r:id="rId7"/>
    <p:sldId id="280" r:id="rId8"/>
    <p:sldId id="291" r:id="rId9"/>
    <p:sldId id="274" r:id="rId10"/>
    <p:sldId id="282" r:id="rId11"/>
    <p:sldId id="292" r:id="rId12"/>
    <p:sldId id="287" r:id="rId13"/>
    <p:sldId id="288" r:id="rId14"/>
    <p:sldId id="286" r:id="rId15"/>
    <p:sldId id="293" r:id="rId16"/>
    <p:sldId id="283" r:id="rId17"/>
  </p:sldIdLst>
  <p:sldSz cx="12192000" cy="6858000"/>
  <p:notesSz cx="10021888" cy="6889750"/>
  <p:defaultTextStyle>
    <a:defPPr>
      <a:defRPr lang="ko-KR"/>
    </a:defPPr>
    <a:lvl1pPr marL="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1pPr>
    <a:lvl2pPr marL="47889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2pPr>
    <a:lvl3pPr marL="957797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3pPr>
    <a:lvl4pPr marL="1436696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4pPr>
    <a:lvl5pPr marL="1915594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5pPr>
    <a:lvl6pPr marL="2394493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6pPr>
    <a:lvl7pPr marL="2873391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7pPr>
    <a:lvl8pPr marL="335229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8pPr>
    <a:lvl9pPr marL="383118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FF0000"/>
    <a:srgbClr val="0000FF"/>
    <a:srgbClr val="D0D8E8"/>
    <a:srgbClr val="FFFF99"/>
    <a:srgbClr val="BC2A61"/>
    <a:srgbClr val="000000"/>
    <a:srgbClr val="DF0000"/>
    <a:srgbClr val="8C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7EB8D-2580-4D21-A8A3-819BDD4B6F9C}" v="51" dt="2025-07-25T01:34:28.852"/>
    <p1510:client id="{8488444D-0526-4CAF-8B05-DBC4AA6B648D}" v="1137" dt="2025-07-25T01:21:33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근우(첨단원자력공학부)" userId="1966d26e-7976-44e3-92ce-cb8395d14386" providerId="ADAL" clId="{0BCA43B6-6922-49BB-A31B-E6180DF98790}"/>
    <pc:docChg chg="modSld">
      <pc:chgData name="김근우(첨단원자력공학부)" userId="1966d26e-7976-44e3-92ce-cb8395d14386" providerId="ADAL" clId="{0BCA43B6-6922-49BB-A31B-E6180DF98790}" dt="2024-08-14T02:56:11.621" v="11"/>
      <pc:docMkLst>
        <pc:docMk/>
      </pc:docMkLst>
      <pc:sldChg chg="modSp">
        <pc:chgData name="김근우(첨단원자력공학부)" userId="1966d26e-7976-44e3-92ce-cb8395d14386" providerId="ADAL" clId="{0BCA43B6-6922-49BB-A31B-E6180DF98790}" dt="2024-08-14T02:55:45.181" v="7"/>
        <pc:sldMkLst>
          <pc:docMk/>
          <pc:sldMk cId="3318301758" sldId="284"/>
        </pc:sldMkLst>
      </pc:sldChg>
      <pc:sldChg chg="modSp">
        <pc:chgData name="김근우(첨단원자력공학부)" userId="1966d26e-7976-44e3-92ce-cb8395d14386" providerId="ADAL" clId="{0BCA43B6-6922-49BB-A31B-E6180DF98790}" dt="2024-08-14T02:56:11.621" v="11"/>
        <pc:sldMkLst>
          <pc:docMk/>
          <pc:sldMk cId="3162376351" sldId="287"/>
        </pc:sldMkLst>
      </pc:sldChg>
    </pc:docChg>
  </pc:docChgLst>
  <pc:docChgLst>
    <pc:chgData name="김근우(첨단원자력공학부)" userId="1966d26e-7976-44e3-92ce-cb8395d14386" providerId="ADAL" clId="{5D84E47A-D853-416A-818E-D8B137EF14ED}"/>
    <pc:docChg chg="addSld modMainMaster">
      <pc:chgData name="김근우(첨단원자력공학부)" userId="1966d26e-7976-44e3-92ce-cb8395d14386" providerId="ADAL" clId="{5D84E47A-D853-416A-818E-D8B137EF14ED}" dt="2024-11-03T11:40:35.181" v="7" actId="735"/>
      <pc:docMkLst>
        <pc:docMk/>
      </pc:docMkLst>
      <pc:sldChg chg="new">
        <pc:chgData name="김근우(첨단원자력공학부)" userId="1966d26e-7976-44e3-92ce-cb8395d14386" providerId="ADAL" clId="{5D84E47A-D853-416A-818E-D8B137EF14ED}" dt="2024-11-01T13:20:55.010" v="5" actId="680"/>
        <pc:sldMkLst>
          <pc:docMk/>
          <pc:sldMk cId="2106970611" sldId="257"/>
        </pc:sldMkLst>
      </pc:sldChg>
      <pc:sldChg chg="new">
        <pc:chgData name="김근우(첨단원자력공학부)" userId="1966d26e-7976-44e3-92ce-cb8395d14386" providerId="ADAL" clId="{5D84E47A-D853-416A-818E-D8B137EF14ED}" dt="2024-11-01T13:20:56.706" v="6" actId="680"/>
        <pc:sldMkLst>
          <pc:docMk/>
          <pc:sldMk cId="780705876" sldId="258"/>
        </pc:sldMkLst>
      </pc:sldChg>
      <pc:sldMasterChg chg="modSp modSldLayout">
        <pc:chgData name="김근우(첨단원자력공학부)" userId="1966d26e-7976-44e3-92ce-cb8395d14386" providerId="ADAL" clId="{5D84E47A-D853-416A-818E-D8B137EF14ED}" dt="2024-11-03T11:40:35.181" v="7" actId="735"/>
        <pc:sldMasterMkLst>
          <pc:docMk/>
          <pc:sldMasterMk cId="3014482688" sldId="2147483650"/>
        </pc:sldMasterMkLst>
        <pc:sldLayoutChg chg="modSp mod">
          <pc:chgData name="김근우(첨단원자력공학부)" userId="1966d26e-7976-44e3-92ce-cb8395d14386" providerId="ADAL" clId="{5D84E47A-D853-416A-818E-D8B137EF14ED}" dt="2024-11-01T13:20:44.103" v="3" actId="735"/>
          <pc:sldLayoutMkLst>
            <pc:docMk/>
            <pc:sldMasterMk cId="3014482688" sldId="2147483650"/>
            <pc:sldLayoutMk cId="3057194851" sldId="2147483651"/>
          </pc:sldLayoutMkLst>
        </pc:sldLayoutChg>
        <pc:sldLayoutChg chg="modSp">
          <pc:chgData name="김근우(첨단원자력공학부)" userId="1966d26e-7976-44e3-92ce-cb8395d14386" providerId="ADAL" clId="{5D84E47A-D853-416A-818E-D8B137EF14ED}" dt="2024-11-01T13:20:44.792" v="4" actId="735"/>
          <pc:sldLayoutMkLst>
            <pc:docMk/>
            <pc:sldMasterMk cId="3014482688" sldId="2147483650"/>
            <pc:sldLayoutMk cId="2985148911" sldId="2147483653"/>
          </pc:sldLayoutMkLst>
        </pc:sldLayoutChg>
      </pc:sldMasterChg>
    </pc:docChg>
  </pc:docChgLst>
  <pc:docChgLst>
    <pc:chgData name="김근우(첨단원자력공학부)" userId="1966d26e-7976-44e3-92ce-cb8395d14386" providerId="ADAL" clId="{5505E68D-6D2C-45A0-BFBC-BC529EEADE34}"/>
    <pc:docChg chg="undo custSel addSld delSld modSld modMainMaster">
      <pc:chgData name="김근우(첨단원자력공학부)" userId="1966d26e-7976-44e3-92ce-cb8395d14386" providerId="ADAL" clId="{5505E68D-6D2C-45A0-BFBC-BC529EEADE34}" dt="2025-06-12T02:01:59.946" v="400" actId="552"/>
      <pc:docMkLst>
        <pc:docMk/>
      </pc:docMkLst>
      <pc:sldChg chg="addSp delSp modSp mod chgLayout">
        <pc:chgData name="김근우(첨단원자력공학부)" userId="1966d26e-7976-44e3-92ce-cb8395d14386" providerId="ADAL" clId="{5505E68D-6D2C-45A0-BFBC-BC529EEADE34}" dt="2025-06-12T01:57:09.500" v="250" actId="20577"/>
        <pc:sldMkLst>
          <pc:docMk/>
          <pc:sldMk cId="4190427371" sldId="256"/>
        </pc:sldMkLst>
        <pc:spChg chg="add mod ord">
          <ac:chgData name="김근우(첨단원자력공학부)" userId="1966d26e-7976-44e3-92ce-cb8395d14386" providerId="ADAL" clId="{5505E68D-6D2C-45A0-BFBC-BC529EEADE34}" dt="2025-06-12T01:57:06.159" v="249" actId="20577"/>
          <ac:spMkLst>
            <pc:docMk/>
            <pc:sldMk cId="4190427371" sldId="256"/>
            <ac:spMk id="7" creationId="{67DCCFDA-9626-BDD2-BC8F-13660238785D}"/>
          </ac:spMkLst>
        </pc:spChg>
        <pc:spChg chg="add mod ord">
          <ac:chgData name="김근우(첨단원자력공학부)" userId="1966d26e-7976-44e3-92ce-cb8395d14386" providerId="ADAL" clId="{5505E68D-6D2C-45A0-BFBC-BC529EEADE34}" dt="2025-06-12T01:57:09.500" v="250" actId="20577"/>
          <ac:spMkLst>
            <pc:docMk/>
            <pc:sldMk cId="4190427371" sldId="256"/>
            <ac:spMk id="8" creationId="{F6893F5C-5919-7163-E516-6A4CAA48DBAD}"/>
          </ac:spMkLst>
        </pc:spChg>
      </pc:sldChg>
      <pc:sldChg chg="addSp delSp modSp mod">
        <pc:chgData name="김근우(첨단원자력공학부)" userId="1966d26e-7976-44e3-92ce-cb8395d14386" providerId="ADAL" clId="{5505E68D-6D2C-45A0-BFBC-BC529EEADE34}" dt="2025-06-12T02:01:57.390" v="396" actId="20577"/>
        <pc:sldMkLst>
          <pc:docMk/>
          <pc:sldMk cId="780705876" sldId="258"/>
        </pc:sldMkLst>
      </pc:sldChg>
      <pc:sldChg chg="addSp delSp modSp add del mod chgLayout">
        <pc:chgData name="김근우(첨단원자력공학부)" userId="1966d26e-7976-44e3-92ce-cb8395d14386" providerId="ADAL" clId="{5505E68D-6D2C-45A0-BFBC-BC529EEADE34}" dt="2025-06-12T02:01:55.049" v="389" actId="2890"/>
        <pc:sldMkLst>
          <pc:docMk/>
          <pc:sldMk cId="413975624" sldId="259"/>
        </pc:sldMkLst>
      </pc:sldChg>
      <pc:sldChg chg="new del">
        <pc:chgData name="김근우(첨단원자력공학부)" userId="1966d26e-7976-44e3-92ce-cb8395d14386" providerId="ADAL" clId="{5505E68D-6D2C-45A0-BFBC-BC529EEADE34}" dt="2025-06-12T01:55:00.822" v="45" actId="680"/>
        <pc:sldMkLst>
          <pc:docMk/>
          <pc:sldMk cId="2751208763" sldId="259"/>
        </pc:sldMkLst>
      </pc:sldChg>
      <pc:sldMasterChg chg="modSldLayout">
        <pc:chgData name="김근우(첨단원자력공학부)" userId="1966d26e-7976-44e3-92ce-cb8395d14386" providerId="ADAL" clId="{5505E68D-6D2C-45A0-BFBC-BC529EEADE34}" dt="2025-06-12T02:01:59.946" v="400" actId="552"/>
        <pc:sldMasterMkLst>
          <pc:docMk/>
          <pc:sldMasterMk cId="3014482688" sldId="2147483650"/>
        </pc:sldMasterMkLst>
        <pc:sldLayoutChg chg="addSp delSp modSp mod">
          <pc:chgData name="김근우(첨단원자력공학부)" userId="1966d26e-7976-44e3-92ce-cb8395d14386" providerId="ADAL" clId="{5505E68D-6D2C-45A0-BFBC-BC529EEADE34}" dt="2025-06-12T01:56:58.917" v="248" actId="242"/>
          <pc:sldLayoutMkLst>
            <pc:docMk/>
            <pc:sldMasterMk cId="3014482688" sldId="2147483650"/>
            <pc:sldLayoutMk cId="3057194851" sldId="2147483651"/>
          </pc:sldLayoutMkLst>
          <pc:spChg chg="add mod">
            <ac:chgData name="김근우(첨단원자력공학부)" userId="1966d26e-7976-44e3-92ce-cb8395d14386" providerId="ADAL" clId="{5505E68D-6D2C-45A0-BFBC-BC529EEADE34}" dt="2025-06-12T01:52:25.837" v="0"/>
            <ac:spMkLst>
              <pc:docMk/>
              <pc:sldMasterMk cId="3014482688" sldId="2147483650"/>
              <pc:sldLayoutMk cId="3057194851" sldId="2147483651"/>
              <ac:spMk id="8" creationId="{F4668B77-3CE1-1961-47ED-75FB88FA4649}"/>
            </ac:spMkLst>
          </pc:spChg>
          <pc:spChg chg="add mod">
            <ac:chgData name="김근우(첨단원자력공학부)" userId="1966d26e-7976-44e3-92ce-cb8395d14386" providerId="ADAL" clId="{5505E68D-6D2C-45A0-BFBC-BC529EEADE34}" dt="2025-06-12T01:54:01.817" v="21"/>
            <ac:spMkLst>
              <pc:docMk/>
              <pc:sldMasterMk cId="3014482688" sldId="2147483650"/>
              <pc:sldLayoutMk cId="3057194851" sldId="2147483651"/>
              <ac:spMk id="9" creationId="{883B06F3-96FD-800A-737D-7F9A3602644C}"/>
            </ac:spMkLst>
          </pc:spChg>
          <pc:spChg chg="add mod">
            <ac:chgData name="김근우(첨단원자력공학부)" userId="1966d26e-7976-44e3-92ce-cb8395d14386" providerId="ADAL" clId="{5505E68D-6D2C-45A0-BFBC-BC529EEADE34}" dt="2025-06-12T01:56:58.917" v="248" actId="242"/>
            <ac:spMkLst>
              <pc:docMk/>
              <pc:sldMasterMk cId="3014482688" sldId="2147483650"/>
              <pc:sldLayoutMk cId="3057194851" sldId="2147483651"/>
              <ac:spMk id="10" creationId="{6E329E76-2865-0F8D-B54C-5372DF8735FE}"/>
            </ac:spMkLst>
          </pc:spChg>
          <pc:picChg chg="add mod">
            <ac:chgData name="김근우(첨단원자력공학부)" userId="1966d26e-7976-44e3-92ce-cb8395d14386" providerId="ADAL" clId="{5505E68D-6D2C-45A0-BFBC-BC529EEADE34}" dt="2025-06-12T01:52:25.837" v="0"/>
            <ac:picMkLst>
              <pc:docMk/>
              <pc:sldMasterMk cId="3014482688" sldId="2147483650"/>
              <pc:sldLayoutMk cId="3057194851" sldId="2147483651"/>
              <ac:picMk id="7" creationId="{217F9CF9-D2D4-9902-B33F-F7EC56F48C3C}"/>
            </ac:picMkLst>
          </pc:picChg>
        </pc:sldLayoutChg>
        <pc:sldLayoutChg chg="addSp delSp modSp mod">
          <pc:chgData name="김근우(첨단원자력공학부)" userId="1966d26e-7976-44e3-92ce-cb8395d14386" providerId="ADAL" clId="{5505E68D-6D2C-45A0-BFBC-BC529EEADE34}" dt="2025-06-12T02:01:59.946" v="400" actId="552"/>
          <pc:sldLayoutMkLst>
            <pc:docMk/>
            <pc:sldMasterMk cId="3014482688" sldId="2147483650"/>
            <pc:sldLayoutMk cId="3763985873" sldId="2147483652"/>
          </pc:sldLayoutMkLst>
          <pc:spChg chg="add del mod">
            <ac:chgData name="김근우(첨단원자력공학부)" userId="1966d26e-7976-44e3-92ce-cb8395d14386" providerId="ADAL" clId="{5505E68D-6D2C-45A0-BFBC-BC529EEADE34}" dt="2025-06-12T02:01:59.946" v="400" actId="552"/>
            <ac:spMkLst>
              <pc:docMk/>
              <pc:sldMasterMk cId="3014482688" sldId="2147483650"/>
              <pc:sldLayoutMk cId="3763985873" sldId="2147483652"/>
              <ac:spMk id="3" creationId="{6A574C4D-E3D3-D8D2-2A45-1B9E10A732E9}"/>
            </ac:spMkLst>
          </pc:spChg>
          <pc:spChg chg="add mod">
            <ac:chgData name="김근우(첨단원자력공학부)" userId="1966d26e-7976-44e3-92ce-cb8395d14386" providerId="ADAL" clId="{5505E68D-6D2C-45A0-BFBC-BC529EEADE34}" dt="2025-06-12T01:52:33.776" v="1"/>
            <ac:spMkLst>
              <pc:docMk/>
              <pc:sldMasterMk cId="3014482688" sldId="2147483650"/>
              <pc:sldLayoutMk cId="3763985873" sldId="2147483652"/>
              <ac:spMk id="7" creationId="{B3C65AD6-8DC1-13D7-053F-306FF913726D}"/>
            </ac:spMkLst>
          </pc:spChg>
          <pc:spChg chg="add mod">
            <ac:chgData name="김근우(첨단원자력공학부)" userId="1966d26e-7976-44e3-92ce-cb8395d14386" providerId="ADAL" clId="{5505E68D-6D2C-45A0-BFBC-BC529EEADE34}" dt="2025-06-12T01:52:38.916" v="3"/>
            <ac:spMkLst>
              <pc:docMk/>
              <pc:sldMasterMk cId="3014482688" sldId="2147483650"/>
              <pc:sldLayoutMk cId="3763985873" sldId="2147483652"/>
              <ac:spMk id="9" creationId="{E512AE21-C1AD-EDA9-9EE5-A8970331FCE9}"/>
            </ac:spMkLst>
          </pc:spChg>
          <pc:picChg chg="add mod modCrop">
            <ac:chgData name="김근우(첨단원자력공학부)" userId="1966d26e-7976-44e3-92ce-cb8395d14386" providerId="ADAL" clId="{5505E68D-6D2C-45A0-BFBC-BC529EEADE34}" dt="2025-06-12T01:53:04.718" v="16" actId="1076"/>
            <ac:picMkLst>
              <pc:docMk/>
              <pc:sldMasterMk cId="3014482688" sldId="2147483650"/>
              <pc:sldLayoutMk cId="3763985873" sldId="2147483652"/>
              <ac:picMk id="8" creationId="{C2285788-A084-D932-D01B-D6DBA1657390}"/>
            </ac:picMkLst>
          </pc:picChg>
        </pc:sldLayoutChg>
      </pc:sldMasterChg>
    </pc:docChg>
  </pc:docChgLst>
  <pc:docChgLst>
    <pc:chgData name="김근우(첨단원자력공학부)" userId="1966d26e-7976-44e3-92ce-cb8395d14386" providerId="ADAL" clId="{358F1A85-FEB4-42B9-9AC1-234780A45663}"/>
    <pc:docChg chg="undo redo custSel addSld delSld modSld sldOrd">
      <pc:chgData name="김근우(첨단원자력공학부)" userId="1966d26e-7976-44e3-92ce-cb8395d14386" providerId="ADAL" clId="{358F1A85-FEB4-42B9-9AC1-234780A45663}" dt="2024-08-14T01:23:27.884" v="8246" actId="478"/>
      <pc:docMkLst>
        <pc:docMk/>
      </pc:docMkLst>
      <pc:sldChg chg="modSp mod">
        <pc:chgData name="김근우(첨단원자력공학부)" userId="1966d26e-7976-44e3-92ce-cb8395d14386" providerId="ADAL" clId="{358F1A85-FEB4-42B9-9AC1-234780A45663}" dt="2024-08-13T16:15:22.544" v="149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358F1A85-FEB4-42B9-9AC1-234780A45663}" dt="2024-08-13T17:37:51.691" v="3886" actId="47"/>
        <pc:sldMkLst>
          <pc:docMk/>
          <pc:sldMk cId="2449660204" sldId="259"/>
        </pc:sldMkLst>
      </pc:sldChg>
      <pc:sldChg chg="del">
        <pc:chgData name="김근우(첨단원자력공학부)" userId="1966d26e-7976-44e3-92ce-cb8395d14386" providerId="ADAL" clId="{358F1A85-FEB4-42B9-9AC1-234780A45663}" dt="2024-08-13T17:37:45.901" v="3879" actId="47"/>
        <pc:sldMkLst>
          <pc:docMk/>
          <pc:sldMk cId="4161555014" sldId="260"/>
        </pc:sldMkLst>
      </pc:sldChg>
      <pc:sldChg chg="del">
        <pc:chgData name="김근우(첨단원자력공학부)" userId="1966d26e-7976-44e3-92ce-cb8395d14386" providerId="ADAL" clId="{358F1A85-FEB4-42B9-9AC1-234780A45663}" dt="2024-08-13T17:37:46.836" v="3880" actId="47"/>
        <pc:sldMkLst>
          <pc:docMk/>
          <pc:sldMk cId="1524750398" sldId="261"/>
        </pc:sldMkLst>
      </pc:sldChg>
      <pc:sldChg chg="del">
        <pc:chgData name="김근우(첨단원자력공학부)" userId="1966d26e-7976-44e3-92ce-cb8395d14386" providerId="ADAL" clId="{358F1A85-FEB4-42B9-9AC1-234780A45663}" dt="2024-08-13T17:37:43.765" v="3877" actId="47"/>
        <pc:sldMkLst>
          <pc:docMk/>
          <pc:sldMk cId="4109139459" sldId="262"/>
        </pc:sldMkLst>
      </pc:sldChg>
      <pc:sldChg chg="del">
        <pc:chgData name="김근우(첨단원자력공학부)" userId="1966d26e-7976-44e3-92ce-cb8395d14386" providerId="ADAL" clId="{358F1A85-FEB4-42B9-9AC1-234780A45663}" dt="2024-08-13T17:37:45.021" v="3878" actId="47"/>
        <pc:sldMkLst>
          <pc:docMk/>
          <pc:sldMk cId="19012065" sldId="263"/>
        </pc:sldMkLst>
      </pc:sldChg>
      <pc:sldChg chg="del">
        <pc:chgData name="김근우(첨단원자력공학부)" userId="1966d26e-7976-44e3-92ce-cb8395d14386" providerId="ADAL" clId="{358F1A85-FEB4-42B9-9AC1-234780A45663}" dt="2024-08-13T17:37:47.636" v="3881" actId="47"/>
        <pc:sldMkLst>
          <pc:docMk/>
          <pc:sldMk cId="3942292179" sldId="264"/>
        </pc:sldMkLst>
      </pc:sldChg>
      <pc:sldChg chg="del">
        <pc:chgData name="김근우(첨단원자력공학부)" userId="1966d26e-7976-44e3-92ce-cb8395d14386" providerId="ADAL" clId="{358F1A85-FEB4-42B9-9AC1-234780A45663}" dt="2024-08-13T17:37:49.331" v="3883" actId="47"/>
        <pc:sldMkLst>
          <pc:docMk/>
          <pc:sldMk cId="1976810509" sldId="265"/>
        </pc:sldMkLst>
      </pc:sldChg>
      <pc:sldChg chg="del">
        <pc:chgData name="김근우(첨단원자력공학부)" userId="1966d26e-7976-44e3-92ce-cb8395d14386" providerId="ADAL" clId="{358F1A85-FEB4-42B9-9AC1-234780A45663}" dt="2024-08-13T17:37:48.424" v="3882" actId="47"/>
        <pc:sldMkLst>
          <pc:docMk/>
          <pc:sldMk cId="3684871205" sldId="266"/>
        </pc:sldMkLst>
      </pc:sldChg>
      <pc:sldChg chg="del">
        <pc:chgData name="김근우(첨단원자력공학부)" userId="1966d26e-7976-44e3-92ce-cb8395d14386" providerId="ADAL" clId="{358F1A85-FEB4-42B9-9AC1-234780A45663}" dt="2024-08-13T17:37:54.237" v="3887" actId="47"/>
        <pc:sldMkLst>
          <pc:docMk/>
          <pc:sldMk cId="2629558810" sldId="267"/>
        </pc:sldMkLst>
      </pc:sldChg>
      <pc:sldChg chg="del">
        <pc:chgData name="김근우(첨단원자력공학부)" userId="1966d26e-7976-44e3-92ce-cb8395d14386" providerId="ADAL" clId="{358F1A85-FEB4-42B9-9AC1-234780A45663}" dt="2024-08-13T17:37:50.186" v="3884" actId="47"/>
        <pc:sldMkLst>
          <pc:docMk/>
          <pc:sldMk cId="2374372913" sldId="268"/>
        </pc:sldMkLst>
      </pc:sldChg>
      <pc:sldChg chg="del">
        <pc:chgData name="김근우(첨단원자력공학부)" userId="1966d26e-7976-44e3-92ce-cb8395d14386" providerId="ADAL" clId="{358F1A85-FEB4-42B9-9AC1-234780A45663}" dt="2024-08-13T17:37:50.847" v="3885" actId="47"/>
        <pc:sldMkLst>
          <pc:docMk/>
          <pc:sldMk cId="1017002879" sldId="269"/>
        </pc:sldMkLst>
      </pc:sldChg>
      <pc:sldChg chg="addSp modSp mod modAnim">
        <pc:chgData name="김근우(첨단원자력공학부)" userId="1966d26e-7976-44e3-92ce-cb8395d14386" providerId="ADAL" clId="{358F1A85-FEB4-42B9-9AC1-234780A45663}" dt="2024-08-14T00:56:03.119" v="6746" actId="1076"/>
        <pc:sldMkLst>
          <pc:docMk/>
          <pc:sldMk cId="1206257814" sldId="271"/>
        </pc:sldMkLst>
      </pc:sldChg>
      <pc:sldChg chg="addSp delSp modSp add mod ord addAnim delAnim modAnim">
        <pc:chgData name="김근우(첨단원자력공학부)" userId="1966d26e-7976-44e3-92ce-cb8395d14386" providerId="ADAL" clId="{358F1A85-FEB4-42B9-9AC1-234780A45663}" dt="2024-08-14T00:34:09.049" v="6462"/>
        <pc:sldMkLst>
          <pc:docMk/>
          <pc:sldMk cId="1921885303" sldId="273"/>
        </pc:sldMkLst>
      </pc:sldChg>
      <pc:sldChg chg="addSp delSp modSp add mod ord">
        <pc:chgData name="김근우(첨단원자력공학부)" userId="1966d26e-7976-44e3-92ce-cb8395d14386" providerId="ADAL" clId="{358F1A85-FEB4-42B9-9AC1-234780A45663}" dt="2024-08-14T00:57:17.861" v="6761" actId="1076"/>
        <pc:sldMkLst>
          <pc:docMk/>
          <pc:sldMk cId="941900328" sldId="280"/>
        </pc:sldMkLst>
      </pc:sldChg>
      <pc:sldChg chg="addSp modSp add mod">
        <pc:chgData name="김근우(첨단원자력공학부)" userId="1966d26e-7976-44e3-92ce-cb8395d14386" providerId="ADAL" clId="{358F1A85-FEB4-42B9-9AC1-234780A45663}" dt="2024-08-13T18:08:45.897" v="5425" actId="1076"/>
        <pc:sldMkLst>
          <pc:docMk/>
          <pc:sldMk cId="3318301758" sldId="284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14:43.212" v="5551" actId="1076"/>
        <pc:sldMkLst>
          <pc:docMk/>
          <pc:sldMk cId="3171750575" sldId="285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3T17:57:35.456" v="4636" actId="20577"/>
        <pc:sldMkLst>
          <pc:docMk/>
          <pc:sldMk cId="3162376351" sldId="287"/>
        </pc:sldMkLst>
      </pc:sldChg>
      <pc:sldChg chg="delSp modSp add mod">
        <pc:chgData name="김근우(첨단원자력공학부)" userId="1966d26e-7976-44e3-92ce-cb8395d14386" providerId="ADAL" clId="{358F1A85-FEB4-42B9-9AC1-234780A45663}" dt="2024-08-13T18:31:47.587" v="5815" actId="1076"/>
        <pc:sldMkLst>
          <pc:docMk/>
          <pc:sldMk cId="4170228524" sldId="295"/>
        </pc:sldMkLst>
      </pc:sldChg>
      <pc:sldChg chg="modSp add mod">
        <pc:chgData name="김근우(첨단원자력공학부)" userId="1966d26e-7976-44e3-92ce-cb8395d14386" providerId="ADAL" clId="{358F1A85-FEB4-42B9-9AC1-234780A45663}" dt="2024-08-13T18:33:29.595" v="5863" actId="20577"/>
        <pc:sldMkLst>
          <pc:docMk/>
          <pc:sldMk cId="850927493" sldId="296"/>
        </pc:sldMkLst>
      </pc:sldChg>
      <pc:sldChg chg="addSp delSp modSp add mod setBg delDesignElem">
        <pc:chgData name="김근우(첨단원자력공학부)" userId="1966d26e-7976-44e3-92ce-cb8395d14386" providerId="ADAL" clId="{358F1A85-FEB4-42B9-9AC1-234780A45663}" dt="2024-08-13T18:25:54.389" v="5580"/>
        <pc:sldMkLst>
          <pc:docMk/>
          <pc:sldMk cId="788567909" sldId="357"/>
        </pc:sldMkLst>
      </pc:sldChg>
      <pc:sldChg chg="delSp mod ord delAnim">
        <pc:chgData name="김근우(첨단원자력공학부)" userId="1966d26e-7976-44e3-92ce-cb8395d14386" providerId="ADAL" clId="{358F1A85-FEB4-42B9-9AC1-234780A45663}" dt="2024-08-13T16:22:31.240" v="595"/>
        <pc:sldMkLst>
          <pc:docMk/>
          <pc:sldMk cId="591540377" sldId="358"/>
        </pc:sldMkLst>
      </pc:sldChg>
      <pc:sldChg chg="modSp add mod">
        <pc:chgData name="김근우(첨단원자력공학부)" userId="1966d26e-7976-44e3-92ce-cb8395d14386" providerId="ADAL" clId="{358F1A85-FEB4-42B9-9AC1-234780A45663}" dt="2024-08-13T17:44:07" v="3898"/>
        <pc:sldMkLst>
          <pc:docMk/>
          <pc:sldMk cId="4022174925" sldId="359"/>
        </pc:sldMkLst>
      </pc:sldChg>
      <pc:sldChg chg="addSp delSp modSp add del mod ord">
        <pc:chgData name="김근우(첨단원자력공학부)" userId="1966d26e-7976-44e3-92ce-cb8395d14386" providerId="ADAL" clId="{358F1A85-FEB4-42B9-9AC1-234780A45663}" dt="2024-08-13T17:00:29.380" v="2116" actId="47"/>
        <pc:sldMkLst>
          <pc:docMk/>
          <pc:sldMk cId="701289050" sldId="360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0:58:26.300" v="6807" actId="20577"/>
        <pc:sldMkLst>
          <pc:docMk/>
          <pc:sldMk cId="3425834114" sldId="361"/>
        </pc:sldMkLst>
      </pc:sldChg>
      <pc:sldChg chg="addSp delSp modSp add mod ord">
        <pc:chgData name="김근우(첨단원자력공학부)" userId="1966d26e-7976-44e3-92ce-cb8395d14386" providerId="ADAL" clId="{358F1A85-FEB4-42B9-9AC1-234780A45663}" dt="2024-08-14T00:19:18.361" v="6391" actId="20577"/>
        <pc:sldMkLst>
          <pc:docMk/>
          <pc:sldMk cId="970702308" sldId="362"/>
        </pc:sldMkLst>
      </pc:sldChg>
      <pc:sldChg chg="addSp delSp modSp add mod ord setBg">
        <pc:chgData name="김근우(첨단원자력공학부)" userId="1966d26e-7976-44e3-92ce-cb8395d14386" providerId="ADAL" clId="{358F1A85-FEB4-42B9-9AC1-234780A45663}" dt="2024-08-13T17:00:13.277" v="2115"/>
        <pc:sldMkLst>
          <pc:docMk/>
          <pc:sldMk cId="162193681" sldId="363"/>
        </pc:sldMkLst>
      </pc:sldChg>
      <pc:sldChg chg="add del modAnim">
        <pc:chgData name="김근우(첨단원자력공학부)" userId="1966d26e-7976-44e3-92ce-cb8395d14386" providerId="ADAL" clId="{358F1A85-FEB4-42B9-9AC1-234780A45663}" dt="2024-08-13T17:28:18.401" v="3625" actId="2890"/>
        <pc:sldMkLst>
          <pc:docMk/>
          <pc:sldMk cId="369254197" sldId="364"/>
        </pc:sldMkLst>
      </pc:sldChg>
      <pc:sldChg chg="add del modAnim">
        <pc:chgData name="김근우(첨단원자력공학부)" userId="1966d26e-7976-44e3-92ce-cb8395d14386" providerId="ADAL" clId="{358F1A85-FEB4-42B9-9AC1-234780A45663}" dt="2024-08-13T17:29:34.135" v="3643" actId="47"/>
        <pc:sldMkLst>
          <pc:docMk/>
          <pc:sldMk cId="426989460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9:32.499" v="3888" actId="47"/>
        <pc:sldMkLst>
          <pc:docMk/>
          <pc:sldMk cId="689815867" sldId="364"/>
        </pc:sldMkLst>
      </pc:sldChg>
      <pc:sldChg chg="addSp modSp add del">
        <pc:chgData name="김근우(첨단원자력공학부)" userId="1966d26e-7976-44e3-92ce-cb8395d14386" providerId="ADAL" clId="{358F1A85-FEB4-42B9-9AC1-234780A45663}" dt="2024-08-13T17:28:39.420" v="3629" actId="2890"/>
        <pc:sldMkLst>
          <pc:docMk/>
          <pc:sldMk cId="2840301382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6:24.218" v="3873" actId="47"/>
        <pc:sldMkLst>
          <pc:docMk/>
          <pc:sldMk cId="2995117144" sldId="364"/>
        </pc:sldMkLst>
      </pc:sldChg>
      <pc:sldChg chg="modSp add mod modAnim">
        <pc:chgData name="김근우(첨단원자력공학부)" userId="1966d26e-7976-44e3-92ce-cb8395d14386" providerId="ADAL" clId="{358F1A85-FEB4-42B9-9AC1-234780A45663}" dt="2024-08-13T18:24:44.279" v="5568" actId="207"/>
        <pc:sldMkLst>
          <pc:docMk/>
          <pc:sldMk cId="3543721029" sldId="364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3T18:44:34.186" v="6227" actId="14100"/>
        <pc:sldMkLst>
          <pc:docMk/>
          <pc:sldMk cId="3965360676" sldId="365"/>
        </pc:sldMkLst>
      </pc:sldChg>
      <pc:sldChg chg="addSp delSp modSp add mod delAnim modAnim">
        <pc:chgData name="김근우(첨단원자력공학부)" userId="1966d26e-7976-44e3-92ce-cb8395d14386" providerId="ADAL" clId="{358F1A85-FEB4-42B9-9AC1-234780A45663}" dt="2024-08-13T18:49:39.743" v="6321" actId="1076"/>
        <pc:sldMkLst>
          <pc:docMk/>
          <pc:sldMk cId="805527692" sldId="366"/>
        </pc:sldMkLst>
      </pc:sldChg>
      <pc:sldChg chg="add del">
        <pc:chgData name="김근우(첨단원자력공학부)" userId="1966d26e-7976-44e3-92ce-cb8395d14386" providerId="ADAL" clId="{358F1A85-FEB4-42B9-9AC1-234780A45663}" dt="2024-08-13T18:26:50.540" v="5583" actId="47"/>
        <pc:sldMkLst>
          <pc:docMk/>
          <pc:sldMk cId="2641638461" sldId="366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22.498" v="6312" actId="478"/>
        <pc:sldMkLst>
          <pc:docMk/>
          <pc:sldMk cId="336549796" sldId="367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03" v="6305" actId="1076"/>
        <pc:sldMkLst>
          <pc:docMk/>
          <pc:sldMk cId="4039114873" sldId="368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0:42:45.447" v="6521" actId="20577"/>
        <pc:sldMkLst>
          <pc:docMk/>
          <pc:sldMk cId="1913020666" sldId="369"/>
        </pc:sldMkLst>
      </pc:sldChg>
      <pc:sldChg chg="modSp add mod">
        <pc:chgData name="김근우(첨단원자력공학부)" userId="1966d26e-7976-44e3-92ce-cb8395d14386" providerId="ADAL" clId="{358F1A85-FEB4-42B9-9AC1-234780A45663}" dt="2024-08-14T00:35:45.584" v="6464" actId="207"/>
        <pc:sldMkLst>
          <pc:docMk/>
          <pc:sldMk cId="2085646099" sldId="370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1:20:33.669" v="7908" actId="1076"/>
        <pc:sldMkLst>
          <pc:docMk/>
          <pc:sldMk cId="2080341568" sldId="371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4T01:10:50.732" v="7566" actId="20577"/>
        <pc:sldMkLst>
          <pc:docMk/>
          <pc:sldMk cId="3335563966" sldId="372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4T01:21:17.409" v="7921" actId="1076"/>
        <pc:sldMkLst>
          <pc:docMk/>
          <pc:sldMk cId="2081021992" sldId="373"/>
        </pc:sldMkLst>
      </pc:sldChg>
      <pc:sldChg chg="delSp modSp add mod ord">
        <pc:chgData name="김근우(첨단원자력공학부)" userId="1966d26e-7976-44e3-92ce-cb8395d14386" providerId="ADAL" clId="{358F1A85-FEB4-42B9-9AC1-234780A45663}" dt="2024-08-14T01:23:27.884" v="8246" actId="478"/>
        <pc:sldMkLst>
          <pc:docMk/>
          <pc:sldMk cId="3964211648" sldId="374"/>
        </pc:sldMkLst>
      </pc:sldChg>
    </pc:docChg>
  </pc:docChgLst>
  <pc:docChgLst>
    <pc:chgData name="김근우(첨단원자력공학부)" userId="1966d26e-7976-44e3-92ce-cb8395d14386" providerId="ADAL" clId="{DBEF2CC6-254E-4D68-9286-F25124AA17F2}"/>
    <pc:docChg chg="undo custSel addSld delSld modSld sldOrd">
      <pc:chgData name="김근우(첨단원자력공학부)" userId="1966d26e-7976-44e3-92ce-cb8395d14386" providerId="ADAL" clId="{DBEF2CC6-254E-4D68-9286-F25124AA17F2}" dt="2025-07-15T14:38:02.281" v="196" actId="20577"/>
      <pc:docMkLst>
        <pc:docMk/>
      </pc:docMkLst>
      <pc:sldChg chg="addSp delSp modSp mod">
        <pc:chgData name="김근우(첨단원자력공학부)" userId="1966d26e-7976-44e3-92ce-cb8395d14386" providerId="ADAL" clId="{DBEF2CC6-254E-4D68-9286-F25124AA17F2}" dt="2025-07-15T14:37:26.445" v="128" actId="20577"/>
        <pc:sldMkLst>
          <pc:docMk/>
          <pc:sldMk cId="780705876" sldId="258"/>
        </pc:sldMkLst>
      </pc:sldChg>
      <pc:sldChg chg="del">
        <pc:chgData name="김근우(첨단원자력공학부)" userId="1966d26e-7976-44e3-92ce-cb8395d14386" providerId="ADAL" clId="{DBEF2CC6-254E-4D68-9286-F25124AA17F2}" dt="2025-07-15T14:14:38.862" v="8" actId="47"/>
        <pc:sldMkLst>
          <pc:docMk/>
          <pc:sldMk cId="3309648066" sldId="269"/>
        </pc:sldMkLst>
      </pc:sldChg>
      <pc:sldChg chg="del">
        <pc:chgData name="김근우(첨단원자력공학부)" userId="1966d26e-7976-44e3-92ce-cb8395d14386" providerId="ADAL" clId="{DBEF2CC6-254E-4D68-9286-F25124AA17F2}" dt="2025-07-15T14:14:40.784" v="9" actId="47"/>
        <pc:sldMkLst>
          <pc:docMk/>
          <pc:sldMk cId="3703059576" sldId="270"/>
        </pc:sldMkLst>
      </pc:sldChg>
      <pc:sldChg chg="delSp modSp add mod ord">
        <pc:chgData name="김근우(첨단원자력공학부)" userId="1966d26e-7976-44e3-92ce-cb8395d14386" providerId="ADAL" clId="{DBEF2CC6-254E-4D68-9286-F25124AA17F2}" dt="2025-07-15T14:38:02.281" v="196" actId="20577"/>
        <pc:sldMkLst>
          <pc:docMk/>
          <pc:sldMk cId="442755006" sldId="272"/>
        </pc:sldMkLst>
      </pc:sldChg>
      <pc:sldChg chg="del">
        <pc:chgData name="김근우(첨단원자력공학부)" userId="1966d26e-7976-44e3-92ce-cb8395d14386" providerId="ADAL" clId="{DBEF2CC6-254E-4D68-9286-F25124AA17F2}" dt="2025-07-15T14:14:43.516" v="10" actId="47"/>
        <pc:sldMkLst>
          <pc:docMk/>
          <pc:sldMk cId="2127241611" sldId="272"/>
        </pc:sldMkLst>
      </pc:sldChg>
      <pc:sldChg chg="del">
        <pc:chgData name="김근우(첨단원자력공학부)" userId="1966d26e-7976-44e3-92ce-cb8395d14386" providerId="ADAL" clId="{DBEF2CC6-254E-4D68-9286-F25124AA17F2}" dt="2025-07-15T14:14:17.783" v="2" actId="47"/>
        <pc:sldMkLst>
          <pc:docMk/>
          <pc:sldMk cId="1954821678" sldId="273"/>
        </pc:sldMkLst>
      </pc:sldChg>
      <pc:sldChg chg="modSp add mod ord">
        <pc:chgData name="김근우(첨단원자력공학부)" userId="1966d26e-7976-44e3-92ce-cb8395d14386" providerId="ADAL" clId="{DBEF2CC6-254E-4D68-9286-F25124AA17F2}" dt="2025-07-15T14:24:06.835" v="89" actId="113"/>
        <pc:sldMkLst>
          <pc:docMk/>
          <pc:sldMk cId="3573934239" sldId="273"/>
        </pc:sldMkLst>
      </pc:sldChg>
      <pc:sldChg chg="del">
        <pc:chgData name="김근우(첨단원자력공학부)" userId="1966d26e-7976-44e3-92ce-cb8395d14386" providerId="ADAL" clId="{DBEF2CC6-254E-4D68-9286-F25124AA17F2}" dt="2025-07-15T14:14:29.925" v="4" actId="47"/>
        <pc:sldMkLst>
          <pc:docMk/>
          <pc:sldMk cId="67018887" sldId="274"/>
        </pc:sldMkLst>
      </pc:sldChg>
      <pc:sldChg chg="add">
        <pc:chgData name="김근우(첨단원자력공학부)" userId="1966d26e-7976-44e3-92ce-cb8395d14386" providerId="ADAL" clId="{DBEF2CC6-254E-4D68-9286-F25124AA17F2}" dt="2025-07-15T14:24:08.094" v="90" actId="2890"/>
        <pc:sldMkLst>
          <pc:docMk/>
          <pc:sldMk cId="1586152205" sldId="274"/>
        </pc:sldMkLst>
      </pc:sldChg>
      <pc:sldChg chg="del">
        <pc:chgData name="김근우(첨단원자력공학부)" userId="1966d26e-7976-44e3-92ce-cb8395d14386" providerId="ADAL" clId="{DBEF2CC6-254E-4D68-9286-F25124AA17F2}" dt="2025-07-15T14:14:23.180" v="3" actId="47"/>
        <pc:sldMkLst>
          <pc:docMk/>
          <pc:sldMk cId="2256927255" sldId="275"/>
        </pc:sldMkLst>
      </pc:sldChg>
      <pc:sldChg chg="add">
        <pc:chgData name="김근우(첨단원자력공학부)" userId="1966d26e-7976-44e3-92ce-cb8395d14386" providerId="ADAL" clId="{DBEF2CC6-254E-4D68-9286-F25124AA17F2}" dt="2025-07-15T14:25:02.527" v="107" actId="2890"/>
        <pc:sldMkLst>
          <pc:docMk/>
          <pc:sldMk cId="2274827094" sldId="275"/>
        </pc:sldMkLst>
      </pc:sldChg>
      <pc:sldChg chg="add del">
        <pc:chgData name="김근우(첨단원자력공학부)" userId="1966d26e-7976-44e3-92ce-cb8395d14386" providerId="ADAL" clId="{DBEF2CC6-254E-4D68-9286-F25124AA17F2}" dt="2025-07-15T14:14:34.149" v="7" actId="47"/>
        <pc:sldMkLst>
          <pc:docMk/>
          <pc:sldMk cId="777061839" sldId="276"/>
        </pc:sldMkLst>
      </pc:sldChg>
      <pc:sldChg chg="new del">
        <pc:chgData name="김근우(첨단원자력공학부)" userId="1966d26e-7976-44e3-92ce-cb8395d14386" providerId="ADAL" clId="{DBEF2CC6-254E-4D68-9286-F25124AA17F2}" dt="2025-07-15T14:03:57.735" v="1" actId="680"/>
        <pc:sldMkLst>
          <pc:docMk/>
          <pc:sldMk cId="3651436262" sldId="277"/>
        </pc:sldMkLst>
      </pc:sldChg>
    </pc:docChg>
  </pc:docChgLst>
  <pc:docChgLst>
    <pc:chgData name="김근우(첨단원자력공학부)" userId="1966d26e-7976-44e3-92ce-cb8395d14386" providerId="ADAL" clId="{980E0075-776C-4FA2-ACBA-60A269033DF4}"/>
    <pc:docChg chg="undo redo custSel addSld delSld modSld sldOrd">
      <pc:chgData name="김근우(첨단원자력공학부)" userId="1966d26e-7976-44e3-92ce-cb8395d14386" providerId="ADAL" clId="{980E0075-776C-4FA2-ACBA-60A269033DF4}" dt="2025-07-16T02:26:36.995" v="7282" actId="20577"/>
      <pc:docMkLst>
        <pc:docMk/>
      </pc:docMkLst>
      <pc:sldChg chg="modSp mod">
        <pc:chgData name="김근우(첨단원자력공학부)" userId="1966d26e-7976-44e3-92ce-cb8395d14386" providerId="ADAL" clId="{980E0075-776C-4FA2-ACBA-60A269033DF4}" dt="2025-07-15T23:56:58.959" v="1589" actId="27636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980E0075-776C-4FA2-ACBA-60A269033DF4}" dt="2025-07-15T23:56:15.449" v="1492" actId="20577"/>
          <ac:spMkLst>
            <pc:docMk/>
            <pc:sldMk cId="4190427371" sldId="256"/>
            <ac:spMk id="7" creationId="{67DCCFDA-9626-BDD2-BC8F-13660238785D}"/>
          </ac:spMkLst>
        </pc:spChg>
        <pc:spChg chg="mod">
          <ac:chgData name="김근우(첨단원자력공학부)" userId="1966d26e-7976-44e3-92ce-cb8395d14386" providerId="ADAL" clId="{980E0075-776C-4FA2-ACBA-60A269033DF4}" dt="2025-07-15T23:56:58.959" v="1589" actId="27636"/>
          <ac:spMkLst>
            <pc:docMk/>
            <pc:sldMk cId="4190427371" sldId="256"/>
            <ac:spMk id="8" creationId="{F6893F5C-5919-7163-E516-6A4CAA48DBAD}"/>
          </ac:spMkLst>
        </pc:spChg>
      </pc:sldChg>
      <pc:sldChg chg="del">
        <pc:chgData name="김근우(첨단원자력공학부)" userId="1966d26e-7976-44e3-92ce-cb8395d14386" providerId="ADAL" clId="{980E0075-776C-4FA2-ACBA-60A269033DF4}" dt="2025-07-16T01:30:07.812" v="5536" actId="47"/>
        <pc:sldMkLst>
          <pc:docMk/>
          <pc:sldMk cId="780705876" sldId="258"/>
        </pc:sldMkLst>
      </pc:sldChg>
      <pc:sldChg chg="del">
        <pc:chgData name="김근우(첨단원자력공학부)" userId="1966d26e-7976-44e3-92ce-cb8395d14386" providerId="ADAL" clId="{980E0075-776C-4FA2-ACBA-60A269033DF4}" dt="2025-07-15T13:03:23.733" v="1" actId="47"/>
        <pc:sldMkLst>
          <pc:docMk/>
          <pc:sldMk cId="1564650163" sldId="260"/>
        </pc:sldMkLst>
      </pc:sldChg>
      <pc:sldChg chg="addSp modSp add mod modAnim">
        <pc:chgData name="김근우(첨단원자력공학부)" userId="1966d26e-7976-44e3-92ce-cb8395d14386" providerId="ADAL" clId="{980E0075-776C-4FA2-ACBA-60A269033DF4}" dt="2025-07-16T01:29:21.362" v="5534" actId="113"/>
        <pc:sldMkLst>
          <pc:docMk/>
          <pc:sldMk cId="1951998973" sldId="263"/>
        </pc:sldMkLst>
      </pc:sldChg>
      <pc:sldChg chg="del">
        <pc:chgData name="김근우(첨단원자력공학부)" userId="1966d26e-7976-44e3-92ce-cb8395d14386" providerId="ADAL" clId="{980E0075-776C-4FA2-ACBA-60A269033DF4}" dt="2025-07-15T12:57:34.077" v="0" actId="47"/>
        <pc:sldMkLst>
          <pc:docMk/>
          <pc:sldMk cId="259983402" sldId="266"/>
        </pc:sldMkLst>
      </pc:sldChg>
      <pc:sldChg chg="modSp del mod">
        <pc:chgData name="김근우(첨단원자력공학부)" userId="1966d26e-7976-44e3-92ce-cb8395d14386" providerId="ADAL" clId="{980E0075-776C-4FA2-ACBA-60A269033DF4}" dt="2025-07-16T01:58:12.050" v="5862" actId="47"/>
        <pc:sldMkLst>
          <pc:docMk/>
          <pc:sldMk cId="3389149620" sldId="267"/>
        </pc:sldMkLst>
      </pc:sldChg>
      <pc:sldChg chg="del">
        <pc:chgData name="김근우(첨단원자력공학부)" userId="1966d26e-7976-44e3-92ce-cb8395d14386" providerId="ADAL" clId="{980E0075-776C-4FA2-ACBA-60A269033DF4}" dt="2025-07-15T13:03:24.468" v="2" actId="47"/>
        <pc:sldMkLst>
          <pc:docMk/>
          <pc:sldMk cId="1635472826" sldId="268"/>
        </pc:sldMkLst>
      </pc:sldChg>
      <pc:sldChg chg="del">
        <pc:chgData name="김근우(첨단원자력공학부)" userId="1966d26e-7976-44e3-92ce-cb8395d14386" providerId="ADAL" clId="{980E0075-776C-4FA2-ACBA-60A269033DF4}" dt="2025-07-16T01:58:12.496" v="5863" actId="47"/>
        <pc:sldMkLst>
          <pc:docMk/>
          <pc:sldMk cId="1148527621" sldId="271"/>
        </pc:sldMkLst>
      </pc:sldChg>
      <pc:sldChg chg="modSp mod">
        <pc:chgData name="김근우(첨단원자력공학부)" userId="1966d26e-7976-44e3-92ce-cb8395d14386" providerId="ADAL" clId="{980E0075-776C-4FA2-ACBA-60A269033DF4}" dt="2025-07-16T02:26:36.995" v="7282" actId="20577"/>
        <pc:sldMkLst>
          <pc:docMk/>
          <pc:sldMk cId="442755006" sldId="272"/>
        </pc:sldMkLst>
      </pc:sldChg>
      <pc:sldChg chg="del">
        <pc:chgData name="김근우(첨단원자력공학부)" userId="1966d26e-7976-44e3-92ce-cb8395d14386" providerId="ADAL" clId="{980E0075-776C-4FA2-ACBA-60A269033DF4}" dt="2025-07-16T01:26:21.932" v="5385" actId="47"/>
        <pc:sldMkLst>
          <pc:docMk/>
          <pc:sldMk cId="3573934239" sldId="273"/>
        </pc:sldMkLst>
      </pc:sldChg>
      <pc:sldChg chg="addSp delSp modSp mod ord">
        <pc:chgData name="김근우(첨단원자력공학부)" userId="1966d26e-7976-44e3-92ce-cb8395d14386" providerId="ADAL" clId="{980E0075-776C-4FA2-ACBA-60A269033DF4}" dt="2025-07-16T01:59:23.147" v="5872" actId="115"/>
        <pc:sldMkLst>
          <pc:docMk/>
          <pc:sldMk cId="1586152205" sldId="274"/>
        </pc:sldMkLst>
        <pc:spChg chg="mod">
          <ac:chgData name="김근우(첨단원자력공학부)" userId="1966d26e-7976-44e3-92ce-cb8395d14386" providerId="ADAL" clId="{980E0075-776C-4FA2-ACBA-60A269033DF4}" dt="2025-07-16T01:27:46.621" v="5451"/>
          <ac:spMkLst>
            <pc:docMk/>
            <pc:sldMk cId="1586152205" sldId="274"/>
            <ac:spMk id="2" creationId="{1EB9D259-EF8E-70FB-42D0-916C1E3AC68B}"/>
          </ac:spMkLst>
        </pc:spChg>
        <pc:spChg chg="add mod">
          <ac:chgData name="김근우(첨단원자력공학부)" userId="1966d26e-7976-44e3-92ce-cb8395d14386" providerId="ADAL" clId="{980E0075-776C-4FA2-ACBA-60A269033DF4}" dt="2025-07-16T01:59:23.147" v="5872" actId="115"/>
          <ac:spMkLst>
            <pc:docMk/>
            <pc:sldMk cId="1586152205" sldId="274"/>
            <ac:spMk id="11" creationId="{0393D2CE-DBD9-49B2-D04B-97F84C24B9EC}"/>
          </ac:spMkLst>
        </pc:spChg>
      </pc:sldChg>
      <pc:sldChg chg="addSp delSp modSp mod modAnim">
        <pc:chgData name="김근우(첨단원자력공학부)" userId="1966d26e-7976-44e3-92ce-cb8395d14386" providerId="ADAL" clId="{980E0075-776C-4FA2-ACBA-60A269033DF4}" dt="2025-07-16T01:23:47.032" v="5364" actId="1076"/>
        <pc:sldMkLst>
          <pc:docMk/>
          <pc:sldMk cId="2274827094" sldId="275"/>
        </pc:sldMkLst>
      </pc:sldChg>
      <pc:sldChg chg="addSp delSp modSp add del mod">
        <pc:chgData name="김근우(첨단원자력공학부)" userId="1966d26e-7976-44e3-92ce-cb8395d14386" providerId="ADAL" clId="{980E0075-776C-4FA2-ACBA-60A269033DF4}" dt="2025-07-16T01:26:20.574" v="5384" actId="47"/>
        <pc:sldMkLst>
          <pc:docMk/>
          <pc:sldMk cId="1284428205" sldId="276"/>
        </pc:sldMkLst>
      </pc:sldChg>
      <pc:sldChg chg="addSp delSp modSp add del mod ord">
        <pc:chgData name="김근우(첨단원자력공학부)" userId="1966d26e-7976-44e3-92ce-cb8395d14386" providerId="ADAL" clId="{980E0075-776C-4FA2-ACBA-60A269033DF4}" dt="2025-07-16T01:58:09.521" v="5861" actId="47"/>
        <pc:sldMkLst>
          <pc:docMk/>
          <pc:sldMk cId="596046737" sldId="277"/>
        </pc:sldMkLst>
      </pc:sldChg>
      <pc:sldChg chg="addSp delSp modSp add mod">
        <pc:chgData name="김근우(첨단원자력공학부)" userId="1966d26e-7976-44e3-92ce-cb8395d14386" providerId="ADAL" clId="{980E0075-776C-4FA2-ACBA-60A269033DF4}" dt="2025-07-16T01:26:59.654" v="5412" actId="20577"/>
        <pc:sldMkLst>
          <pc:docMk/>
          <pc:sldMk cId="1619045980" sldId="278"/>
        </pc:sldMkLst>
      </pc:sldChg>
      <pc:sldChg chg="addSp delSp modSp add mod modAnim">
        <pc:chgData name="김근우(첨단원자력공학부)" userId="1966d26e-7976-44e3-92ce-cb8395d14386" providerId="ADAL" clId="{980E0075-776C-4FA2-ACBA-60A269033DF4}" dt="2025-07-16T02:21:59.160" v="7175" actId="1076"/>
        <pc:sldMkLst>
          <pc:docMk/>
          <pc:sldMk cId="1719910691" sldId="279"/>
        </pc:sldMkLst>
      </pc:sldChg>
      <pc:sldChg chg="addSp delSp modSp add mod">
        <pc:chgData name="김근우(첨단원자력공학부)" userId="1966d26e-7976-44e3-92ce-cb8395d14386" providerId="ADAL" clId="{980E0075-776C-4FA2-ACBA-60A269033DF4}" dt="2025-07-16T02:09:41.774" v="6547" actId="20577"/>
        <pc:sldMkLst>
          <pc:docMk/>
          <pc:sldMk cId="1041004613" sldId="280"/>
        </pc:sldMkLst>
        <pc:spChg chg="mod">
          <ac:chgData name="김근우(첨단원자력공학부)" userId="1966d26e-7976-44e3-92ce-cb8395d14386" providerId="ADAL" clId="{980E0075-776C-4FA2-ACBA-60A269033DF4}" dt="2025-07-16T02:09:39.804" v="6546"/>
          <ac:spMkLst>
            <pc:docMk/>
            <pc:sldMk cId="1041004613" sldId="280"/>
            <ac:spMk id="2" creationId="{EF78C828-7BE0-3B77-BC5E-8E8FC644D3C0}"/>
          </ac:spMkLst>
        </pc:spChg>
      </pc:sldChg>
      <pc:sldChg chg="addSp delSp modSp add del mod ord">
        <pc:chgData name="김근우(첨단원자력공학부)" userId="1966d26e-7976-44e3-92ce-cb8395d14386" providerId="ADAL" clId="{980E0075-776C-4FA2-ACBA-60A269033DF4}" dt="2025-07-16T00:32:46.994" v="2929" actId="47"/>
        <pc:sldMkLst>
          <pc:docMk/>
          <pc:sldMk cId="1532158216" sldId="280"/>
        </pc:sldMkLst>
      </pc:sldChg>
      <pc:sldChg chg="addSp delSp modSp add mod ord">
        <pc:chgData name="김근우(첨단원자력공학부)" userId="1966d26e-7976-44e3-92ce-cb8395d14386" providerId="ADAL" clId="{980E0075-776C-4FA2-ACBA-60A269033DF4}" dt="2025-07-16T01:29:44.743" v="5535"/>
        <pc:sldMkLst>
          <pc:docMk/>
          <pc:sldMk cId="3376675119" sldId="281"/>
        </pc:sldMkLst>
      </pc:sldChg>
      <pc:sldChg chg="addSp delSp modSp add mod">
        <pc:chgData name="김근우(첨단원자력공학부)" userId="1966d26e-7976-44e3-92ce-cb8395d14386" providerId="ADAL" clId="{980E0075-776C-4FA2-ACBA-60A269033DF4}" dt="2025-07-16T02:09:04.017" v="6514" actId="14100"/>
        <pc:sldMkLst>
          <pc:docMk/>
          <pc:sldMk cId="1576021696" sldId="282"/>
        </pc:sldMkLst>
        <pc:spChg chg="mod">
          <ac:chgData name="김근우(첨단원자력공학부)" userId="1966d26e-7976-44e3-92ce-cb8395d14386" providerId="ADAL" clId="{980E0075-776C-4FA2-ACBA-60A269033DF4}" dt="2025-07-16T01:59:41.578" v="5920" actId="20577"/>
          <ac:spMkLst>
            <pc:docMk/>
            <pc:sldMk cId="1576021696" sldId="282"/>
            <ac:spMk id="2" creationId="{78019572-C9C9-8A56-656E-BCC64658A3AA}"/>
          </ac:spMkLst>
        </pc:spChg>
        <pc:spChg chg="add mod">
          <ac:chgData name="김근우(첨단원자력공학부)" userId="1966d26e-7976-44e3-92ce-cb8395d14386" providerId="ADAL" clId="{980E0075-776C-4FA2-ACBA-60A269033DF4}" dt="2025-07-16T02:08:35.192" v="6509" actId="20577"/>
          <ac:spMkLst>
            <pc:docMk/>
            <pc:sldMk cId="1576021696" sldId="282"/>
            <ac:spMk id="20" creationId="{0CFCF236-378D-26DD-C071-ED417751F8C5}"/>
          </ac:spMkLst>
        </pc:spChg>
      </pc:sldChg>
      <pc:sldChg chg="addSp delSp modSp add mod ord">
        <pc:chgData name="김근우(첨단원자력공학부)" userId="1966d26e-7976-44e3-92ce-cb8395d14386" providerId="ADAL" clId="{980E0075-776C-4FA2-ACBA-60A269033DF4}" dt="2025-07-16T02:26:09.004" v="7268" actId="207"/>
        <pc:sldMkLst>
          <pc:docMk/>
          <pc:sldMk cId="3490107765" sldId="283"/>
        </pc:sldMkLst>
        <pc:spChg chg="mod">
          <ac:chgData name="김근우(첨단원자력공학부)" userId="1966d26e-7976-44e3-92ce-cb8395d14386" providerId="ADAL" clId="{980E0075-776C-4FA2-ACBA-60A269033DF4}" dt="2025-07-16T02:24:29.932" v="7218" actId="20577"/>
          <ac:spMkLst>
            <pc:docMk/>
            <pc:sldMk cId="3490107765" sldId="283"/>
            <ac:spMk id="2" creationId="{E847EE52-E061-67D9-4FCD-EBF81232477C}"/>
          </ac:spMkLst>
        </pc:spChg>
        <pc:spChg chg="add mod">
          <ac:chgData name="김근우(첨단원자력공학부)" userId="1966d26e-7976-44e3-92ce-cb8395d14386" providerId="ADAL" clId="{980E0075-776C-4FA2-ACBA-60A269033DF4}" dt="2025-07-16T02:11:58.652" v="6653" actId="1076"/>
          <ac:spMkLst>
            <pc:docMk/>
            <pc:sldMk cId="3490107765" sldId="283"/>
            <ac:spMk id="37" creationId="{7CBE81C1-E798-1422-3A15-7BB99963725F}"/>
          </ac:spMkLst>
        </pc:spChg>
        <pc:spChg chg="add mod">
          <ac:chgData name="김근우(첨단원자력공학부)" userId="1966d26e-7976-44e3-92ce-cb8395d14386" providerId="ADAL" clId="{980E0075-776C-4FA2-ACBA-60A269033DF4}" dt="2025-07-16T02:23:23.954" v="7182" actId="1076"/>
          <ac:spMkLst>
            <pc:docMk/>
            <pc:sldMk cId="3490107765" sldId="283"/>
            <ac:spMk id="39" creationId="{0B025D50-390E-2071-4533-A860EE4EE28F}"/>
          </ac:spMkLst>
        </pc:spChg>
        <pc:spChg chg="add mod">
          <ac:chgData name="김근우(첨단원자력공학부)" userId="1966d26e-7976-44e3-92ce-cb8395d14386" providerId="ADAL" clId="{980E0075-776C-4FA2-ACBA-60A269033DF4}" dt="2025-07-16T02:23:23.954" v="7182" actId="1076"/>
          <ac:spMkLst>
            <pc:docMk/>
            <pc:sldMk cId="3490107765" sldId="283"/>
            <ac:spMk id="40" creationId="{0FD4510E-521C-2F71-E3C1-D53C640C58DF}"/>
          </ac:spMkLst>
        </pc:spChg>
        <pc:spChg chg="add mod">
          <ac:chgData name="김근우(첨단원자력공학부)" userId="1966d26e-7976-44e3-92ce-cb8395d14386" providerId="ADAL" clId="{980E0075-776C-4FA2-ACBA-60A269033DF4}" dt="2025-07-16T02:23:23.954" v="7182" actId="1076"/>
          <ac:spMkLst>
            <pc:docMk/>
            <pc:sldMk cId="3490107765" sldId="283"/>
            <ac:spMk id="41" creationId="{1B060563-B203-5E96-B96C-6092ABC0D6D3}"/>
          </ac:spMkLst>
        </pc:spChg>
        <pc:spChg chg="add mod">
          <ac:chgData name="김근우(첨단원자력공학부)" userId="1966d26e-7976-44e3-92ce-cb8395d14386" providerId="ADAL" clId="{980E0075-776C-4FA2-ACBA-60A269033DF4}" dt="2025-07-16T02:23:23.954" v="7182" actId="1076"/>
          <ac:spMkLst>
            <pc:docMk/>
            <pc:sldMk cId="3490107765" sldId="283"/>
            <ac:spMk id="42" creationId="{81371195-6805-B1B1-9103-F0EF64312A43}"/>
          </ac:spMkLst>
        </pc:spChg>
        <pc:spChg chg="add mod">
          <ac:chgData name="김근우(첨단원자력공학부)" userId="1966d26e-7976-44e3-92ce-cb8395d14386" providerId="ADAL" clId="{980E0075-776C-4FA2-ACBA-60A269033DF4}" dt="2025-07-16T02:23:23.954" v="7182" actId="1076"/>
          <ac:spMkLst>
            <pc:docMk/>
            <pc:sldMk cId="3490107765" sldId="283"/>
            <ac:spMk id="44" creationId="{C056FC53-8230-4521-11E5-9D4A530AA6C1}"/>
          </ac:spMkLst>
        </pc:spChg>
        <pc:spChg chg="add mod ord">
          <ac:chgData name="김근우(첨단원자력공학부)" userId="1966d26e-7976-44e3-92ce-cb8395d14386" providerId="ADAL" clId="{980E0075-776C-4FA2-ACBA-60A269033DF4}" dt="2025-07-16T02:23:23.954" v="7182" actId="1076"/>
          <ac:spMkLst>
            <pc:docMk/>
            <pc:sldMk cId="3490107765" sldId="283"/>
            <ac:spMk id="45" creationId="{7B3C492D-9872-33DB-CB7E-BF71D349E789}"/>
          </ac:spMkLst>
        </pc:spChg>
        <pc:spChg chg="add mod">
          <ac:chgData name="김근우(첨단원자력공학부)" userId="1966d26e-7976-44e3-92ce-cb8395d14386" providerId="ADAL" clId="{980E0075-776C-4FA2-ACBA-60A269033DF4}" dt="2025-07-16T02:23:23.954" v="7182" actId="1076"/>
          <ac:spMkLst>
            <pc:docMk/>
            <pc:sldMk cId="3490107765" sldId="283"/>
            <ac:spMk id="46" creationId="{7CF11826-4C82-1FBD-383B-02B9D3804332}"/>
          </ac:spMkLst>
        </pc:spChg>
        <pc:spChg chg="add mod">
          <ac:chgData name="김근우(첨단원자력공학부)" userId="1966d26e-7976-44e3-92ce-cb8395d14386" providerId="ADAL" clId="{980E0075-776C-4FA2-ACBA-60A269033DF4}" dt="2025-07-16T02:14:26.098" v="6814" actId="13822"/>
          <ac:spMkLst>
            <pc:docMk/>
            <pc:sldMk cId="3490107765" sldId="283"/>
            <ac:spMk id="47" creationId="{FF8D79B1-2424-6BE2-919C-89029AB0621A}"/>
          </ac:spMkLst>
        </pc:spChg>
        <pc:grpChg chg="add mod">
          <ac:chgData name="김근우(첨단원자력공학부)" userId="1966d26e-7976-44e3-92ce-cb8395d14386" providerId="ADAL" clId="{980E0075-776C-4FA2-ACBA-60A269033DF4}" dt="2025-07-16T02:25:37.095" v="7257" actId="164"/>
          <ac:grpSpMkLst>
            <pc:docMk/>
            <pc:sldMk cId="3490107765" sldId="283"/>
            <ac:grpSpMk id="72" creationId="{AD3B9238-3E99-78CA-4D0D-B0BCB2A87602}"/>
          </ac:grpSpMkLst>
        </pc:grpChg>
        <pc:grpChg chg="add mod">
          <ac:chgData name="김근우(첨단원자력공학부)" userId="1966d26e-7976-44e3-92ce-cb8395d14386" providerId="ADAL" clId="{980E0075-776C-4FA2-ACBA-60A269033DF4}" dt="2025-07-16T02:25:38.635" v="7258" actId="164"/>
          <ac:grpSpMkLst>
            <pc:docMk/>
            <pc:sldMk cId="3490107765" sldId="283"/>
            <ac:grpSpMk id="73" creationId="{957ADDD4-1B53-EA0A-C615-CB509758F1A2}"/>
          </ac:grpSpMkLst>
        </pc:grpChg>
        <pc:picChg chg="mod topLvl">
          <ac:chgData name="김근우(첨단원자력공학부)" userId="1966d26e-7976-44e3-92ce-cb8395d14386" providerId="ADAL" clId="{980E0075-776C-4FA2-ACBA-60A269033DF4}" dt="2025-07-16T02:25:37.095" v="7257" actId="164"/>
          <ac:picMkLst>
            <pc:docMk/>
            <pc:sldMk cId="3490107765" sldId="283"/>
            <ac:picMk id="66" creationId="{126CD102-9FC8-6CF0-4D4C-E46FA915C17E}"/>
          </ac:picMkLst>
        </pc:picChg>
        <pc:picChg chg="add mod">
          <ac:chgData name="김근우(첨단원자력공학부)" userId="1966d26e-7976-44e3-92ce-cb8395d14386" providerId="ADAL" clId="{980E0075-776C-4FA2-ACBA-60A269033DF4}" dt="2025-07-16T02:25:38.635" v="7258" actId="164"/>
          <ac:picMkLst>
            <pc:docMk/>
            <pc:sldMk cId="3490107765" sldId="283"/>
            <ac:picMk id="67" creationId="{0EF8DE74-6D55-3F01-0D60-3AC98C2E5223}"/>
          </ac:picMkLst>
        </pc:picChg>
        <pc:picChg chg="add mod">
          <ac:chgData name="김근우(첨단원자력공학부)" userId="1966d26e-7976-44e3-92ce-cb8395d14386" providerId="ADAL" clId="{980E0075-776C-4FA2-ACBA-60A269033DF4}" dt="2025-07-16T02:25:38.635" v="7258" actId="164"/>
          <ac:picMkLst>
            <pc:docMk/>
            <pc:sldMk cId="3490107765" sldId="283"/>
            <ac:picMk id="68" creationId="{B4633D69-FC58-4AD8-A253-9C911E85D5B1}"/>
          </ac:picMkLst>
        </pc:picChg>
        <pc:picChg chg="add mod">
          <ac:chgData name="김근우(첨단원자력공학부)" userId="1966d26e-7976-44e3-92ce-cb8395d14386" providerId="ADAL" clId="{980E0075-776C-4FA2-ACBA-60A269033DF4}" dt="2025-07-16T02:25:37.095" v="7257" actId="164"/>
          <ac:picMkLst>
            <pc:docMk/>
            <pc:sldMk cId="3490107765" sldId="283"/>
            <ac:picMk id="69" creationId="{EB4222F7-F713-A542-4142-674E7B9173C6}"/>
          </ac:picMkLst>
        </pc:picChg>
        <pc:cxnChg chg="add mod">
          <ac:chgData name="김근우(첨단원자력공학부)" userId="1966d26e-7976-44e3-92ce-cb8395d14386" providerId="ADAL" clId="{980E0075-776C-4FA2-ACBA-60A269033DF4}" dt="2025-07-16T02:25:54.953" v="7263" actId="1037"/>
          <ac:cxnSpMkLst>
            <pc:docMk/>
            <pc:sldMk cId="3490107765" sldId="283"/>
            <ac:cxnSpMk id="74" creationId="{C8672783-5456-D5F4-F6C4-3A8F3B69308A}"/>
          </ac:cxnSpMkLst>
        </pc:cxnChg>
      </pc:sldChg>
    </pc:docChg>
  </pc:docChgLst>
  <pc:docChgLst>
    <pc:chgData name="김근우(첨단원자력공학부)" userId="1966d26e-7976-44e3-92ce-cb8395d14386" providerId="ADAL" clId="{CC24AFAB-F6B4-4AAB-AE38-4C2637B7BF12}"/>
    <pc:docChg chg="custSel delSld modSld">
      <pc:chgData name="김근우(첨단원자력공학부)" userId="1966d26e-7976-44e3-92ce-cb8395d14386" providerId="ADAL" clId="{CC24AFAB-F6B4-4AAB-AE38-4C2637B7BF12}" dt="2024-09-09T07:11:46.464" v="3" actId="20577"/>
      <pc:docMkLst>
        <pc:docMk/>
      </pc:docMkLst>
      <pc:sldChg chg="modSp mod">
        <pc:chgData name="김근우(첨단원자력공학부)" userId="1966d26e-7976-44e3-92ce-cb8395d14386" providerId="ADAL" clId="{CC24AFAB-F6B4-4AAB-AE38-4C2637B7BF12}" dt="2024-09-09T07:11:46.464" v="3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206257814" sldId="2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21885303" sldId="2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41900328" sldId="28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18301758" sldId="28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71750575" sldId="28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62376351" sldId="28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170228524" sldId="29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50927493" sldId="29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788567909" sldId="35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591540377" sldId="35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22174925" sldId="35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425834114" sldId="36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70702308" sldId="36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62193681" sldId="36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543721029" sldId="36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5360676" sldId="36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05527692" sldId="36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6549796" sldId="36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39114873" sldId="36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13020666" sldId="36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5646099" sldId="37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0341568" sldId="3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35563966" sldId="37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1021992" sldId="3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4211648" sldId="374"/>
        </pc:sldMkLst>
      </pc:sldChg>
    </pc:docChg>
  </pc:docChgLst>
  <pc:docChgLst>
    <pc:chgData name="김근우(첨단원자력공학부)" userId="1966d26e-7976-44e3-92ce-cb8395d14386" providerId="ADAL" clId="{7F6815C1-3749-4BD7-B8D2-0FF8FF0169FE}"/>
    <pc:docChg chg="undo custSel delSld modSld modMainMaster">
      <pc:chgData name="김근우(첨단원자력공학부)" userId="1966d26e-7976-44e3-92ce-cb8395d14386" providerId="ADAL" clId="{7F6815C1-3749-4BD7-B8D2-0FF8FF0169FE}" dt="2025-01-08T14:56:14.216" v="40" actId="403"/>
      <pc:docMkLst>
        <pc:docMk/>
      </pc:docMkLst>
      <pc:sldChg chg="addSp delSp modSp mod setBg setClrOvrMap">
        <pc:chgData name="김근우(첨단원자력공학부)" userId="1966d26e-7976-44e3-92ce-cb8395d14386" providerId="ADAL" clId="{7F6815C1-3749-4BD7-B8D2-0FF8FF0169FE}" dt="2025-01-08T14:55:45.554" v="37" actId="478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7F6815C1-3749-4BD7-B8D2-0FF8FF0169FE}" dt="2024-12-09T10:26:43.397" v="10" actId="47"/>
        <pc:sldMkLst>
          <pc:docMk/>
          <pc:sldMk cId="2106970611" sldId="257"/>
        </pc:sldMkLst>
      </pc:sldChg>
      <pc:sldMasterChg chg="addSp delSp modSp mod modSldLayout">
        <pc:chgData name="김근우(첨단원자력공학부)" userId="1966d26e-7976-44e3-92ce-cb8395d14386" providerId="ADAL" clId="{7F6815C1-3749-4BD7-B8D2-0FF8FF0169FE}" dt="2025-01-08T14:56:14.216" v="40" actId="403"/>
        <pc:sldMasterMkLst>
          <pc:docMk/>
          <pc:sldMasterMk cId="3014482688" sldId="2147483650"/>
        </pc:sldMasterMkLst>
        <pc:sldLayoutChg chg="modSp mod">
          <pc:chgData name="김근우(첨단원자력공학부)" userId="1966d26e-7976-44e3-92ce-cb8395d14386" providerId="ADAL" clId="{7F6815C1-3749-4BD7-B8D2-0FF8FF0169FE}" dt="2024-12-09T10:27:41.214" v="19" actId="20577"/>
          <pc:sldLayoutMkLst>
            <pc:docMk/>
            <pc:sldMasterMk cId="3014482688" sldId="2147483650"/>
            <pc:sldLayoutMk cId="3057194851" sldId="2147483651"/>
          </pc:sldLayoutMkLst>
        </pc:sldLayoutChg>
        <pc:sldLayoutChg chg="modSp">
          <pc:chgData name="김근우(첨단원자력공학부)" userId="1966d26e-7976-44e3-92ce-cb8395d14386" providerId="ADAL" clId="{7F6815C1-3749-4BD7-B8D2-0FF8FF0169FE}" dt="2025-01-08T14:56:14.216" v="40" actId="403"/>
          <pc:sldLayoutMkLst>
            <pc:docMk/>
            <pc:sldMasterMk cId="3014482688" sldId="2147483650"/>
            <pc:sldLayoutMk cId="3763985873" sldId="2147483652"/>
          </pc:sldLayoutMkLst>
        </pc:sldLayoutChg>
      </pc:sldMasterChg>
    </pc:docChg>
  </pc:docChgLst>
  <pc:docChgLst>
    <pc:chgData name="김근우(첨단원자력공학부)" userId="1966d26e-7976-44e3-92ce-cb8395d14386" providerId="ADAL" clId="{B803F819-6055-42D2-BF2C-BAE90982AE11}"/>
    <pc:docChg chg="undo custSel addSld delSld modSld">
      <pc:chgData name="김근우(첨단원자력공학부)" userId="1966d26e-7976-44e3-92ce-cb8395d14386" providerId="ADAL" clId="{B803F819-6055-42D2-BF2C-BAE90982AE11}" dt="2025-07-22T07:00:53.704" v="1250" actId="164"/>
      <pc:docMkLst>
        <pc:docMk/>
      </pc:docMkLst>
      <pc:sldChg chg="modSp mod">
        <pc:chgData name="김근우(첨단원자력공학부)" userId="1966d26e-7976-44e3-92ce-cb8395d14386" providerId="ADAL" clId="{B803F819-6055-42D2-BF2C-BAE90982AE11}" dt="2025-07-22T04:56:46.049" v="11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B803F819-6055-42D2-BF2C-BAE90982AE11}" dt="2025-07-22T04:56:46.049" v="11" actId="20577"/>
          <ac:spMkLst>
            <pc:docMk/>
            <pc:sldMk cId="4190427371" sldId="256"/>
            <ac:spMk id="8" creationId="{F6893F5C-5919-7163-E516-6A4CAA48DBAD}"/>
          </ac:spMkLst>
        </pc:spChg>
      </pc:sldChg>
      <pc:sldChg chg="del">
        <pc:chgData name="김근우(첨단원자력공학부)" userId="1966d26e-7976-44e3-92ce-cb8395d14386" providerId="ADAL" clId="{B803F819-6055-42D2-BF2C-BAE90982AE11}" dt="2025-07-22T05:38:02.534" v="128" actId="47"/>
        <pc:sldMkLst>
          <pc:docMk/>
          <pc:sldMk cId="213437195" sldId="264"/>
        </pc:sldMkLst>
      </pc:sldChg>
      <pc:sldChg chg="addSp delSp modSp mod">
        <pc:chgData name="김근우(첨단원자력공학부)" userId="1966d26e-7976-44e3-92ce-cb8395d14386" providerId="ADAL" clId="{B803F819-6055-42D2-BF2C-BAE90982AE11}" dt="2025-07-22T05:41:22.656" v="193" actId="1076"/>
        <pc:sldMkLst>
          <pc:docMk/>
          <pc:sldMk cId="1586152205" sldId="274"/>
        </pc:sldMkLst>
        <pc:spChg chg="mod">
          <ac:chgData name="김근우(첨단원자력공학부)" userId="1966d26e-7976-44e3-92ce-cb8395d14386" providerId="ADAL" clId="{B803F819-6055-42D2-BF2C-BAE90982AE11}" dt="2025-07-22T05:40:16.992" v="186" actId="1076"/>
          <ac:spMkLst>
            <pc:docMk/>
            <pc:sldMk cId="1586152205" sldId="274"/>
            <ac:spMk id="11" creationId="{0393D2CE-DBD9-49B2-D04B-97F84C24B9EC}"/>
          </ac:spMkLst>
        </pc:spChg>
      </pc:sldChg>
      <pc:sldChg chg="addSp modSp add mod">
        <pc:chgData name="김근우(첨단원자력공학부)" userId="1966d26e-7976-44e3-92ce-cb8395d14386" providerId="ADAL" clId="{B803F819-6055-42D2-BF2C-BAE90982AE11}" dt="2025-07-22T06:40:55.735" v="283" actId="1076"/>
        <pc:sldMkLst>
          <pc:docMk/>
          <pc:sldMk cId="2274827094" sldId="275"/>
        </pc:sldMkLst>
        <pc:spChg chg="add mod">
          <ac:chgData name="김근우(첨단원자력공학부)" userId="1966d26e-7976-44e3-92ce-cb8395d14386" providerId="ADAL" clId="{B803F819-6055-42D2-BF2C-BAE90982AE11}" dt="2025-07-22T06:40:40.044" v="274" actId="1076"/>
          <ac:spMkLst>
            <pc:docMk/>
            <pc:sldMk cId="2274827094" sldId="275"/>
            <ac:spMk id="3" creationId="{ADB5961F-AB14-AC0D-EC66-070CDB2DAE7F}"/>
          </ac:spMkLst>
        </pc:spChg>
      </pc:sldChg>
      <pc:sldChg chg="addSp modSp mod">
        <pc:chgData name="김근우(첨단원자력공학부)" userId="1966d26e-7976-44e3-92ce-cb8395d14386" providerId="ADAL" clId="{B803F819-6055-42D2-BF2C-BAE90982AE11}" dt="2025-07-22T06:41:31.702" v="301" actId="207"/>
        <pc:sldMkLst>
          <pc:docMk/>
          <pc:sldMk cId="1041004613" sldId="280"/>
        </pc:sldMkLst>
      </pc:sldChg>
      <pc:sldChg chg="modSp mod">
        <pc:chgData name="김근우(첨단원자력공학부)" userId="1966d26e-7976-44e3-92ce-cb8395d14386" providerId="ADAL" clId="{B803F819-6055-42D2-BF2C-BAE90982AE11}" dt="2025-07-22T06:47:17.568" v="538" actId="1076"/>
        <pc:sldMkLst>
          <pc:docMk/>
          <pc:sldMk cId="1576021696" sldId="282"/>
        </pc:sldMkLst>
      </pc:sldChg>
      <pc:sldChg chg="addSp delSp modSp mod">
        <pc:chgData name="김근우(첨단원자력공학부)" userId="1966d26e-7976-44e3-92ce-cb8395d14386" providerId="ADAL" clId="{B803F819-6055-42D2-BF2C-BAE90982AE11}" dt="2025-07-22T05:36:56.894" v="126" actId="1076"/>
        <pc:sldMkLst>
          <pc:docMk/>
          <pc:sldMk cId="3490107765" sldId="283"/>
        </pc:sldMkLst>
        <pc:spChg chg="add mod">
          <ac:chgData name="김근우(첨단원자력공학부)" userId="1966d26e-7976-44e3-92ce-cb8395d14386" providerId="ADAL" clId="{B803F819-6055-42D2-BF2C-BAE90982AE11}" dt="2025-07-22T05:08:07.468" v="48" actId="13822"/>
          <ac:spMkLst>
            <pc:docMk/>
            <pc:sldMk cId="3490107765" sldId="283"/>
            <ac:spMk id="4" creationId="{EC751101-60BA-BCCF-0EB5-9518D215423B}"/>
          </ac:spMkLst>
        </pc:spChg>
        <pc:spChg chg="add mod">
          <ac:chgData name="김근우(첨단원자력공학부)" userId="1966d26e-7976-44e3-92ce-cb8395d14386" providerId="ADAL" clId="{B803F819-6055-42D2-BF2C-BAE90982AE11}" dt="2025-07-22T05:08:07.468" v="48" actId="13822"/>
          <ac:spMkLst>
            <pc:docMk/>
            <pc:sldMk cId="3490107765" sldId="283"/>
            <ac:spMk id="8" creationId="{F2A22CBE-5E0F-DFE7-736A-02D548265E27}"/>
          </ac:spMkLst>
        </pc:spChg>
        <pc:spChg chg="add mod">
          <ac:chgData name="김근우(첨단원자력공학부)" userId="1966d26e-7976-44e3-92ce-cb8395d14386" providerId="ADAL" clId="{B803F819-6055-42D2-BF2C-BAE90982AE11}" dt="2025-07-22T05:08:11.601" v="49" actId="571"/>
          <ac:spMkLst>
            <pc:docMk/>
            <pc:sldMk cId="3490107765" sldId="283"/>
            <ac:spMk id="9" creationId="{451B69B8-DDFE-DD0A-ADEB-30135CFB02DC}"/>
          </ac:spMkLst>
        </pc:spChg>
        <pc:spChg chg="mod">
          <ac:chgData name="김근우(첨단원자력공학부)" userId="1966d26e-7976-44e3-92ce-cb8395d14386" providerId="ADAL" clId="{B803F819-6055-42D2-BF2C-BAE90982AE11}" dt="2025-07-22T05:36:18.982" v="101" actId="1076"/>
          <ac:spMkLst>
            <pc:docMk/>
            <pc:sldMk cId="3490107765" sldId="283"/>
            <ac:spMk id="41" creationId="{1B060563-B203-5E96-B96C-6092ABC0D6D3}"/>
          </ac:spMkLst>
        </pc:spChg>
        <pc:spChg chg="mod">
          <ac:chgData name="김근우(첨단원자력공학부)" userId="1966d26e-7976-44e3-92ce-cb8395d14386" providerId="ADAL" clId="{B803F819-6055-42D2-BF2C-BAE90982AE11}" dt="2025-07-22T05:36:18.982" v="101" actId="1076"/>
          <ac:spMkLst>
            <pc:docMk/>
            <pc:sldMk cId="3490107765" sldId="283"/>
            <ac:spMk id="42" creationId="{81371195-6805-B1B1-9103-F0EF64312A43}"/>
          </ac:spMkLst>
        </pc:spChg>
        <pc:spChg chg="mod">
          <ac:chgData name="김근우(첨단원자력공학부)" userId="1966d26e-7976-44e3-92ce-cb8395d14386" providerId="ADAL" clId="{B803F819-6055-42D2-BF2C-BAE90982AE11}" dt="2025-07-22T05:36:18.982" v="101" actId="1076"/>
          <ac:spMkLst>
            <pc:docMk/>
            <pc:sldMk cId="3490107765" sldId="283"/>
            <ac:spMk id="44" creationId="{C056FC53-8230-4521-11E5-9D4A530AA6C1}"/>
          </ac:spMkLst>
        </pc:spChg>
        <pc:spChg chg="mod">
          <ac:chgData name="김근우(첨단원자력공학부)" userId="1966d26e-7976-44e3-92ce-cb8395d14386" providerId="ADAL" clId="{B803F819-6055-42D2-BF2C-BAE90982AE11}" dt="2025-07-22T05:08:17.969" v="69" actId="13822"/>
          <ac:spMkLst>
            <pc:docMk/>
            <pc:sldMk cId="3490107765" sldId="283"/>
            <ac:spMk id="47" creationId="{FF8D79B1-2424-6BE2-919C-89029AB0621A}"/>
          </ac:spMkLst>
        </pc:spChg>
        <pc:grpChg chg="add mod">
          <ac:chgData name="김근우(첨단원자력공학부)" userId="1966d26e-7976-44e3-92ce-cb8395d14386" providerId="ADAL" clId="{B803F819-6055-42D2-BF2C-BAE90982AE11}" dt="2025-07-22T05:36:54.064" v="123" actId="164"/>
          <ac:grpSpMkLst>
            <pc:docMk/>
            <pc:sldMk cId="3490107765" sldId="283"/>
            <ac:grpSpMk id="24" creationId="{CD9FC104-9C7B-7988-3630-D8DC3D76EC8E}"/>
          </ac:grpSpMkLst>
        </pc:grpChg>
        <pc:picChg chg="add mod">
          <ac:chgData name="김근우(첨단원자력공학부)" userId="1966d26e-7976-44e3-92ce-cb8395d14386" providerId="ADAL" clId="{B803F819-6055-42D2-BF2C-BAE90982AE11}" dt="2025-07-22T05:36:56.894" v="126" actId="1076"/>
          <ac:picMkLst>
            <pc:docMk/>
            <pc:sldMk cId="3490107765" sldId="283"/>
            <ac:picMk id="18" creationId="{20A86E3E-34D0-9621-08EF-76307B70F2F4}"/>
          </ac:picMkLst>
        </pc:picChg>
        <pc:picChg chg="add mod">
          <ac:chgData name="김근우(첨단원자력공학부)" userId="1966d26e-7976-44e3-92ce-cb8395d14386" providerId="ADAL" clId="{B803F819-6055-42D2-BF2C-BAE90982AE11}" dt="2025-07-22T05:36:54.064" v="123" actId="164"/>
          <ac:picMkLst>
            <pc:docMk/>
            <pc:sldMk cId="3490107765" sldId="283"/>
            <ac:picMk id="20" creationId="{136B3D7E-49E0-9E3E-9F87-AB47B2D62CA8}"/>
          </ac:picMkLst>
        </pc:picChg>
        <pc:picChg chg="add mod">
          <ac:chgData name="김근우(첨단원자력공학부)" userId="1966d26e-7976-44e3-92ce-cb8395d14386" providerId="ADAL" clId="{B803F819-6055-42D2-BF2C-BAE90982AE11}" dt="2025-07-22T05:36:54.064" v="123" actId="164"/>
          <ac:picMkLst>
            <pc:docMk/>
            <pc:sldMk cId="3490107765" sldId="283"/>
            <ac:picMk id="23" creationId="{90CACBC2-3D1C-06F3-300A-88807200038B}"/>
          </ac:picMkLst>
        </pc:picChg>
        <pc:cxnChg chg="add mod">
          <ac:chgData name="김근우(첨단원자력공학부)" userId="1966d26e-7976-44e3-92ce-cb8395d14386" providerId="ADAL" clId="{B803F819-6055-42D2-BF2C-BAE90982AE11}" dt="2025-07-22T05:36:22.672" v="102" actId="14100"/>
          <ac:cxnSpMkLst>
            <pc:docMk/>
            <pc:sldMk cId="3490107765" sldId="283"/>
            <ac:cxnSpMk id="11" creationId="{DBA99C7E-4533-D3A7-DA63-D9836BD99DC7}"/>
          </ac:cxnSpMkLst>
        </pc:cxnChg>
        <pc:cxnChg chg="add mod ord">
          <ac:chgData name="김근우(첨단원자력공학부)" userId="1966d26e-7976-44e3-92ce-cb8395d14386" providerId="ADAL" clId="{B803F819-6055-42D2-BF2C-BAE90982AE11}" dt="2025-07-22T05:36:18.982" v="101" actId="1076"/>
          <ac:cxnSpMkLst>
            <pc:docMk/>
            <pc:sldMk cId="3490107765" sldId="283"/>
            <ac:cxnSpMk id="15" creationId="{C04BBE3D-F642-B05E-2BA7-9F847D89814F}"/>
          </ac:cxnSpMkLst>
        </pc:cxnChg>
      </pc:sldChg>
      <pc:sldChg chg="del">
        <pc:chgData name="김근우(첨단원자력공학부)" userId="1966d26e-7976-44e3-92ce-cb8395d14386" providerId="ADAL" clId="{B803F819-6055-42D2-BF2C-BAE90982AE11}" dt="2025-07-22T05:38:01.284" v="127" actId="47"/>
        <pc:sldMkLst>
          <pc:docMk/>
          <pc:sldMk cId="4290742373" sldId="284"/>
        </pc:sldMkLst>
      </pc:sldChg>
      <pc:sldChg chg="del">
        <pc:chgData name="김근우(첨단원자력공학부)" userId="1966d26e-7976-44e3-92ce-cb8395d14386" providerId="ADAL" clId="{B803F819-6055-42D2-BF2C-BAE90982AE11}" dt="2025-07-22T05:38:04.012" v="129" actId="47"/>
        <pc:sldMkLst>
          <pc:docMk/>
          <pc:sldMk cId="2371023739" sldId="285"/>
        </pc:sldMkLst>
      </pc:sldChg>
      <pc:sldChg chg="addSp delSp modSp mod">
        <pc:chgData name="김근우(첨단원자력공학부)" userId="1966d26e-7976-44e3-92ce-cb8395d14386" providerId="ADAL" clId="{B803F819-6055-42D2-BF2C-BAE90982AE11}" dt="2025-07-22T07:00:53.704" v="1250" actId="164"/>
        <pc:sldMkLst>
          <pc:docMk/>
          <pc:sldMk cId="3315617939" sldId="286"/>
        </pc:sldMkLst>
        <pc:spChg chg="add mod ord">
          <ac:chgData name="김근우(첨단원자력공학부)" userId="1966d26e-7976-44e3-92ce-cb8395d14386" providerId="ADAL" clId="{B803F819-6055-42D2-BF2C-BAE90982AE11}" dt="2025-07-22T06:44:07.768" v="345" actId="1076"/>
          <ac:spMkLst>
            <pc:docMk/>
            <pc:sldMk cId="3315617939" sldId="286"/>
            <ac:spMk id="18" creationId="{5C7D6AEA-6D04-CB5D-4EE1-1F962ED11A3E}"/>
          </ac:spMkLst>
        </pc:spChg>
        <pc:picChg chg="add mod topLvl">
          <ac:chgData name="김근우(첨단원자력공학부)" userId="1966d26e-7976-44e3-92ce-cb8395d14386" providerId="ADAL" clId="{B803F819-6055-42D2-BF2C-BAE90982AE11}" dt="2025-07-22T06:43:36.495" v="332" actId="164"/>
          <ac:picMkLst>
            <pc:docMk/>
            <pc:sldMk cId="3315617939" sldId="286"/>
            <ac:picMk id="11" creationId="{F3C6D0F4-9948-35C8-79E4-DEEF786F63FB}"/>
          </ac:picMkLst>
        </pc:picChg>
        <pc:picChg chg="add mod">
          <ac:chgData name="김근우(첨단원자력공학부)" userId="1966d26e-7976-44e3-92ce-cb8395d14386" providerId="ADAL" clId="{B803F819-6055-42D2-BF2C-BAE90982AE11}" dt="2025-07-22T07:00:53.704" v="1250" actId="164"/>
          <ac:picMkLst>
            <pc:docMk/>
            <pc:sldMk cId="3315617939" sldId="286"/>
            <ac:picMk id="12" creationId="{BA17E78A-19C2-D7F5-255F-FC85EE7A3C48}"/>
          </ac:picMkLst>
        </pc:picChg>
      </pc:sldChg>
      <pc:sldChg chg="del">
        <pc:chgData name="김근우(첨단원자력공학부)" userId="1966d26e-7976-44e3-92ce-cb8395d14386" providerId="ADAL" clId="{B803F819-6055-42D2-BF2C-BAE90982AE11}" dt="2025-07-22T05:38:05.983" v="130" actId="47"/>
        <pc:sldMkLst>
          <pc:docMk/>
          <pc:sldMk cId="1329454760" sldId="287"/>
        </pc:sldMkLst>
      </pc:sldChg>
      <pc:sldChg chg="addSp delSp modSp add mod">
        <pc:chgData name="김근우(첨단원자력공학부)" userId="1966d26e-7976-44e3-92ce-cb8395d14386" providerId="ADAL" clId="{B803F819-6055-42D2-BF2C-BAE90982AE11}" dt="2025-07-22T06:53:24.519" v="1003" actId="1076"/>
        <pc:sldMkLst>
          <pc:docMk/>
          <pc:sldMk cId="2136600031" sldId="287"/>
        </pc:sldMkLst>
        <pc:spChg chg="mod">
          <ac:chgData name="김근우(첨단원자력공학부)" userId="1966d26e-7976-44e3-92ce-cb8395d14386" providerId="ADAL" clId="{B803F819-6055-42D2-BF2C-BAE90982AE11}" dt="2025-07-22T06:44:24.016" v="370" actId="20577"/>
          <ac:spMkLst>
            <pc:docMk/>
            <pc:sldMk cId="2136600031" sldId="287"/>
            <ac:spMk id="2" creationId="{1420A851-596B-1093-8218-29F615BC3934}"/>
          </ac:spMkLst>
        </pc:spChg>
        <pc:spChg chg="add mod">
          <ac:chgData name="김근우(첨단원자력공학부)" userId="1966d26e-7976-44e3-92ce-cb8395d14386" providerId="ADAL" clId="{B803F819-6055-42D2-BF2C-BAE90982AE11}" dt="2025-07-22T06:48:11.385" v="695" actId="20577"/>
          <ac:spMkLst>
            <pc:docMk/>
            <pc:sldMk cId="2136600031" sldId="287"/>
            <ac:spMk id="28" creationId="{A3902624-BB0B-1985-9067-8B75CA4E94FE}"/>
          </ac:spMkLst>
        </pc:spChg>
        <pc:spChg chg="add mod">
          <ac:chgData name="김근우(첨단원자력공학부)" userId="1966d26e-7976-44e3-92ce-cb8395d14386" providerId="ADAL" clId="{B803F819-6055-42D2-BF2C-BAE90982AE11}" dt="2025-07-22T06:53:24.519" v="1003" actId="1076"/>
          <ac:spMkLst>
            <pc:docMk/>
            <pc:sldMk cId="2136600031" sldId="287"/>
            <ac:spMk id="37" creationId="{77C0933A-FCF2-D8AF-DEA0-A929A7AFA910}"/>
          </ac:spMkLst>
        </pc:spChg>
        <pc:spChg chg="add mod">
          <ac:chgData name="김근우(첨단원자력공학부)" userId="1966d26e-7976-44e3-92ce-cb8395d14386" providerId="ADAL" clId="{B803F819-6055-42D2-BF2C-BAE90982AE11}" dt="2025-07-22T06:52:13.786" v="970" actId="164"/>
          <ac:spMkLst>
            <pc:docMk/>
            <pc:sldMk cId="2136600031" sldId="287"/>
            <ac:spMk id="38" creationId="{727ADC64-07CB-DDE2-132B-9A70C89B8E95}"/>
          </ac:spMkLst>
        </pc:spChg>
        <pc:spChg chg="add mod">
          <ac:chgData name="김근우(첨단원자력공학부)" userId="1966d26e-7976-44e3-92ce-cb8395d14386" providerId="ADAL" clId="{B803F819-6055-42D2-BF2C-BAE90982AE11}" dt="2025-07-22T06:52:13.786" v="970" actId="164"/>
          <ac:spMkLst>
            <pc:docMk/>
            <pc:sldMk cId="2136600031" sldId="287"/>
            <ac:spMk id="39" creationId="{10C9CC26-C4CE-2400-65BA-D40831D09D53}"/>
          </ac:spMkLst>
        </pc:spChg>
        <pc:grpChg chg="add mod">
          <ac:chgData name="김근우(첨단원자력공학부)" userId="1966d26e-7976-44e3-92ce-cb8395d14386" providerId="ADAL" clId="{B803F819-6055-42D2-BF2C-BAE90982AE11}" dt="2025-07-22T06:52:15.728" v="973" actId="164"/>
          <ac:grpSpMkLst>
            <pc:docMk/>
            <pc:sldMk cId="2136600031" sldId="287"/>
            <ac:grpSpMk id="40" creationId="{1F959272-6ADE-FB21-779E-467F958BD603}"/>
          </ac:grpSpMkLst>
        </pc:grpChg>
        <pc:picChg chg="add mod">
          <ac:chgData name="김근우(첨단원자력공학부)" userId="1966d26e-7976-44e3-92ce-cb8395d14386" providerId="ADAL" clId="{B803F819-6055-42D2-BF2C-BAE90982AE11}" dt="2025-07-22T06:52:15.728" v="973" actId="164"/>
          <ac:picMkLst>
            <pc:docMk/>
            <pc:sldMk cId="2136600031" sldId="287"/>
            <ac:picMk id="24" creationId="{A12714C2-9CBB-3C03-0F39-71095B598998}"/>
          </ac:picMkLst>
        </pc:picChg>
        <pc:picChg chg="add mod">
          <ac:chgData name="김근우(첨단원자력공학부)" userId="1966d26e-7976-44e3-92ce-cb8395d14386" providerId="ADAL" clId="{B803F819-6055-42D2-BF2C-BAE90982AE11}" dt="2025-07-22T06:52:13.786" v="970" actId="164"/>
          <ac:picMkLst>
            <pc:docMk/>
            <pc:sldMk cId="2136600031" sldId="287"/>
            <ac:picMk id="27" creationId="{32F9CC89-A4E9-ACD0-6512-093419BA6E2D}"/>
          </ac:picMkLst>
        </pc:picChg>
      </pc:sldChg>
      <pc:sldChg chg="addSp delSp modSp add mod">
        <pc:chgData name="김근우(첨단원자력공학부)" userId="1966d26e-7976-44e3-92ce-cb8395d14386" providerId="ADAL" clId="{B803F819-6055-42D2-BF2C-BAE90982AE11}" dt="2025-07-22T06:56:58.537" v="1232" actId="207"/>
        <pc:sldMkLst>
          <pc:docMk/>
          <pc:sldMk cId="3664681271" sldId="288"/>
        </pc:sldMkLst>
        <pc:spChg chg="mod">
          <ac:chgData name="김근우(첨단원자력공학부)" userId="1966d26e-7976-44e3-92ce-cb8395d14386" providerId="ADAL" clId="{B803F819-6055-42D2-BF2C-BAE90982AE11}" dt="2025-07-22T06:53:41.992" v="1030" actId="20577"/>
          <ac:spMkLst>
            <pc:docMk/>
            <pc:sldMk cId="3664681271" sldId="288"/>
            <ac:spMk id="2" creationId="{150AC331-7801-0F97-6F78-3C137B302960}"/>
          </ac:spMkLst>
        </pc:spChg>
        <pc:spChg chg="add mod">
          <ac:chgData name="김근우(첨단원자력공학부)" userId="1966d26e-7976-44e3-92ce-cb8395d14386" providerId="ADAL" clId="{B803F819-6055-42D2-BF2C-BAE90982AE11}" dt="2025-07-22T06:56:58.537" v="1232" actId="207"/>
          <ac:spMkLst>
            <pc:docMk/>
            <pc:sldMk cId="3664681271" sldId="288"/>
            <ac:spMk id="8" creationId="{82164A38-7F72-A335-918B-8C9B2E7CC3C4}"/>
          </ac:spMkLst>
        </pc:spChg>
        <pc:cxnChg chg="add mod">
          <ac:chgData name="김근우(첨단원자력공학부)" userId="1966d26e-7976-44e3-92ce-cb8395d14386" providerId="ADAL" clId="{B803F819-6055-42D2-BF2C-BAE90982AE11}" dt="2025-07-22T06:56:48.051" v="1228" actId="14100"/>
          <ac:cxnSpMkLst>
            <pc:docMk/>
            <pc:sldMk cId="3664681271" sldId="288"/>
            <ac:cxnSpMk id="12" creationId="{8C5DD7CE-98CA-40DE-3F10-D04AEF0F639A}"/>
          </ac:cxnSpMkLst>
        </pc:cxnChg>
      </pc:sldChg>
    </pc:docChg>
  </pc:docChgLst>
  <pc:docChgLst>
    <pc:chgData name="김근우(첨단원자력공학부)" userId="1966d26e-7976-44e3-92ce-cb8395d14386" providerId="ADAL" clId="{134CBB94-5C94-4FC5-9B91-F9B27C6CE563}"/>
    <pc:docChg chg="undo redo custSel addSld delSld modSld sldOrd modMainMaster">
      <pc:chgData name="김근우(첨단원자력공학부)" userId="1966d26e-7976-44e3-92ce-cb8395d14386" providerId="ADAL" clId="{134CBB94-5C94-4FC5-9B91-F9B27C6CE563}" dt="2025-06-16T10:24:58.305" v="14388" actId="20577"/>
      <pc:docMkLst>
        <pc:docMk/>
      </pc:docMkLst>
      <pc:sldChg chg="modSp mod">
        <pc:chgData name="김근우(첨단원자력공학부)" userId="1966d26e-7976-44e3-92ce-cb8395d14386" providerId="ADAL" clId="{134CBB94-5C94-4FC5-9B91-F9B27C6CE563}" dt="2025-06-16T07:21:26.317" v="13798" actId="6549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134CBB94-5C94-4FC5-9B91-F9B27C6CE563}" dt="2025-06-16T07:21:26.317" v="13798" actId="6549"/>
          <ac:spMkLst>
            <pc:docMk/>
            <pc:sldMk cId="4190427371" sldId="256"/>
            <ac:spMk id="7" creationId="{67DCCFDA-9626-BDD2-BC8F-13660238785D}"/>
          </ac:spMkLst>
        </pc:spChg>
        <pc:spChg chg="mod">
          <ac:chgData name="김근우(첨단원자력공학부)" userId="1966d26e-7976-44e3-92ce-cb8395d14386" providerId="ADAL" clId="{134CBB94-5C94-4FC5-9B91-F9B27C6CE563}" dt="2025-06-15T12:30:40.547" v="2903" actId="27636"/>
          <ac:spMkLst>
            <pc:docMk/>
            <pc:sldMk cId="4190427371" sldId="256"/>
            <ac:spMk id="8" creationId="{F6893F5C-5919-7163-E516-6A4CAA48DBAD}"/>
          </ac:spMkLst>
        </pc:spChg>
      </pc:sldChg>
      <pc:sldChg chg="addSp delSp modSp mod ord">
        <pc:chgData name="김근우(첨단원자력공학부)" userId="1966d26e-7976-44e3-92ce-cb8395d14386" providerId="ADAL" clId="{134CBB94-5C94-4FC5-9B91-F9B27C6CE563}" dt="2025-06-16T07:13:12.393" v="13145" actId="1076"/>
        <pc:sldMkLst>
          <pc:docMk/>
          <pc:sldMk cId="780705876" sldId="258"/>
        </pc:sldMkLst>
      </pc:sldChg>
      <pc:sldChg chg="addSp delSp modSp add del mod">
        <pc:chgData name="김근우(첨단원자력공학부)" userId="1966d26e-7976-44e3-92ce-cb8395d14386" providerId="ADAL" clId="{134CBB94-5C94-4FC5-9B91-F9B27C6CE563}" dt="2025-06-16T06:05:30.584" v="7807" actId="47"/>
        <pc:sldMkLst>
          <pc:docMk/>
          <pc:sldMk cId="1648377787" sldId="259"/>
        </pc:sldMkLst>
      </pc:sldChg>
      <pc:sldChg chg="addSp delSp modSp add mod">
        <pc:chgData name="김근우(첨단원자력공학부)" userId="1966d26e-7976-44e3-92ce-cb8395d14386" providerId="ADAL" clId="{134CBB94-5C94-4FC5-9B91-F9B27C6CE563}" dt="2025-06-16T09:55:31.756" v="14258" actId="208"/>
        <pc:sldMkLst>
          <pc:docMk/>
          <pc:sldMk cId="1564650163" sldId="260"/>
        </pc:sldMkLst>
      </pc:sldChg>
      <pc:sldChg chg="addSp delSp modSp add del mod">
        <pc:chgData name="김근우(첨단원자력공학부)" userId="1966d26e-7976-44e3-92ce-cb8395d14386" providerId="ADAL" clId="{134CBB94-5C94-4FC5-9B91-F9B27C6CE563}" dt="2025-06-16T05:44:26.135" v="5853" actId="47"/>
        <pc:sldMkLst>
          <pc:docMk/>
          <pc:sldMk cId="3678014421" sldId="261"/>
        </pc:sldMkLst>
      </pc:sldChg>
      <pc:sldChg chg="add del">
        <pc:chgData name="김근우(첨단원자력공학부)" userId="1966d26e-7976-44e3-92ce-cb8395d14386" providerId="ADAL" clId="{134CBB94-5C94-4FC5-9B91-F9B27C6CE563}" dt="2025-06-16T05:43:09.693" v="5701" actId="47"/>
        <pc:sldMkLst>
          <pc:docMk/>
          <pc:sldMk cId="2093366234" sldId="262"/>
        </pc:sldMkLst>
      </pc:sldChg>
      <pc:sldChg chg="addSp delSp modSp add del mod ord">
        <pc:chgData name="김근우(첨단원자력공학부)" userId="1966d26e-7976-44e3-92ce-cb8395d14386" providerId="ADAL" clId="{134CBB94-5C94-4FC5-9B91-F9B27C6CE563}" dt="2025-06-16T06:23:59.207" v="9028" actId="47"/>
        <pc:sldMkLst>
          <pc:docMk/>
          <pc:sldMk cId="2016922816" sldId="263"/>
        </pc:sldMkLst>
      </pc:sldChg>
      <pc:sldChg chg="add del">
        <pc:chgData name="김근우(첨단원자력공학부)" userId="1966d26e-7976-44e3-92ce-cb8395d14386" providerId="ADAL" clId="{134CBB94-5C94-4FC5-9B91-F9B27C6CE563}" dt="2025-06-15T12:39:13.862" v="3248" actId="47"/>
        <pc:sldMkLst>
          <pc:docMk/>
          <pc:sldMk cId="2969359698" sldId="264"/>
        </pc:sldMkLst>
      </pc:sldChg>
      <pc:sldChg chg="delSp modSp add del mod ord">
        <pc:chgData name="김근우(첨단원자력공학부)" userId="1966d26e-7976-44e3-92ce-cb8395d14386" providerId="ADAL" clId="{134CBB94-5C94-4FC5-9B91-F9B27C6CE563}" dt="2025-06-16T05:44:26.851" v="5854" actId="47"/>
        <pc:sldMkLst>
          <pc:docMk/>
          <pc:sldMk cId="1437626242" sldId="265"/>
        </pc:sldMkLst>
      </pc:sldChg>
      <pc:sldChg chg="addSp delSp modSp add mod ord">
        <pc:chgData name="김근우(첨단원자력공학부)" userId="1966d26e-7976-44e3-92ce-cb8395d14386" providerId="ADAL" clId="{134CBB94-5C94-4FC5-9B91-F9B27C6CE563}" dt="2025-06-16T07:34:36.696" v="14253" actId="20577"/>
        <pc:sldMkLst>
          <pc:docMk/>
          <pc:sldMk cId="259983402" sldId="266"/>
        </pc:sldMkLst>
      </pc:sldChg>
      <pc:sldChg chg="addSp delSp modSp add mod ord">
        <pc:chgData name="김근우(첨단원자력공학부)" userId="1966d26e-7976-44e3-92ce-cb8395d14386" providerId="ADAL" clId="{134CBB94-5C94-4FC5-9B91-F9B27C6CE563}" dt="2025-06-16T09:57:25.245" v="14264" actId="1036"/>
        <pc:sldMkLst>
          <pc:docMk/>
          <pc:sldMk cId="3389149620" sldId="267"/>
        </pc:sldMkLst>
      </pc:sldChg>
      <pc:sldChg chg="addSp delSp modSp add mod ord">
        <pc:chgData name="김근우(첨단원자력공학부)" userId="1966d26e-7976-44e3-92ce-cb8395d14386" providerId="ADAL" clId="{134CBB94-5C94-4FC5-9B91-F9B27C6CE563}" dt="2025-06-16T09:55:27.571" v="14257" actId="208"/>
        <pc:sldMkLst>
          <pc:docMk/>
          <pc:sldMk cId="1635472826" sldId="268"/>
        </pc:sldMkLst>
      </pc:sldChg>
      <pc:sldChg chg="addSp delSp modSp add mod">
        <pc:chgData name="김근우(첨단원자력공학부)" userId="1966d26e-7976-44e3-92ce-cb8395d14386" providerId="ADAL" clId="{134CBB94-5C94-4FC5-9B91-F9B27C6CE563}" dt="2025-06-16T09:55:35.183" v="14259" actId="208"/>
        <pc:sldMkLst>
          <pc:docMk/>
          <pc:sldMk cId="3309648066" sldId="269"/>
        </pc:sldMkLst>
      </pc:sldChg>
      <pc:sldChg chg="addSp delSp modSp add del mod">
        <pc:chgData name="김근우(첨단원자력공학부)" userId="1966d26e-7976-44e3-92ce-cb8395d14386" providerId="ADAL" clId="{134CBB94-5C94-4FC5-9B91-F9B27C6CE563}" dt="2025-06-16T06:00:24.274" v="7778" actId="47"/>
        <pc:sldMkLst>
          <pc:docMk/>
          <pc:sldMk cId="3591554090" sldId="269"/>
        </pc:sldMkLst>
      </pc:sldChg>
      <pc:sldChg chg="addSp delSp modSp add mod">
        <pc:chgData name="김근우(첨단원자력공학부)" userId="1966d26e-7976-44e3-92ce-cb8395d14386" providerId="ADAL" clId="{134CBB94-5C94-4FC5-9B91-F9B27C6CE563}" dt="2025-06-16T09:55:39.549" v="14260" actId="208"/>
        <pc:sldMkLst>
          <pc:docMk/>
          <pc:sldMk cId="3703059576" sldId="270"/>
        </pc:sldMkLst>
      </pc:sldChg>
      <pc:sldChg chg="addSp delSp modSp add mod ord">
        <pc:chgData name="김근우(첨단원자력공학부)" userId="1966d26e-7976-44e3-92ce-cb8395d14386" providerId="ADAL" clId="{134CBB94-5C94-4FC5-9B91-F9B27C6CE563}" dt="2025-06-16T09:55:52.126" v="14263" actId="208"/>
        <pc:sldMkLst>
          <pc:docMk/>
          <pc:sldMk cId="1148527621" sldId="271"/>
        </pc:sldMkLst>
      </pc:sldChg>
      <pc:sldChg chg="addSp delSp modSp add mod">
        <pc:chgData name="김근우(첨단원자력공학부)" userId="1966d26e-7976-44e3-92ce-cb8395d14386" providerId="ADAL" clId="{134CBB94-5C94-4FC5-9B91-F9B27C6CE563}" dt="2025-06-16T07:33:44.292" v="14200" actId="14100"/>
        <pc:sldMkLst>
          <pc:docMk/>
          <pc:sldMk cId="2127241611" sldId="272"/>
        </pc:sldMkLst>
      </pc:sldChg>
      <pc:sldChg chg="addSp delSp modSp add mod">
        <pc:chgData name="김근우(첨단원자력공학부)" userId="1966d26e-7976-44e3-92ce-cb8395d14386" providerId="ADAL" clId="{134CBB94-5C94-4FC5-9B91-F9B27C6CE563}" dt="2025-06-16T07:18:20.783" v="13437" actId="1076"/>
        <pc:sldMkLst>
          <pc:docMk/>
          <pc:sldMk cId="1954821678" sldId="273"/>
        </pc:sldMkLst>
      </pc:sldChg>
      <pc:sldChg chg="modSp add mod">
        <pc:chgData name="김근우(첨단원자력공학부)" userId="1966d26e-7976-44e3-92ce-cb8395d14386" providerId="ADAL" clId="{134CBB94-5C94-4FC5-9B91-F9B27C6CE563}" dt="2025-06-16T10:24:58.305" v="14388" actId="20577"/>
        <pc:sldMkLst>
          <pc:docMk/>
          <pc:sldMk cId="67018887" sldId="274"/>
        </pc:sldMkLst>
      </pc:sldChg>
      <pc:sldChg chg="new del">
        <pc:chgData name="김근우(첨단원자력공학부)" userId="1966d26e-7976-44e3-92ce-cb8395d14386" providerId="ADAL" clId="{134CBB94-5C94-4FC5-9B91-F9B27C6CE563}" dt="2025-06-16T07:20:19.121" v="13741" actId="680"/>
        <pc:sldMkLst>
          <pc:docMk/>
          <pc:sldMk cId="2722439542" sldId="274"/>
        </pc:sldMkLst>
      </pc:sldChg>
      <pc:sldChg chg="new del">
        <pc:chgData name="김근우(첨단원자력공학부)" userId="1966d26e-7976-44e3-92ce-cb8395d14386" providerId="ADAL" clId="{134CBB94-5C94-4FC5-9B91-F9B27C6CE563}" dt="2025-06-16T07:20:22.440" v="13743" actId="680"/>
        <pc:sldMkLst>
          <pc:docMk/>
          <pc:sldMk cId="3607051955" sldId="274"/>
        </pc:sldMkLst>
      </pc:sldChg>
      <pc:sldChg chg="modSp add mod">
        <pc:chgData name="김근우(첨단원자력공학부)" userId="1966d26e-7976-44e3-92ce-cb8395d14386" providerId="ADAL" clId="{134CBB94-5C94-4FC5-9B91-F9B27C6CE563}" dt="2025-06-16T10:24:22.464" v="14377" actId="20577"/>
        <pc:sldMkLst>
          <pc:docMk/>
          <pc:sldMk cId="2256927255" sldId="275"/>
        </pc:sldMkLst>
      </pc:sldChg>
      <pc:sldChg chg="modSp add mod">
        <pc:chgData name="김근우(첨단원자력공학부)" userId="1966d26e-7976-44e3-92ce-cb8395d14386" providerId="ADAL" clId="{134CBB94-5C94-4FC5-9B91-F9B27C6CE563}" dt="2025-06-16T10:24:49.203" v="14384" actId="20577"/>
        <pc:sldMkLst>
          <pc:docMk/>
          <pc:sldMk cId="777061839" sldId="276"/>
        </pc:sldMkLst>
      </pc:sldChg>
      <pc:sldMasterChg chg="modSldLayout">
        <pc:chgData name="김근우(첨단원자력공학부)" userId="1966d26e-7976-44e3-92ce-cb8395d14386" providerId="ADAL" clId="{134CBB94-5C94-4FC5-9B91-F9B27C6CE563}" dt="2025-06-16T07:20:27.199" v="13744" actId="20577"/>
        <pc:sldMasterMkLst>
          <pc:docMk/>
          <pc:sldMasterMk cId="3014482688" sldId="2147483650"/>
        </pc:sldMasterMkLst>
        <pc:sldLayoutChg chg="modSp mod">
          <pc:chgData name="김근우(첨단원자력공학부)" userId="1966d26e-7976-44e3-92ce-cb8395d14386" providerId="ADAL" clId="{134CBB94-5C94-4FC5-9B91-F9B27C6CE563}" dt="2025-06-16T07:20:27.199" v="13744" actId="20577"/>
          <pc:sldLayoutMkLst>
            <pc:docMk/>
            <pc:sldMasterMk cId="3014482688" sldId="2147483650"/>
            <pc:sldLayoutMk cId="3763985873" sldId="2147483652"/>
          </pc:sldLayoutMkLst>
          <pc:spChg chg="mod">
            <ac:chgData name="김근우(첨단원자력공학부)" userId="1966d26e-7976-44e3-92ce-cb8395d14386" providerId="ADAL" clId="{134CBB94-5C94-4FC5-9B91-F9B27C6CE563}" dt="2025-06-16T07:20:27.199" v="13744" actId="20577"/>
            <ac:spMkLst>
              <pc:docMk/>
              <pc:sldMasterMk cId="3014482688" sldId="2147483650"/>
              <pc:sldLayoutMk cId="3763985873" sldId="2147483652"/>
              <ac:spMk id="5" creationId="{DB9EE50B-9F02-2403-1308-6D06D8C1401F}"/>
            </ac:spMkLst>
          </pc:spChg>
        </pc:sldLayoutChg>
      </pc:sldMasterChg>
    </pc:docChg>
  </pc:docChgLst>
  <pc:docChgLst>
    <pc:chgData name="김근우(첨단원자력공학부)" userId="1966d26e-7976-44e3-92ce-cb8395d14386" providerId="ADAL" clId="{DC71AB0E-201A-4485-863E-25233024EDF9}"/>
    <pc:docChg chg="undo redo custSel addSld delSld modSld sldOrd">
      <pc:chgData name="김근우(첨단원자력공학부)" userId="1966d26e-7976-44e3-92ce-cb8395d14386" providerId="ADAL" clId="{DC71AB0E-201A-4485-863E-25233024EDF9}" dt="2025-07-18T07:25:30.070" v="1945" actId="20577"/>
      <pc:docMkLst>
        <pc:docMk/>
      </pc:docMkLst>
      <pc:sldChg chg="modSp mod">
        <pc:chgData name="김근우(첨단원자력공학부)" userId="1966d26e-7976-44e3-92ce-cb8395d14386" providerId="ADAL" clId="{DC71AB0E-201A-4485-863E-25233024EDF9}" dt="2025-07-18T07:09:35.567" v="1465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DC71AB0E-201A-4485-863E-25233024EDF9}" dt="2025-07-18T07:09:35.567" v="1465" actId="20577"/>
          <ac:spMkLst>
            <pc:docMk/>
            <pc:sldMk cId="4190427371" sldId="256"/>
            <ac:spMk id="8" creationId="{F6893F5C-5919-7163-E516-6A4CAA48DBAD}"/>
          </ac:spMkLst>
        </pc:spChg>
      </pc:sldChg>
      <pc:sldChg chg="modSp del mod ord">
        <pc:chgData name="김근우(첨단원자력공학부)" userId="1966d26e-7976-44e3-92ce-cb8395d14386" providerId="ADAL" clId="{DC71AB0E-201A-4485-863E-25233024EDF9}" dt="2025-07-18T07:10:57.503" v="1468" actId="47"/>
        <pc:sldMkLst>
          <pc:docMk/>
          <pc:sldMk cId="1951998973" sldId="263"/>
        </pc:sldMkLst>
      </pc:sldChg>
      <pc:sldChg chg="delSp modSp add mod">
        <pc:chgData name="김근우(첨단원자력공학부)" userId="1966d26e-7976-44e3-92ce-cb8395d14386" providerId="ADAL" clId="{DC71AB0E-201A-4485-863E-25233024EDF9}" dt="2025-07-18T07:17:39.031" v="1894" actId="478"/>
        <pc:sldMkLst>
          <pc:docMk/>
          <pc:sldMk cId="213437195" sldId="264"/>
        </pc:sldMkLst>
      </pc:sldChg>
      <pc:sldChg chg="modSp del mod">
        <pc:chgData name="김근우(첨단원자력공학부)" userId="1966d26e-7976-44e3-92ce-cb8395d14386" providerId="ADAL" clId="{DC71AB0E-201A-4485-863E-25233024EDF9}" dt="2025-07-18T07:09:27.261" v="1451" actId="47"/>
        <pc:sldMkLst>
          <pc:docMk/>
          <pc:sldMk cId="442755006" sldId="272"/>
        </pc:sldMkLst>
      </pc:sldChg>
      <pc:sldChg chg="addSp delSp modSp mod ord">
        <pc:chgData name="김근우(첨단원자력공학부)" userId="1966d26e-7976-44e3-92ce-cb8395d14386" providerId="ADAL" clId="{DC71AB0E-201A-4485-863E-25233024EDF9}" dt="2025-07-18T07:09:45.743" v="1467" actId="1076"/>
        <pc:sldMkLst>
          <pc:docMk/>
          <pc:sldMk cId="1586152205" sldId="274"/>
        </pc:sldMkLst>
        <pc:spChg chg="mod">
          <ac:chgData name="김근우(첨단원자력공학부)" userId="1966d26e-7976-44e3-92ce-cb8395d14386" providerId="ADAL" clId="{DC71AB0E-201A-4485-863E-25233024EDF9}" dt="2025-07-18T00:22:04.083" v="140" actId="20577"/>
          <ac:spMkLst>
            <pc:docMk/>
            <pc:sldMk cId="1586152205" sldId="274"/>
            <ac:spMk id="5" creationId="{C8FBCCF2-820C-BD92-C57E-2A2E4D9E8ABE}"/>
          </ac:spMkLst>
        </pc:spChg>
        <pc:spChg chg="mod">
          <ac:chgData name="김근우(첨단원자력공학부)" userId="1966d26e-7976-44e3-92ce-cb8395d14386" providerId="ADAL" clId="{DC71AB0E-201A-4485-863E-25233024EDF9}" dt="2025-07-18T00:20:45.104" v="10" actId="20577"/>
          <ac:spMkLst>
            <pc:docMk/>
            <pc:sldMk cId="1586152205" sldId="274"/>
            <ac:spMk id="11" creationId="{0393D2CE-DBD9-49B2-D04B-97F84C24B9EC}"/>
          </ac:spMkLst>
        </pc:spChg>
      </pc:sldChg>
      <pc:sldChg chg="modSp add del">
        <pc:chgData name="김근우(첨단원자력공학부)" userId="1966d26e-7976-44e3-92ce-cb8395d14386" providerId="ADAL" clId="{DC71AB0E-201A-4485-863E-25233024EDF9}" dt="2025-07-18T00:24:18.169" v="154" actId="47"/>
        <pc:sldMkLst>
          <pc:docMk/>
          <pc:sldMk cId="2274827094" sldId="275"/>
        </pc:sldMkLst>
      </pc:sldChg>
      <pc:sldChg chg="del">
        <pc:chgData name="김근우(첨단원자력공학부)" userId="1966d26e-7976-44e3-92ce-cb8395d14386" providerId="ADAL" clId="{DC71AB0E-201A-4485-863E-25233024EDF9}" dt="2025-07-18T00:14:16.688" v="0" actId="47"/>
        <pc:sldMkLst>
          <pc:docMk/>
          <pc:sldMk cId="1619045980" sldId="278"/>
        </pc:sldMkLst>
      </pc:sldChg>
      <pc:sldChg chg="del">
        <pc:chgData name="김근우(첨단원자력공학부)" userId="1966d26e-7976-44e3-92ce-cb8395d14386" providerId="ADAL" clId="{DC71AB0E-201A-4485-863E-25233024EDF9}" dt="2025-07-18T00:14:19.262" v="1" actId="47"/>
        <pc:sldMkLst>
          <pc:docMk/>
          <pc:sldMk cId="1719910691" sldId="279"/>
        </pc:sldMkLst>
      </pc:sldChg>
      <pc:sldChg chg="addSp delSp modSp mod">
        <pc:chgData name="김근우(첨단원자력공학부)" userId="1966d26e-7976-44e3-92ce-cb8395d14386" providerId="ADAL" clId="{DC71AB0E-201A-4485-863E-25233024EDF9}" dt="2025-07-18T06:51:28.254" v="1018" actId="207"/>
        <pc:sldMkLst>
          <pc:docMk/>
          <pc:sldMk cId="1041004613" sldId="280"/>
        </pc:sldMkLst>
      </pc:sldChg>
      <pc:sldChg chg="delSp del mod ord">
        <pc:chgData name="김근우(첨단원자력공학부)" userId="1966d26e-7976-44e3-92ce-cb8395d14386" providerId="ADAL" clId="{DC71AB0E-201A-4485-863E-25233024EDF9}" dt="2025-07-18T06:51:17.146" v="1014" actId="47"/>
        <pc:sldMkLst>
          <pc:docMk/>
          <pc:sldMk cId="3376675119" sldId="281"/>
        </pc:sldMkLst>
      </pc:sldChg>
      <pc:sldChg chg="ord">
        <pc:chgData name="김근우(첨단원자력공학부)" userId="1966d26e-7976-44e3-92ce-cb8395d14386" providerId="ADAL" clId="{DC71AB0E-201A-4485-863E-25233024EDF9}" dt="2025-07-18T06:52:01.939" v="1020"/>
        <pc:sldMkLst>
          <pc:docMk/>
          <pc:sldMk cId="1576021696" sldId="282"/>
        </pc:sldMkLst>
      </pc:sldChg>
      <pc:sldChg chg="delSp modSp mod ord">
        <pc:chgData name="김근우(첨단원자력공학부)" userId="1966d26e-7976-44e3-92ce-cb8395d14386" providerId="ADAL" clId="{DC71AB0E-201A-4485-863E-25233024EDF9}" dt="2025-07-18T06:54:38.247" v="1035" actId="113"/>
        <pc:sldMkLst>
          <pc:docMk/>
          <pc:sldMk cId="3490107765" sldId="283"/>
        </pc:sldMkLst>
        <pc:spChg chg="mod">
          <ac:chgData name="김근우(첨단원자력공학부)" userId="1966d26e-7976-44e3-92ce-cb8395d14386" providerId="ADAL" clId="{DC71AB0E-201A-4485-863E-25233024EDF9}" dt="2025-07-18T06:54:38.247" v="1035" actId="113"/>
          <ac:spMkLst>
            <pc:docMk/>
            <pc:sldMk cId="3490107765" sldId="283"/>
            <ac:spMk id="2" creationId="{E847EE52-E061-67D9-4FCD-EBF81232477C}"/>
          </ac:spMkLst>
        </pc:spChg>
      </pc:sldChg>
      <pc:sldChg chg="addSp delSp modSp add mod">
        <pc:chgData name="김근우(첨단원자력공학부)" userId="1966d26e-7976-44e3-92ce-cb8395d14386" providerId="ADAL" clId="{DC71AB0E-201A-4485-863E-25233024EDF9}" dt="2025-07-18T07:25:30.070" v="1945" actId="20577"/>
        <pc:sldMkLst>
          <pc:docMk/>
          <pc:sldMk cId="4290742373" sldId="284"/>
        </pc:sldMkLst>
      </pc:sldChg>
      <pc:sldChg chg="addSp delSp modSp add mod">
        <pc:chgData name="김근우(첨단원자력공학부)" userId="1966d26e-7976-44e3-92ce-cb8395d14386" providerId="ADAL" clId="{DC71AB0E-201A-4485-863E-25233024EDF9}" dt="2025-07-18T07:16:10.043" v="1838" actId="1076"/>
        <pc:sldMkLst>
          <pc:docMk/>
          <pc:sldMk cId="2371023739" sldId="285"/>
        </pc:sldMkLst>
      </pc:sldChg>
      <pc:sldChg chg="addSp delSp modSp add mod">
        <pc:chgData name="김근우(첨단원자력공학부)" userId="1966d26e-7976-44e3-92ce-cb8395d14386" providerId="ADAL" clId="{DC71AB0E-201A-4485-863E-25233024EDF9}" dt="2025-07-18T07:24:53.749" v="1919" actId="20577"/>
        <pc:sldMkLst>
          <pc:docMk/>
          <pc:sldMk cId="3315617939" sldId="286"/>
        </pc:sldMkLst>
      </pc:sldChg>
      <pc:sldChg chg="addSp delSp modSp add mod">
        <pc:chgData name="김근우(첨단원자력공학부)" userId="1966d26e-7976-44e3-92ce-cb8395d14386" providerId="ADAL" clId="{DC71AB0E-201A-4485-863E-25233024EDF9}" dt="2025-07-18T07:17:06.787" v="1893" actId="13822"/>
        <pc:sldMkLst>
          <pc:docMk/>
          <pc:sldMk cId="1329454760" sldId="287"/>
        </pc:sldMkLst>
      </pc:sldChg>
      <pc:sldChg chg="delSp add del mod">
        <pc:chgData name="김근우(첨단원자력공학부)" userId="1966d26e-7976-44e3-92ce-cb8395d14386" providerId="ADAL" clId="{DC71AB0E-201A-4485-863E-25233024EDF9}" dt="2025-07-18T07:16:17.007" v="1843" actId="47"/>
        <pc:sldMkLst>
          <pc:docMk/>
          <pc:sldMk cId="2130390732" sldId="287"/>
        </pc:sldMkLst>
      </pc:sldChg>
    </pc:docChg>
  </pc:docChgLst>
  <pc:docChgLst>
    <pc:chgData name="김근우(첨단원자력공학부)" userId="1966d26e-7976-44e3-92ce-cb8395d14386" providerId="ADAL" clId="{BA974212-5216-4741-927D-469A47404913}"/>
    <pc:docChg chg="undo custSel modSld">
      <pc:chgData name="김근우(첨단원자력공학부)" userId="1966d26e-7976-44e3-92ce-cb8395d14386" providerId="ADAL" clId="{BA974212-5216-4741-927D-469A47404913}" dt="2024-08-26T01:52:24.559" v="7" actId="14100"/>
      <pc:docMkLst>
        <pc:docMk/>
      </pc:docMkLst>
      <pc:sldChg chg="modSp mod">
        <pc:chgData name="김근우(첨단원자력공학부)" userId="1966d26e-7976-44e3-92ce-cb8395d14386" providerId="ADAL" clId="{BA974212-5216-4741-927D-469A47404913}" dt="2024-08-26T01:52:24.559" v="7" actId="14100"/>
        <pc:sldMkLst>
          <pc:docMk/>
          <pc:sldMk cId="3335563966" sldId="372"/>
        </pc:sldMkLst>
      </pc:sldChg>
    </pc:docChg>
  </pc:docChgLst>
  <pc:docChgLst>
    <pc:chgData name="김근우(첨단원자력공학부)" userId="1966d26e-7976-44e3-92ce-cb8395d14386" providerId="ADAL" clId="{3207EB8D-2580-4D21-A8A3-819BDD4B6F9C}"/>
    <pc:docChg chg="undo custSel modSld">
      <pc:chgData name="김근우(첨단원자력공학부)" userId="1966d26e-7976-44e3-92ce-cb8395d14386" providerId="ADAL" clId="{3207EB8D-2580-4D21-A8A3-819BDD4B6F9C}" dt="2025-07-25T01:32:06.210" v="60" actId="207"/>
      <pc:docMkLst>
        <pc:docMk/>
      </pc:docMkLst>
      <pc:sldChg chg="addSp delSp modSp mod">
        <pc:chgData name="김근우(첨단원자력공학부)" userId="1966d26e-7976-44e3-92ce-cb8395d14386" providerId="ADAL" clId="{3207EB8D-2580-4D21-A8A3-819BDD4B6F9C}" dt="2025-07-25T01:27:18.842" v="18" actId="21"/>
        <pc:sldMkLst>
          <pc:docMk/>
          <pc:sldMk cId="4190427371" sldId="256"/>
        </pc:sldMkLst>
        <pc:picChg chg="add del mod">
          <ac:chgData name="김근우(첨단원자력공학부)" userId="1966d26e-7976-44e3-92ce-cb8395d14386" providerId="ADAL" clId="{3207EB8D-2580-4D21-A8A3-819BDD4B6F9C}" dt="2025-07-25T01:27:18.842" v="18" actId="21"/>
          <ac:picMkLst>
            <pc:docMk/>
            <pc:sldMk cId="4190427371" sldId="256"/>
            <ac:picMk id="2" creationId="{3C5E681F-9E42-AFD7-B983-CA4FD1EC61E9}"/>
          </ac:picMkLst>
        </pc:picChg>
      </pc:sldChg>
      <pc:sldChg chg="modSp mod">
        <pc:chgData name="김근우(첨단원자력공학부)" userId="1966d26e-7976-44e3-92ce-cb8395d14386" providerId="ADAL" clId="{3207EB8D-2580-4D21-A8A3-819BDD4B6F9C}" dt="2025-07-25T01:32:01.395" v="59" actId="207"/>
        <pc:sldMkLst>
          <pc:docMk/>
          <pc:sldMk cId="2274827094" sldId="275"/>
        </pc:sldMkLst>
        <pc:spChg chg="mod">
          <ac:chgData name="김근우(첨단원자력공학부)" userId="1966d26e-7976-44e3-92ce-cb8395d14386" providerId="ADAL" clId="{3207EB8D-2580-4D21-A8A3-819BDD4B6F9C}" dt="2025-07-25T01:32:01.395" v="59" actId="207"/>
          <ac:spMkLst>
            <pc:docMk/>
            <pc:sldMk cId="2274827094" sldId="275"/>
            <ac:spMk id="3" creationId="{ADB5961F-AB14-AC0D-EC66-070CDB2DAE7F}"/>
          </ac:spMkLst>
        </pc:spChg>
        <pc:grpChg chg="mod">
          <ac:chgData name="김근우(첨단원자력공학부)" userId="1966d26e-7976-44e3-92ce-cb8395d14386" providerId="ADAL" clId="{3207EB8D-2580-4D21-A8A3-819BDD4B6F9C}" dt="2025-07-25T01:31:28.207" v="51" actId="1076"/>
          <ac:grpSpMkLst>
            <pc:docMk/>
            <pc:sldMk cId="2274827094" sldId="275"/>
            <ac:grpSpMk id="26" creationId="{E3385F3F-DE5D-579F-CADE-4012CEAE2E9C}"/>
          </ac:grpSpMkLst>
        </pc:grpChg>
        <pc:graphicFrameChg chg="mod modGraphic">
          <ac:chgData name="김근우(첨단원자력공학부)" userId="1966d26e-7976-44e3-92ce-cb8395d14386" providerId="ADAL" clId="{3207EB8D-2580-4D21-A8A3-819BDD4B6F9C}" dt="2025-07-25T01:31:44.637" v="58" actId="1076"/>
          <ac:graphicFrameMkLst>
            <pc:docMk/>
            <pc:sldMk cId="2274827094" sldId="275"/>
            <ac:graphicFrameMk id="68" creationId="{DBE42D34-9C79-309A-2EE6-EC26B7368D4B}"/>
          </ac:graphicFrameMkLst>
        </pc:graphicFrameChg>
      </pc:sldChg>
      <pc:sldChg chg="modSp mod">
        <pc:chgData name="김근우(첨단원자력공학부)" userId="1966d26e-7976-44e3-92ce-cb8395d14386" providerId="ADAL" clId="{3207EB8D-2580-4D21-A8A3-819BDD4B6F9C}" dt="2025-07-25T01:19:24.642" v="1" actId="1582"/>
        <pc:sldMkLst>
          <pc:docMk/>
          <pc:sldMk cId="1041004613" sldId="280"/>
        </pc:sldMkLst>
        <pc:cxnChg chg="mod">
          <ac:chgData name="김근우(첨단원자력공학부)" userId="1966d26e-7976-44e3-92ce-cb8395d14386" providerId="ADAL" clId="{3207EB8D-2580-4D21-A8A3-819BDD4B6F9C}" dt="2025-07-25T01:19:24.642" v="1" actId="1582"/>
          <ac:cxnSpMkLst>
            <pc:docMk/>
            <pc:sldMk cId="1041004613" sldId="280"/>
            <ac:cxnSpMk id="51" creationId="{B4A31284-2D2F-ED04-3803-A8174D09BE11}"/>
          </ac:cxnSpMkLst>
        </pc:cxnChg>
        <pc:cxnChg chg="mod">
          <ac:chgData name="김근우(첨단원자력공학부)" userId="1966d26e-7976-44e3-92ce-cb8395d14386" providerId="ADAL" clId="{3207EB8D-2580-4D21-A8A3-819BDD4B6F9C}" dt="2025-07-25T01:19:18.940" v="0" actId="1582"/>
          <ac:cxnSpMkLst>
            <pc:docMk/>
            <pc:sldMk cId="1041004613" sldId="280"/>
            <ac:cxnSpMk id="57" creationId="{A6573204-922F-5ACB-A5CA-1AEECA1034D5}"/>
          </ac:cxnSpMkLst>
        </pc:cxnChg>
      </pc:sldChg>
      <pc:sldChg chg="addSp modSp mod">
        <pc:chgData name="김근우(첨단원자력공학부)" userId="1966d26e-7976-44e3-92ce-cb8395d14386" providerId="ADAL" clId="{3207EB8D-2580-4D21-A8A3-819BDD4B6F9C}" dt="2025-07-25T01:30:54.559" v="45" actId="20577"/>
        <pc:sldMkLst>
          <pc:docMk/>
          <pc:sldMk cId="1414227592" sldId="289"/>
        </pc:sldMkLst>
        <pc:spChg chg="mod">
          <ac:chgData name="김근우(첨단원자력공학부)" userId="1966d26e-7976-44e3-92ce-cb8395d14386" providerId="ADAL" clId="{3207EB8D-2580-4D21-A8A3-819BDD4B6F9C}" dt="2025-07-25T01:30:54.559" v="45" actId="20577"/>
          <ac:spMkLst>
            <pc:docMk/>
            <pc:sldMk cId="1414227592" sldId="289"/>
            <ac:spMk id="3" creationId="{ADB5961F-AB14-AC0D-EC66-070CDB2DAE7F}"/>
          </ac:spMkLst>
        </pc:spChg>
        <pc:spChg chg="mod">
          <ac:chgData name="김근우(첨단원자력공학부)" userId="1966d26e-7976-44e3-92ce-cb8395d14386" providerId="ADAL" clId="{3207EB8D-2580-4D21-A8A3-819BDD4B6F9C}" dt="2025-07-25T01:26:52.058" v="16" actId="1076"/>
          <ac:spMkLst>
            <pc:docMk/>
            <pc:sldMk cId="1414227592" sldId="289"/>
            <ac:spMk id="9" creationId="{85C80F5D-C93B-1507-0953-AA6CBDDA41E8}"/>
          </ac:spMkLst>
        </pc:spChg>
        <pc:spChg chg="mod">
          <ac:chgData name="김근우(첨단원자력공학부)" userId="1966d26e-7976-44e3-92ce-cb8395d14386" providerId="ADAL" clId="{3207EB8D-2580-4D21-A8A3-819BDD4B6F9C}" dt="2025-07-25T01:26:52.058" v="16" actId="1076"/>
          <ac:spMkLst>
            <pc:docMk/>
            <pc:sldMk cId="1414227592" sldId="289"/>
            <ac:spMk id="11" creationId="{632941D6-3319-867F-FAEB-429ADE27BD20}"/>
          </ac:spMkLst>
        </pc:spChg>
        <pc:grpChg chg="mod">
          <ac:chgData name="김근우(첨단원자력공학부)" userId="1966d26e-7976-44e3-92ce-cb8395d14386" providerId="ADAL" clId="{3207EB8D-2580-4D21-A8A3-819BDD4B6F9C}" dt="2025-07-25T01:26:52.058" v="16" actId="1076"/>
          <ac:grpSpMkLst>
            <pc:docMk/>
            <pc:sldMk cId="1414227592" sldId="289"/>
            <ac:grpSpMk id="16" creationId="{82DD24D6-129D-3704-6E54-46171444298B}"/>
          </ac:grpSpMkLst>
        </pc:grpChg>
        <pc:picChg chg="add mod">
          <ac:chgData name="김근우(첨단원자력공학부)" userId="1966d26e-7976-44e3-92ce-cb8395d14386" providerId="ADAL" clId="{3207EB8D-2580-4D21-A8A3-819BDD4B6F9C}" dt="2025-07-25T01:27:22.868" v="22" actId="1076"/>
          <ac:picMkLst>
            <pc:docMk/>
            <pc:sldMk cId="1414227592" sldId="289"/>
            <ac:picMk id="7" creationId="{3C5E681F-9E42-AFD7-B983-CA4FD1EC61E9}"/>
          </ac:picMkLst>
        </pc:picChg>
        <pc:picChg chg="mod">
          <ac:chgData name="김근우(첨단원자력공학부)" userId="1966d26e-7976-44e3-92ce-cb8395d14386" providerId="ADAL" clId="{3207EB8D-2580-4D21-A8A3-819BDD4B6F9C}" dt="2025-07-25T01:26:52.058" v="16" actId="1076"/>
          <ac:picMkLst>
            <pc:docMk/>
            <pc:sldMk cId="1414227592" sldId="289"/>
            <ac:picMk id="1028" creationId="{4C0DC42A-ECC6-950A-9FE5-18FCBFA16A1D}"/>
          </ac:picMkLst>
        </pc:picChg>
        <pc:picChg chg="mod">
          <ac:chgData name="김근우(첨단원자력공학부)" userId="1966d26e-7976-44e3-92ce-cb8395d14386" providerId="ADAL" clId="{3207EB8D-2580-4D21-A8A3-819BDD4B6F9C}" dt="2025-07-25T01:26:52.058" v="16" actId="1076"/>
          <ac:picMkLst>
            <pc:docMk/>
            <pc:sldMk cId="1414227592" sldId="289"/>
            <ac:picMk id="1032" creationId="{CD8A12B5-EDAB-D051-A224-74F7E740ACF7}"/>
          </ac:picMkLst>
        </pc:picChg>
      </pc:sldChg>
      <pc:sldChg chg="modSp mod">
        <pc:chgData name="김근우(첨단원자력공학부)" userId="1966d26e-7976-44e3-92ce-cb8395d14386" providerId="ADAL" clId="{3207EB8D-2580-4D21-A8A3-819BDD4B6F9C}" dt="2025-07-25T01:32:06.210" v="60" actId="207"/>
        <pc:sldMkLst>
          <pc:docMk/>
          <pc:sldMk cId="3338988315" sldId="291"/>
        </pc:sldMkLst>
        <pc:spChg chg="mod">
          <ac:chgData name="김근우(첨단원자력공학부)" userId="1966d26e-7976-44e3-92ce-cb8395d14386" providerId="ADAL" clId="{3207EB8D-2580-4D21-A8A3-819BDD4B6F9C}" dt="2025-07-25T01:32:06.210" v="60" actId="207"/>
          <ac:spMkLst>
            <pc:docMk/>
            <pc:sldMk cId="3338988315" sldId="291"/>
            <ac:spMk id="14" creationId="{FBFD816C-6D9D-CB50-FA04-9DABC8A6B744}"/>
          </ac:spMkLst>
        </pc:spChg>
        <pc:grpChg chg="mod">
          <ac:chgData name="김근우(첨단원자력공학부)" userId="1966d26e-7976-44e3-92ce-cb8395d14386" providerId="ADAL" clId="{3207EB8D-2580-4D21-A8A3-819BDD4B6F9C}" dt="2025-07-25T01:19:29.008" v="2" actId="1076"/>
          <ac:grpSpMkLst>
            <pc:docMk/>
            <pc:sldMk cId="3338988315" sldId="291"/>
            <ac:grpSpMk id="18" creationId="{C654AAB8-53E1-BE50-1DD5-F014E93F7C6A}"/>
          </ac:grpSpMkLst>
        </pc:grpChg>
      </pc:sldChg>
      <pc:sldChg chg="modSp">
        <pc:chgData name="김근우(첨단원자력공학부)" userId="1966d26e-7976-44e3-92ce-cb8395d14386" providerId="ADAL" clId="{3207EB8D-2580-4D21-A8A3-819BDD4B6F9C}" dt="2025-07-25T01:19:41.203" v="5" actId="6549"/>
        <pc:sldMkLst>
          <pc:docMk/>
          <pc:sldMk cId="474951749" sldId="292"/>
        </pc:sldMkLst>
        <pc:spChg chg="mod">
          <ac:chgData name="김근우(첨단원자력공학부)" userId="1966d26e-7976-44e3-92ce-cb8395d14386" providerId="ADAL" clId="{3207EB8D-2580-4D21-A8A3-819BDD4B6F9C}" dt="2025-07-25T01:19:41.203" v="5" actId="6549"/>
          <ac:spMkLst>
            <pc:docMk/>
            <pc:sldMk cId="474951749" sldId="292"/>
            <ac:spMk id="14" creationId="{F9D57838-007D-2A2E-9B8C-3D9091D02084}"/>
          </ac:spMkLst>
        </pc:spChg>
      </pc:sldChg>
    </pc:docChg>
  </pc:docChgLst>
  <pc:docChgLst>
    <pc:chgData name="김근우(첨단원자력공학부)" userId="1966d26e-7976-44e3-92ce-cb8395d14386" providerId="ADAL" clId="{8488444D-0526-4CAF-8B05-DBC4AA6B648D}"/>
    <pc:docChg chg="undo redo custSel addSld delSld modSld sldOrd modMainMaster modNotesMaster">
      <pc:chgData name="김근우(첨단원자력공학부)" userId="1966d26e-7976-44e3-92ce-cb8395d14386" providerId="ADAL" clId="{8488444D-0526-4CAF-8B05-DBC4AA6B648D}" dt="2025-07-25T01:21:33.587" v="3703" actId="1582"/>
      <pc:docMkLst>
        <pc:docMk/>
      </pc:docMkLst>
      <pc:sldChg chg="addSp delSp modSp mod">
        <pc:chgData name="김근우(첨단원자력공학부)" userId="1966d26e-7976-44e3-92ce-cb8395d14386" providerId="ADAL" clId="{8488444D-0526-4CAF-8B05-DBC4AA6B648D}" dt="2025-07-25T00:45:02.223" v="3015" actId="1076"/>
        <pc:sldMkLst>
          <pc:docMk/>
          <pc:sldMk cId="1586152205" sldId="274"/>
        </pc:sldMkLst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86152205" sldId="274"/>
            <ac:spMk id="2" creationId="{1EB9D259-EF8E-70FB-42D0-916C1E3AC68B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86152205" sldId="274"/>
            <ac:spMk id="5" creationId="{C8FBCCF2-820C-BD92-C57E-2A2E4D9E8ABE}"/>
          </ac:spMkLst>
        </pc:spChg>
        <pc:spChg chg="add del mod">
          <ac:chgData name="김근우(첨단원자력공학부)" userId="1966d26e-7976-44e3-92ce-cb8395d14386" providerId="ADAL" clId="{8488444D-0526-4CAF-8B05-DBC4AA6B648D}" dt="2025-07-25T00:44:58.556" v="3012" actId="1076"/>
          <ac:spMkLst>
            <pc:docMk/>
            <pc:sldMk cId="1586152205" sldId="274"/>
            <ac:spMk id="11" creationId="{0393D2CE-DBD9-49B2-D04B-97F84C24B9EC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86152205" sldId="274"/>
            <ac:spMk id="12" creationId="{FB865605-9B69-4D40-928C-6C0BC9C7205E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86152205" sldId="274"/>
            <ac:spMk id="14" creationId="{06107B9E-DF69-24C2-B0C1-BD0651DCC46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86152205" sldId="274"/>
            <ac:spMk id="23" creationId="{8CE52AB0-12C7-7E29-F388-F1B60DDA89C2}"/>
          </ac:spMkLst>
        </pc:spChg>
        <pc:spChg chg="del mod">
          <ac:chgData name="김근우(첨단원자력공학부)" userId="1966d26e-7976-44e3-92ce-cb8395d14386" providerId="ADAL" clId="{8488444D-0526-4CAF-8B05-DBC4AA6B648D}" dt="2025-07-25T00:44:31.977" v="2987" actId="478"/>
          <ac:spMkLst>
            <pc:docMk/>
            <pc:sldMk cId="1586152205" sldId="274"/>
            <ac:spMk id="25" creationId="{AD74AF8E-6DC8-6AEF-660D-EECB2A09FECC}"/>
          </ac:spMkLst>
        </pc:spChg>
        <pc:spChg chg="mod">
          <ac:chgData name="김근우(첨단원자력공학부)" userId="1966d26e-7976-44e3-92ce-cb8395d14386" providerId="ADAL" clId="{8488444D-0526-4CAF-8B05-DBC4AA6B648D}" dt="2025-07-25T00:44:40.383" v="2995"/>
          <ac:spMkLst>
            <pc:docMk/>
            <pc:sldMk cId="1586152205" sldId="274"/>
            <ac:spMk id="28" creationId="{8B52F67A-8477-7CCE-E788-CD05BB5A24C8}"/>
          </ac:spMkLst>
        </pc:spChg>
        <pc:spChg chg="mod">
          <ac:chgData name="김근우(첨단원자력공학부)" userId="1966d26e-7976-44e3-92ce-cb8395d14386" providerId="ADAL" clId="{8488444D-0526-4CAF-8B05-DBC4AA6B648D}" dt="2025-07-25T00:44:40.383" v="2995"/>
          <ac:spMkLst>
            <pc:docMk/>
            <pc:sldMk cId="1586152205" sldId="274"/>
            <ac:spMk id="31" creationId="{10350C25-B15A-3E82-39B4-816FD3472547}"/>
          </ac:spMkLst>
        </pc:spChg>
        <pc:grpChg chg="mod">
          <ac:chgData name="김근우(첨단원자력공학부)" userId="1966d26e-7976-44e3-92ce-cb8395d14386" providerId="ADAL" clId="{8488444D-0526-4CAF-8B05-DBC4AA6B648D}" dt="2025-07-25T00:44:40.383" v="2995"/>
          <ac:grpSpMkLst>
            <pc:docMk/>
            <pc:sldMk cId="1586152205" sldId="274"/>
            <ac:grpSpMk id="3" creationId="{1D70B593-EF30-666B-FCCF-E3EAFA80FF06}"/>
          </ac:grpSpMkLst>
        </pc:grpChg>
        <pc:grpChg chg="del">
          <ac:chgData name="김근우(첨단원자력공학부)" userId="1966d26e-7976-44e3-92ce-cb8395d14386" providerId="ADAL" clId="{8488444D-0526-4CAF-8B05-DBC4AA6B648D}" dt="2025-07-25T00:44:30.137" v="2986" actId="478"/>
          <ac:grpSpMkLst>
            <pc:docMk/>
            <pc:sldMk cId="1586152205" sldId="274"/>
            <ac:grpSpMk id="15" creationId="{6848965C-E84E-A0B1-AAFD-D4EAEADE5202}"/>
          </ac:grpSpMkLst>
        </pc:grpChg>
        <pc:grpChg chg="del">
          <ac:chgData name="김근우(첨단원자력공학부)" userId="1966d26e-7976-44e3-92ce-cb8395d14386" providerId="ADAL" clId="{8488444D-0526-4CAF-8B05-DBC4AA6B648D}" dt="2025-07-25T00:44:35.616" v="2990" actId="478"/>
          <ac:grpSpMkLst>
            <pc:docMk/>
            <pc:sldMk cId="1586152205" sldId="274"/>
            <ac:grpSpMk id="22" creationId="{E4EC41CB-BF1B-FEE6-7406-2B9C0658D203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45:02.223" v="3015" actId="1076"/>
          <ac:grpSpMkLst>
            <pc:docMk/>
            <pc:sldMk cId="1586152205" sldId="274"/>
            <ac:grpSpMk id="38" creationId="{D2ABD452-506A-559F-CA2A-79DD0395DE15}"/>
          </ac:grpSpMkLst>
        </pc:grpChg>
        <pc:graphicFrameChg chg="del">
          <ac:chgData name="김근우(첨단원자력공학부)" userId="1966d26e-7976-44e3-92ce-cb8395d14386" providerId="ADAL" clId="{8488444D-0526-4CAF-8B05-DBC4AA6B648D}" dt="2025-07-25T00:44:38.138" v="2993" actId="478"/>
          <ac:graphicFrameMkLst>
            <pc:docMk/>
            <pc:sldMk cId="1586152205" sldId="274"/>
            <ac:graphicFrameMk id="10" creationId="{0925DDEF-132E-BF23-6B11-5EB4838EDF10}"/>
          </ac:graphicFrameMkLst>
        </pc:graphicFrameChg>
        <pc:graphicFrameChg chg="del">
          <ac:chgData name="김근우(첨단원자력공학부)" userId="1966d26e-7976-44e3-92ce-cb8395d14386" providerId="ADAL" clId="{8488444D-0526-4CAF-8B05-DBC4AA6B648D}" dt="2025-07-25T00:44:32.650" v="2988" actId="478"/>
          <ac:graphicFrameMkLst>
            <pc:docMk/>
            <pc:sldMk cId="1586152205" sldId="274"/>
            <ac:graphicFrameMk id="26" creationId="{F625EF6D-8054-0F5F-4DBF-30823F0D0511}"/>
          </ac:graphicFrameMkLst>
        </pc:graphicFrameChg>
        <pc:picChg chg="mod">
          <ac:chgData name="김근우(첨단원자력공학부)" userId="1966d26e-7976-44e3-92ce-cb8395d14386" providerId="ADAL" clId="{8488444D-0526-4CAF-8B05-DBC4AA6B648D}" dt="2025-07-25T00:44:40.383" v="2995"/>
          <ac:picMkLst>
            <pc:docMk/>
            <pc:sldMk cId="1586152205" sldId="274"/>
            <ac:picMk id="4" creationId="{F3534028-5132-5E02-974B-03D08097BC46}"/>
          </ac:picMkLst>
        </pc:picChg>
        <pc:picChg chg="mod">
          <ac:chgData name="김근우(첨단원자력공학부)" userId="1966d26e-7976-44e3-92ce-cb8395d14386" providerId="ADAL" clId="{8488444D-0526-4CAF-8B05-DBC4AA6B648D}" dt="2025-07-24T23:48:15.894" v="1327"/>
          <ac:picMkLst>
            <pc:docMk/>
            <pc:sldMk cId="1586152205" sldId="274"/>
            <ac:picMk id="6" creationId="{72836888-3852-61B8-ACEC-80AB64A6FA22}"/>
          </ac:picMkLst>
        </pc:picChg>
        <pc:picChg chg="mod">
          <ac:chgData name="김근우(첨단원자력공학부)" userId="1966d26e-7976-44e3-92ce-cb8395d14386" providerId="ADAL" clId="{8488444D-0526-4CAF-8B05-DBC4AA6B648D}" dt="2025-07-25T00:44:40.383" v="2995"/>
          <ac:picMkLst>
            <pc:docMk/>
            <pc:sldMk cId="1586152205" sldId="274"/>
            <ac:picMk id="7" creationId="{3AFDEEBB-B06E-1848-6145-59E4A5FCC7EF}"/>
          </ac:picMkLst>
        </pc:picChg>
        <pc:picChg chg="mod">
          <ac:chgData name="김근우(첨단원자력공학부)" userId="1966d26e-7976-44e3-92ce-cb8395d14386" providerId="ADAL" clId="{8488444D-0526-4CAF-8B05-DBC4AA6B648D}" dt="2025-07-24T23:48:15.894" v="1327"/>
          <ac:picMkLst>
            <pc:docMk/>
            <pc:sldMk cId="1586152205" sldId="274"/>
            <ac:picMk id="19" creationId="{CA3928F9-C417-64EE-FC05-C7941F04B0CA}"/>
          </ac:picMkLst>
        </pc:picChg>
        <pc:picChg chg="mod">
          <ac:chgData name="김근우(첨단원자력공학부)" userId="1966d26e-7976-44e3-92ce-cb8395d14386" providerId="ADAL" clId="{8488444D-0526-4CAF-8B05-DBC4AA6B648D}" dt="2025-07-24T23:48:15.894" v="1327"/>
          <ac:picMkLst>
            <pc:docMk/>
            <pc:sldMk cId="1586152205" sldId="274"/>
            <ac:picMk id="21" creationId="{3B0556BE-7B61-7953-1E8C-C943E873F706}"/>
          </ac:picMkLst>
        </pc:picChg>
        <pc:cxnChg chg="del">
          <ac:chgData name="김근우(첨단원자력공학부)" userId="1966d26e-7976-44e3-92ce-cb8395d14386" providerId="ADAL" clId="{8488444D-0526-4CAF-8B05-DBC4AA6B648D}" dt="2025-07-25T00:44:38.875" v="2994" actId="478"/>
          <ac:cxnSpMkLst>
            <pc:docMk/>
            <pc:sldMk cId="1586152205" sldId="274"/>
            <ac:cxnSpMk id="13" creationId="{2D73F1F8-B1FD-7C90-1047-2326B922297E}"/>
          </ac:cxnSpMkLst>
        </pc:cxnChg>
      </pc:sldChg>
      <pc:sldChg chg="add del">
        <pc:chgData name="김근우(첨단원자력공학부)" userId="1966d26e-7976-44e3-92ce-cb8395d14386" providerId="ADAL" clId="{8488444D-0526-4CAF-8B05-DBC4AA6B648D}" dt="2025-07-24T23:52:15.331" v="1369"/>
        <pc:sldMkLst>
          <pc:docMk/>
          <pc:sldMk cId="899488633" sldId="275"/>
        </pc:sldMkLst>
      </pc:sldChg>
      <pc:sldChg chg="addSp delSp modSp add del mod delAnim">
        <pc:chgData name="김근우(첨단원자력공학부)" userId="1966d26e-7976-44e3-92ce-cb8395d14386" providerId="ADAL" clId="{8488444D-0526-4CAF-8B05-DBC4AA6B648D}" dt="2025-07-25T00:41:13.173" v="2824" actId="1076"/>
        <pc:sldMkLst>
          <pc:docMk/>
          <pc:sldMk cId="2274827094" sldId="275"/>
        </pc:sldMkLst>
        <pc:spChg chg="mod">
          <ac:chgData name="김근우(첨단원자력공학부)" userId="1966d26e-7976-44e3-92ce-cb8395d14386" providerId="ADAL" clId="{8488444D-0526-4CAF-8B05-DBC4AA6B648D}" dt="2025-07-24T23:52:37.534" v="1372"/>
          <ac:spMkLst>
            <pc:docMk/>
            <pc:sldMk cId="2274827094" sldId="275"/>
            <ac:spMk id="2" creationId="{78BC760F-60EA-F7C7-EB90-65A24905D967}"/>
          </ac:spMkLst>
        </pc:spChg>
        <pc:spChg chg="mod">
          <ac:chgData name="김근우(첨단원자력공학부)" userId="1966d26e-7976-44e3-92ce-cb8395d14386" providerId="ADAL" clId="{8488444D-0526-4CAF-8B05-DBC4AA6B648D}" dt="2025-07-25T00:40:59.997" v="2821" actId="1076"/>
          <ac:spMkLst>
            <pc:docMk/>
            <pc:sldMk cId="2274827094" sldId="275"/>
            <ac:spMk id="3" creationId="{ADB5961F-AB14-AC0D-EC66-070CDB2DAE7F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2274827094" sldId="275"/>
            <ac:spMk id="4" creationId="{60FE91BB-77BD-8433-999D-A0AFBBE58DED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2274827094" sldId="275"/>
            <ac:spMk id="5" creationId="{2EA958BC-2FDA-8445-9B04-3F45AAD6F2F2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2274827094" sldId="275"/>
            <ac:spMk id="6" creationId="{C38A479D-0385-3D0E-5E54-97A3591FA8B4}"/>
          </ac:spMkLst>
        </pc:spChg>
        <pc:spChg chg="del">
          <ac:chgData name="김근우(첨단원자력공학부)" userId="1966d26e-7976-44e3-92ce-cb8395d14386" providerId="ADAL" clId="{8488444D-0526-4CAF-8B05-DBC4AA6B648D}" dt="2025-07-24T23:31:32.445" v="630" actId="21"/>
          <ac:spMkLst>
            <pc:docMk/>
            <pc:sldMk cId="2274827094" sldId="275"/>
            <ac:spMk id="10" creationId="{E8FB9553-00EE-7055-C057-10FEE827E4AD}"/>
          </ac:spMkLst>
        </pc:spChg>
        <pc:spChg chg="add del mod topLvl">
          <ac:chgData name="김근우(첨단원자력공학부)" userId="1966d26e-7976-44e3-92ce-cb8395d14386" providerId="ADAL" clId="{8488444D-0526-4CAF-8B05-DBC4AA6B648D}" dt="2025-07-24T23:31:27.551" v="628" actId="478"/>
          <ac:spMkLst>
            <pc:docMk/>
            <pc:sldMk cId="2274827094" sldId="275"/>
            <ac:spMk id="12" creationId="{3EE2ABCD-9D9B-48BE-58F8-9C6D4A23A9A1}"/>
          </ac:spMkLst>
        </pc:spChg>
        <pc:spChg chg="add mod">
          <ac:chgData name="김근우(첨단원자력공학부)" userId="1966d26e-7976-44e3-92ce-cb8395d14386" providerId="ADAL" clId="{8488444D-0526-4CAF-8B05-DBC4AA6B648D}" dt="2025-07-25T00:01:23.584" v="1446" actId="164"/>
          <ac:spMkLst>
            <pc:docMk/>
            <pc:sldMk cId="2274827094" sldId="275"/>
            <ac:spMk id="15" creationId="{4451E074-7279-1CFF-E349-35E55091A235}"/>
          </ac:spMkLst>
        </pc:spChg>
        <pc:spChg chg="mod">
          <ac:chgData name="김근우(첨단원자력공학부)" userId="1966d26e-7976-44e3-92ce-cb8395d14386" providerId="ADAL" clId="{8488444D-0526-4CAF-8B05-DBC4AA6B648D}" dt="2025-07-25T00:02:21.309" v="1456"/>
          <ac:spMkLst>
            <pc:docMk/>
            <pc:sldMk cId="2274827094" sldId="275"/>
            <ac:spMk id="29" creationId="{9E420E3D-E264-FBA4-ACE6-E8334474B518}"/>
          </ac:spMkLst>
        </pc:spChg>
        <pc:spChg chg="mod">
          <ac:chgData name="김근우(첨단원자력공학부)" userId="1966d26e-7976-44e3-92ce-cb8395d14386" providerId="ADAL" clId="{8488444D-0526-4CAF-8B05-DBC4AA6B648D}" dt="2025-07-24T23:30:29.102" v="571" actId="1076"/>
          <ac:spMkLst>
            <pc:docMk/>
            <pc:sldMk cId="2274827094" sldId="275"/>
            <ac:spMk id="36" creationId="{DD1D26CA-19B6-C5D0-DD94-14F1AE22745F}"/>
          </ac:spMkLst>
        </pc:spChg>
        <pc:spChg chg="mod">
          <ac:chgData name="김근우(첨단원자력공학부)" userId="1966d26e-7976-44e3-92ce-cb8395d14386" providerId="ADAL" clId="{8488444D-0526-4CAF-8B05-DBC4AA6B648D}" dt="2025-07-25T00:02:21.309" v="1456"/>
          <ac:spMkLst>
            <pc:docMk/>
            <pc:sldMk cId="2274827094" sldId="275"/>
            <ac:spMk id="40" creationId="{4A30E128-93D1-943C-99E8-101AA2EC1E5E}"/>
          </ac:spMkLst>
        </pc:spChg>
        <pc:spChg chg="mod">
          <ac:chgData name="김근우(첨단원자력공학부)" userId="1966d26e-7976-44e3-92ce-cb8395d14386" providerId="ADAL" clId="{8488444D-0526-4CAF-8B05-DBC4AA6B648D}" dt="2025-07-25T00:39:55.158" v="2778"/>
          <ac:spMkLst>
            <pc:docMk/>
            <pc:sldMk cId="2274827094" sldId="275"/>
            <ac:spMk id="43" creationId="{1A542663-3113-EF3E-A9B5-67B658B2C331}"/>
          </ac:spMkLst>
        </pc:spChg>
        <pc:spChg chg="mod">
          <ac:chgData name="김근우(첨단원자력공학부)" userId="1966d26e-7976-44e3-92ce-cb8395d14386" providerId="ADAL" clId="{8488444D-0526-4CAF-8B05-DBC4AA6B648D}" dt="2025-07-25T00:39:55.158" v="2778"/>
          <ac:spMkLst>
            <pc:docMk/>
            <pc:sldMk cId="2274827094" sldId="275"/>
            <ac:spMk id="47" creationId="{167CE201-9ACD-FFBA-76FF-D1672FF49551}"/>
          </ac:spMkLst>
        </pc:spChg>
        <pc:spChg chg="add mod">
          <ac:chgData name="김근우(첨단원자력공학부)" userId="1966d26e-7976-44e3-92ce-cb8395d14386" providerId="ADAL" clId="{8488444D-0526-4CAF-8B05-DBC4AA6B648D}" dt="2025-07-25T00:03:06.999" v="1483" actId="14100"/>
          <ac:spMkLst>
            <pc:docMk/>
            <pc:sldMk cId="2274827094" sldId="275"/>
            <ac:spMk id="48" creationId="{473A4009-3A9F-EAAC-C11D-E9B64C030413}"/>
          </ac:spMkLst>
        </pc:spChg>
        <pc:spChg chg="mod">
          <ac:chgData name="김근우(첨단원자력공학부)" userId="1966d26e-7976-44e3-92ce-cb8395d14386" providerId="ADAL" clId="{8488444D-0526-4CAF-8B05-DBC4AA6B648D}" dt="2025-07-25T00:03:10.209" v="1484"/>
          <ac:spMkLst>
            <pc:docMk/>
            <pc:sldMk cId="2274827094" sldId="275"/>
            <ac:spMk id="51" creationId="{C7737B10-FAA7-D336-54DA-38AEF67CEB6F}"/>
          </ac:spMkLst>
        </pc:spChg>
        <pc:spChg chg="mod">
          <ac:chgData name="김근우(첨단원자력공학부)" userId="1966d26e-7976-44e3-92ce-cb8395d14386" providerId="ADAL" clId="{8488444D-0526-4CAF-8B05-DBC4AA6B648D}" dt="2025-07-25T00:03:10.209" v="1484"/>
          <ac:spMkLst>
            <pc:docMk/>
            <pc:sldMk cId="2274827094" sldId="275"/>
            <ac:spMk id="55" creationId="{4DE3B932-8EC2-4D77-4549-82E217A044DE}"/>
          </ac:spMkLst>
        </pc:spChg>
        <pc:spChg chg="add mod">
          <ac:chgData name="김근우(첨단원자력공학부)" userId="1966d26e-7976-44e3-92ce-cb8395d14386" providerId="ADAL" clId="{8488444D-0526-4CAF-8B05-DBC4AA6B648D}" dt="2025-07-25T00:39:49.612" v="2777" actId="1076"/>
          <ac:spMkLst>
            <pc:docMk/>
            <pc:sldMk cId="2274827094" sldId="275"/>
            <ac:spMk id="58" creationId="{D823C2B9-E7F4-CB4D-FBB0-E1F8E4DE969D}"/>
          </ac:spMkLst>
        </pc:spChg>
        <pc:spChg chg="add mod">
          <ac:chgData name="김근우(첨단원자력공학부)" userId="1966d26e-7976-44e3-92ce-cb8395d14386" providerId="ADAL" clId="{8488444D-0526-4CAF-8B05-DBC4AA6B648D}" dt="2025-07-25T00:39:45.856" v="2776" actId="571"/>
          <ac:spMkLst>
            <pc:docMk/>
            <pc:sldMk cId="2274827094" sldId="275"/>
            <ac:spMk id="59" creationId="{047FD015-651F-089A-E7C9-553492AA38D9}"/>
          </ac:spMkLst>
        </pc:spChg>
        <pc:spChg chg="add mod">
          <ac:chgData name="김근우(첨단원자력공학부)" userId="1966d26e-7976-44e3-92ce-cb8395d14386" providerId="ADAL" clId="{8488444D-0526-4CAF-8B05-DBC4AA6B648D}" dt="2025-07-25T00:39:45.856" v="2776" actId="571"/>
          <ac:spMkLst>
            <pc:docMk/>
            <pc:sldMk cId="2274827094" sldId="275"/>
            <ac:spMk id="61" creationId="{1D24BC7A-BA29-1352-CC59-320090CB60A9}"/>
          </ac:spMkLst>
        </pc:spChg>
        <pc:spChg chg="add mod">
          <ac:chgData name="김근우(첨단원자력공학부)" userId="1966d26e-7976-44e3-92ce-cb8395d14386" providerId="ADAL" clId="{8488444D-0526-4CAF-8B05-DBC4AA6B648D}" dt="2025-07-25T00:40:02.591" v="2793" actId="20577"/>
          <ac:spMkLst>
            <pc:docMk/>
            <pc:sldMk cId="2274827094" sldId="275"/>
            <ac:spMk id="62" creationId="{4FDB2B89-AB06-5715-CB7A-2A6E5E621146}"/>
          </ac:spMkLst>
        </pc:spChg>
        <pc:grpChg chg="add mod topLvl">
          <ac:chgData name="김근우(첨단원자력공학부)" userId="1966d26e-7976-44e3-92ce-cb8395d14386" providerId="ADAL" clId="{8488444D-0526-4CAF-8B05-DBC4AA6B648D}" dt="2025-07-25T00:01:23.584" v="1446" actId="164"/>
          <ac:grpSpMkLst>
            <pc:docMk/>
            <pc:sldMk cId="2274827094" sldId="275"/>
            <ac:grpSpMk id="13" creationId="{117D4097-0640-D948-8FBF-B6B7439B724E}"/>
          </ac:grpSpMkLst>
        </pc:grpChg>
        <pc:grpChg chg="add del mod">
          <ac:chgData name="김근우(첨단원자력공학부)" userId="1966d26e-7976-44e3-92ce-cb8395d14386" providerId="ADAL" clId="{8488444D-0526-4CAF-8B05-DBC4AA6B648D}" dt="2025-07-24T23:31:27.551" v="628" actId="478"/>
          <ac:grpSpMkLst>
            <pc:docMk/>
            <pc:sldMk cId="2274827094" sldId="275"/>
            <ac:grpSpMk id="14" creationId="{B50091CE-1555-818A-B805-FFA0F20132CB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01:25.983" v="1449" actId="164"/>
          <ac:grpSpMkLst>
            <pc:docMk/>
            <pc:sldMk cId="2274827094" sldId="275"/>
            <ac:grpSpMk id="18" creationId="{C416C338-91E1-A725-192C-796180665C53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01:23.584" v="1446" actId="164"/>
          <ac:grpSpMkLst>
            <pc:docMk/>
            <pc:sldMk cId="2274827094" sldId="275"/>
            <ac:grpSpMk id="25" creationId="{E84FD61D-B6DD-3D09-214D-2C1C82273261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02:46.740" v="1477" actId="1076"/>
          <ac:grpSpMkLst>
            <pc:docMk/>
            <pc:sldMk cId="2274827094" sldId="275"/>
            <ac:grpSpMk id="26" creationId="{E3385F3F-DE5D-579F-CADE-4012CEAE2E9C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02:22.363" v="1458" actId="1076"/>
          <ac:grpSpMkLst>
            <pc:docMk/>
            <pc:sldMk cId="2274827094" sldId="275"/>
            <ac:grpSpMk id="27" creationId="{1AD8D3B4-6C9B-F4AA-6A32-2A0181A7ADE5}"/>
          </ac:grpSpMkLst>
        </pc:grpChg>
        <pc:grpChg chg="mod">
          <ac:chgData name="김근우(첨단원자력공학부)" userId="1966d26e-7976-44e3-92ce-cb8395d14386" providerId="ADAL" clId="{8488444D-0526-4CAF-8B05-DBC4AA6B648D}" dt="2025-07-25T00:02:21.309" v="1456"/>
          <ac:grpSpMkLst>
            <pc:docMk/>
            <pc:sldMk cId="2274827094" sldId="275"/>
            <ac:grpSpMk id="28" creationId="{D1A96490-0C3A-BB41-A406-A3B470FF80A6}"/>
          </ac:grpSpMkLst>
        </pc:grpChg>
        <pc:grpChg chg="mod">
          <ac:chgData name="김근우(첨단원자력공학부)" userId="1966d26e-7976-44e3-92ce-cb8395d14386" providerId="ADAL" clId="{8488444D-0526-4CAF-8B05-DBC4AA6B648D}" dt="2025-07-25T00:02:21.309" v="1456"/>
          <ac:grpSpMkLst>
            <pc:docMk/>
            <pc:sldMk cId="2274827094" sldId="275"/>
            <ac:grpSpMk id="33" creationId="{63FC6C44-387D-6831-EC9C-EECB739C5FB6}"/>
          </ac:grpSpMkLst>
        </pc:grpChg>
        <pc:grpChg chg="del mod">
          <ac:chgData name="김근우(첨단원자력공학부)" userId="1966d26e-7976-44e3-92ce-cb8395d14386" providerId="ADAL" clId="{8488444D-0526-4CAF-8B05-DBC4AA6B648D}" dt="2025-07-24T23:32:04.942" v="639" actId="478"/>
          <ac:grpSpMkLst>
            <pc:docMk/>
            <pc:sldMk cId="2274827094" sldId="275"/>
            <ac:grpSpMk id="37" creationId="{53BA062F-5BAF-52A0-69EA-FB16AEBC158B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39:55.158" v="2778"/>
          <ac:grpSpMkLst>
            <pc:docMk/>
            <pc:sldMk cId="2274827094" sldId="275"/>
            <ac:grpSpMk id="41" creationId="{37D374C2-5131-CFAE-EAF6-308AFA95EB78}"/>
          </ac:grpSpMkLst>
        </pc:grpChg>
        <pc:grpChg chg="mod">
          <ac:chgData name="김근우(첨단원자력공학부)" userId="1966d26e-7976-44e3-92ce-cb8395d14386" providerId="ADAL" clId="{8488444D-0526-4CAF-8B05-DBC4AA6B648D}" dt="2025-07-25T00:39:55.158" v="2778"/>
          <ac:grpSpMkLst>
            <pc:docMk/>
            <pc:sldMk cId="2274827094" sldId="275"/>
            <ac:grpSpMk id="42" creationId="{60DBC067-A50F-93D2-AC2A-78747FD3BB6F}"/>
          </ac:grpSpMkLst>
        </pc:grpChg>
        <pc:grpChg chg="mod">
          <ac:chgData name="김근우(첨단원자력공학부)" userId="1966d26e-7976-44e3-92ce-cb8395d14386" providerId="ADAL" clId="{8488444D-0526-4CAF-8B05-DBC4AA6B648D}" dt="2025-07-25T00:39:55.158" v="2778"/>
          <ac:grpSpMkLst>
            <pc:docMk/>
            <pc:sldMk cId="2274827094" sldId="275"/>
            <ac:grpSpMk id="45" creationId="{BF5794EF-A5E1-36C8-E6BD-3419975A21CD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03:10.209" v="1484"/>
          <ac:grpSpMkLst>
            <pc:docMk/>
            <pc:sldMk cId="2274827094" sldId="275"/>
            <ac:grpSpMk id="49" creationId="{8A0E9DE1-3C13-128B-7B40-CCC0E9E842C3}"/>
          </ac:grpSpMkLst>
        </pc:grpChg>
        <pc:grpChg chg="mod">
          <ac:chgData name="김근우(첨단원자력공학부)" userId="1966d26e-7976-44e3-92ce-cb8395d14386" providerId="ADAL" clId="{8488444D-0526-4CAF-8B05-DBC4AA6B648D}" dt="2025-07-25T00:03:10.209" v="1484"/>
          <ac:grpSpMkLst>
            <pc:docMk/>
            <pc:sldMk cId="2274827094" sldId="275"/>
            <ac:grpSpMk id="50" creationId="{FC2217A2-490F-2CFA-26B1-4D58581FDD27}"/>
          </ac:grpSpMkLst>
        </pc:grpChg>
        <pc:grpChg chg="mod">
          <ac:chgData name="김근우(첨단원자력공학부)" userId="1966d26e-7976-44e3-92ce-cb8395d14386" providerId="ADAL" clId="{8488444D-0526-4CAF-8B05-DBC4AA6B648D}" dt="2025-07-25T00:03:10.209" v="1484"/>
          <ac:grpSpMkLst>
            <pc:docMk/>
            <pc:sldMk cId="2274827094" sldId="275"/>
            <ac:grpSpMk id="53" creationId="{313674FA-03EB-89CB-07AF-AEA12D135F2D}"/>
          </ac:grpSpMkLst>
        </pc:grpChg>
        <pc:graphicFrameChg chg="add mod modGraphic">
          <ac:chgData name="김근우(첨단원자력공학부)" userId="1966d26e-7976-44e3-92ce-cb8395d14386" providerId="ADAL" clId="{8488444D-0526-4CAF-8B05-DBC4AA6B648D}" dt="2025-07-25T00:03:20.935" v="1488" actId="1076"/>
          <ac:graphicFrameMkLst>
            <pc:docMk/>
            <pc:sldMk cId="2274827094" sldId="275"/>
            <ac:graphicFrameMk id="56" creationId="{22ACA39A-585A-9FBC-51C0-D6D82B92AD3D}"/>
          </ac:graphicFrameMkLst>
        </pc:graphicFrameChg>
        <pc:graphicFrameChg chg="add mod modGraphic">
          <ac:chgData name="김근우(첨단원자력공학부)" userId="1966d26e-7976-44e3-92ce-cb8395d14386" providerId="ADAL" clId="{8488444D-0526-4CAF-8B05-DBC4AA6B648D}" dt="2025-07-25T00:41:13.173" v="2824" actId="1076"/>
          <ac:graphicFrameMkLst>
            <pc:docMk/>
            <pc:sldMk cId="2274827094" sldId="275"/>
            <ac:graphicFrameMk id="68" creationId="{DBE42D34-9C79-309A-2EE6-EC26B7368D4B}"/>
          </ac:graphicFrameMkLst>
        </pc:graphicFrameChg>
        <pc:picChg chg="add mod">
          <ac:chgData name="김근우(첨단원자력공학부)" userId="1966d26e-7976-44e3-92ce-cb8395d14386" providerId="ADAL" clId="{8488444D-0526-4CAF-8B05-DBC4AA6B648D}" dt="2025-07-25T00:01:23.584" v="1446" actId="164"/>
          <ac:picMkLst>
            <pc:docMk/>
            <pc:sldMk cId="2274827094" sldId="275"/>
            <ac:picMk id="8" creationId="{340BA59F-5707-7433-80C5-74D7C793B267}"/>
          </ac:picMkLst>
        </pc:picChg>
        <pc:picChg chg="add mod">
          <ac:chgData name="김근우(첨단원자력공학부)" userId="1966d26e-7976-44e3-92ce-cb8395d14386" providerId="ADAL" clId="{8488444D-0526-4CAF-8B05-DBC4AA6B648D}" dt="2025-07-25T00:01:23.584" v="1446" actId="164"/>
          <ac:picMkLst>
            <pc:docMk/>
            <pc:sldMk cId="2274827094" sldId="275"/>
            <ac:picMk id="11" creationId="{433BC59F-189B-F4E4-A8BB-F446AFB41102}"/>
          </ac:picMkLst>
        </pc:picChg>
        <pc:picChg chg="add del mod">
          <ac:chgData name="김근우(첨단원자력공학부)" userId="1966d26e-7976-44e3-92ce-cb8395d14386" providerId="ADAL" clId="{8488444D-0526-4CAF-8B05-DBC4AA6B648D}" dt="2025-07-24T23:58:11.696" v="1406" actId="478"/>
          <ac:picMkLst>
            <pc:docMk/>
            <pc:sldMk cId="2274827094" sldId="275"/>
            <ac:picMk id="21" creationId="{F29C5782-61AD-DD1D-61C5-45236D221EA6}"/>
          </ac:picMkLst>
        </pc:picChg>
        <pc:picChg chg="add del mod">
          <ac:chgData name="김근우(첨단원자력공학부)" userId="1966d26e-7976-44e3-92ce-cb8395d14386" providerId="ADAL" clId="{8488444D-0526-4CAF-8B05-DBC4AA6B648D}" dt="2025-07-24T23:54:08.051" v="1392" actId="478"/>
          <ac:picMkLst>
            <pc:docMk/>
            <pc:sldMk cId="2274827094" sldId="275"/>
            <ac:picMk id="22" creationId="{7C381616-6E37-199C-A077-63F910780691}"/>
          </ac:picMkLst>
        </pc:picChg>
        <pc:picChg chg="add mod">
          <ac:chgData name="김근우(첨단원자력공학부)" userId="1966d26e-7976-44e3-92ce-cb8395d14386" providerId="ADAL" clId="{8488444D-0526-4CAF-8B05-DBC4AA6B648D}" dt="2025-07-25T00:01:25.983" v="1449" actId="164"/>
          <ac:picMkLst>
            <pc:docMk/>
            <pc:sldMk cId="2274827094" sldId="275"/>
            <ac:picMk id="24" creationId="{2A6D7E36-A34E-88E9-9B10-4AF8F1F28812}"/>
          </ac:picMkLst>
        </pc:picChg>
        <pc:picChg chg="del">
          <ac:chgData name="김근우(첨단원자력공학부)" userId="1966d26e-7976-44e3-92ce-cb8395d14386" providerId="ADAL" clId="{8488444D-0526-4CAF-8B05-DBC4AA6B648D}" dt="2025-07-24T23:25:44.713" v="515" actId="478"/>
          <ac:picMkLst>
            <pc:docMk/>
            <pc:sldMk cId="2274827094" sldId="275"/>
            <ac:picMk id="30" creationId="{FC200FD1-830B-885F-A6F2-A0072395D0E0}"/>
          </ac:picMkLst>
        </pc:picChg>
        <pc:picChg chg="mod">
          <ac:chgData name="김근우(첨단원자력공학부)" userId="1966d26e-7976-44e3-92ce-cb8395d14386" providerId="ADAL" clId="{8488444D-0526-4CAF-8B05-DBC4AA6B648D}" dt="2025-07-25T00:02:21.309" v="1456"/>
          <ac:picMkLst>
            <pc:docMk/>
            <pc:sldMk cId="2274827094" sldId="275"/>
            <ac:picMk id="31" creationId="{396F0C4A-9B30-5681-9E00-AAA926096E26}"/>
          </ac:picMkLst>
        </pc:picChg>
        <pc:picChg chg="mod">
          <ac:chgData name="김근우(첨단원자력공학부)" userId="1966d26e-7976-44e3-92ce-cb8395d14386" providerId="ADAL" clId="{8488444D-0526-4CAF-8B05-DBC4AA6B648D}" dt="2025-07-24T23:30:29.102" v="571" actId="1076"/>
          <ac:picMkLst>
            <pc:docMk/>
            <pc:sldMk cId="2274827094" sldId="275"/>
            <ac:picMk id="32" creationId="{8DE36B92-59C0-FF33-11AF-76FBAE296977}"/>
          </ac:picMkLst>
        </pc:picChg>
        <pc:picChg chg="del">
          <ac:chgData name="김근우(첨단원자력공학부)" userId="1966d26e-7976-44e3-92ce-cb8395d14386" providerId="ADAL" clId="{8488444D-0526-4CAF-8B05-DBC4AA6B648D}" dt="2025-07-24T23:25:44.336" v="514" actId="478"/>
          <ac:picMkLst>
            <pc:docMk/>
            <pc:sldMk cId="2274827094" sldId="275"/>
            <ac:picMk id="38" creationId="{3C77F3A2-1927-A640-F5C3-C9B284A2C6DC}"/>
          </ac:picMkLst>
        </pc:picChg>
        <pc:picChg chg="mod">
          <ac:chgData name="김근우(첨단원자력공학부)" userId="1966d26e-7976-44e3-92ce-cb8395d14386" providerId="ADAL" clId="{8488444D-0526-4CAF-8B05-DBC4AA6B648D}" dt="2025-07-25T00:39:55.158" v="2778"/>
          <ac:picMkLst>
            <pc:docMk/>
            <pc:sldMk cId="2274827094" sldId="275"/>
            <ac:picMk id="44" creationId="{40C9AE52-8111-EE27-DE20-665FFC83CB3A}"/>
          </ac:picMkLst>
        </pc:picChg>
        <pc:picChg chg="mod">
          <ac:chgData name="김근우(첨단원자력공학부)" userId="1966d26e-7976-44e3-92ce-cb8395d14386" providerId="ADAL" clId="{8488444D-0526-4CAF-8B05-DBC4AA6B648D}" dt="2025-07-25T00:03:10.209" v="1484"/>
          <ac:picMkLst>
            <pc:docMk/>
            <pc:sldMk cId="2274827094" sldId="275"/>
            <ac:picMk id="52" creationId="{ABE6048F-A778-623A-3D19-1F8D3051A539}"/>
          </ac:picMkLst>
        </pc:picChg>
        <pc:cxnChg chg="add del mod">
          <ac:chgData name="김근우(첨단원자력공학부)" userId="1966d26e-7976-44e3-92ce-cb8395d14386" providerId="ADAL" clId="{8488444D-0526-4CAF-8B05-DBC4AA6B648D}" dt="2025-07-24T23:32:03.302" v="638" actId="478"/>
          <ac:cxnSpMkLst>
            <pc:docMk/>
            <pc:sldMk cId="2274827094" sldId="275"/>
            <ac:cxnSpMk id="17" creationId="{7B2721CF-B9E2-4AAF-9CD6-0E9BFD1ED6A1}"/>
          </ac:cxnSpMkLst>
        </pc:cxnChg>
        <pc:cxnChg chg="add del mod">
          <ac:chgData name="김근우(첨단원자력공학부)" userId="1966d26e-7976-44e3-92ce-cb8395d14386" providerId="ADAL" clId="{8488444D-0526-4CAF-8B05-DBC4AA6B648D}" dt="2025-07-24T23:50:09.865" v="1352" actId="478"/>
          <ac:cxnSpMkLst>
            <pc:docMk/>
            <pc:sldMk cId="2274827094" sldId="275"/>
            <ac:cxnSpMk id="19" creationId="{FD6D1EC5-8097-81F6-2C5A-888CFE8191B9}"/>
          </ac:cxnSpMkLst>
        </pc:cxnChg>
        <pc:cxnChg chg="mod">
          <ac:chgData name="김근우(첨단원자력공학부)" userId="1966d26e-7976-44e3-92ce-cb8395d14386" providerId="ADAL" clId="{8488444D-0526-4CAF-8B05-DBC4AA6B648D}" dt="2025-07-25T00:02:21.309" v="1456"/>
          <ac:cxnSpMkLst>
            <pc:docMk/>
            <pc:sldMk cId="2274827094" sldId="275"/>
            <ac:cxnSpMk id="39" creationId="{C2ED168D-E144-BAA1-FD5D-1F1DB79E74FB}"/>
          </ac:cxnSpMkLst>
        </pc:cxnChg>
        <pc:cxnChg chg="mod">
          <ac:chgData name="김근우(첨단원자력공학부)" userId="1966d26e-7976-44e3-92ce-cb8395d14386" providerId="ADAL" clId="{8488444D-0526-4CAF-8B05-DBC4AA6B648D}" dt="2025-07-25T00:39:55.158" v="2778"/>
          <ac:cxnSpMkLst>
            <pc:docMk/>
            <pc:sldMk cId="2274827094" sldId="275"/>
            <ac:cxnSpMk id="46" creationId="{09CC189C-15EE-2FA1-6A76-C1CF8B2A5E75}"/>
          </ac:cxnSpMkLst>
        </pc:cxnChg>
        <pc:cxnChg chg="mod">
          <ac:chgData name="김근우(첨단원자력공학부)" userId="1966d26e-7976-44e3-92ce-cb8395d14386" providerId="ADAL" clId="{8488444D-0526-4CAF-8B05-DBC4AA6B648D}" dt="2025-07-25T00:03:10.209" v="1484"/>
          <ac:cxnSpMkLst>
            <pc:docMk/>
            <pc:sldMk cId="2274827094" sldId="275"/>
            <ac:cxnSpMk id="54" creationId="{37B58809-80B8-AA19-9755-78D94D6B2DDF}"/>
          </ac:cxnSpMkLst>
        </pc:cxnChg>
        <pc:cxnChg chg="add mod">
          <ac:chgData name="김근우(첨단원자력공학부)" userId="1966d26e-7976-44e3-92ce-cb8395d14386" providerId="ADAL" clId="{8488444D-0526-4CAF-8B05-DBC4AA6B648D}" dt="2025-07-25T00:39:44.158" v="2774"/>
          <ac:cxnSpMkLst>
            <pc:docMk/>
            <pc:sldMk cId="2274827094" sldId="275"/>
            <ac:cxnSpMk id="57" creationId="{D7ACA79B-0E81-1ECB-28EC-F23EAC7F7937}"/>
          </ac:cxnSpMkLst>
        </pc:cxnChg>
        <pc:cxnChg chg="add mod">
          <ac:chgData name="김근우(첨단원자력공학부)" userId="1966d26e-7976-44e3-92ce-cb8395d14386" providerId="ADAL" clId="{8488444D-0526-4CAF-8B05-DBC4AA6B648D}" dt="2025-07-25T00:39:45.856" v="2776" actId="571"/>
          <ac:cxnSpMkLst>
            <pc:docMk/>
            <pc:sldMk cId="2274827094" sldId="275"/>
            <ac:cxnSpMk id="60" creationId="{2B881AD8-349A-E2BF-F6FD-E655D24A7D24}"/>
          </ac:cxnSpMkLst>
        </pc:cxnChg>
      </pc:sldChg>
      <pc:sldChg chg="addSp delSp modSp mod modAnim">
        <pc:chgData name="김근우(첨단원자력공학부)" userId="1966d26e-7976-44e3-92ce-cb8395d14386" providerId="ADAL" clId="{8488444D-0526-4CAF-8B05-DBC4AA6B648D}" dt="2025-07-25T00:40:54.476" v="2817" actId="21"/>
        <pc:sldMkLst>
          <pc:docMk/>
          <pc:sldMk cId="1041004613" sldId="280"/>
        </pc:sldMkLst>
        <pc:spChg chg="mod">
          <ac:chgData name="김근우(첨단원자력공학부)" userId="1966d26e-7976-44e3-92ce-cb8395d14386" providerId="ADAL" clId="{8488444D-0526-4CAF-8B05-DBC4AA6B648D}" dt="2025-07-25T00:05:22.985" v="1539" actId="20577"/>
          <ac:spMkLst>
            <pc:docMk/>
            <pc:sldMk cId="1041004613" sldId="280"/>
            <ac:spMk id="2" creationId="{EF78C828-7BE0-3B77-BC5E-8E8FC644D3C0}"/>
          </ac:spMkLst>
        </pc:spChg>
        <pc:spChg chg="del mod">
          <ac:chgData name="김근우(첨단원자력공학부)" userId="1966d26e-7976-44e3-92ce-cb8395d14386" providerId="ADAL" clId="{8488444D-0526-4CAF-8B05-DBC4AA6B648D}" dt="2025-07-25T00:03:38.303" v="1495" actId="478"/>
          <ac:spMkLst>
            <pc:docMk/>
            <pc:sldMk cId="1041004613" sldId="280"/>
            <ac:spMk id="4" creationId="{C845FD32-3340-AB11-6CCC-B5856E6BECCF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041004613" sldId="280"/>
            <ac:spMk id="5" creationId="{8DDD98E6-3934-B187-74CE-5BC12CE64425}"/>
          </ac:spMkLst>
        </pc:spChg>
        <pc:spChg chg="del mod">
          <ac:chgData name="김근우(첨단원자력공학부)" userId="1966d26e-7976-44e3-92ce-cb8395d14386" providerId="ADAL" clId="{8488444D-0526-4CAF-8B05-DBC4AA6B648D}" dt="2025-07-25T00:06:10.728" v="1618" actId="478"/>
          <ac:spMkLst>
            <pc:docMk/>
            <pc:sldMk cId="1041004613" sldId="280"/>
            <ac:spMk id="9" creationId="{40B00278-CC0C-74A9-F387-CC24836FBA4A}"/>
          </ac:spMkLst>
        </pc:spChg>
        <pc:spChg chg="add del mod">
          <ac:chgData name="김근우(첨단원자력공학부)" userId="1966d26e-7976-44e3-92ce-cb8395d14386" providerId="ADAL" clId="{8488444D-0526-4CAF-8B05-DBC4AA6B648D}" dt="2025-07-25T00:06:32.571" v="1628"/>
          <ac:spMkLst>
            <pc:docMk/>
            <pc:sldMk cId="1041004613" sldId="280"/>
            <ac:spMk id="11" creationId="{9D4532AC-4FE0-FE8D-F458-BA14468C7C90}"/>
          </ac:spMkLst>
        </pc:spChg>
        <pc:spChg chg="mod">
          <ac:chgData name="김근우(첨단원자력공학부)" userId="1966d26e-7976-44e3-92ce-cb8395d14386" providerId="ADAL" clId="{8488444D-0526-4CAF-8B05-DBC4AA6B648D}" dt="2025-07-25T00:02:26.365" v="1459" actId="164"/>
          <ac:spMkLst>
            <pc:docMk/>
            <pc:sldMk cId="1041004613" sldId="280"/>
            <ac:spMk id="12" creationId="{79253B25-D0B4-FD70-4BF3-2D5F825AC9BB}"/>
          </ac:spMkLst>
        </pc:spChg>
        <pc:spChg chg="add del">
          <ac:chgData name="김근우(첨단원자력공학부)" userId="1966d26e-7976-44e3-92ce-cb8395d14386" providerId="ADAL" clId="{8488444D-0526-4CAF-8B05-DBC4AA6B648D}" dt="2025-07-25T00:03:38.303" v="1495" actId="478"/>
          <ac:spMkLst>
            <pc:docMk/>
            <pc:sldMk cId="1041004613" sldId="280"/>
            <ac:spMk id="13" creationId="{33245E0C-6D60-A0C1-4467-BB1A5BB4F370}"/>
          </ac:spMkLst>
        </pc:spChg>
        <pc:spChg chg="add mod ord">
          <ac:chgData name="김근우(첨단원자력공학부)" userId="1966d26e-7976-44e3-92ce-cb8395d14386" providerId="ADAL" clId="{8488444D-0526-4CAF-8B05-DBC4AA6B648D}" dt="2025-07-25T00:21:55.138" v="2297" actId="552"/>
          <ac:spMkLst>
            <pc:docMk/>
            <pc:sldMk cId="1041004613" sldId="280"/>
            <ac:spMk id="14" creationId="{846886C9-3582-ED72-1B58-2FF9E890DF2F}"/>
          </ac:spMkLst>
        </pc:spChg>
        <pc:spChg chg="add del mod">
          <ac:chgData name="김근우(첨단원자력공학부)" userId="1966d26e-7976-44e3-92ce-cb8395d14386" providerId="ADAL" clId="{8488444D-0526-4CAF-8B05-DBC4AA6B648D}" dt="2025-07-25T00:03:38.303" v="1495" actId="478"/>
          <ac:spMkLst>
            <pc:docMk/>
            <pc:sldMk cId="1041004613" sldId="280"/>
            <ac:spMk id="15" creationId="{54CE7819-D91A-E6BA-AF6E-BB49521FC9A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041004613" sldId="280"/>
            <ac:spMk id="24" creationId="{4A15B36E-49BF-733C-885F-CC2C03A16C4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041004613" sldId="280"/>
            <ac:spMk id="28" creationId="{21EF725C-4929-3CCA-A0C8-EA1FF9C6CA32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041004613" sldId="280"/>
            <ac:spMk id="29" creationId="{6A12006C-3FCD-E0B1-F1AB-8A4215C8B7F4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041004613" sldId="280"/>
            <ac:spMk id="30" creationId="{E8EA04F9-C643-DC20-7902-11EB5123249F}"/>
          </ac:spMkLst>
        </pc:spChg>
        <pc:spChg chg="add mod">
          <ac:chgData name="김근우(첨단원자력공학부)" userId="1966d26e-7976-44e3-92ce-cb8395d14386" providerId="ADAL" clId="{8488444D-0526-4CAF-8B05-DBC4AA6B648D}" dt="2025-07-25T00:16:01.840" v="2202" actId="1037"/>
          <ac:spMkLst>
            <pc:docMk/>
            <pc:sldMk cId="1041004613" sldId="280"/>
            <ac:spMk id="36" creationId="{5FBBCBD3-C512-90E4-6DFB-A7B93A49D3FF}"/>
          </ac:spMkLst>
        </pc:spChg>
        <pc:spChg chg="add del mod ord">
          <ac:chgData name="김근우(첨단원자력공학부)" userId="1966d26e-7976-44e3-92ce-cb8395d14386" providerId="ADAL" clId="{8488444D-0526-4CAF-8B05-DBC4AA6B648D}" dt="2025-07-25T00:20:06.565" v="2267" actId="478"/>
          <ac:spMkLst>
            <pc:docMk/>
            <pc:sldMk cId="1041004613" sldId="280"/>
            <ac:spMk id="38" creationId="{2CBB8615-A71D-4189-D783-A014487F474B}"/>
          </ac:spMkLst>
        </pc:spChg>
        <pc:spChg chg="add mod ord">
          <ac:chgData name="김근우(첨단원자력공학부)" userId="1966d26e-7976-44e3-92ce-cb8395d14386" providerId="ADAL" clId="{8488444D-0526-4CAF-8B05-DBC4AA6B648D}" dt="2025-07-25T00:21:55.138" v="2297" actId="552"/>
          <ac:spMkLst>
            <pc:docMk/>
            <pc:sldMk cId="1041004613" sldId="280"/>
            <ac:spMk id="39" creationId="{7E262B5E-EF37-23EC-61CF-70D6088D2F0C}"/>
          </ac:spMkLst>
        </pc:spChg>
        <pc:spChg chg="add mod">
          <ac:chgData name="김근우(첨단원자력공학부)" userId="1966d26e-7976-44e3-92ce-cb8395d14386" providerId="ADAL" clId="{8488444D-0526-4CAF-8B05-DBC4AA6B648D}" dt="2025-07-25T00:23:37.092" v="2394" actId="113"/>
          <ac:spMkLst>
            <pc:docMk/>
            <pc:sldMk cId="1041004613" sldId="280"/>
            <ac:spMk id="64" creationId="{E3A3A626-1C29-A7B7-B02C-D68717C7001B}"/>
          </ac:spMkLst>
        </pc:spChg>
        <pc:grpChg chg="add del mod">
          <ac:chgData name="김근우(첨단원자력공학부)" userId="1966d26e-7976-44e3-92ce-cb8395d14386" providerId="ADAL" clId="{8488444D-0526-4CAF-8B05-DBC4AA6B648D}" dt="2025-07-25T00:03:27.842" v="1489" actId="478"/>
          <ac:grpSpMkLst>
            <pc:docMk/>
            <pc:sldMk cId="1041004613" sldId="280"/>
            <ac:grpSpMk id="6" creationId="{089C545E-0AAA-CF31-8308-E021CBE71ED3}"/>
          </ac:grpSpMkLst>
        </pc:grpChg>
        <pc:grpChg chg="mod">
          <ac:chgData name="김근우(첨단원자력공학부)" userId="1966d26e-7976-44e3-92ce-cb8395d14386" providerId="ADAL" clId="{8488444D-0526-4CAF-8B05-DBC4AA6B648D}" dt="2025-07-25T00:02:26.365" v="1459" actId="164"/>
          <ac:grpSpMkLst>
            <pc:docMk/>
            <pc:sldMk cId="1041004613" sldId="280"/>
            <ac:grpSpMk id="31" creationId="{9801F40B-EDEA-AEF5-4A48-71F6F90F12DD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09:45.352" v="1778" actId="164"/>
          <ac:grpSpMkLst>
            <pc:docMk/>
            <pc:sldMk cId="1041004613" sldId="280"/>
            <ac:grpSpMk id="34" creationId="{0005A9E2-10ED-2E95-D872-5D98557FF231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19:26.065" v="2239" actId="1076"/>
          <ac:grpSpMkLst>
            <pc:docMk/>
            <pc:sldMk cId="1041004613" sldId="280"/>
            <ac:grpSpMk id="35" creationId="{E3558067-7AF7-FF91-1A22-910ACD49BD20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19:33.730" v="2244" actId="1076"/>
          <ac:grpSpMkLst>
            <pc:docMk/>
            <pc:sldMk cId="1041004613" sldId="280"/>
            <ac:grpSpMk id="37" creationId="{7BE4E2D9-19BE-2266-E5C9-F86400D4B25F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22:31.709" v="2302" actId="1076"/>
          <ac:grpSpMkLst>
            <pc:docMk/>
            <pc:sldMk cId="1041004613" sldId="280"/>
            <ac:grpSpMk id="62" creationId="{FABE8304-743B-E611-F117-12B9376EEDFE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21:29.629" v="2291" actId="164"/>
          <ac:grpSpMkLst>
            <pc:docMk/>
            <pc:sldMk cId="1041004613" sldId="280"/>
            <ac:grpSpMk id="63" creationId="{06BD0A8E-E1CF-5170-F7DA-9EDDE1884BF5}"/>
          </ac:grpSpMkLst>
        </pc:grpChg>
        <pc:graphicFrameChg chg="del">
          <ac:chgData name="김근우(첨단원자력공학부)" userId="1966d26e-7976-44e3-92ce-cb8395d14386" providerId="ADAL" clId="{8488444D-0526-4CAF-8B05-DBC4AA6B648D}" dt="2025-07-25T00:03:38.303" v="1495" actId="478"/>
          <ac:graphicFrameMkLst>
            <pc:docMk/>
            <pc:sldMk cId="1041004613" sldId="280"/>
            <ac:graphicFrameMk id="3" creationId="{33A57789-895B-AB34-4E19-BEB7C03AD845}"/>
          </ac:graphicFrameMkLst>
        </pc:graphicFrameChg>
        <pc:graphicFrameChg chg="add del mod modGraphic">
          <ac:chgData name="김근우(첨단원자력공학부)" userId="1966d26e-7976-44e3-92ce-cb8395d14386" providerId="ADAL" clId="{8488444D-0526-4CAF-8B05-DBC4AA6B648D}" dt="2025-07-25T00:40:54.476" v="2817" actId="21"/>
          <ac:graphicFrameMkLst>
            <pc:docMk/>
            <pc:sldMk cId="1041004613" sldId="280"/>
            <ac:graphicFrameMk id="68" creationId="{DBE42D34-9C79-309A-2EE6-EC26B7368D4B}"/>
          </ac:graphicFrameMkLst>
        </pc:graphicFrameChg>
        <pc:graphicFrameChg chg="add del mod modGraphic">
          <ac:chgData name="김근우(첨단원자력공학부)" userId="1966d26e-7976-44e3-92ce-cb8395d14386" providerId="ADAL" clId="{8488444D-0526-4CAF-8B05-DBC4AA6B648D}" dt="2025-07-25T00:40:48.073" v="2815" actId="478"/>
          <ac:graphicFrameMkLst>
            <pc:docMk/>
            <pc:sldMk cId="1041004613" sldId="280"/>
            <ac:graphicFrameMk id="69" creationId="{65FED5EC-BFA1-22B3-2E82-643FDD43B945}"/>
          </ac:graphicFrameMkLst>
        </pc:graphicFrameChg>
        <pc:picChg chg="add del mod">
          <ac:chgData name="김근우(첨단원자력공학부)" userId="1966d26e-7976-44e3-92ce-cb8395d14386" providerId="ADAL" clId="{8488444D-0526-4CAF-8B05-DBC4AA6B648D}" dt="2025-07-25T00:09:05.211" v="1760" actId="478"/>
          <ac:picMkLst>
            <pc:docMk/>
            <pc:sldMk cId="1041004613" sldId="280"/>
            <ac:picMk id="10" creationId="{BEE85F24-6981-5208-EEEC-599D94F50654}"/>
          </ac:picMkLst>
        </pc:picChg>
        <pc:picChg chg="del mod">
          <ac:chgData name="김근우(첨단원자력공학부)" userId="1966d26e-7976-44e3-92ce-cb8395d14386" providerId="ADAL" clId="{8488444D-0526-4CAF-8B05-DBC4AA6B648D}" dt="2025-07-25T00:03:56.524" v="1503" actId="478"/>
          <ac:picMkLst>
            <pc:docMk/>
            <pc:sldMk cId="1041004613" sldId="280"/>
            <ac:picMk id="17" creationId="{E7BA46E5-80D7-6991-7F3A-6BECFE42E5F7}"/>
          </ac:picMkLst>
        </pc:picChg>
        <pc:picChg chg="add del mod">
          <ac:chgData name="김근우(첨단원자력공학부)" userId="1966d26e-7976-44e3-92ce-cb8395d14386" providerId="ADAL" clId="{8488444D-0526-4CAF-8B05-DBC4AA6B648D}" dt="2025-07-25T00:09:43.170" v="1776" actId="478"/>
          <ac:picMkLst>
            <pc:docMk/>
            <pc:sldMk cId="1041004613" sldId="280"/>
            <ac:picMk id="18" creationId="{B4AF89C3-4F06-3306-C4BA-B172FACEE7B2}"/>
          </ac:picMkLst>
        </pc:picChg>
        <pc:picChg chg="add mod">
          <ac:chgData name="김근우(첨단원자력공학부)" userId="1966d26e-7976-44e3-92ce-cb8395d14386" providerId="ADAL" clId="{8488444D-0526-4CAF-8B05-DBC4AA6B648D}" dt="2025-07-25T00:09:48.752" v="1782" actId="164"/>
          <ac:picMkLst>
            <pc:docMk/>
            <pc:sldMk cId="1041004613" sldId="280"/>
            <ac:picMk id="20" creationId="{81162828-EED5-5FC9-B3CC-BE12D1CBD452}"/>
          </ac:picMkLst>
        </pc:picChg>
        <pc:picChg chg="add mod">
          <ac:chgData name="김근우(첨단원자력공학부)" userId="1966d26e-7976-44e3-92ce-cb8395d14386" providerId="ADAL" clId="{8488444D-0526-4CAF-8B05-DBC4AA6B648D}" dt="2025-07-25T00:09:48.752" v="1782" actId="164"/>
          <ac:picMkLst>
            <pc:docMk/>
            <pc:sldMk cId="1041004613" sldId="280"/>
            <ac:picMk id="25" creationId="{90D8FD03-EEE0-634B-EE9C-6CFE4A2A3E88}"/>
          </ac:picMkLst>
        </pc:picChg>
        <pc:picChg chg="add mod">
          <ac:chgData name="김근우(첨단원자력공학부)" userId="1966d26e-7976-44e3-92ce-cb8395d14386" providerId="ADAL" clId="{8488444D-0526-4CAF-8B05-DBC4AA6B648D}" dt="2025-07-25T00:16:01.840" v="2202" actId="1037"/>
          <ac:picMkLst>
            <pc:docMk/>
            <pc:sldMk cId="1041004613" sldId="280"/>
            <ac:picMk id="33" creationId="{A2B9F4A9-52AF-35A7-FC74-18E078D66365}"/>
          </ac:picMkLst>
        </pc:picChg>
        <pc:picChg chg="add del mod modCrop">
          <ac:chgData name="김근우(첨단원자력공학부)" userId="1966d26e-7976-44e3-92ce-cb8395d14386" providerId="ADAL" clId="{8488444D-0526-4CAF-8B05-DBC4AA6B648D}" dt="2025-07-25T00:18:03.023" v="2229" actId="478"/>
          <ac:picMkLst>
            <pc:docMk/>
            <pc:sldMk cId="1041004613" sldId="280"/>
            <ac:picMk id="41" creationId="{59B638BE-4E65-D94F-5BBB-DC33DB8CF57E}"/>
          </ac:picMkLst>
        </pc:picChg>
        <pc:picChg chg="add del mod">
          <ac:chgData name="김근우(첨단원자력공학부)" userId="1966d26e-7976-44e3-92ce-cb8395d14386" providerId="ADAL" clId="{8488444D-0526-4CAF-8B05-DBC4AA6B648D}" dt="2025-07-25T00:19:11.683" v="2235" actId="478"/>
          <ac:picMkLst>
            <pc:docMk/>
            <pc:sldMk cId="1041004613" sldId="280"/>
            <ac:picMk id="43" creationId="{311A4FEB-2200-7E37-331E-C02995657A72}"/>
          </ac:picMkLst>
        </pc:picChg>
        <pc:picChg chg="add del mod">
          <ac:chgData name="김근우(첨단원자력공학부)" userId="1966d26e-7976-44e3-92ce-cb8395d14386" providerId="ADAL" clId="{8488444D-0526-4CAF-8B05-DBC4AA6B648D}" dt="2025-07-25T00:20:01.366" v="2261" actId="478"/>
          <ac:picMkLst>
            <pc:docMk/>
            <pc:sldMk cId="1041004613" sldId="280"/>
            <ac:picMk id="45" creationId="{B6CCB114-BEC2-A1E2-D037-38ED2B33B490}"/>
          </ac:picMkLst>
        </pc:picChg>
        <pc:picChg chg="add mod">
          <ac:chgData name="김근우(첨단원자력공학부)" userId="1966d26e-7976-44e3-92ce-cb8395d14386" providerId="ADAL" clId="{8488444D-0526-4CAF-8B05-DBC4AA6B648D}" dt="2025-07-25T00:22:31.709" v="2302" actId="1076"/>
          <ac:picMkLst>
            <pc:docMk/>
            <pc:sldMk cId="1041004613" sldId="280"/>
            <ac:picMk id="47" creationId="{427E69C9-B976-7B6C-8DEE-FFF0FB941F68}"/>
          </ac:picMkLst>
        </pc:picChg>
        <pc:cxnChg chg="del">
          <ac:chgData name="김근우(첨단원자력공학부)" userId="1966d26e-7976-44e3-92ce-cb8395d14386" providerId="ADAL" clId="{8488444D-0526-4CAF-8B05-DBC4AA6B648D}" dt="2025-07-25T00:03:38.303" v="1495" actId="478"/>
          <ac:cxnSpMkLst>
            <pc:docMk/>
            <pc:sldMk cId="1041004613" sldId="280"/>
            <ac:cxnSpMk id="8" creationId="{BE049895-06CC-A469-1B11-293CF901DEEA}"/>
          </ac:cxnSpMkLst>
        </pc:cxnChg>
        <pc:cxnChg chg="add mod">
          <ac:chgData name="김근우(첨단원자력공학부)" userId="1966d26e-7976-44e3-92ce-cb8395d14386" providerId="ADAL" clId="{8488444D-0526-4CAF-8B05-DBC4AA6B648D}" dt="2025-07-25T00:21:27.549" v="2290" actId="164"/>
          <ac:cxnSpMkLst>
            <pc:docMk/>
            <pc:sldMk cId="1041004613" sldId="280"/>
            <ac:cxnSpMk id="49" creationId="{C9251EAD-D2AD-4FB4-28D4-FFF09A6FF592}"/>
          </ac:cxnSpMkLst>
        </pc:cxnChg>
        <pc:cxnChg chg="add mod">
          <ac:chgData name="김근우(첨단원자력공학부)" userId="1966d26e-7976-44e3-92ce-cb8395d14386" providerId="ADAL" clId="{8488444D-0526-4CAF-8B05-DBC4AA6B648D}" dt="2025-07-25T00:21:27.549" v="2290" actId="164"/>
          <ac:cxnSpMkLst>
            <pc:docMk/>
            <pc:sldMk cId="1041004613" sldId="280"/>
            <ac:cxnSpMk id="51" creationId="{B4A31284-2D2F-ED04-3803-A8174D09BE11}"/>
          </ac:cxnSpMkLst>
        </pc:cxnChg>
        <pc:cxnChg chg="add mod">
          <ac:chgData name="김근우(첨단원자력공학부)" userId="1966d26e-7976-44e3-92ce-cb8395d14386" providerId="ADAL" clId="{8488444D-0526-4CAF-8B05-DBC4AA6B648D}" dt="2025-07-25T00:24:17.112" v="2397" actId="14100"/>
          <ac:cxnSpMkLst>
            <pc:docMk/>
            <pc:sldMk cId="1041004613" sldId="280"/>
            <ac:cxnSpMk id="54" creationId="{41F9B86F-77D1-CC39-72E3-8E42F157E017}"/>
          </ac:cxnSpMkLst>
        </pc:cxnChg>
        <pc:cxnChg chg="add mod">
          <ac:chgData name="김근우(첨단원자력공학부)" userId="1966d26e-7976-44e3-92ce-cb8395d14386" providerId="ADAL" clId="{8488444D-0526-4CAF-8B05-DBC4AA6B648D}" dt="2025-07-25T00:24:13.902" v="2396" actId="14100"/>
          <ac:cxnSpMkLst>
            <pc:docMk/>
            <pc:sldMk cId="1041004613" sldId="280"/>
            <ac:cxnSpMk id="57" creationId="{A6573204-922F-5ACB-A5CA-1AEECA1034D5}"/>
          </ac:cxnSpMkLst>
        </pc:cxnChg>
      </pc:sldChg>
      <pc:sldChg chg="addSp delSp modSp mod">
        <pc:chgData name="김근우(첨단원자력공학부)" userId="1966d26e-7976-44e3-92ce-cb8395d14386" providerId="ADAL" clId="{8488444D-0526-4CAF-8B05-DBC4AA6B648D}" dt="2025-07-25T00:47:34.841" v="3073" actId="1076"/>
        <pc:sldMkLst>
          <pc:docMk/>
          <pc:sldMk cId="1576021696" sldId="282"/>
        </pc:sldMkLst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76021696" sldId="282"/>
            <ac:spMk id="2" creationId="{78019572-C9C9-8A56-656E-BCC64658A3AA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76021696" sldId="282"/>
            <ac:spMk id="3" creationId="{DE61B338-1BB3-71E5-D8E3-90E36A680AA4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76021696" sldId="282"/>
            <ac:spMk id="5" creationId="{F19A30B7-8216-BBC6-82D2-23FD70C941F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576021696" sldId="282"/>
            <ac:spMk id="7" creationId="{FE7A6D82-DE3E-06CC-2A1F-66C84B7A51A9}"/>
          </ac:spMkLst>
        </pc:spChg>
        <pc:spChg chg="add del mod">
          <ac:chgData name="김근우(첨단원자력공학부)" userId="1966d26e-7976-44e3-92ce-cb8395d14386" providerId="ADAL" clId="{8488444D-0526-4CAF-8B05-DBC4AA6B648D}" dt="2025-07-25T00:45:40.359" v="3034" actId="478"/>
          <ac:spMkLst>
            <pc:docMk/>
            <pc:sldMk cId="1576021696" sldId="282"/>
            <ac:spMk id="17" creationId="{E8FB9553-00EE-7055-C057-10FEE827E4AD}"/>
          </ac:spMkLst>
        </pc:spChg>
        <pc:spChg chg="mod">
          <ac:chgData name="김근우(첨단원자력공학부)" userId="1966d26e-7976-44e3-92ce-cb8395d14386" providerId="ADAL" clId="{8488444D-0526-4CAF-8B05-DBC4AA6B648D}" dt="2025-07-25T00:47:20.365" v="3069" actId="20577"/>
          <ac:spMkLst>
            <pc:docMk/>
            <pc:sldMk cId="1576021696" sldId="282"/>
            <ac:spMk id="20" creationId="{0CFCF236-378D-26DD-C071-ED417751F8C5}"/>
          </ac:spMkLst>
        </pc:spChg>
        <pc:spChg chg="mod">
          <ac:chgData name="김근우(첨단원자력공학부)" userId="1966d26e-7976-44e3-92ce-cb8395d14386" providerId="ADAL" clId="{8488444D-0526-4CAF-8B05-DBC4AA6B648D}" dt="2025-07-25T00:42:21.683" v="2851"/>
          <ac:spMkLst>
            <pc:docMk/>
            <pc:sldMk cId="1576021696" sldId="282"/>
            <ac:spMk id="28" creationId="{8B52F67A-8477-7CCE-E788-CD05BB5A24C8}"/>
          </ac:spMkLst>
        </pc:spChg>
        <pc:spChg chg="mod">
          <ac:chgData name="김근우(첨단원자력공학부)" userId="1966d26e-7976-44e3-92ce-cb8395d14386" providerId="ADAL" clId="{8488444D-0526-4CAF-8B05-DBC4AA6B648D}" dt="2025-07-25T00:42:21.683" v="2851"/>
          <ac:spMkLst>
            <pc:docMk/>
            <pc:sldMk cId="1576021696" sldId="282"/>
            <ac:spMk id="31" creationId="{10350C25-B15A-3E82-39B4-816FD3472547}"/>
          </ac:spMkLst>
        </pc:spChg>
        <pc:grpChg chg="add mod">
          <ac:chgData name="김근우(첨단원자력공학부)" userId="1966d26e-7976-44e3-92ce-cb8395d14386" providerId="ADAL" clId="{8488444D-0526-4CAF-8B05-DBC4AA6B648D}" dt="2025-07-25T00:47:27.087" v="3072" actId="1076"/>
          <ac:grpSpMkLst>
            <pc:docMk/>
            <pc:sldMk cId="1576021696" sldId="282"/>
            <ac:grpSpMk id="11" creationId="{3DCE1732-5333-19FD-DD0D-49243E5335DB}"/>
          </ac:grpSpMkLst>
        </pc:grpChg>
        <pc:grpChg chg="mod">
          <ac:chgData name="김근우(첨단원자력공학부)" userId="1966d26e-7976-44e3-92ce-cb8395d14386" providerId="ADAL" clId="{8488444D-0526-4CAF-8B05-DBC4AA6B648D}" dt="2025-07-25T00:42:21.683" v="2851"/>
          <ac:grpSpMkLst>
            <pc:docMk/>
            <pc:sldMk cId="1576021696" sldId="282"/>
            <ac:grpSpMk id="19" creationId="{1D70B593-EF30-666B-FCCF-E3EAFA80FF06}"/>
          </ac:grpSpMkLst>
        </pc:grpChg>
        <pc:grpChg chg="add del mod">
          <ac:chgData name="김근우(첨단원자력공학부)" userId="1966d26e-7976-44e3-92ce-cb8395d14386" providerId="ADAL" clId="{8488444D-0526-4CAF-8B05-DBC4AA6B648D}" dt="2025-07-25T00:44:34.781" v="2989" actId="21"/>
          <ac:grpSpMkLst>
            <pc:docMk/>
            <pc:sldMk cId="1576021696" sldId="282"/>
            <ac:grpSpMk id="38" creationId="{D2ABD452-506A-559F-CA2A-79DD0395DE15}"/>
          </ac:grpSpMkLst>
        </pc:grpChg>
        <pc:picChg chg="mod">
          <ac:chgData name="김근우(첨단원자력공학부)" userId="1966d26e-7976-44e3-92ce-cb8395d14386" providerId="ADAL" clId="{8488444D-0526-4CAF-8B05-DBC4AA6B648D}" dt="2025-07-25T00:42:21.683" v="2851"/>
          <ac:picMkLst>
            <pc:docMk/>
            <pc:sldMk cId="1576021696" sldId="282"/>
            <ac:picMk id="4" creationId="{3AFDEEBB-B06E-1848-6145-59E4A5FCC7EF}"/>
          </ac:picMkLst>
        </pc:picChg>
        <pc:picChg chg="add mod">
          <ac:chgData name="김근우(첨단원자력공학부)" userId="1966d26e-7976-44e3-92ce-cb8395d14386" providerId="ADAL" clId="{8488444D-0526-4CAF-8B05-DBC4AA6B648D}" dt="2025-07-25T00:47:14.541" v="3066" actId="164"/>
          <ac:picMkLst>
            <pc:docMk/>
            <pc:sldMk cId="1576021696" sldId="282"/>
            <ac:picMk id="8" creationId="{1484D37E-6C10-C6F5-19C9-B8E28103EF63}"/>
          </ac:picMkLst>
        </pc:picChg>
        <pc:picChg chg="add mod">
          <ac:chgData name="김근우(첨단원자력공학부)" userId="1966d26e-7976-44e3-92ce-cb8395d14386" providerId="ADAL" clId="{8488444D-0526-4CAF-8B05-DBC4AA6B648D}" dt="2025-07-25T00:47:34.841" v="3073" actId="1076"/>
          <ac:picMkLst>
            <pc:docMk/>
            <pc:sldMk cId="1576021696" sldId="282"/>
            <ac:picMk id="10" creationId="{8A3913CC-F08B-93DB-45BC-0E01649978D9}"/>
          </ac:picMkLst>
        </pc:picChg>
        <pc:picChg chg="del mod">
          <ac:chgData name="김근우(첨단원자력공학부)" userId="1966d26e-7976-44e3-92ce-cb8395d14386" providerId="ADAL" clId="{8488444D-0526-4CAF-8B05-DBC4AA6B648D}" dt="2025-07-25T00:46:50.427" v="3041" actId="478"/>
          <ac:picMkLst>
            <pc:docMk/>
            <pc:sldMk cId="1576021696" sldId="282"/>
            <ac:picMk id="12" creationId="{96913156-9361-A5D4-793D-A9D30BB4BA1D}"/>
          </ac:picMkLst>
        </pc:picChg>
        <pc:picChg chg="del mod">
          <ac:chgData name="김근우(첨단원자력공학부)" userId="1966d26e-7976-44e3-92ce-cb8395d14386" providerId="ADAL" clId="{8488444D-0526-4CAF-8B05-DBC4AA6B648D}" dt="2025-07-25T00:46:56.983" v="3047" actId="478"/>
          <ac:picMkLst>
            <pc:docMk/>
            <pc:sldMk cId="1576021696" sldId="282"/>
            <ac:picMk id="15" creationId="{89837A62-97B9-8869-EF6B-D45E09989D0B}"/>
          </ac:picMkLst>
        </pc:picChg>
        <pc:picChg chg="del mod">
          <ac:chgData name="김근우(첨단원자력공학부)" userId="1966d26e-7976-44e3-92ce-cb8395d14386" providerId="ADAL" clId="{8488444D-0526-4CAF-8B05-DBC4AA6B648D}" dt="2025-07-25T00:47:02.560" v="3054" actId="478"/>
          <ac:picMkLst>
            <pc:docMk/>
            <pc:sldMk cId="1576021696" sldId="282"/>
            <ac:picMk id="18" creationId="{6EFE3C23-AD61-CB3F-ACA3-0D61369FCFD1}"/>
          </ac:picMkLst>
        </pc:picChg>
        <pc:picChg chg="mod">
          <ac:chgData name="김근우(첨단원자력공학부)" userId="1966d26e-7976-44e3-92ce-cb8395d14386" providerId="ADAL" clId="{8488444D-0526-4CAF-8B05-DBC4AA6B648D}" dt="2025-07-25T00:42:21.683" v="2851"/>
          <ac:picMkLst>
            <pc:docMk/>
            <pc:sldMk cId="1576021696" sldId="282"/>
            <ac:picMk id="21" creationId="{F3534028-5132-5E02-974B-03D08097BC46}"/>
          </ac:picMkLst>
        </pc:picChg>
        <pc:cxnChg chg="del mod">
          <ac:chgData name="김근우(첨단원자력공학부)" userId="1966d26e-7976-44e3-92ce-cb8395d14386" providerId="ADAL" clId="{8488444D-0526-4CAF-8B05-DBC4AA6B648D}" dt="2025-07-25T00:46:29.539" v="3035" actId="478"/>
          <ac:cxnSpMkLst>
            <pc:docMk/>
            <pc:sldMk cId="1576021696" sldId="282"/>
            <ac:cxnSpMk id="22" creationId="{7F89FA4B-1C1E-2DAD-9F04-630344E7BECA}"/>
          </ac:cxnSpMkLst>
        </pc:cxnChg>
        <pc:cxnChg chg="del mod">
          <ac:chgData name="김근우(첨단원자력공학부)" userId="1966d26e-7976-44e3-92ce-cb8395d14386" providerId="ADAL" clId="{8488444D-0526-4CAF-8B05-DBC4AA6B648D}" dt="2025-07-25T00:46:29.999" v="3036" actId="478"/>
          <ac:cxnSpMkLst>
            <pc:docMk/>
            <pc:sldMk cId="1576021696" sldId="282"/>
            <ac:cxnSpMk id="23" creationId="{CC702ADE-98D3-A2FD-4B7E-17DC5ECCA52F}"/>
          </ac:cxnSpMkLst>
        </pc:cxnChg>
      </pc:sldChg>
      <pc:sldChg chg="modSp mod">
        <pc:chgData name="김근우(첨단원자력공학부)" userId="1966d26e-7976-44e3-92ce-cb8395d14386" providerId="ADAL" clId="{8488444D-0526-4CAF-8B05-DBC4AA6B648D}" dt="2025-07-24T23:48:15.894" v="1327"/>
        <pc:sldMkLst>
          <pc:docMk/>
          <pc:sldMk cId="3490107765" sldId="283"/>
        </pc:sldMkLst>
        <pc:spChg chg="mod">
          <ac:chgData name="김근우(첨단원자력공학부)" userId="1966d26e-7976-44e3-92ce-cb8395d14386" providerId="ADAL" clId="{8488444D-0526-4CAF-8B05-DBC4AA6B648D}" dt="2025-07-24T23:48:15.765" v="1326" actId="27636"/>
          <ac:spMkLst>
            <pc:docMk/>
            <pc:sldMk cId="3490107765" sldId="283"/>
            <ac:spMk id="2" creationId="{E847EE52-E061-67D9-4FCD-EBF81232477C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4" creationId="{EC751101-60BA-BCCF-0EB5-9518D215423B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7" creationId="{7FAA053C-A1C3-6A3D-68CA-123D47F2CE4B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8" creationId="{F2A22CBE-5E0F-DFE7-736A-02D548265E2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9" creationId="{451B69B8-DDFE-DD0A-ADEB-30135CFB02DC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37" creationId="{7CBE81C1-E798-1422-3A15-7BB99963725F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40" creationId="{0FD4510E-521C-2F71-E3C1-D53C640C58DF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42" creationId="{81371195-6805-B1B1-9103-F0EF64312A43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45" creationId="{7B3C492D-9872-33DB-CB7E-BF71D349E789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46" creationId="{7CF11826-4C82-1FBD-383B-02B9D3804332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490107765" sldId="283"/>
            <ac:spMk id="47" creationId="{FF8D79B1-2424-6BE2-919C-89029AB0621A}"/>
          </ac:spMkLst>
        </pc:spChg>
      </pc:sldChg>
      <pc:sldChg chg="addSp delSp modSp mod ord">
        <pc:chgData name="김근우(첨단원자력공학부)" userId="1966d26e-7976-44e3-92ce-cb8395d14386" providerId="ADAL" clId="{8488444D-0526-4CAF-8B05-DBC4AA6B648D}" dt="2025-07-25T01:20:41.010" v="3663" actId="1076"/>
        <pc:sldMkLst>
          <pc:docMk/>
          <pc:sldMk cId="3315617939" sldId="286"/>
        </pc:sldMkLst>
        <pc:spChg chg="mod">
          <ac:chgData name="김근우(첨단원자력공학부)" userId="1966d26e-7976-44e3-92ce-cb8395d14386" providerId="ADAL" clId="{8488444D-0526-4CAF-8B05-DBC4AA6B648D}" dt="2025-07-25T00:48:23.702" v="3120" actId="20577"/>
          <ac:spMkLst>
            <pc:docMk/>
            <pc:sldMk cId="3315617939" sldId="286"/>
            <ac:spMk id="2" creationId="{F8F58997-5A65-15EB-AE9A-7F21C24941E0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315617939" sldId="286"/>
            <ac:spMk id="3" creationId="{E8FC5B4A-84F6-95F7-2FCE-27AB040D43C1}"/>
          </ac:spMkLst>
        </pc:spChg>
        <pc:spChg chg="add mod">
          <ac:chgData name="김근우(첨단원자력공학부)" userId="1966d26e-7976-44e3-92ce-cb8395d14386" providerId="ADAL" clId="{8488444D-0526-4CAF-8B05-DBC4AA6B648D}" dt="2025-07-25T01:13:27.221" v="3514" actId="164"/>
          <ac:spMkLst>
            <pc:docMk/>
            <pc:sldMk cId="3315617939" sldId="286"/>
            <ac:spMk id="4" creationId="{778B3FDC-43F1-0499-425C-5470175FC74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315617939" sldId="286"/>
            <ac:spMk id="5" creationId="{2DE29B02-3180-1AFB-E0CD-7FDE7C569122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315617939" sldId="286"/>
            <ac:spMk id="7" creationId="{56449B65-FC56-E0B6-94FC-3F9121995991}"/>
          </ac:spMkLst>
        </pc:spChg>
        <pc:spChg chg="del mod">
          <ac:chgData name="김근우(첨단원자력공학부)" userId="1966d26e-7976-44e3-92ce-cb8395d14386" providerId="ADAL" clId="{8488444D-0526-4CAF-8B05-DBC4AA6B648D}" dt="2025-07-25T01:12:26.006" v="3469" actId="478"/>
          <ac:spMkLst>
            <pc:docMk/>
            <pc:sldMk cId="3315617939" sldId="286"/>
            <ac:spMk id="14" creationId="{E14B21E2-9A17-FC98-624D-F1D0853776C0}"/>
          </ac:spMkLst>
        </pc:spChg>
        <pc:spChg chg="mod">
          <ac:chgData name="김근우(첨단원자력공학부)" userId="1966d26e-7976-44e3-92ce-cb8395d14386" providerId="ADAL" clId="{8488444D-0526-4CAF-8B05-DBC4AA6B648D}" dt="2025-07-25T01:13:36.988" v="3518" actId="14100"/>
          <ac:spMkLst>
            <pc:docMk/>
            <pc:sldMk cId="3315617939" sldId="286"/>
            <ac:spMk id="18" creationId="{5C7D6AEA-6D04-CB5D-4EE1-1F962ED11A3E}"/>
          </ac:spMkLst>
        </pc:spChg>
        <pc:spChg chg="add mod">
          <ac:chgData name="김근우(첨단원자력공학부)" userId="1966d26e-7976-44e3-92ce-cb8395d14386" providerId="ADAL" clId="{8488444D-0526-4CAF-8B05-DBC4AA6B648D}" dt="2025-07-25T01:13:26.816" v="3513" actId="571"/>
          <ac:spMkLst>
            <pc:docMk/>
            <pc:sldMk cId="3315617939" sldId="286"/>
            <ac:spMk id="20" creationId="{6925EB3B-82B1-548D-CEAB-11341C1A9ED8}"/>
          </ac:spMkLst>
        </pc:spChg>
        <pc:spChg chg="add mod">
          <ac:chgData name="김근우(첨단원자력공학부)" userId="1966d26e-7976-44e3-92ce-cb8395d14386" providerId="ADAL" clId="{8488444D-0526-4CAF-8B05-DBC4AA6B648D}" dt="2025-07-25T01:13:49.373" v="3523" actId="571"/>
          <ac:spMkLst>
            <pc:docMk/>
            <pc:sldMk cId="3315617939" sldId="286"/>
            <ac:spMk id="25" creationId="{67FB782F-5B1E-1AC1-06BF-14FAD0AEBAAC}"/>
          </ac:spMkLst>
        </pc:spChg>
        <pc:spChg chg="add mod ord">
          <ac:chgData name="김근우(첨단원자력공학부)" userId="1966d26e-7976-44e3-92ce-cb8395d14386" providerId="ADAL" clId="{8488444D-0526-4CAF-8B05-DBC4AA6B648D}" dt="2025-07-25T01:14:38.200" v="3533" actId="167"/>
          <ac:spMkLst>
            <pc:docMk/>
            <pc:sldMk cId="3315617939" sldId="286"/>
            <ac:spMk id="26" creationId="{FAAC32CD-4770-9364-CFDD-E5D21EB5C588}"/>
          </ac:spMkLst>
        </pc:spChg>
        <pc:spChg chg="add mod ord">
          <ac:chgData name="김근우(첨단원자력공학부)" userId="1966d26e-7976-44e3-92ce-cb8395d14386" providerId="ADAL" clId="{8488444D-0526-4CAF-8B05-DBC4AA6B648D}" dt="2025-07-25T01:15:17.187" v="3556" actId="1076"/>
          <ac:spMkLst>
            <pc:docMk/>
            <pc:sldMk cId="3315617939" sldId="286"/>
            <ac:spMk id="29" creationId="{51050F51-4E06-F9C8-3C5B-11E394D2D14C}"/>
          </ac:spMkLst>
        </pc:spChg>
        <pc:spChg chg="add mod">
          <ac:chgData name="김근우(첨단원자력공학부)" userId="1966d26e-7976-44e3-92ce-cb8395d14386" providerId="ADAL" clId="{8488444D-0526-4CAF-8B05-DBC4AA6B648D}" dt="2025-07-25T01:15:55.732" v="3567" actId="1076"/>
          <ac:spMkLst>
            <pc:docMk/>
            <pc:sldMk cId="3315617939" sldId="286"/>
            <ac:spMk id="30" creationId="{D06D9FCF-A5D8-D8F7-65DA-1562501DB728}"/>
          </ac:spMkLst>
        </pc:spChg>
        <pc:grpChg chg="del">
          <ac:chgData name="김근우(첨단원자력공학부)" userId="1966d26e-7976-44e3-92ce-cb8395d14386" providerId="ADAL" clId="{8488444D-0526-4CAF-8B05-DBC4AA6B648D}" dt="2025-07-25T01:03:20.161" v="3455" actId="478"/>
          <ac:grpSpMkLst>
            <pc:docMk/>
            <pc:sldMk cId="3315617939" sldId="286"/>
            <ac:grpSpMk id="15" creationId="{71BB2371-AD1C-D316-1500-32EC10EDA12A}"/>
          </ac:grpSpMkLst>
        </pc:grpChg>
        <pc:grpChg chg="add del mod">
          <ac:chgData name="김근우(첨단원자력공학부)" userId="1966d26e-7976-44e3-92ce-cb8395d14386" providerId="ADAL" clId="{8488444D-0526-4CAF-8B05-DBC4AA6B648D}" dt="2025-07-25T01:13:12.054" v="3492" actId="478"/>
          <ac:grpSpMkLst>
            <pc:docMk/>
            <pc:sldMk cId="3315617939" sldId="286"/>
            <ac:grpSpMk id="16" creationId="{0C92B282-0092-FBB0-620B-7E94098BB07E}"/>
          </ac:grpSpMkLst>
        </pc:grpChg>
        <pc:grpChg chg="add mod">
          <ac:chgData name="김근우(첨단원자력공학부)" userId="1966d26e-7976-44e3-92ce-cb8395d14386" providerId="ADAL" clId="{8488444D-0526-4CAF-8B05-DBC4AA6B648D}" dt="2025-07-25T01:13:20.242" v="3502" actId="164"/>
          <ac:grpSpMkLst>
            <pc:docMk/>
            <pc:sldMk cId="3315617939" sldId="286"/>
            <ac:grpSpMk id="21" creationId="{BCCB453A-66D3-8C71-EC39-A82C988758E7}"/>
          </ac:grpSpMkLst>
        </pc:grpChg>
        <pc:grpChg chg="add mod">
          <ac:chgData name="김근우(첨단원자력공학부)" userId="1966d26e-7976-44e3-92ce-cb8395d14386" providerId="ADAL" clId="{8488444D-0526-4CAF-8B05-DBC4AA6B648D}" dt="2025-07-25T01:13:23.642" v="3508" actId="164"/>
          <ac:grpSpMkLst>
            <pc:docMk/>
            <pc:sldMk cId="3315617939" sldId="286"/>
            <ac:grpSpMk id="22" creationId="{830A9EDC-9967-BBF0-9002-656849BF78D4}"/>
          </ac:grpSpMkLst>
        </pc:grpChg>
        <pc:grpChg chg="add mod">
          <ac:chgData name="김근우(첨단원자력공학부)" userId="1966d26e-7976-44e3-92ce-cb8395d14386" providerId="ADAL" clId="{8488444D-0526-4CAF-8B05-DBC4AA6B648D}" dt="2025-07-25T01:13:25.986" v="3512" actId="164"/>
          <ac:grpSpMkLst>
            <pc:docMk/>
            <pc:sldMk cId="3315617939" sldId="286"/>
            <ac:grpSpMk id="23" creationId="{93BDDF2B-A6DB-2E9A-BB61-08B75B73CF61}"/>
          </ac:grpSpMkLst>
        </pc:grpChg>
        <pc:grpChg chg="add mod">
          <ac:chgData name="김근우(첨단원자력공학부)" userId="1966d26e-7976-44e3-92ce-cb8395d14386" providerId="ADAL" clId="{8488444D-0526-4CAF-8B05-DBC4AA6B648D}" dt="2025-07-25T01:13:44.725" v="3520" actId="1076"/>
          <ac:grpSpMkLst>
            <pc:docMk/>
            <pc:sldMk cId="3315617939" sldId="286"/>
            <ac:grpSpMk id="24" creationId="{B91214E4-A686-2454-FF9F-FA6D191EB04B}"/>
          </ac:grpSpMkLst>
        </pc:grpChg>
        <pc:picChg chg="add del mod">
          <ac:chgData name="김근우(첨단원자력공학부)" userId="1966d26e-7976-44e3-92ce-cb8395d14386" providerId="ADAL" clId="{8488444D-0526-4CAF-8B05-DBC4AA6B648D}" dt="2025-07-25T01:13:10.581" v="3491" actId="478"/>
          <ac:picMkLst>
            <pc:docMk/>
            <pc:sldMk cId="3315617939" sldId="286"/>
            <ac:picMk id="8" creationId="{4B403B4E-0F38-1C67-639A-0F4A4E9BA997}"/>
          </ac:picMkLst>
        </pc:picChg>
        <pc:picChg chg="del mod topLvl">
          <ac:chgData name="김근우(첨단원자력공학부)" userId="1966d26e-7976-44e3-92ce-cb8395d14386" providerId="ADAL" clId="{8488444D-0526-4CAF-8B05-DBC4AA6B648D}" dt="2025-07-25T01:03:20.161" v="3455" actId="478"/>
          <ac:picMkLst>
            <pc:docMk/>
            <pc:sldMk cId="3315617939" sldId="286"/>
            <ac:picMk id="9" creationId="{0B691F27-E2BC-0EBD-DE70-9B55DA26825B}"/>
          </ac:picMkLst>
        </pc:picChg>
        <pc:picChg chg="mod topLvl">
          <ac:chgData name="김근우(첨단원자력공학부)" userId="1966d26e-7976-44e3-92ce-cb8395d14386" providerId="ADAL" clId="{8488444D-0526-4CAF-8B05-DBC4AA6B648D}" dt="2025-07-25T01:13:27.221" v="3514" actId="164"/>
          <ac:picMkLst>
            <pc:docMk/>
            <pc:sldMk cId="3315617939" sldId="286"/>
            <ac:picMk id="11" creationId="{F3C6D0F4-9948-35C8-79E4-DEEF786F63FB}"/>
          </ac:picMkLst>
        </pc:picChg>
        <pc:picChg chg="mod topLvl">
          <ac:chgData name="김근우(첨단원자력공학부)" userId="1966d26e-7976-44e3-92ce-cb8395d14386" providerId="ADAL" clId="{8488444D-0526-4CAF-8B05-DBC4AA6B648D}" dt="2025-07-25T01:20:41.010" v="3663" actId="1076"/>
          <ac:picMkLst>
            <pc:docMk/>
            <pc:sldMk cId="3315617939" sldId="286"/>
            <ac:picMk id="12" creationId="{BA17E78A-19C2-D7F5-255F-FC85EE7A3C48}"/>
          </ac:picMkLst>
        </pc:picChg>
        <pc:picChg chg="add del mod topLvl">
          <ac:chgData name="김근우(첨단원자력공학부)" userId="1966d26e-7976-44e3-92ce-cb8395d14386" providerId="ADAL" clId="{8488444D-0526-4CAF-8B05-DBC4AA6B648D}" dt="2025-07-25T01:13:12.054" v="3492" actId="478"/>
          <ac:picMkLst>
            <pc:docMk/>
            <pc:sldMk cId="3315617939" sldId="286"/>
            <ac:picMk id="13" creationId="{2BE08A6E-9FDA-6DB1-CAEB-4A9352451380}"/>
          </ac:picMkLst>
        </pc:picChg>
        <pc:picChg chg="add mod">
          <ac:chgData name="김근우(첨단원자력공학부)" userId="1966d26e-7976-44e3-92ce-cb8395d14386" providerId="ADAL" clId="{8488444D-0526-4CAF-8B05-DBC4AA6B648D}" dt="2025-07-25T01:15:08.713" v="3551" actId="1076"/>
          <ac:picMkLst>
            <pc:docMk/>
            <pc:sldMk cId="3315617939" sldId="286"/>
            <ac:picMk id="17" creationId="{6C0E6D07-0B77-4BCB-2CBA-34BCF0895581}"/>
          </ac:picMkLst>
        </pc:picChg>
        <pc:picChg chg="add mod">
          <ac:chgData name="김근우(첨단원자력공학부)" userId="1966d26e-7976-44e3-92ce-cb8395d14386" providerId="ADAL" clId="{8488444D-0526-4CAF-8B05-DBC4AA6B648D}" dt="2025-07-25T01:13:26.816" v="3513" actId="571"/>
          <ac:picMkLst>
            <pc:docMk/>
            <pc:sldMk cId="3315617939" sldId="286"/>
            <ac:picMk id="19" creationId="{435E3BF7-159F-FB28-A3DF-A83331BCFFF2}"/>
          </ac:picMkLst>
        </pc:picChg>
        <pc:picChg chg="add mod">
          <ac:chgData name="김근우(첨단원자력공학부)" userId="1966d26e-7976-44e3-92ce-cb8395d14386" providerId="ADAL" clId="{8488444D-0526-4CAF-8B05-DBC4AA6B648D}" dt="2025-07-25T01:15:09.643" v="3552" actId="1076"/>
          <ac:picMkLst>
            <pc:docMk/>
            <pc:sldMk cId="3315617939" sldId="286"/>
            <ac:picMk id="28" creationId="{65C6E42A-AD2B-B222-5054-B0F57CBCAD3D}"/>
          </ac:picMkLst>
        </pc:picChg>
      </pc:sldChg>
      <pc:sldChg chg="addSp delSp modSp mod">
        <pc:chgData name="김근우(첨단원자력공학부)" userId="1966d26e-7976-44e3-92ce-cb8395d14386" providerId="ADAL" clId="{8488444D-0526-4CAF-8B05-DBC4AA6B648D}" dt="2025-07-25T01:17:22.158" v="3662" actId="1076"/>
        <pc:sldMkLst>
          <pc:docMk/>
          <pc:sldMk cId="2136600031" sldId="287"/>
        </pc:sldMkLst>
        <pc:spChg chg="mod">
          <ac:chgData name="김근우(첨단원자력공학부)" userId="1966d26e-7976-44e3-92ce-cb8395d14386" providerId="ADAL" clId="{8488444D-0526-4CAF-8B05-DBC4AA6B648D}" dt="2025-07-25T00:57:22.532" v="3232" actId="1076"/>
          <ac:spMkLst>
            <pc:docMk/>
            <pc:sldMk cId="2136600031" sldId="287"/>
            <ac:spMk id="2" creationId="{1420A851-596B-1093-8218-29F615BC3934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2136600031" sldId="287"/>
            <ac:spMk id="3" creationId="{092E421E-051D-2948-1D17-FBE5E4DF1DF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2136600031" sldId="287"/>
            <ac:spMk id="5" creationId="{EC37FE54-A639-F19B-FFBF-457C142E294C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2136600031" sldId="287"/>
            <ac:spMk id="7" creationId="{C8DBA8A6-B554-0B6E-1F7B-832CABA11C2E}"/>
          </ac:spMkLst>
        </pc:spChg>
        <pc:spChg chg="del mod">
          <ac:chgData name="김근우(첨단원자력공학부)" userId="1966d26e-7976-44e3-92ce-cb8395d14386" providerId="ADAL" clId="{8488444D-0526-4CAF-8B05-DBC4AA6B648D}" dt="2025-07-25T00:57:19.276" v="3230"/>
          <ac:spMkLst>
            <pc:docMk/>
            <pc:sldMk cId="2136600031" sldId="287"/>
            <ac:spMk id="15" creationId="{4063F600-79DF-B2BD-2DF2-C832E6CB1318}"/>
          </ac:spMkLst>
        </pc:spChg>
        <pc:spChg chg="add mod">
          <ac:chgData name="김근우(첨단원자력공학부)" userId="1966d26e-7976-44e3-92ce-cb8395d14386" providerId="ADAL" clId="{8488444D-0526-4CAF-8B05-DBC4AA6B648D}" dt="2025-07-25T00:58:05.397" v="3264" actId="164"/>
          <ac:spMkLst>
            <pc:docMk/>
            <pc:sldMk cId="2136600031" sldId="287"/>
            <ac:spMk id="19" creationId="{018CC97E-A2C6-C018-EE8A-99E53ADCEEC6}"/>
          </ac:spMkLst>
        </pc:spChg>
        <pc:spChg chg="add mod">
          <ac:chgData name="김근우(첨단원자력공학부)" userId="1966d26e-7976-44e3-92ce-cb8395d14386" providerId="ADAL" clId="{8488444D-0526-4CAF-8B05-DBC4AA6B648D}" dt="2025-07-25T00:58:07.757" v="3267" actId="164"/>
          <ac:spMkLst>
            <pc:docMk/>
            <pc:sldMk cId="2136600031" sldId="287"/>
            <ac:spMk id="20" creationId="{BBE1E098-9D63-5245-64D5-E0F05B02D9FB}"/>
          </ac:spMkLst>
        </pc:spChg>
        <pc:spChg chg="mod">
          <ac:chgData name="김근우(첨단원자력공학부)" userId="1966d26e-7976-44e3-92ce-cb8395d14386" providerId="ADAL" clId="{8488444D-0526-4CAF-8B05-DBC4AA6B648D}" dt="2025-07-25T01:03:14.685" v="3454" actId="20577"/>
          <ac:spMkLst>
            <pc:docMk/>
            <pc:sldMk cId="2136600031" sldId="287"/>
            <ac:spMk id="28" creationId="{A3902624-BB0B-1985-9067-8B75CA4E94FE}"/>
          </ac:spMkLst>
        </pc:spChg>
        <pc:spChg chg="add mod">
          <ac:chgData name="김근우(첨단원자력공학부)" userId="1966d26e-7976-44e3-92ce-cb8395d14386" providerId="ADAL" clId="{8488444D-0526-4CAF-8B05-DBC4AA6B648D}" dt="2025-07-25T00:58:07.757" v="3267" actId="164"/>
          <ac:spMkLst>
            <pc:docMk/>
            <pc:sldMk cId="2136600031" sldId="287"/>
            <ac:spMk id="29" creationId="{F77CC60D-11D2-D385-4A24-9B11D5C4D232}"/>
          </ac:spMkLst>
        </pc:spChg>
        <pc:spChg chg="del mod">
          <ac:chgData name="김근우(첨단원자력공학부)" userId="1966d26e-7976-44e3-92ce-cb8395d14386" providerId="ADAL" clId="{8488444D-0526-4CAF-8B05-DBC4AA6B648D}" dt="2025-07-25T00:58:41.295" v="3277" actId="478"/>
          <ac:spMkLst>
            <pc:docMk/>
            <pc:sldMk cId="2136600031" sldId="287"/>
            <ac:spMk id="36" creationId="{1AEA4689-9863-5C64-9042-6CF59085C748}"/>
          </ac:spMkLst>
        </pc:spChg>
        <pc:spChg chg="mod">
          <ac:chgData name="김근우(첨단원자력공학부)" userId="1966d26e-7976-44e3-92ce-cb8395d14386" providerId="ADAL" clId="{8488444D-0526-4CAF-8B05-DBC4AA6B648D}" dt="2025-07-25T00:58:05.397" v="3264" actId="164"/>
          <ac:spMkLst>
            <pc:docMk/>
            <pc:sldMk cId="2136600031" sldId="287"/>
            <ac:spMk id="37" creationId="{77C0933A-FCF2-D8AF-DEA0-A929A7AFA910}"/>
          </ac:spMkLst>
        </pc:spChg>
        <pc:spChg chg="mod">
          <ac:chgData name="김근우(첨단원자력공학부)" userId="1966d26e-7976-44e3-92ce-cb8395d14386" providerId="ADAL" clId="{8488444D-0526-4CAF-8B05-DBC4AA6B648D}" dt="2025-07-25T00:56:24.215" v="3199" actId="165"/>
          <ac:spMkLst>
            <pc:docMk/>
            <pc:sldMk cId="2136600031" sldId="287"/>
            <ac:spMk id="38" creationId="{727ADC64-07CB-DDE2-132B-9A70C89B8E95}"/>
          </ac:spMkLst>
        </pc:spChg>
        <pc:spChg chg="mod">
          <ac:chgData name="김근우(첨단원자력공학부)" userId="1966d26e-7976-44e3-92ce-cb8395d14386" providerId="ADAL" clId="{8488444D-0526-4CAF-8B05-DBC4AA6B648D}" dt="2025-07-25T00:58:37.423" v="3276" actId="1076"/>
          <ac:spMkLst>
            <pc:docMk/>
            <pc:sldMk cId="2136600031" sldId="287"/>
            <ac:spMk id="39" creationId="{10C9CC26-C4CE-2400-65BA-D40831D09D53}"/>
          </ac:spMkLst>
        </pc:spChg>
        <pc:spChg chg="add mod">
          <ac:chgData name="김근우(첨단원자력공학부)" userId="1966d26e-7976-44e3-92ce-cb8395d14386" providerId="ADAL" clId="{8488444D-0526-4CAF-8B05-DBC4AA6B648D}" dt="2025-07-25T01:00:07.606" v="3321"/>
          <ac:spMkLst>
            <pc:docMk/>
            <pc:sldMk cId="2136600031" sldId="287"/>
            <ac:spMk id="48" creationId="{C1735A29-44C1-7DA3-BCAE-FBB7057E1310}"/>
          </ac:spMkLst>
        </pc:spChg>
        <pc:spChg chg="add mod">
          <ac:chgData name="김근우(첨단원자력공학부)" userId="1966d26e-7976-44e3-92ce-cb8395d14386" providerId="ADAL" clId="{8488444D-0526-4CAF-8B05-DBC4AA6B648D}" dt="2025-07-25T01:00:07.606" v="3321"/>
          <ac:spMkLst>
            <pc:docMk/>
            <pc:sldMk cId="2136600031" sldId="287"/>
            <ac:spMk id="49" creationId="{EAC34545-4227-B5EE-2248-1AD3DBE491CC}"/>
          </ac:spMkLst>
        </pc:spChg>
        <pc:spChg chg="add mod">
          <ac:chgData name="김근우(첨단원자력공학부)" userId="1966d26e-7976-44e3-92ce-cb8395d14386" providerId="ADAL" clId="{8488444D-0526-4CAF-8B05-DBC4AA6B648D}" dt="2025-07-25T01:00:11.600" v="3323" actId="1076"/>
          <ac:spMkLst>
            <pc:docMk/>
            <pc:sldMk cId="2136600031" sldId="287"/>
            <ac:spMk id="50" creationId="{3F5CEB8D-02FA-3703-D502-4CD8729D1891}"/>
          </ac:spMkLst>
        </pc:spChg>
        <pc:spChg chg="add mod">
          <ac:chgData name="김근우(첨단원자력공학부)" userId="1966d26e-7976-44e3-92ce-cb8395d14386" providerId="ADAL" clId="{8488444D-0526-4CAF-8B05-DBC4AA6B648D}" dt="2025-07-25T01:00:11.600" v="3323" actId="1076"/>
          <ac:spMkLst>
            <pc:docMk/>
            <pc:sldMk cId="2136600031" sldId="287"/>
            <ac:spMk id="51" creationId="{AAB99AAE-B472-6ECF-4F6F-4A97BBF8F98C}"/>
          </ac:spMkLst>
        </pc:spChg>
        <pc:spChg chg="add mod">
          <ac:chgData name="김근우(첨단원자력공학부)" userId="1966d26e-7976-44e3-92ce-cb8395d14386" providerId="ADAL" clId="{8488444D-0526-4CAF-8B05-DBC4AA6B648D}" dt="2025-07-25T01:17:18.614" v="3660" actId="164"/>
          <ac:spMkLst>
            <pc:docMk/>
            <pc:sldMk cId="2136600031" sldId="287"/>
            <ac:spMk id="54" creationId="{EBD2FC67-AE5D-3A8D-1D8C-B02DC2AB5CE4}"/>
          </ac:spMkLst>
        </pc:spChg>
        <pc:grpChg chg="add mod">
          <ac:chgData name="김근우(첨단원자력공학부)" userId="1966d26e-7976-44e3-92ce-cb8395d14386" providerId="ADAL" clId="{8488444D-0526-4CAF-8B05-DBC4AA6B648D}" dt="2025-07-25T00:58:05.397" v="3264" actId="164"/>
          <ac:grpSpMkLst>
            <pc:docMk/>
            <pc:sldMk cId="2136600031" sldId="287"/>
            <ac:grpSpMk id="18" creationId="{CC125774-6679-0D1B-CD71-36FC4E4D6B9E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58:07.757" v="3267" actId="164"/>
          <ac:grpSpMkLst>
            <pc:docMk/>
            <pc:sldMk cId="2136600031" sldId="287"/>
            <ac:grpSpMk id="21" creationId="{DF0D63D6-A725-37B2-0E7B-CA015B2E1F31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58:04.218" v="3263" actId="164"/>
          <ac:grpSpMkLst>
            <pc:docMk/>
            <pc:sldMk cId="2136600031" sldId="287"/>
            <ac:grpSpMk id="30" creationId="{89698A16-DB3E-1404-23AC-6ED8A61D693B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58:10.835" v="3269" actId="1076"/>
          <ac:grpSpMkLst>
            <pc:docMk/>
            <pc:sldMk cId="2136600031" sldId="287"/>
            <ac:grpSpMk id="31" creationId="{6E6E3922-B0BE-DF25-1D7B-66F4721E4952}"/>
          </ac:grpSpMkLst>
        </pc:grpChg>
        <pc:grpChg chg="add del mod">
          <ac:chgData name="김근우(첨단원자력공학부)" userId="1966d26e-7976-44e3-92ce-cb8395d14386" providerId="ADAL" clId="{8488444D-0526-4CAF-8B05-DBC4AA6B648D}" dt="2025-07-25T00:59:02.935" v="3294" actId="478"/>
          <ac:grpSpMkLst>
            <pc:docMk/>
            <pc:sldMk cId="2136600031" sldId="287"/>
            <ac:grpSpMk id="32" creationId="{456B5A15-AEFC-0D40-9BFA-59E7BBFC2E74}"/>
          </ac:grpSpMkLst>
        </pc:grpChg>
        <pc:grpChg chg="mod topLvl">
          <ac:chgData name="김근우(첨단원자력공학부)" userId="1966d26e-7976-44e3-92ce-cb8395d14386" providerId="ADAL" clId="{8488444D-0526-4CAF-8B05-DBC4AA6B648D}" dt="2025-07-25T00:59:48.379" v="3316" actId="164"/>
          <ac:grpSpMkLst>
            <pc:docMk/>
            <pc:sldMk cId="2136600031" sldId="287"/>
            <ac:grpSpMk id="40" creationId="{1F959272-6ADE-FB21-779E-467F958BD603}"/>
          </ac:grpSpMkLst>
        </pc:grpChg>
        <pc:grpChg chg="del mod">
          <ac:chgData name="김근우(첨단원자력공학부)" userId="1966d26e-7976-44e3-92ce-cb8395d14386" providerId="ADAL" clId="{8488444D-0526-4CAF-8B05-DBC4AA6B648D}" dt="2025-07-25T00:56:24.215" v="3199" actId="165"/>
          <ac:grpSpMkLst>
            <pc:docMk/>
            <pc:sldMk cId="2136600031" sldId="287"/>
            <ac:grpSpMk id="41" creationId="{746A137B-792B-8A36-6D75-AF3947ED7D2F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59:37.674" v="3312" actId="1076"/>
          <ac:grpSpMkLst>
            <pc:docMk/>
            <pc:sldMk cId="2136600031" sldId="287"/>
            <ac:grpSpMk id="46" creationId="{E99D25C4-E8EB-8C21-222C-53E8D3EFD11E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59:51.153" v="3317" actId="1076"/>
          <ac:grpSpMkLst>
            <pc:docMk/>
            <pc:sldMk cId="2136600031" sldId="287"/>
            <ac:grpSpMk id="47" creationId="{964853FB-FD93-149B-2905-58D795C75FA7}"/>
          </ac:grpSpMkLst>
        </pc:grpChg>
        <pc:grpChg chg="add mod">
          <ac:chgData name="김근우(첨단원자력공학부)" userId="1966d26e-7976-44e3-92ce-cb8395d14386" providerId="ADAL" clId="{8488444D-0526-4CAF-8B05-DBC4AA6B648D}" dt="2025-07-25T01:17:22.158" v="3662" actId="1076"/>
          <ac:grpSpMkLst>
            <pc:docMk/>
            <pc:sldMk cId="2136600031" sldId="287"/>
            <ac:grpSpMk id="55" creationId="{16063B85-C022-D7A9-333B-7F01827149DC}"/>
          </ac:grpSpMkLst>
        </pc:grpChg>
        <pc:picChg chg="add del mod">
          <ac:chgData name="김근우(첨단원자력공학부)" userId="1966d26e-7976-44e3-92ce-cb8395d14386" providerId="ADAL" clId="{8488444D-0526-4CAF-8B05-DBC4AA6B648D}" dt="2025-07-25T00:56:06.631" v="3190" actId="478"/>
          <ac:picMkLst>
            <pc:docMk/>
            <pc:sldMk cId="2136600031" sldId="287"/>
            <ac:picMk id="6" creationId="{D9BEB49A-42BA-9F25-435B-A6AC871F4EB8}"/>
          </ac:picMkLst>
        </pc:picChg>
        <pc:picChg chg="del">
          <ac:chgData name="김근우(첨단원자력공학부)" userId="1966d26e-7976-44e3-92ce-cb8395d14386" providerId="ADAL" clId="{8488444D-0526-4CAF-8B05-DBC4AA6B648D}" dt="2025-07-25T00:57:39.153" v="3242" actId="478"/>
          <ac:picMkLst>
            <pc:docMk/>
            <pc:sldMk cId="2136600031" sldId="287"/>
            <ac:picMk id="9" creationId="{F9896BB1-9360-61C1-58EB-00A1722BB4DA}"/>
          </ac:picMkLst>
        </pc:picChg>
        <pc:picChg chg="add del mod">
          <ac:chgData name="김근우(첨단원자력공학부)" userId="1966d26e-7976-44e3-92ce-cb8395d14386" providerId="ADAL" clId="{8488444D-0526-4CAF-8B05-DBC4AA6B648D}" dt="2025-07-25T00:56:06.631" v="3190" actId="478"/>
          <ac:picMkLst>
            <pc:docMk/>
            <pc:sldMk cId="2136600031" sldId="287"/>
            <ac:picMk id="10" creationId="{16E04B98-1EA7-E4FA-2C5D-87C9EE362D4F}"/>
          </ac:picMkLst>
        </pc:picChg>
        <pc:picChg chg="add mod">
          <ac:chgData name="김근우(첨단원자력공학부)" userId="1966d26e-7976-44e3-92ce-cb8395d14386" providerId="ADAL" clId="{8488444D-0526-4CAF-8B05-DBC4AA6B648D}" dt="2025-07-25T00:58:04.218" v="3263" actId="164"/>
          <ac:picMkLst>
            <pc:docMk/>
            <pc:sldMk cId="2136600031" sldId="287"/>
            <ac:picMk id="12" creationId="{50DC02B8-7099-3B67-0BE7-452FC23F4157}"/>
          </ac:picMkLst>
        </pc:picChg>
        <pc:picChg chg="add mod">
          <ac:chgData name="김근우(첨단원자력공학부)" userId="1966d26e-7976-44e3-92ce-cb8395d14386" providerId="ADAL" clId="{8488444D-0526-4CAF-8B05-DBC4AA6B648D}" dt="2025-07-25T00:59:27.722" v="3309" actId="1076"/>
          <ac:picMkLst>
            <pc:docMk/>
            <pc:sldMk cId="2136600031" sldId="287"/>
            <ac:picMk id="14" creationId="{C1B29449-D40A-7038-2642-0DE8912D86CA}"/>
          </ac:picMkLst>
        </pc:picChg>
        <pc:picChg chg="add mod">
          <ac:chgData name="김근우(첨단원자력공학부)" userId="1966d26e-7976-44e3-92ce-cb8395d14386" providerId="ADAL" clId="{8488444D-0526-4CAF-8B05-DBC4AA6B648D}" dt="2025-07-25T00:58:04.218" v="3263" actId="164"/>
          <ac:picMkLst>
            <pc:docMk/>
            <pc:sldMk cId="2136600031" sldId="287"/>
            <ac:picMk id="17" creationId="{2E9AEB66-311B-DFCA-60F6-2843A129DFE4}"/>
          </ac:picMkLst>
        </pc:picChg>
        <pc:picChg chg="del">
          <ac:chgData name="김근우(첨단원자력공학부)" userId="1966d26e-7976-44e3-92ce-cb8395d14386" providerId="ADAL" clId="{8488444D-0526-4CAF-8B05-DBC4AA6B648D}" dt="2025-07-25T00:57:39.434" v="3243" actId="478"/>
          <ac:picMkLst>
            <pc:docMk/>
            <pc:sldMk cId="2136600031" sldId="287"/>
            <ac:picMk id="22" creationId="{3C39E379-BBB5-4E9F-B492-68BC66C001E4}"/>
          </ac:picMkLst>
        </pc:picChg>
        <pc:picChg chg="mod">
          <ac:chgData name="김근우(첨단원자력공학부)" userId="1966d26e-7976-44e3-92ce-cb8395d14386" providerId="ADAL" clId="{8488444D-0526-4CAF-8B05-DBC4AA6B648D}" dt="2025-07-25T00:57:51.867" v="3248" actId="571"/>
          <ac:picMkLst>
            <pc:docMk/>
            <pc:sldMk cId="2136600031" sldId="287"/>
            <ac:picMk id="23" creationId="{46FCA562-8F37-3C16-FC23-7D5984974A1C}"/>
          </ac:picMkLst>
        </pc:picChg>
        <pc:picChg chg="mod topLvl">
          <ac:chgData name="김근우(첨단원자력공학부)" userId="1966d26e-7976-44e3-92ce-cb8395d14386" providerId="ADAL" clId="{8488444D-0526-4CAF-8B05-DBC4AA6B648D}" dt="2025-07-25T00:59:48.379" v="3316" actId="164"/>
          <ac:picMkLst>
            <pc:docMk/>
            <pc:sldMk cId="2136600031" sldId="287"/>
            <ac:picMk id="24" creationId="{A12714C2-9CBB-3C03-0F39-71095B598998}"/>
          </ac:picMkLst>
        </pc:picChg>
        <pc:picChg chg="mod">
          <ac:chgData name="김근우(첨단원자력공학부)" userId="1966d26e-7976-44e3-92ce-cb8395d14386" providerId="ADAL" clId="{8488444D-0526-4CAF-8B05-DBC4AA6B648D}" dt="2025-07-25T00:57:51.867" v="3248" actId="571"/>
          <ac:picMkLst>
            <pc:docMk/>
            <pc:sldMk cId="2136600031" sldId="287"/>
            <ac:picMk id="25" creationId="{8D5C6A27-C00A-0A42-AEC6-239AEE6587A5}"/>
          </ac:picMkLst>
        </pc:picChg>
        <pc:picChg chg="del mod">
          <ac:chgData name="김근우(첨단원자력공학부)" userId="1966d26e-7976-44e3-92ce-cb8395d14386" providerId="ADAL" clId="{8488444D-0526-4CAF-8B05-DBC4AA6B648D}" dt="2025-07-25T00:59:02.656" v="3293" actId="478"/>
          <ac:picMkLst>
            <pc:docMk/>
            <pc:sldMk cId="2136600031" sldId="287"/>
            <ac:picMk id="26" creationId="{B39AA37E-F550-B1C5-38C0-75C3CC1A04F2}"/>
          </ac:picMkLst>
        </pc:picChg>
        <pc:picChg chg="add del mod">
          <ac:chgData name="김근우(첨단원자력공학부)" userId="1966d26e-7976-44e3-92ce-cb8395d14386" providerId="ADAL" clId="{8488444D-0526-4CAF-8B05-DBC4AA6B648D}" dt="2025-07-25T00:56:24.215" v="3199" actId="165"/>
          <ac:picMkLst>
            <pc:docMk/>
            <pc:sldMk cId="2136600031" sldId="287"/>
            <ac:picMk id="27" creationId="{32F9CC89-A4E9-ACD0-6512-093419BA6E2D}"/>
          </ac:picMkLst>
        </pc:picChg>
        <pc:picChg chg="add mod">
          <ac:chgData name="김근우(첨단원자력공학부)" userId="1966d26e-7976-44e3-92ce-cb8395d14386" providerId="ADAL" clId="{8488444D-0526-4CAF-8B05-DBC4AA6B648D}" dt="2025-07-25T00:59:44.326" v="3314" actId="1076"/>
          <ac:picMkLst>
            <pc:docMk/>
            <pc:sldMk cId="2136600031" sldId="287"/>
            <ac:picMk id="34" creationId="{46478889-EE85-5B01-8D3A-EBC9DF8C7D8B}"/>
          </ac:picMkLst>
        </pc:picChg>
        <pc:picChg chg="del mod">
          <ac:chgData name="김근우(첨단원자력공학부)" userId="1966d26e-7976-44e3-92ce-cb8395d14386" providerId="ADAL" clId="{8488444D-0526-4CAF-8B05-DBC4AA6B648D}" dt="2025-07-25T00:56:06.631" v="3190" actId="478"/>
          <ac:picMkLst>
            <pc:docMk/>
            <pc:sldMk cId="2136600031" sldId="287"/>
            <ac:picMk id="35" creationId="{E1A18B83-D7B9-C887-A9C2-173C863C99B2}"/>
          </ac:picMkLst>
        </pc:picChg>
        <pc:picChg chg="add mod">
          <ac:chgData name="김근우(첨단원자력공학부)" userId="1966d26e-7976-44e3-92ce-cb8395d14386" providerId="ADAL" clId="{8488444D-0526-4CAF-8B05-DBC4AA6B648D}" dt="2025-07-25T01:00:00.431" v="3320" actId="1076"/>
          <ac:picMkLst>
            <pc:docMk/>
            <pc:sldMk cId="2136600031" sldId="287"/>
            <ac:picMk id="43" creationId="{8D490CDD-CDE2-5B08-8FAA-70A123435F52}"/>
          </ac:picMkLst>
        </pc:picChg>
        <pc:picChg chg="add mod">
          <ac:chgData name="김근우(첨단원자력공학부)" userId="1966d26e-7976-44e3-92ce-cb8395d14386" providerId="ADAL" clId="{8488444D-0526-4CAF-8B05-DBC4AA6B648D}" dt="2025-07-25T00:59:57.986" v="3319" actId="1076"/>
          <ac:picMkLst>
            <pc:docMk/>
            <pc:sldMk cId="2136600031" sldId="287"/>
            <ac:picMk id="45" creationId="{FEA2FB42-625E-2E70-5B7F-E70A2ED205A9}"/>
          </ac:picMkLst>
        </pc:picChg>
        <pc:picChg chg="add mod">
          <ac:chgData name="김근우(첨단원자력공학부)" userId="1966d26e-7976-44e3-92ce-cb8395d14386" providerId="ADAL" clId="{8488444D-0526-4CAF-8B05-DBC4AA6B648D}" dt="2025-07-25T01:17:18.614" v="3660" actId="164"/>
          <ac:picMkLst>
            <pc:docMk/>
            <pc:sldMk cId="2136600031" sldId="287"/>
            <ac:picMk id="53" creationId="{AC5C2A7B-9F0B-8B14-B24D-DDBB1E6FB3FE}"/>
          </ac:picMkLst>
        </pc:picChg>
      </pc:sldChg>
      <pc:sldChg chg="addSp delSp modSp mod">
        <pc:chgData name="김근우(첨단원자력공학부)" userId="1966d26e-7976-44e3-92ce-cb8395d14386" providerId="ADAL" clId="{8488444D-0526-4CAF-8B05-DBC4AA6B648D}" dt="2025-07-25T01:02:51.996" v="3453" actId="207"/>
        <pc:sldMkLst>
          <pc:docMk/>
          <pc:sldMk cId="3664681271" sldId="288"/>
        </pc:sldMkLst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664681271" sldId="288"/>
            <ac:spMk id="2" creationId="{150AC331-7801-0F97-6F78-3C137B302960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664681271" sldId="288"/>
            <ac:spMk id="3" creationId="{932A395D-BC7D-3B80-9BA2-50D91007CAFD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664681271" sldId="288"/>
            <ac:spMk id="5" creationId="{1D4281DD-FD5B-EFDE-5DDB-A32A17066DBF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3664681271" sldId="288"/>
            <ac:spMk id="7" creationId="{AD944741-FC06-DA03-A1EC-F9FE5701FEB7}"/>
          </ac:spMkLst>
        </pc:spChg>
        <pc:spChg chg="mod">
          <ac:chgData name="김근우(첨단원자력공학부)" userId="1966d26e-7976-44e3-92ce-cb8395d14386" providerId="ADAL" clId="{8488444D-0526-4CAF-8B05-DBC4AA6B648D}" dt="2025-07-25T01:02:51.996" v="3453" actId="207"/>
          <ac:spMkLst>
            <pc:docMk/>
            <pc:sldMk cId="3664681271" sldId="288"/>
            <ac:spMk id="8" creationId="{82164A38-7F72-A335-918B-8C9B2E7CC3C4}"/>
          </ac:spMkLst>
        </pc:spChg>
        <pc:spChg chg="add del mod">
          <ac:chgData name="김근우(첨단원자력공학부)" userId="1966d26e-7976-44e3-92ce-cb8395d14386" providerId="ADAL" clId="{8488444D-0526-4CAF-8B05-DBC4AA6B648D}" dt="2025-07-25T01:01:18.998" v="3363" actId="478"/>
          <ac:spMkLst>
            <pc:docMk/>
            <pc:sldMk cId="3664681271" sldId="288"/>
            <ac:spMk id="14" creationId="{CA59793C-E4E8-F787-D023-F9F442658480}"/>
          </ac:spMkLst>
        </pc:spChg>
        <pc:picChg chg="del mod">
          <ac:chgData name="김근우(첨단원자력공학부)" userId="1966d26e-7976-44e3-92ce-cb8395d14386" providerId="ADAL" clId="{8488444D-0526-4CAF-8B05-DBC4AA6B648D}" dt="2025-07-25T01:00:14.897" v="3324" actId="478"/>
          <ac:picMkLst>
            <pc:docMk/>
            <pc:sldMk cId="3664681271" sldId="288"/>
            <ac:picMk id="6" creationId="{D4CEDAC6-C3B7-86AA-CE85-DA362388340F}"/>
          </ac:picMkLst>
        </pc:picChg>
        <pc:picChg chg="add mod">
          <ac:chgData name="김근우(첨단원자력공학부)" userId="1966d26e-7976-44e3-92ce-cb8395d14386" providerId="ADAL" clId="{8488444D-0526-4CAF-8B05-DBC4AA6B648D}" dt="2025-07-25T01:00:49.032" v="3355" actId="1076"/>
          <ac:picMkLst>
            <pc:docMk/>
            <pc:sldMk cId="3664681271" sldId="288"/>
            <ac:picMk id="9" creationId="{A08CCB92-57C0-BA72-B3E8-9C0DE6DBD95B}"/>
          </ac:picMkLst>
        </pc:picChg>
        <pc:picChg chg="del mod">
          <ac:chgData name="김근우(첨단원자력공학부)" userId="1966d26e-7976-44e3-92ce-cb8395d14386" providerId="ADAL" clId="{8488444D-0526-4CAF-8B05-DBC4AA6B648D}" dt="2025-07-25T01:00:15.119" v="3325" actId="478"/>
          <ac:picMkLst>
            <pc:docMk/>
            <pc:sldMk cId="3664681271" sldId="288"/>
            <ac:picMk id="11" creationId="{752EE740-0053-EBAF-8445-817E1ED48EAD}"/>
          </ac:picMkLst>
        </pc:picChg>
        <pc:picChg chg="add mod">
          <ac:chgData name="김근우(첨단원자력공학부)" userId="1966d26e-7976-44e3-92ce-cb8395d14386" providerId="ADAL" clId="{8488444D-0526-4CAF-8B05-DBC4AA6B648D}" dt="2025-07-25T01:00:49.032" v="3355" actId="1076"/>
          <ac:picMkLst>
            <pc:docMk/>
            <pc:sldMk cId="3664681271" sldId="288"/>
            <ac:picMk id="13" creationId="{A87641FF-DBDB-A5B1-EEAB-00E30C7680D2}"/>
          </ac:picMkLst>
        </pc:picChg>
        <pc:cxnChg chg="mod">
          <ac:chgData name="김근우(첨단원자력공학부)" userId="1966d26e-7976-44e3-92ce-cb8395d14386" providerId="ADAL" clId="{8488444D-0526-4CAF-8B05-DBC4AA6B648D}" dt="2025-07-24T23:48:15.894" v="1327"/>
          <ac:cxnSpMkLst>
            <pc:docMk/>
            <pc:sldMk cId="3664681271" sldId="288"/>
            <ac:cxnSpMk id="12" creationId="{8C5DD7CE-98CA-40DE-3F10-D04AEF0F639A}"/>
          </ac:cxnSpMkLst>
        </pc:cxnChg>
      </pc:sldChg>
      <pc:sldChg chg="addSp delSp modSp add mod ord modAnim modNotes">
        <pc:chgData name="김근우(첨단원자력공학부)" userId="1966d26e-7976-44e3-92ce-cb8395d14386" providerId="ADAL" clId="{8488444D-0526-4CAF-8B05-DBC4AA6B648D}" dt="2025-07-24T23:48:15.894" v="1327"/>
        <pc:sldMkLst>
          <pc:docMk/>
          <pc:sldMk cId="1414227592" sldId="289"/>
        </pc:sldMkLst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414227592" sldId="289"/>
            <ac:spMk id="2" creationId="{78BC760F-60EA-F7C7-EB90-65A24905D967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414227592" sldId="289"/>
            <ac:spMk id="3" creationId="{ADB5961F-AB14-AC0D-EC66-070CDB2DAE7F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414227592" sldId="289"/>
            <ac:spMk id="4" creationId="{60FE91BB-77BD-8433-999D-A0AFBBE58DED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414227592" sldId="289"/>
            <ac:spMk id="5" creationId="{2EA958BC-2FDA-8445-9B04-3F45AAD6F2F2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414227592" sldId="289"/>
            <ac:spMk id="6" creationId="{C38A479D-0385-3D0E-5E54-97A3591FA8B4}"/>
          </ac:spMkLst>
        </pc:spChg>
        <pc:spChg chg="add mod topLvl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414227592" sldId="289"/>
            <ac:spMk id="9" creationId="{85C80F5D-C93B-1507-0953-AA6CBDDA41E8}"/>
          </ac:spMkLst>
        </pc:spChg>
        <pc:spChg chg="del">
          <ac:chgData name="김근우(첨단원자력공학부)" userId="1966d26e-7976-44e3-92ce-cb8395d14386" providerId="ADAL" clId="{8488444D-0526-4CAF-8B05-DBC4AA6B648D}" dt="2025-07-24T23:13:34.580" v="2" actId="478"/>
          <ac:spMkLst>
            <pc:docMk/>
            <pc:sldMk cId="1414227592" sldId="289"/>
            <ac:spMk id="10" creationId="{E8FB9553-00EE-7055-C057-10FEE827E4AD}"/>
          </ac:spMkLst>
        </pc:spChg>
        <pc:spChg chg="add mod topLvl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k cId="1414227592" sldId="289"/>
            <ac:spMk id="11" creationId="{632941D6-3319-867F-FAEB-429ADE27BD20}"/>
          </ac:spMkLst>
        </pc:spChg>
        <pc:spChg chg="add del mod">
          <ac:chgData name="김근우(첨단원자력공학부)" userId="1966d26e-7976-44e3-92ce-cb8395d14386" providerId="ADAL" clId="{8488444D-0526-4CAF-8B05-DBC4AA6B648D}" dt="2025-07-24T23:22:01.849" v="221" actId="478"/>
          <ac:spMkLst>
            <pc:docMk/>
            <pc:sldMk cId="1414227592" sldId="289"/>
            <ac:spMk id="14" creationId="{5A7DD8F1-1711-3E3E-5C0E-0A21D57EEFC8}"/>
          </ac:spMkLst>
        </pc:spChg>
        <pc:spChg chg="add del mod">
          <ac:chgData name="김근우(첨단원자력공학부)" userId="1966d26e-7976-44e3-92ce-cb8395d14386" providerId="ADAL" clId="{8488444D-0526-4CAF-8B05-DBC4AA6B648D}" dt="2025-07-24T23:46:57.086" v="1281" actId="21"/>
          <ac:spMkLst>
            <pc:docMk/>
            <pc:sldMk cId="1414227592" sldId="289"/>
            <ac:spMk id="17" creationId="{E8FB9553-00EE-7055-C057-10FEE827E4AD}"/>
          </ac:spMkLst>
        </pc:spChg>
        <pc:grpChg chg="add mod">
          <ac:chgData name="김근우(첨단원자력공학부)" userId="1966d26e-7976-44e3-92ce-cb8395d14386" providerId="ADAL" clId="{8488444D-0526-4CAF-8B05-DBC4AA6B648D}" dt="2025-07-24T23:20:30.399" v="211" actId="164"/>
          <ac:grpSpMkLst>
            <pc:docMk/>
            <pc:sldMk cId="1414227592" sldId="289"/>
            <ac:grpSpMk id="12" creationId="{8CAC4805-8FE1-D6EF-60A7-AD898B0A4103}"/>
          </ac:grpSpMkLst>
        </pc:grpChg>
        <pc:grpChg chg="add del mod">
          <ac:chgData name="김근우(첨단원자력공학부)" userId="1966d26e-7976-44e3-92ce-cb8395d14386" providerId="ADAL" clId="{8488444D-0526-4CAF-8B05-DBC4AA6B648D}" dt="2025-07-24T23:24:35.457" v="493" actId="165"/>
          <ac:grpSpMkLst>
            <pc:docMk/>
            <pc:sldMk cId="1414227592" sldId="289"/>
            <ac:grpSpMk id="13" creationId="{54F060FD-D1B8-A12C-5DDB-DC0AB4AEC83E}"/>
          </ac:grpSpMkLst>
        </pc:grpChg>
        <pc:grpChg chg="add mod">
          <ac:chgData name="김근우(첨단원자력공학부)" userId="1966d26e-7976-44e3-92ce-cb8395d14386" providerId="ADAL" clId="{8488444D-0526-4CAF-8B05-DBC4AA6B648D}" dt="2025-07-24T23:24:57.155" v="499" actId="164"/>
          <ac:grpSpMkLst>
            <pc:docMk/>
            <pc:sldMk cId="1414227592" sldId="289"/>
            <ac:grpSpMk id="15" creationId="{43892E33-A659-E3EC-042D-B9F504B21746}"/>
          </ac:grpSpMkLst>
        </pc:grpChg>
        <pc:grpChg chg="add mod">
          <ac:chgData name="김근우(첨단원자력공학부)" userId="1966d26e-7976-44e3-92ce-cb8395d14386" providerId="ADAL" clId="{8488444D-0526-4CAF-8B05-DBC4AA6B648D}" dt="2025-07-24T23:48:15.894" v="1327"/>
          <ac:grpSpMkLst>
            <pc:docMk/>
            <pc:sldMk cId="1414227592" sldId="289"/>
            <ac:grpSpMk id="16" creationId="{82DD24D6-129D-3704-6E54-46171444298B}"/>
          </ac:grpSpMkLst>
        </pc:grpChg>
        <pc:grpChg chg="del">
          <ac:chgData name="김근우(첨단원자력공학부)" userId="1966d26e-7976-44e3-92ce-cb8395d14386" providerId="ADAL" clId="{8488444D-0526-4CAF-8B05-DBC4AA6B648D}" dt="2025-07-24T23:13:35.117" v="3" actId="478"/>
          <ac:grpSpMkLst>
            <pc:docMk/>
            <pc:sldMk cId="1414227592" sldId="289"/>
            <ac:grpSpMk id="37" creationId="{53BA062F-5BAF-52A0-69EA-FB16AEBC158B}"/>
          </ac:grpSpMkLst>
        </pc:grpChg>
        <pc:picChg chg="del">
          <ac:chgData name="김근우(첨단원자력공학부)" userId="1966d26e-7976-44e3-92ce-cb8395d14386" providerId="ADAL" clId="{8488444D-0526-4CAF-8B05-DBC4AA6B648D}" dt="2025-07-24T23:16:19.480" v="6" actId="478"/>
          <ac:picMkLst>
            <pc:docMk/>
            <pc:sldMk cId="1414227592" sldId="289"/>
            <ac:picMk id="30" creationId="{FC200FD1-830B-885F-A6F2-A0072395D0E0}"/>
          </ac:picMkLst>
        </pc:picChg>
        <pc:picChg chg="del mod">
          <ac:chgData name="김근우(첨단원자력공학부)" userId="1966d26e-7976-44e3-92ce-cb8395d14386" providerId="ADAL" clId="{8488444D-0526-4CAF-8B05-DBC4AA6B648D}" dt="2025-07-24T23:16:18.861" v="5" actId="478"/>
          <ac:picMkLst>
            <pc:docMk/>
            <pc:sldMk cId="1414227592" sldId="289"/>
            <ac:picMk id="38" creationId="{3C77F3A2-1927-A640-F5C3-C9B284A2C6DC}"/>
          </ac:picMkLst>
        </pc:picChg>
        <pc:picChg chg="add del mod">
          <ac:chgData name="김근우(첨단원자력공학부)" userId="1966d26e-7976-44e3-92ce-cb8395d14386" providerId="ADAL" clId="{8488444D-0526-4CAF-8B05-DBC4AA6B648D}" dt="2025-07-24T23:16:18.861" v="5" actId="478"/>
          <ac:picMkLst>
            <pc:docMk/>
            <pc:sldMk cId="1414227592" sldId="289"/>
            <ac:picMk id="1026" creationId="{CCFC44E6-96EE-0B84-D932-6FECEC24D31A}"/>
          </ac:picMkLst>
        </pc:picChg>
        <pc:picChg chg="add mod">
          <ac:chgData name="김근우(첨단원자력공학부)" userId="1966d26e-7976-44e3-92ce-cb8395d14386" providerId="ADAL" clId="{8488444D-0526-4CAF-8B05-DBC4AA6B648D}" dt="2025-07-24T23:48:15.894" v="1327"/>
          <ac:picMkLst>
            <pc:docMk/>
            <pc:sldMk cId="1414227592" sldId="289"/>
            <ac:picMk id="1028" creationId="{4C0DC42A-ECC6-950A-9FE5-18FCBFA16A1D}"/>
          </ac:picMkLst>
        </pc:picChg>
        <pc:picChg chg="add del mod topLvl">
          <ac:chgData name="김근우(첨단원자력공학부)" userId="1966d26e-7976-44e3-92ce-cb8395d14386" providerId="ADAL" clId="{8488444D-0526-4CAF-8B05-DBC4AA6B648D}" dt="2025-07-24T23:25:01.812" v="501" actId="478"/>
          <ac:picMkLst>
            <pc:docMk/>
            <pc:sldMk cId="1414227592" sldId="289"/>
            <ac:picMk id="1030" creationId="{D38B229C-27EE-0D18-2E4F-BCE705E2BF81}"/>
          </ac:picMkLst>
        </pc:picChg>
        <pc:picChg chg="add del mod">
          <ac:chgData name="김근우(첨단원자력공학부)" userId="1966d26e-7976-44e3-92ce-cb8395d14386" providerId="ADAL" clId="{8488444D-0526-4CAF-8B05-DBC4AA6B648D}" dt="2025-07-24T23:48:15.894" v="1327"/>
          <ac:picMkLst>
            <pc:docMk/>
            <pc:sldMk cId="1414227592" sldId="289"/>
            <ac:picMk id="1032" creationId="{CD8A12B5-EDAB-D051-A224-74F7E740ACF7}"/>
          </ac:picMkLst>
        </pc:picChg>
        <pc:cxnChg chg="add del mod">
          <ac:chgData name="김근우(첨단원자력공학부)" userId="1966d26e-7976-44e3-92ce-cb8395d14386" providerId="ADAL" clId="{8488444D-0526-4CAF-8B05-DBC4AA6B648D}" dt="2025-07-24T23:19:45.865" v="205" actId="478"/>
          <ac:cxnSpMkLst>
            <pc:docMk/>
            <pc:sldMk cId="1414227592" sldId="289"/>
            <ac:cxnSpMk id="8" creationId="{61162176-AECC-6823-1622-694263EEF112}"/>
          </ac:cxnSpMkLst>
        </pc:cxnChg>
      </pc:sldChg>
      <pc:sldChg chg="addSp delSp modSp add del mod">
        <pc:chgData name="김근우(첨단원자력공학부)" userId="1966d26e-7976-44e3-92ce-cb8395d14386" providerId="ADAL" clId="{8488444D-0526-4CAF-8B05-DBC4AA6B648D}" dt="2025-07-25T00:40:07.942" v="2794" actId="47"/>
        <pc:sldMkLst>
          <pc:docMk/>
          <pc:sldMk cId="327020171" sldId="290"/>
        </pc:sldMkLst>
        <pc:spChg chg="add del mod">
          <ac:chgData name="김근우(첨단원자력공학부)" userId="1966d26e-7976-44e3-92ce-cb8395d14386" providerId="ADAL" clId="{8488444D-0526-4CAF-8B05-DBC4AA6B648D}" dt="2025-07-25T00:22:41.170" v="2310"/>
          <ac:spMkLst>
            <pc:docMk/>
            <pc:sldMk cId="327020171" sldId="290"/>
            <ac:spMk id="7" creationId="{DA7D45E5-A996-4D65-30F7-0DC40DD15FC4}"/>
          </ac:spMkLst>
        </pc:spChg>
        <pc:graphicFrameChg chg="del">
          <ac:chgData name="김근우(첨단원자력공학부)" userId="1966d26e-7976-44e3-92ce-cb8395d14386" providerId="ADAL" clId="{8488444D-0526-4CAF-8B05-DBC4AA6B648D}" dt="2025-07-25T00:16:19.521" v="2203" actId="478"/>
          <ac:graphicFrameMkLst>
            <pc:docMk/>
            <pc:sldMk cId="327020171" sldId="290"/>
            <ac:graphicFrameMk id="3" creationId="{C65BCCB3-B76F-E487-FC67-DF2DD556144C}"/>
          </ac:graphicFrameMkLst>
        </pc:graphicFrameChg>
        <pc:picChg chg="del">
          <ac:chgData name="김근우(첨단원자력공학부)" userId="1966d26e-7976-44e3-92ce-cb8395d14386" providerId="ADAL" clId="{8488444D-0526-4CAF-8B05-DBC4AA6B648D}" dt="2025-07-25T00:16:19.759" v="2204" actId="478"/>
          <ac:picMkLst>
            <pc:docMk/>
            <pc:sldMk cId="327020171" sldId="290"/>
            <ac:picMk id="17" creationId="{21A7AE66-49E2-2E1F-D9A9-161ECC2D1A65}"/>
          </ac:picMkLst>
        </pc:picChg>
      </pc:sldChg>
      <pc:sldChg chg="addSp delSp modSp add mod delAnim modAnim">
        <pc:chgData name="김근우(첨단원자력공학부)" userId="1966d26e-7976-44e3-92ce-cb8395d14386" providerId="ADAL" clId="{8488444D-0526-4CAF-8B05-DBC4AA6B648D}" dt="2025-07-25T00:45:28.437" v="3033" actId="1076"/>
        <pc:sldMkLst>
          <pc:docMk/>
          <pc:sldMk cId="3338988315" sldId="291"/>
        </pc:sldMkLst>
        <pc:spChg chg="add mod">
          <ac:chgData name="김근우(첨단원자력공학부)" userId="1966d26e-7976-44e3-92ce-cb8395d14386" providerId="ADAL" clId="{8488444D-0526-4CAF-8B05-DBC4AA6B648D}" dt="2025-07-25T00:27:10.777" v="2527" actId="164"/>
          <ac:spMkLst>
            <pc:docMk/>
            <pc:sldMk cId="3338988315" sldId="291"/>
            <ac:spMk id="11" creationId="{A4E4D5EF-9FB9-8B1A-1467-7D3834914D07}"/>
          </ac:spMkLst>
        </pc:spChg>
        <pc:spChg chg="mod">
          <ac:chgData name="김근우(첨단원자력공학부)" userId="1966d26e-7976-44e3-92ce-cb8395d14386" providerId="ADAL" clId="{8488444D-0526-4CAF-8B05-DBC4AA6B648D}" dt="2025-07-25T00:45:18.481" v="3025" actId="1076"/>
          <ac:spMkLst>
            <pc:docMk/>
            <pc:sldMk cId="3338988315" sldId="291"/>
            <ac:spMk id="14" creationId="{FBFD816C-6D9D-CB50-FA04-9DABC8A6B744}"/>
          </ac:spMkLst>
        </pc:spChg>
        <pc:spChg chg="add mod">
          <ac:chgData name="김근우(첨단원자력공학부)" userId="1966d26e-7976-44e3-92ce-cb8395d14386" providerId="ADAL" clId="{8488444D-0526-4CAF-8B05-DBC4AA6B648D}" dt="2025-07-25T00:27:10.777" v="2527" actId="164"/>
          <ac:spMkLst>
            <pc:docMk/>
            <pc:sldMk cId="3338988315" sldId="291"/>
            <ac:spMk id="15" creationId="{ABB51761-6CD0-02C1-F339-771FD9348EA6}"/>
          </ac:spMkLst>
        </pc:spChg>
        <pc:spChg chg="add mod">
          <ac:chgData name="김근우(첨단원자력공학부)" userId="1966d26e-7976-44e3-92ce-cb8395d14386" providerId="ADAL" clId="{8488444D-0526-4CAF-8B05-DBC4AA6B648D}" dt="2025-07-25T00:27:10.777" v="2527" actId="164"/>
          <ac:spMkLst>
            <pc:docMk/>
            <pc:sldMk cId="3338988315" sldId="291"/>
            <ac:spMk id="16" creationId="{334B7449-3C7F-E2CE-AC3D-7D79629AE0CA}"/>
          </ac:spMkLst>
        </pc:spChg>
        <pc:spChg chg="add mod">
          <ac:chgData name="김근우(첨단원자력공학부)" userId="1966d26e-7976-44e3-92ce-cb8395d14386" providerId="ADAL" clId="{8488444D-0526-4CAF-8B05-DBC4AA6B648D}" dt="2025-07-25T00:27:10.777" v="2527" actId="164"/>
          <ac:spMkLst>
            <pc:docMk/>
            <pc:sldMk cId="3338988315" sldId="291"/>
            <ac:spMk id="17" creationId="{401BC56F-B685-04EE-1EE8-82068548E285}"/>
          </ac:spMkLst>
        </pc:spChg>
        <pc:spChg chg="mod">
          <ac:chgData name="김근우(첨단원자력공학부)" userId="1966d26e-7976-44e3-92ce-cb8395d14386" providerId="ADAL" clId="{8488444D-0526-4CAF-8B05-DBC4AA6B648D}" dt="2025-07-25T00:41:47.712" v="2834" actId="14100"/>
          <ac:spMkLst>
            <pc:docMk/>
            <pc:sldMk cId="3338988315" sldId="291"/>
            <ac:spMk id="24" creationId="{3A3F7201-852F-8B46-CB12-D0169A700A3F}"/>
          </ac:spMkLst>
        </pc:spChg>
        <pc:spChg chg="add mod">
          <ac:chgData name="김근우(첨단원자력공학부)" userId="1966d26e-7976-44e3-92ce-cb8395d14386" providerId="ADAL" clId="{8488444D-0526-4CAF-8B05-DBC4AA6B648D}" dt="2025-07-25T00:38:10.193" v="2673"/>
          <ac:spMkLst>
            <pc:docMk/>
            <pc:sldMk cId="3338988315" sldId="291"/>
            <ac:spMk id="27" creationId="{CAEEDE95-3ABA-C4B9-DCF4-5E1F7B88536B}"/>
          </ac:spMkLst>
        </pc:spChg>
        <pc:spChg chg="add mod">
          <ac:chgData name="김근우(첨단원자력공학부)" userId="1966d26e-7976-44e3-92ce-cb8395d14386" providerId="ADAL" clId="{8488444D-0526-4CAF-8B05-DBC4AA6B648D}" dt="2025-07-25T00:42:17.697" v="2849" actId="164"/>
          <ac:spMkLst>
            <pc:docMk/>
            <pc:sldMk cId="3338988315" sldId="291"/>
            <ac:spMk id="28" creationId="{8B52F67A-8477-7CCE-E788-CD05BB5A24C8}"/>
          </ac:spMkLst>
        </pc:spChg>
        <pc:spChg chg="add mod">
          <ac:chgData name="김근우(첨단원자력공학부)" userId="1966d26e-7976-44e3-92ce-cb8395d14386" providerId="ADAL" clId="{8488444D-0526-4CAF-8B05-DBC4AA6B648D}" dt="2025-07-25T00:42:17.697" v="2849" actId="164"/>
          <ac:spMkLst>
            <pc:docMk/>
            <pc:sldMk cId="3338988315" sldId="291"/>
            <ac:spMk id="31" creationId="{10350C25-B15A-3E82-39B4-816FD3472547}"/>
          </ac:spMkLst>
        </pc:spChg>
        <pc:spChg chg="add mod">
          <ac:chgData name="김근우(첨단원자력공학부)" userId="1966d26e-7976-44e3-92ce-cb8395d14386" providerId="ADAL" clId="{8488444D-0526-4CAF-8B05-DBC4AA6B648D}" dt="2025-07-25T00:42:33.136" v="2859" actId="164"/>
          <ac:spMkLst>
            <pc:docMk/>
            <pc:sldMk cId="3338988315" sldId="291"/>
            <ac:spMk id="32" creationId="{A4CF528B-B273-E404-3FA2-6C785F253817}"/>
          </ac:spMkLst>
        </pc:spChg>
        <pc:spChg chg="del">
          <ac:chgData name="김근우(첨단원자력공학부)" userId="1966d26e-7976-44e3-92ce-cb8395d14386" providerId="ADAL" clId="{8488444D-0526-4CAF-8B05-DBC4AA6B648D}" dt="2025-07-25T00:22:36.849" v="2306" actId="478"/>
          <ac:spMkLst>
            <pc:docMk/>
            <pc:sldMk cId="3338988315" sldId="291"/>
            <ac:spMk id="39" creationId="{F8A4271E-A597-D4B5-CD22-E9C725C1DBB8}"/>
          </ac:spMkLst>
        </pc:spChg>
        <pc:spChg chg="add mod">
          <ac:chgData name="김근우(첨단원자력공학부)" userId="1966d26e-7976-44e3-92ce-cb8395d14386" providerId="ADAL" clId="{8488444D-0526-4CAF-8B05-DBC4AA6B648D}" dt="2025-07-25T00:43:30.058" v="2897" actId="164"/>
          <ac:spMkLst>
            <pc:docMk/>
            <pc:sldMk cId="3338988315" sldId="291"/>
            <ac:spMk id="42" creationId="{DDED8C85-70D0-D2DB-B119-19539FA973C9}"/>
          </ac:spMkLst>
        </pc:spChg>
        <pc:grpChg chg="add mod">
          <ac:chgData name="김근우(첨단원자력공학부)" userId="1966d26e-7976-44e3-92ce-cb8395d14386" providerId="ADAL" clId="{8488444D-0526-4CAF-8B05-DBC4AA6B648D}" dt="2025-07-25T00:45:21.364" v="3027" actId="1076"/>
          <ac:grpSpMkLst>
            <pc:docMk/>
            <pc:sldMk cId="3338988315" sldId="291"/>
            <ac:grpSpMk id="18" creationId="{C654AAB8-53E1-BE50-1DD5-F014E93F7C6A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42:17.697" v="2849" actId="164"/>
          <ac:grpSpMkLst>
            <pc:docMk/>
            <pc:sldMk cId="3338988315" sldId="291"/>
            <ac:grpSpMk id="19" creationId="{1D70B593-EF30-666B-FCCF-E3EAFA80FF06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42:33.136" v="2859" actId="164"/>
          <ac:grpSpMkLst>
            <pc:docMk/>
            <pc:sldMk cId="3338988315" sldId="291"/>
            <ac:grpSpMk id="23" creationId="{3383E7C8-8C13-7D13-47A5-FD89CE096EC8}"/>
          </ac:grpSpMkLst>
        </pc:grpChg>
        <pc:grpChg chg="del">
          <ac:chgData name="김근우(첨단원자력공학부)" userId="1966d26e-7976-44e3-92ce-cb8395d14386" providerId="ADAL" clId="{8488444D-0526-4CAF-8B05-DBC4AA6B648D}" dt="2025-07-25T00:22:36.052" v="2305" actId="478"/>
          <ac:grpSpMkLst>
            <pc:docMk/>
            <pc:sldMk cId="3338988315" sldId="291"/>
            <ac:grpSpMk id="35" creationId="{5EC78D4D-9EDE-94FC-0D70-04CF0611B15E}"/>
          </ac:grpSpMkLst>
        </pc:grpChg>
        <pc:grpChg chg="del">
          <ac:chgData name="김근우(첨단원자력공학부)" userId="1966d26e-7976-44e3-92ce-cb8395d14386" providerId="ADAL" clId="{8488444D-0526-4CAF-8B05-DBC4AA6B648D}" dt="2025-07-25T00:22:35.748" v="2304" actId="478"/>
          <ac:grpSpMkLst>
            <pc:docMk/>
            <pc:sldMk cId="3338988315" sldId="291"/>
            <ac:grpSpMk id="37" creationId="{22DA442E-8DDE-B378-2DC3-D2ADBF68D475}"/>
          </ac:grpSpMkLst>
        </pc:grpChg>
        <pc:grpChg chg="add del mod">
          <ac:chgData name="김근우(첨단원자력공학부)" userId="1966d26e-7976-44e3-92ce-cb8395d14386" providerId="ADAL" clId="{8488444D-0526-4CAF-8B05-DBC4AA6B648D}" dt="2025-07-25T00:42:18" v="2850" actId="21"/>
          <ac:grpSpMkLst>
            <pc:docMk/>
            <pc:sldMk cId="3338988315" sldId="291"/>
            <ac:grpSpMk id="38" creationId="{D2ABD452-506A-559F-CA2A-79DD0395DE15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45:28.437" v="3033" actId="1076"/>
          <ac:grpSpMkLst>
            <pc:docMk/>
            <pc:sldMk cId="3338988315" sldId="291"/>
            <ac:grpSpMk id="40" creationId="{939C6CCF-142D-7A80-5916-B8D9BBBE0D6D}"/>
          </ac:grpSpMkLst>
        </pc:grpChg>
        <pc:grpChg chg="add mod">
          <ac:chgData name="김근우(첨단원자력공학부)" userId="1966d26e-7976-44e3-92ce-cb8395d14386" providerId="ADAL" clId="{8488444D-0526-4CAF-8B05-DBC4AA6B648D}" dt="2025-07-25T00:45:26.847" v="3032" actId="1076"/>
          <ac:grpSpMkLst>
            <pc:docMk/>
            <pc:sldMk cId="3338988315" sldId="291"/>
            <ac:grpSpMk id="43" creationId="{A57067B4-DB67-1759-B627-0942E2B1ED01}"/>
          </ac:grpSpMkLst>
        </pc:grpChg>
        <pc:grpChg chg="del">
          <ac:chgData name="김근우(첨단원자력공학부)" userId="1966d26e-7976-44e3-92ce-cb8395d14386" providerId="ADAL" clId="{8488444D-0526-4CAF-8B05-DBC4AA6B648D}" dt="2025-07-25T00:22:38.350" v="2307" actId="478"/>
          <ac:grpSpMkLst>
            <pc:docMk/>
            <pc:sldMk cId="3338988315" sldId="291"/>
            <ac:grpSpMk id="62" creationId="{2687BA8B-C096-0832-67F1-C61F553E8EB7}"/>
          </ac:grpSpMkLst>
        </pc:grpChg>
        <pc:grpChg chg="del">
          <ac:chgData name="김근우(첨단원자력공학부)" userId="1966d26e-7976-44e3-92ce-cb8395d14386" providerId="ADAL" clId="{8488444D-0526-4CAF-8B05-DBC4AA6B648D}" dt="2025-07-25T00:22:38.350" v="2307" actId="478"/>
          <ac:grpSpMkLst>
            <pc:docMk/>
            <pc:sldMk cId="3338988315" sldId="291"/>
            <ac:grpSpMk id="63" creationId="{F761B863-8E4B-0432-88C5-77DD5E77F5CB}"/>
          </ac:grpSpMkLst>
        </pc:grpChg>
        <pc:graphicFrameChg chg="add mod">
          <ac:chgData name="김근우(첨단원자력공학부)" userId="1966d26e-7976-44e3-92ce-cb8395d14386" providerId="ADAL" clId="{8488444D-0526-4CAF-8B05-DBC4AA6B648D}" dt="2025-07-25T00:45:24.541" v="3031" actId="1076"/>
          <ac:graphicFrameMkLst>
            <pc:docMk/>
            <pc:sldMk cId="3338988315" sldId="291"/>
            <ac:graphicFrameMk id="34" creationId="{97A0AC04-4925-A827-F6E9-68A224013D9D}"/>
          </ac:graphicFrameMkLst>
        </pc:graphicFrameChg>
        <pc:picChg chg="add del">
          <ac:chgData name="김근우(첨단원자력공학부)" userId="1966d26e-7976-44e3-92ce-cb8395d14386" providerId="ADAL" clId="{8488444D-0526-4CAF-8B05-DBC4AA6B648D}" dt="2025-07-25T00:24:46.272" v="2401" actId="478"/>
          <ac:picMkLst>
            <pc:docMk/>
            <pc:sldMk cId="3338988315" sldId="291"/>
            <ac:picMk id="4" creationId="{BB22B158-DEA4-FA4E-454B-DA8AEF0847DD}"/>
          </ac:picMkLst>
        </pc:picChg>
        <pc:picChg chg="add mod modCrop">
          <ac:chgData name="김근우(첨단원자력공학부)" userId="1966d26e-7976-44e3-92ce-cb8395d14386" providerId="ADAL" clId="{8488444D-0526-4CAF-8B05-DBC4AA6B648D}" dt="2025-07-25T00:27:10.777" v="2527" actId="164"/>
          <ac:picMkLst>
            <pc:docMk/>
            <pc:sldMk cId="3338988315" sldId="291"/>
            <ac:picMk id="7" creationId="{7AECFA13-D4BB-385A-9DF4-C242A834A04A}"/>
          </ac:picMkLst>
        </pc:picChg>
        <pc:picChg chg="mod">
          <ac:chgData name="김근우(첨단원자력공학부)" userId="1966d26e-7976-44e3-92ce-cb8395d14386" providerId="ADAL" clId="{8488444D-0526-4CAF-8B05-DBC4AA6B648D}" dt="2025-07-25T00:27:23.242" v="2531"/>
          <ac:picMkLst>
            <pc:docMk/>
            <pc:sldMk cId="3338988315" sldId="291"/>
            <ac:picMk id="21" creationId="{F3534028-5132-5E02-974B-03D08097BC46}"/>
          </ac:picMkLst>
        </pc:picChg>
        <pc:picChg chg="mod">
          <ac:chgData name="김근우(첨단원자력공학부)" userId="1966d26e-7976-44e3-92ce-cb8395d14386" providerId="ADAL" clId="{8488444D-0526-4CAF-8B05-DBC4AA6B648D}" dt="2025-07-25T00:27:23.242" v="2531"/>
          <ac:picMkLst>
            <pc:docMk/>
            <pc:sldMk cId="3338988315" sldId="291"/>
            <ac:picMk id="22" creationId="{3AFDEEBB-B06E-1848-6145-59E4A5FCC7EF}"/>
          </ac:picMkLst>
        </pc:picChg>
        <pc:picChg chg="mod">
          <ac:chgData name="김근우(첨단원자력공학부)" userId="1966d26e-7976-44e3-92ce-cb8395d14386" providerId="ADAL" clId="{8488444D-0526-4CAF-8B05-DBC4AA6B648D}" dt="2025-07-25T00:43:37.708" v="2903" actId="1076"/>
          <ac:picMkLst>
            <pc:docMk/>
            <pc:sldMk cId="3338988315" sldId="291"/>
            <ac:picMk id="26" creationId="{CD96FCFF-E17C-537E-D072-C53F1551C897}"/>
          </ac:picMkLst>
        </pc:picChg>
        <pc:picChg chg="del">
          <ac:chgData name="김근우(첨단원자력공학부)" userId="1966d26e-7976-44e3-92ce-cb8395d14386" providerId="ADAL" clId="{8488444D-0526-4CAF-8B05-DBC4AA6B648D}" dt="2025-07-25T00:22:38.350" v="2307" actId="478"/>
          <ac:picMkLst>
            <pc:docMk/>
            <pc:sldMk cId="3338988315" sldId="291"/>
            <ac:picMk id="47" creationId="{B69AE607-D89A-321F-C68A-132AB05AC33E}"/>
          </ac:picMkLst>
        </pc:picChg>
        <pc:cxnChg chg="add mod">
          <ac:chgData name="김근우(첨단원자력공학부)" userId="1966d26e-7976-44e3-92ce-cb8395d14386" providerId="ADAL" clId="{8488444D-0526-4CAF-8B05-DBC4AA6B648D}" dt="2025-07-25T00:27:10.777" v="2527" actId="164"/>
          <ac:cxnSpMkLst>
            <pc:docMk/>
            <pc:sldMk cId="3338988315" sldId="291"/>
            <ac:cxnSpMk id="9" creationId="{DA4E852B-8CA3-EADC-8412-749065ABAE43}"/>
          </ac:cxnSpMkLst>
        </pc:cxnChg>
        <pc:cxnChg chg="add mod">
          <ac:chgData name="김근우(첨단원자력공학부)" userId="1966d26e-7976-44e3-92ce-cb8395d14386" providerId="ADAL" clId="{8488444D-0526-4CAF-8B05-DBC4AA6B648D}" dt="2025-07-25T00:27:10.777" v="2527" actId="164"/>
          <ac:cxnSpMkLst>
            <pc:docMk/>
            <pc:sldMk cId="3338988315" sldId="291"/>
            <ac:cxnSpMk id="12" creationId="{851F2581-5D44-949E-C895-BB7EAC5F676C}"/>
          </ac:cxnSpMkLst>
        </pc:cxnChg>
      </pc:sldChg>
      <pc:sldChg chg="add">
        <pc:chgData name="김근우(첨단원자력공학부)" userId="1966d26e-7976-44e3-92ce-cb8395d14386" providerId="ADAL" clId="{8488444D-0526-4CAF-8B05-DBC4AA6B648D}" dt="2025-07-25T00:48:17.642" v="3106" actId="2890"/>
        <pc:sldMkLst>
          <pc:docMk/>
          <pc:sldMk cId="474951749" sldId="292"/>
        </pc:sldMkLst>
      </pc:sldChg>
      <pc:sldChg chg="addSp delSp modSp add mod">
        <pc:chgData name="김근우(첨단원자력공학부)" userId="1966d26e-7976-44e3-92ce-cb8395d14386" providerId="ADAL" clId="{8488444D-0526-4CAF-8B05-DBC4AA6B648D}" dt="2025-07-25T01:21:33.587" v="3703" actId="1582"/>
        <pc:sldMkLst>
          <pc:docMk/>
          <pc:sldMk cId="547779310" sldId="293"/>
        </pc:sldMkLst>
        <pc:spChg chg="mod">
          <ac:chgData name="김근우(첨단원자력공학부)" userId="1966d26e-7976-44e3-92ce-cb8395d14386" providerId="ADAL" clId="{8488444D-0526-4CAF-8B05-DBC4AA6B648D}" dt="2025-07-25T01:21:08.442" v="3685" actId="1076"/>
          <ac:spMkLst>
            <pc:docMk/>
            <pc:sldMk cId="547779310" sldId="293"/>
            <ac:spMk id="2" creationId="{AC8AF320-9B53-4EBA-5EAD-F1648F217734}"/>
          </ac:spMkLst>
        </pc:spChg>
        <pc:spChg chg="add mod">
          <ac:chgData name="김근우(첨단원자력공학부)" userId="1966d26e-7976-44e3-92ce-cb8395d14386" providerId="ADAL" clId="{8488444D-0526-4CAF-8B05-DBC4AA6B648D}" dt="2025-07-25T01:21:33.587" v="3703" actId="1582"/>
          <ac:spMkLst>
            <pc:docMk/>
            <pc:sldMk cId="547779310" sldId="293"/>
            <ac:spMk id="13" creationId="{716B92EF-71DA-C448-0432-7C4D24299B8D}"/>
          </ac:spMkLst>
        </pc:spChg>
        <pc:spChg chg="del">
          <ac:chgData name="김근우(첨단원자력공학부)" userId="1966d26e-7976-44e3-92ce-cb8395d14386" providerId="ADAL" clId="{8488444D-0526-4CAF-8B05-DBC4AA6B648D}" dt="2025-07-25T01:20:45.326" v="3666" actId="478"/>
          <ac:spMkLst>
            <pc:docMk/>
            <pc:sldMk cId="547779310" sldId="293"/>
            <ac:spMk id="18" creationId="{47D0636C-886E-4F92-E09C-DF98DEF29F16}"/>
          </ac:spMkLst>
        </pc:spChg>
        <pc:spChg chg="del">
          <ac:chgData name="김근우(첨단원자력공학부)" userId="1966d26e-7976-44e3-92ce-cb8395d14386" providerId="ADAL" clId="{8488444D-0526-4CAF-8B05-DBC4AA6B648D}" dt="2025-07-25T01:20:46.702" v="3668" actId="478"/>
          <ac:spMkLst>
            <pc:docMk/>
            <pc:sldMk cId="547779310" sldId="293"/>
            <ac:spMk id="26" creationId="{86421920-30CF-151B-B219-211241BFBC5A}"/>
          </ac:spMkLst>
        </pc:spChg>
        <pc:spChg chg="del">
          <ac:chgData name="김근우(첨단원자력공학부)" userId="1966d26e-7976-44e3-92ce-cb8395d14386" providerId="ADAL" clId="{8488444D-0526-4CAF-8B05-DBC4AA6B648D}" dt="2025-07-25T01:20:47.814" v="3671" actId="478"/>
          <ac:spMkLst>
            <pc:docMk/>
            <pc:sldMk cId="547779310" sldId="293"/>
            <ac:spMk id="29" creationId="{98763E37-B9C0-C2FF-7730-5F27C0233114}"/>
          </ac:spMkLst>
        </pc:spChg>
        <pc:spChg chg="del">
          <ac:chgData name="김근우(첨단원자력공학부)" userId="1966d26e-7976-44e3-92ce-cb8395d14386" providerId="ADAL" clId="{8488444D-0526-4CAF-8B05-DBC4AA6B648D}" dt="2025-07-25T01:20:47.562" v="3670" actId="478"/>
          <ac:spMkLst>
            <pc:docMk/>
            <pc:sldMk cId="547779310" sldId="293"/>
            <ac:spMk id="30" creationId="{41F0A537-A139-C0F3-855F-90951E3B2D27}"/>
          </ac:spMkLst>
        </pc:spChg>
        <pc:grpChg chg="del">
          <ac:chgData name="김근우(첨단원자력공학부)" userId="1966d26e-7976-44e3-92ce-cb8395d14386" providerId="ADAL" clId="{8488444D-0526-4CAF-8B05-DBC4AA6B648D}" dt="2025-07-25T01:20:45.557" v="3667" actId="478"/>
          <ac:grpSpMkLst>
            <pc:docMk/>
            <pc:sldMk cId="547779310" sldId="293"/>
            <ac:grpSpMk id="24" creationId="{74D820B3-2E6E-7382-7916-72C619A5C000}"/>
          </ac:grpSpMkLst>
        </pc:grpChg>
        <pc:picChg chg="add mod">
          <ac:chgData name="김근우(첨단원자력공학부)" userId="1966d26e-7976-44e3-92ce-cb8395d14386" providerId="ADAL" clId="{8488444D-0526-4CAF-8B05-DBC4AA6B648D}" dt="2025-07-25T01:21:23.610" v="3699" actId="1076"/>
          <ac:picMkLst>
            <pc:docMk/>
            <pc:sldMk cId="547779310" sldId="293"/>
            <ac:picMk id="8" creationId="{318A85FB-A761-762B-9890-D9D839F03275}"/>
          </ac:picMkLst>
        </pc:picChg>
        <pc:picChg chg="add mod">
          <ac:chgData name="김근우(첨단원자력공학부)" userId="1966d26e-7976-44e3-92ce-cb8395d14386" providerId="ADAL" clId="{8488444D-0526-4CAF-8B05-DBC4AA6B648D}" dt="2025-07-25T01:21:19.118" v="3695" actId="1076"/>
          <ac:picMkLst>
            <pc:docMk/>
            <pc:sldMk cId="547779310" sldId="293"/>
            <ac:picMk id="10" creationId="{10843480-3739-0EED-47BD-82B1F9363CEC}"/>
          </ac:picMkLst>
        </pc:picChg>
        <pc:picChg chg="del">
          <ac:chgData name="김근우(첨단원자력공학부)" userId="1966d26e-7976-44e3-92ce-cb8395d14386" providerId="ADAL" clId="{8488444D-0526-4CAF-8B05-DBC4AA6B648D}" dt="2025-07-25T01:20:44.761" v="3665" actId="478"/>
          <ac:picMkLst>
            <pc:docMk/>
            <pc:sldMk cId="547779310" sldId="293"/>
            <ac:picMk id="12" creationId="{F99EEC5F-BD8A-137D-3BB6-C31AE3B0E000}"/>
          </ac:picMkLst>
        </pc:picChg>
        <pc:picChg chg="del">
          <ac:chgData name="김근우(첨단원자력공학부)" userId="1966d26e-7976-44e3-92ce-cb8395d14386" providerId="ADAL" clId="{8488444D-0526-4CAF-8B05-DBC4AA6B648D}" dt="2025-07-25T01:20:46.905" v="3669" actId="478"/>
          <ac:picMkLst>
            <pc:docMk/>
            <pc:sldMk cId="547779310" sldId="293"/>
            <ac:picMk id="17" creationId="{682385E9-664D-1853-B2F7-E24C0111582A}"/>
          </ac:picMkLst>
        </pc:picChg>
        <pc:picChg chg="del">
          <ac:chgData name="김근우(첨단원자력공학부)" userId="1966d26e-7976-44e3-92ce-cb8395d14386" providerId="ADAL" clId="{8488444D-0526-4CAF-8B05-DBC4AA6B648D}" dt="2025-07-25T01:20:48.214" v="3672" actId="478"/>
          <ac:picMkLst>
            <pc:docMk/>
            <pc:sldMk cId="547779310" sldId="293"/>
            <ac:picMk id="28" creationId="{5AB0350E-7A8C-CA97-8A86-41B7545ACEA9}"/>
          </ac:picMkLst>
        </pc:picChg>
      </pc:sldChg>
      <pc:sldMasterChg chg="modSp modSldLayout">
        <pc:chgData name="김근우(첨단원자력공학부)" userId="1966d26e-7976-44e3-92ce-cb8395d14386" providerId="ADAL" clId="{8488444D-0526-4CAF-8B05-DBC4AA6B648D}" dt="2025-07-24T23:48:15.894" v="1327"/>
        <pc:sldMasterMkLst>
          <pc:docMk/>
          <pc:sldMasterMk cId="3014482688" sldId="2147483650"/>
        </pc:sldMasterMkLst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asterMk cId="3014482688" sldId="2147483650"/>
            <ac:spMk id="2" creationId="{DAE6FA19-7A9F-F246-4743-E45FE2B8D07C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asterMk cId="3014482688" sldId="2147483650"/>
            <ac:spMk id="3" creationId="{3227B8D1-27EC-3E8E-0348-9A97CB525D03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asterMk cId="3014482688" sldId="2147483650"/>
            <ac:spMk id="4" creationId="{3E56811C-3499-E22A-F246-365F34AB1B05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asterMk cId="3014482688" sldId="2147483650"/>
            <ac:spMk id="5" creationId="{708573C8-E155-35AE-83BB-3E860AF310BB}"/>
          </ac:spMkLst>
        </pc:spChg>
        <pc:spChg chg="mod">
          <ac:chgData name="김근우(첨단원자력공학부)" userId="1966d26e-7976-44e3-92ce-cb8395d14386" providerId="ADAL" clId="{8488444D-0526-4CAF-8B05-DBC4AA6B648D}" dt="2025-07-24T23:48:15.894" v="1327"/>
          <ac:spMkLst>
            <pc:docMk/>
            <pc:sldMasterMk cId="3014482688" sldId="2147483650"/>
            <ac:spMk id="6" creationId="{EDC97469-DDA8-8DE6-0649-183E89826A1F}"/>
          </ac:spMkLst>
        </pc:sp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3057194851" sldId="2147483651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057194851" sldId="2147483651"/>
              <ac:spMk id="4" creationId="{4E6D6E68-6C93-E2AD-9194-479873FAB349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057194851" sldId="2147483651"/>
              <ac:spMk id="5" creationId="{1B3806E4-E75D-CA37-5A73-8A3DB30647C8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057194851" sldId="2147483651"/>
              <ac:spMk id="6" creationId="{FDF99456-DE55-665F-A409-4D5C8E4DD71A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057194851" sldId="2147483651"/>
              <ac:spMk id="8" creationId="{F4668B77-3CE1-1961-47ED-75FB88FA4649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057194851" sldId="2147483651"/>
              <ac:spMk id="9" creationId="{883B06F3-96FD-800A-737D-7F9A3602644C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057194851" sldId="2147483651"/>
              <ac:spMk id="10" creationId="{6E329E76-2865-0F8D-B54C-5372DF8735FE}"/>
            </ac:spMkLst>
          </pc:spChg>
          <pc:picChg chg="mod">
            <ac:chgData name="김근우(첨단원자력공학부)" userId="1966d26e-7976-44e3-92ce-cb8395d14386" providerId="ADAL" clId="{8488444D-0526-4CAF-8B05-DBC4AA6B648D}" dt="2025-07-24T23:48:15.894" v="1327"/>
            <ac:picMkLst>
              <pc:docMk/>
              <pc:sldMasterMk cId="3014482688" sldId="2147483650"/>
              <pc:sldLayoutMk cId="3057194851" sldId="2147483651"/>
              <ac:picMk id="7" creationId="{217F9CF9-D2D4-9902-B33F-F7EC56F48C3C}"/>
            </ac:picMkLst>
          </pc:picChg>
        </pc:sldLayout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3763985873" sldId="2147483652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763985873" sldId="2147483652"/>
              <ac:spMk id="3" creationId="{6A574C4D-E3D3-D8D2-2A45-1B9E10A732E9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763985873" sldId="2147483652"/>
              <ac:spMk id="4" creationId="{445774EF-F517-530E-5795-BD3D017F8637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763985873" sldId="2147483652"/>
              <ac:spMk id="5" creationId="{DB9EE50B-9F02-2403-1308-6D06D8C1401F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763985873" sldId="2147483652"/>
              <ac:spMk id="6" creationId="{9572F547-873F-EE8D-64F2-DDC364D460B9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763985873" sldId="2147483652"/>
              <ac:spMk id="7" creationId="{B3C65AD6-8DC1-13D7-053F-306FF913726D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763985873" sldId="2147483652"/>
              <ac:spMk id="9" creationId="{E512AE21-C1AD-EDA9-9EE5-A8970331FCE9}"/>
            </ac:spMkLst>
          </pc:spChg>
          <pc:picChg chg="mod">
            <ac:chgData name="김근우(첨단원자력공학부)" userId="1966d26e-7976-44e3-92ce-cb8395d14386" providerId="ADAL" clId="{8488444D-0526-4CAF-8B05-DBC4AA6B648D}" dt="2025-07-24T23:48:15.894" v="1327"/>
            <ac:picMkLst>
              <pc:docMk/>
              <pc:sldMasterMk cId="3014482688" sldId="2147483650"/>
              <pc:sldLayoutMk cId="3763985873" sldId="2147483652"/>
              <ac:picMk id="8" creationId="{C2285788-A084-D932-D01B-D6DBA1657390}"/>
            </ac:picMkLst>
          </pc:picChg>
        </pc:sldLayout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2985148911" sldId="2147483653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2985148911" sldId="2147483653"/>
              <ac:spMk id="2" creationId="{4F26985D-B503-2FC7-6F55-DCB705B35188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2985148911" sldId="2147483653"/>
              <ac:spMk id="3" creationId="{FB1B1461-AD26-8E7E-048D-1B0DF88C0E3F}"/>
            </ac:spMkLst>
          </pc:spChg>
        </pc:sldLayout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1005691340" sldId="2147483654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1005691340" sldId="2147483654"/>
              <ac:spMk id="3" creationId="{366C0F4D-DA2C-A159-9967-24056AEBB85B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1005691340" sldId="2147483654"/>
              <ac:spMk id="4" creationId="{901C2863-CB15-6794-DE12-33870DB66F84}"/>
            </ac:spMkLst>
          </pc:spChg>
        </pc:sldLayout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3920999140" sldId="2147483655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920999140" sldId="2147483655"/>
              <ac:spMk id="2" creationId="{F0F89317-5EDE-A958-3605-D475AB14E597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920999140" sldId="2147483655"/>
              <ac:spMk id="3" creationId="{A922D10F-6196-5FF5-A211-AD7E3C92598E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920999140" sldId="2147483655"/>
              <ac:spMk id="4" creationId="{149E61A2-3593-F6DD-684C-6FC1B91DA565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920999140" sldId="2147483655"/>
              <ac:spMk id="5" creationId="{72449FFF-56A5-D2E0-C40C-DC22E3683F21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3920999140" sldId="2147483655"/>
              <ac:spMk id="6" creationId="{6177F712-4072-0DC1-1D01-C4174235FDED}"/>
            </ac:spMkLst>
          </pc:spChg>
        </pc:sldLayout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4136067456" sldId="2147483658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4136067456" sldId="2147483658"/>
              <ac:spMk id="2" creationId="{ADAECC4F-6584-6AEE-5537-CE1E7D7C15D1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4136067456" sldId="2147483658"/>
              <ac:spMk id="3" creationId="{BD5EA20C-172D-6A5D-521C-7A1C990C7970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4136067456" sldId="2147483658"/>
              <ac:spMk id="4" creationId="{886BCF5D-7C4A-3437-9FEF-4618D5ADACAF}"/>
            </ac:spMkLst>
          </pc:spChg>
        </pc:sldLayout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1047725992" sldId="2147483659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1047725992" sldId="2147483659"/>
              <ac:spMk id="2" creationId="{F9C9BC2F-6F3F-F858-9939-2B0F1B4F6F7B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1047725992" sldId="2147483659"/>
              <ac:spMk id="3" creationId="{B50B7F89-53CC-28A0-9578-A44CA6941667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1047725992" sldId="2147483659"/>
              <ac:spMk id="4" creationId="{35520A0E-07F7-B602-6D39-C1A9441D77D4}"/>
            </ac:spMkLst>
          </pc:spChg>
        </pc:sldLayoutChg>
        <pc:sldLayoutChg chg="modSp">
          <pc:chgData name="김근우(첨단원자력공학부)" userId="1966d26e-7976-44e3-92ce-cb8395d14386" providerId="ADAL" clId="{8488444D-0526-4CAF-8B05-DBC4AA6B648D}" dt="2025-07-24T23:48:15.894" v="1327"/>
          <pc:sldLayoutMkLst>
            <pc:docMk/>
            <pc:sldMasterMk cId="3014482688" sldId="2147483650"/>
            <pc:sldLayoutMk cId="295539490" sldId="2147483661"/>
          </pc:sldLayoutMkLst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295539490" sldId="2147483661"/>
              <ac:spMk id="2" creationId="{2944777D-56F9-56BA-3177-F46C5BDAB40F}"/>
            </ac:spMkLst>
          </pc:spChg>
          <pc:spChg chg="mod">
            <ac:chgData name="김근우(첨단원자력공학부)" userId="1966d26e-7976-44e3-92ce-cb8395d14386" providerId="ADAL" clId="{8488444D-0526-4CAF-8B05-DBC4AA6B648D}" dt="2025-07-24T23:48:15.894" v="1327"/>
            <ac:spMkLst>
              <pc:docMk/>
              <pc:sldMasterMk cId="3014482688" sldId="2147483650"/>
              <pc:sldLayoutMk cId="295539490" sldId="2147483661"/>
              <ac:spMk id="3" creationId="{B8E3529A-206B-F22C-531C-617985379A2C}"/>
            </ac:spMkLst>
          </pc:spChg>
        </pc:sldLayoutChg>
      </pc:sldMasterChg>
      <pc:sldMasterChg chg="modSldLayout">
        <pc:chgData name="김근우(첨단원자력공학부)" userId="1966d26e-7976-44e3-92ce-cb8395d14386" providerId="ADAL" clId="{8488444D-0526-4CAF-8B05-DBC4AA6B648D}" dt="2025-07-24T23:47:49.942" v="1300"/>
        <pc:sldMasterMkLst>
          <pc:docMk/>
          <pc:sldMasterMk cId="2534915252" sldId="2147483662"/>
        </pc:sldMasterMkLst>
        <pc:sldLayoutChg chg="addSp">
          <pc:chgData name="김근우(첨단원자력공학부)" userId="1966d26e-7976-44e3-92ce-cb8395d14386" providerId="ADAL" clId="{8488444D-0526-4CAF-8B05-DBC4AA6B648D}" dt="2025-07-24T23:47:49.942" v="1300"/>
          <pc:sldLayoutMkLst>
            <pc:docMk/>
            <pc:sldMasterMk cId="2534915252" sldId="2147483662"/>
            <pc:sldLayoutMk cId="3661300572" sldId="2147483663"/>
          </pc:sldLayoutMkLst>
          <pc:spChg chg="add">
            <ac:chgData name="김근우(첨단원자력공학부)" userId="1966d26e-7976-44e3-92ce-cb8395d14386" providerId="ADAL" clId="{8488444D-0526-4CAF-8B05-DBC4AA6B648D}" dt="2025-07-24T23:47:49.942" v="1300"/>
            <ac:spMkLst>
              <pc:docMk/>
              <pc:sldMasterMk cId="2534915252" sldId="2147483662"/>
              <pc:sldLayoutMk cId="3661300572" sldId="2147483663"/>
              <ac:spMk id="8" creationId="{FD292F88-2DDE-1C17-3EEC-A2E27328FC0D}"/>
            </ac:spMkLst>
          </pc:spChg>
          <pc:picChg chg="add">
            <ac:chgData name="김근우(첨단원자력공학부)" userId="1966d26e-7976-44e3-92ce-cb8395d14386" providerId="ADAL" clId="{8488444D-0526-4CAF-8B05-DBC4AA6B648D}" dt="2025-07-24T23:47:49.942" v="1300"/>
            <ac:picMkLst>
              <pc:docMk/>
              <pc:sldMasterMk cId="2534915252" sldId="2147483662"/>
              <pc:sldLayoutMk cId="3661300572" sldId="2147483663"/>
              <ac:picMk id="7" creationId="{8653D851-07C2-37C0-4A37-DACCDF4A207F}"/>
            </ac:picMkLst>
          </pc:picChg>
        </pc:sldLayoutChg>
        <pc:sldLayoutChg chg="addSp">
          <pc:chgData name="김근우(첨단원자력공학부)" userId="1966d26e-7976-44e3-92ce-cb8395d14386" providerId="ADAL" clId="{8488444D-0526-4CAF-8B05-DBC4AA6B648D}" dt="2025-07-24T23:47:49.942" v="1300"/>
          <pc:sldLayoutMkLst>
            <pc:docMk/>
            <pc:sldMasterMk cId="2534915252" sldId="2147483662"/>
            <pc:sldLayoutMk cId="1148650725" sldId="2147483664"/>
          </pc:sldLayoutMkLst>
          <pc:spChg chg="add">
            <ac:chgData name="김근우(첨단원자력공학부)" userId="1966d26e-7976-44e3-92ce-cb8395d14386" providerId="ADAL" clId="{8488444D-0526-4CAF-8B05-DBC4AA6B648D}" dt="2025-07-24T23:47:49.942" v="1300"/>
            <ac:spMkLst>
              <pc:docMk/>
              <pc:sldMasterMk cId="2534915252" sldId="2147483662"/>
              <pc:sldLayoutMk cId="1148650725" sldId="2147483664"/>
              <ac:spMk id="7" creationId="{F5474EDA-8767-DC69-B03C-FCB8F1D8F04A}"/>
            </ac:spMkLst>
          </pc:spChg>
          <pc:picChg chg="add">
            <ac:chgData name="김근우(첨단원자력공학부)" userId="1966d26e-7976-44e3-92ce-cb8395d14386" providerId="ADAL" clId="{8488444D-0526-4CAF-8B05-DBC4AA6B648D}" dt="2025-07-24T23:47:49.942" v="1300"/>
            <ac:picMkLst>
              <pc:docMk/>
              <pc:sldMasterMk cId="2534915252" sldId="2147483662"/>
              <pc:sldLayoutMk cId="1148650725" sldId="2147483664"/>
              <ac:picMk id="8" creationId="{065BB274-2C1F-11F5-A5A9-3AD65304D240}"/>
            </ac:picMkLst>
          </pc:picChg>
        </pc:sldLayoutChg>
      </pc:sldMasterChg>
      <pc:sldMasterChg chg="modSldLayout">
        <pc:chgData name="김근우(첨단원자력공학부)" userId="1966d26e-7976-44e3-92ce-cb8395d14386" providerId="ADAL" clId="{8488444D-0526-4CAF-8B05-DBC4AA6B648D}" dt="2025-07-24T23:47:44.131" v="1287"/>
        <pc:sldMasterMkLst>
          <pc:docMk/>
          <pc:sldMasterMk cId="2836790085" sldId="2147483662"/>
        </pc:sldMasterMkLst>
        <pc:sldLayoutChg chg="addSp">
          <pc:chgData name="김근우(첨단원자력공학부)" userId="1966d26e-7976-44e3-92ce-cb8395d14386" providerId="ADAL" clId="{8488444D-0526-4CAF-8B05-DBC4AA6B648D}" dt="2025-07-24T23:47:44.131" v="1287"/>
          <pc:sldLayoutMkLst>
            <pc:docMk/>
            <pc:sldMasterMk cId="2836790085" sldId="2147483662"/>
            <pc:sldLayoutMk cId="1494539476" sldId="2147483663"/>
          </pc:sldLayoutMkLst>
          <pc:spChg chg="add">
            <ac:chgData name="김근우(첨단원자력공학부)" userId="1966d26e-7976-44e3-92ce-cb8395d14386" providerId="ADAL" clId="{8488444D-0526-4CAF-8B05-DBC4AA6B648D}" dt="2025-07-24T23:47:44.131" v="1287"/>
            <ac:spMkLst>
              <pc:docMk/>
              <pc:sldMasterMk cId="2836790085" sldId="2147483662"/>
              <pc:sldLayoutMk cId="1494539476" sldId="2147483663"/>
              <ac:spMk id="8" creationId="{DFDD46DF-E837-F3F8-D9B1-3756540694E1}"/>
            </ac:spMkLst>
          </pc:spChg>
          <pc:picChg chg="add">
            <ac:chgData name="김근우(첨단원자력공학부)" userId="1966d26e-7976-44e3-92ce-cb8395d14386" providerId="ADAL" clId="{8488444D-0526-4CAF-8B05-DBC4AA6B648D}" dt="2025-07-24T23:47:44.131" v="1287"/>
            <ac:picMkLst>
              <pc:docMk/>
              <pc:sldMasterMk cId="2836790085" sldId="2147483662"/>
              <pc:sldLayoutMk cId="1494539476" sldId="2147483663"/>
              <ac:picMk id="7" creationId="{5BCE1684-A113-464C-A215-225E2B5F1E2C}"/>
            </ac:picMkLst>
          </pc:picChg>
        </pc:sldLayoutChg>
        <pc:sldLayoutChg chg="addSp">
          <pc:chgData name="김근우(첨단원자력공학부)" userId="1966d26e-7976-44e3-92ce-cb8395d14386" providerId="ADAL" clId="{8488444D-0526-4CAF-8B05-DBC4AA6B648D}" dt="2025-07-24T23:47:44.131" v="1287"/>
          <pc:sldLayoutMkLst>
            <pc:docMk/>
            <pc:sldMasterMk cId="2836790085" sldId="2147483662"/>
            <pc:sldLayoutMk cId="662056235" sldId="2147483664"/>
          </pc:sldLayoutMkLst>
          <pc:spChg chg="add">
            <ac:chgData name="김근우(첨단원자력공학부)" userId="1966d26e-7976-44e3-92ce-cb8395d14386" providerId="ADAL" clId="{8488444D-0526-4CAF-8B05-DBC4AA6B648D}" dt="2025-07-24T23:47:44.131" v="1287"/>
            <ac:spMkLst>
              <pc:docMk/>
              <pc:sldMasterMk cId="2836790085" sldId="2147483662"/>
              <pc:sldLayoutMk cId="662056235" sldId="2147483664"/>
              <ac:spMk id="7" creationId="{F5D0168C-080A-8FE8-77BB-F1D752064D18}"/>
            </ac:spMkLst>
          </pc:spChg>
          <pc:picChg chg="add">
            <ac:chgData name="김근우(첨단원자력공학부)" userId="1966d26e-7976-44e3-92ce-cb8395d14386" providerId="ADAL" clId="{8488444D-0526-4CAF-8B05-DBC4AA6B648D}" dt="2025-07-24T23:47:44.131" v="1287"/>
            <ac:picMkLst>
              <pc:docMk/>
              <pc:sldMasterMk cId="2836790085" sldId="2147483662"/>
              <pc:sldLayoutMk cId="662056235" sldId="2147483664"/>
              <ac:picMk id="8" creationId="{94CE17FA-E3F8-1597-FC9E-A6AE242F80CF}"/>
            </ac:picMkLst>
          </pc:picChg>
        </pc:sldLayoutChg>
      </pc:sldMasterChg>
      <pc:sldMasterChg chg="modSldLayout">
        <pc:chgData name="김근우(첨단원자력공학부)" userId="1966d26e-7976-44e3-92ce-cb8395d14386" providerId="ADAL" clId="{8488444D-0526-4CAF-8B05-DBC4AA6B648D}" dt="2025-07-24T23:48:06.971" v="1315"/>
        <pc:sldMasterMkLst>
          <pc:docMk/>
          <pc:sldMasterMk cId="3458409241" sldId="2147483662"/>
        </pc:sldMasterMkLst>
        <pc:sldLayoutChg chg="addSp">
          <pc:chgData name="김근우(첨단원자력공학부)" userId="1966d26e-7976-44e3-92ce-cb8395d14386" providerId="ADAL" clId="{8488444D-0526-4CAF-8B05-DBC4AA6B648D}" dt="2025-07-24T23:48:06.971" v="1315"/>
          <pc:sldLayoutMkLst>
            <pc:docMk/>
            <pc:sldMasterMk cId="3458409241" sldId="2147483662"/>
            <pc:sldLayoutMk cId="424115149" sldId="2147483663"/>
          </pc:sldLayoutMkLst>
          <pc:spChg chg="add">
            <ac:chgData name="김근우(첨단원자력공학부)" userId="1966d26e-7976-44e3-92ce-cb8395d14386" providerId="ADAL" clId="{8488444D-0526-4CAF-8B05-DBC4AA6B648D}" dt="2025-07-24T23:48:06.971" v="1315"/>
            <ac:spMkLst>
              <pc:docMk/>
              <pc:sldMasterMk cId="3458409241" sldId="2147483662"/>
              <pc:sldLayoutMk cId="424115149" sldId="2147483663"/>
              <ac:spMk id="8" creationId="{E81D6787-DD02-204B-72AC-9E864244DD15}"/>
            </ac:spMkLst>
          </pc:spChg>
          <pc:picChg chg="add">
            <ac:chgData name="김근우(첨단원자력공학부)" userId="1966d26e-7976-44e3-92ce-cb8395d14386" providerId="ADAL" clId="{8488444D-0526-4CAF-8B05-DBC4AA6B648D}" dt="2025-07-24T23:48:06.971" v="1315"/>
            <ac:picMkLst>
              <pc:docMk/>
              <pc:sldMasterMk cId="3458409241" sldId="2147483662"/>
              <pc:sldLayoutMk cId="424115149" sldId="2147483663"/>
              <ac:picMk id="7" creationId="{01A8CC5D-0770-F972-C634-808DAAB74EE0}"/>
            </ac:picMkLst>
          </pc:picChg>
        </pc:sldLayoutChg>
        <pc:sldLayoutChg chg="addSp">
          <pc:chgData name="김근우(첨단원자력공학부)" userId="1966d26e-7976-44e3-92ce-cb8395d14386" providerId="ADAL" clId="{8488444D-0526-4CAF-8B05-DBC4AA6B648D}" dt="2025-07-24T23:48:06.971" v="1315"/>
          <pc:sldLayoutMkLst>
            <pc:docMk/>
            <pc:sldMasterMk cId="3458409241" sldId="2147483662"/>
            <pc:sldLayoutMk cId="3988441560" sldId="2147483664"/>
          </pc:sldLayoutMkLst>
          <pc:spChg chg="add">
            <ac:chgData name="김근우(첨단원자력공학부)" userId="1966d26e-7976-44e3-92ce-cb8395d14386" providerId="ADAL" clId="{8488444D-0526-4CAF-8B05-DBC4AA6B648D}" dt="2025-07-24T23:48:06.971" v="1315"/>
            <ac:spMkLst>
              <pc:docMk/>
              <pc:sldMasterMk cId="3458409241" sldId="2147483662"/>
              <pc:sldLayoutMk cId="3988441560" sldId="2147483664"/>
              <ac:spMk id="7" creationId="{0284019E-997F-54AA-E232-E04542234632}"/>
            </ac:spMkLst>
          </pc:spChg>
          <pc:picChg chg="add">
            <ac:chgData name="김근우(첨단원자력공학부)" userId="1966d26e-7976-44e3-92ce-cb8395d14386" providerId="ADAL" clId="{8488444D-0526-4CAF-8B05-DBC4AA6B648D}" dt="2025-07-24T23:48:06.971" v="1315"/>
            <ac:picMkLst>
              <pc:docMk/>
              <pc:sldMasterMk cId="3458409241" sldId="2147483662"/>
              <pc:sldLayoutMk cId="3988441560" sldId="2147483664"/>
              <ac:picMk id="8" creationId="{39C59A5C-7FDC-DED5-E98A-3C2F3E46EE3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nugu\Documents\Python\250629-LPS-FileSplit\AnalysisOfPr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71558892836711E-2"/>
          <c:y val="6.8961738329447547E-2"/>
          <c:w val="0.57710732678803933"/>
          <c:h val="0.76675234640216694"/>
        </c:manualLayout>
      </c:layout>
      <c:scatterChart>
        <c:scatterStyle val="lineMarker"/>
        <c:varyColors val="0"/>
        <c:ser>
          <c:idx val="1"/>
          <c:order val="0"/>
          <c:tx>
            <c:v>S_model</c:v>
          </c:tx>
          <c:xVal>
            <c:numRef>
              <c:f>Analy_S!$K$69:$K$129</c:f>
              <c:numCache>
                <c:formatCode>General</c:formatCode>
                <c:ptCount val="61"/>
                <c:pt idx="0">
                  <c:v>-32</c:v>
                </c:pt>
                <c:pt idx="1">
                  <c:v>-31</c:v>
                </c:pt>
                <c:pt idx="2">
                  <c:v>-30</c:v>
                </c:pt>
                <c:pt idx="3">
                  <c:v>-29</c:v>
                </c:pt>
                <c:pt idx="4">
                  <c:v>-28</c:v>
                </c:pt>
                <c:pt idx="5">
                  <c:v>-27</c:v>
                </c:pt>
                <c:pt idx="6">
                  <c:v>-26</c:v>
                </c:pt>
                <c:pt idx="7">
                  <c:v>-25</c:v>
                </c:pt>
                <c:pt idx="8">
                  <c:v>-24</c:v>
                </c:pt>
                <c:pt idx="9">
                  <c:v>-23</c:v>
                </c:pt>
                <c:pt idx="10">
                  <c:v>-22</c:v>
                </c:pt>
                <c:pt idx="11">
                  <c:v>-21</c:v>
                </c:pt>
                <c:pt idx="12">
                  <c:v>-20</c:v>
                </c:pt>
                <c:pt idx="13">
                  <c:v>-19</c:v>
                </c:pt>
                <c:pt idx="14">
                  <c:v>-18</c:v>
                </c:pt>
                <c:pt idx="15">
                  <c:v>-17</c:v>
                </c:pt>
                <c:pt idx="16">
                  <c:v>-16</c:v>
                </c:pt>
                <c:pt idx="17">
                  <c:v>-15</c:v>
                </c:pt>
                <c:pt idx="18">
                  <c:v>-14</c:v>
                </c:pt>
                <c:pt idx="19">
                  <c:v>-13</c:v>
                </c:pt>
                <c:pt idx="20">
                  <c:v>-12</c:v>
                </c:pt>
                <c:pt idx="21">
                  <c:v>-11</c:v>
                </c:pt>
                <c:pt idx="22">
                  <c:v>-10</c:v>
                </c:pt>
                <c:pt idx="23">
                  <c:v>-9</c:v>
                </c:pt>
                <c:pt idx="24">
                  <c:v>-8</c:v>
                </c:pt>
                <c:pt idx="25">
                  <c:v>-7</c:v>
                </c:pt>
                <c:pt idx="26">
                  <c:v>-6</c:v>
                </c:pt>
                <c:pt idx="27">
                  <c:v>-5</c:v>
                </c:pt>
                <c:pt idx="28">
                  <c:v>-4</c:v>
                </c:pt>
                <c:pt idx="29">
                  <c:v>-3</c:v>
                </c:pt>
                <c:pt idx="30">
                  <c:v>-2</c:v>
                </c:pt>
                <c:pt idx="31">
                  <c:v>-1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  <c:pt idx="36">
                  <c:v>4</c:v>
                </c:pt>
                <c:pt idx="37">
                  <c:v>5</c:v>
                </c:pt>
                <c:pt idx="38">
                  <c:v>6</c:v>
                </c:pt>
                <c:pt idx="39">
                  <c:v>7</c:v>
                </c:pt>
                <c:pt idx="40">
                  <c:v>8</c:v>
                </c:pt>
                <c:pt idx="41">
                  <c:v>9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15</c:v>
                </c:pt>
                <c:pt idx="48">
                  <c:v>16</c:v>
                </c:pt>
                <c:pt idx="49">
                  <c:v>17</c:v>
                </c:pt>
                <c:pt idx="50">
                  <c:v>18</c:v>
                </c:pt>
                <c:pt idx="51">
                  <c:v>19</c:v>
                </c:pt>
                <c:pt idx="52">
                  <c:v>20</c:v>
                </c:pt>
                <c:pt idx="53">
                  <c:v>21</c:v>
                </c:pt>
                <c:pt idx="54">
                  <c:v>22</c:v>
                </c:pt>
                <c:pt idx="55">
                  <c:v>23</c:v>
                </c:pt>
                <c:pt idx="56">
                  <c:v>24</c:v>
                </c:pt>
                <c:pt idx="57">
                  <c:v>25</c:v>
                </c:pt>
                <c:pt idx="58">
                  <c:v>26</c:v>
                </c:pt>
                <c:pt idx="59">
                  <c:v>27</c:v>
                </c:pt>
                <c:pt idx="60">
                  <c:v>28</c:v>
                </c:pt>
              </c:numCache>
            </c:numRef>
          </c:xVal>
          <c:yVal>
            <c:numRef>
              <c:f>Analy_S!$L$69:$L$129</c:f>
              <c:numCache>
                <c:formatCode>General</c:formatCode>
                <c:ptCount val="61"/>
                <c:pt idx="0">
                  <c:v>-35.030638000000003</c:v>
                </c:pt>
                <c:pt idx="1">
                  <c:v>-34.083877000000001</c:v>
                </c:pt>
                <c:pt idx="2">
                  <c:v>-33.126733999999999</c:v>
                </c:pt>
                <c:pt idx="3">
                  <c:v>-32.159500000000001</c:v>
                </c:pt>
                <c:pt idx="4">
                  <c:v>-31.182469999999999</c:v>
                </c:pt>
                <c:pt idx="5">
                  <c:v>-30.195941000000001</c:v>
                </c:pt>
                <c:pt idx="6">
                  <c:v>-29.200215</c:v>
                </c:pt>
                <c:pt idx="7">
                  <c:v>-28.195594</c:v>
                </c:pt>
                <c:pt idx="8">
                  <c:v>-27.182383999999999</c:v>
                </c:pt>
                <c:pt idx="9">
                  <c:v>-26.160893999999999</c:v>
                </c:pt>
                <c:pt idx="10">
                  <c:v>-25.131435</c:v>
                </c:pt>
                <c:pt idx="11">
                  <c:v>-24.094321000000001</c:v>
                </c:pt>
                <c:pt idx="12">
                  <c:v>-23.049868</c:v>
                </c:pt>
                <c:pt idx="13">
                  <c:v>-21.998394000000001</c:v>
                </c:pt>
                <c:pt idx="14">
                  <c:v>-20.940218000000002</c:v>
                </c:pt>
                <c:pt idx="15">
                  <c:v>-19.875664</c:v>
                </c:pt>
                <c:pt idx="16">
                  <c:v>-18.805056</c:v>
                </c:pt>
                <c:pt idx="17">
                  <c:v>-17.728719000000002</c:v>
                </c:pt>
                <c:pt idx="18">
                  <c:v>-16.646982000000001</c:v>
                </c:pt>
                <c:pt idx="19">
                  <c:v>-15.560174</c:v>
                </c:pt>
                <c:pt idx="20">
                  <c:v>-14.468627</c:v>
                </c:pt>
                <c:pt idx="21">
                  <c:v>-13.372672</c:v>
                </c:pt>
                <c:pt idx="22">
                  <c:v>-12.272644</c:v>
                </c:pt>
                <c:pt idx="23">
                  <c:v>-11.168877</c:v>
                </c:pt>
                <c:pt idx="24">
                  <c:v>-10.061707999999999</c:v>
                </c:pt>
                <c:pt idx="25">
                  <c:v>-8.9514750000000003</c:v>
                </c:pt>
                <c:pt idx="26">
                  <c:v>-7.838514</c:v>
                </c:pt>
                <c:pt idx="27">
                  <c:v>-6.723166</c:v>
                </c:pt>
                <c:pt idx="28">
                  <c:v>-5.6057699999999997</c:v>
                </c:pt>
                <c:pt idx="29">
                  <c:v>-4.4866669999999997</c:v>
                </c:pt>
                <c:pt idx="30">
                  <c:v>-3.366196</c:v>
                </c:pt>
                <c:pt idx="31">
                  <c:v>-2.2447010000000001</c:v>
                </c:pt>
                <c:pt idx="32">
                  <c:v>-1.1225210000000001</c:v>
                </c:pt>
                <c:pt idx="33">
                  <c:v>0</c:v>
                </c:pt>
                <c:pt idx="34">
                  <c:v>1.1225210000000001</c:v>
                </c:pt>
                <c:pt idx="35">
                  <c:v>2.2447010000000001</c:v>
                </c:pt>
                <c:pt idx="36">
                  <c:v>3.366196</c:v>
                </c:pt>
                <c:pt idx="37">
                  <c:v>4.4866669999999997</c:v>
                </c:pt>
                <c:pt idx="38">
                  <c:v>5.6057699999999997</c:v>
                </c:pt>
                <c:pt idx="39">
                  <c:v>6.723166</c:v>
                </c:pt>
                <c:pt idx="40">
                  <c:v>7.838514</c:v>
                </c:pt>
                <c:pt idx="41">
                  <c:v>8.9514750000000003</c:v>
                </c:pt>
                <c:pt idx="42">
                  <c:v>10.061707999999999</c:v>
                </c:pt>
                <c:pt idx="43">
                  <c:v>11.168877</c:v>
                </c:pt>
                <c:pt idx="44">
                  <c:v>12.272644</c:v>
                </c:pt>
                <c:pt idx="45">
                  <c:v>13.372672</c:v>
                </c:pt>
                <c:pt idx="46">
                  <c:v>14.468627</c:v>
                </c:pt>
                <c:pt idx="47">
                  <c:v>15.560174</c:v>
                </c:pt>
                <c:pt idx="48">
                  <c:v>16.646982000000001</c:v>
                </c:pt>
                <c:pt idx="49">
                  <c:v>17.728719000000002</c:v>
                </c:pt>
                <c:pt idx="50">
                  <c:v>18.805056</c:v>
                </c:pt>
                <c:pt idx="51">
                  <c:v>19.875664</c:v>
                </c:pt>
                <c:pt idx="52">
                  <c:v>20.940218000000002</c:v>
                </c:pt>
                <c:pt idx="53">
                  <c:v>21.998394000000001</c:v>
                </c:pt>
                <c:pt idx="54">
                  <c:v>23.049868</c:v>
                </c:pt>
                <c:pt idx="55">
                  <c:v>24.094321000000001</c:v>
                </c:pt>
                <c:pt idx="56">
                  <c:v>25.131435</c:v>
                </c:pt>
                <c:pt idx="57">
                  <c:v>26.160893999999999</c:v>
                </c:pt>
                <c:pt idx="58">
                  <c:v>27.182383999999999</c:v>
                </c:pt>
                <c:pt idx="59">
                  <c:v>28.195594</c:v>
                </c:pt>
                <c:pt idx="60">
                  <c:v>29.200215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4B-4380-AC3E-7DC9CE4AE535}"/>
            </c:ext>
          </c:extLst>
        </c:ser>
        <c:ser>
          <c:idx val="0"/>
          <c:order val="1"/>
          <c:tx>
            <c:v>S_sim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Analy_S!$K$69:$K$129</c:f>
              <c:numCache>
                <c:formatCode>General</c:formatCode>
                <c:ptCount val="61"/>
                <c:pt idx="0">
                  <c:v>-32</c:v>
                </c:pt>
                <c:pt idx="1">
                  <c:v>-31</c:v>
                </c:pt>
                <c:pt idx="2">
                  <c:v>-30</c:v>
                </c:pt>
                <c:pt idx="3">
                  <c:v>-29</c:v>
                </c:pt>
                <c:pt idx="4">
                  <c:v>-28</c:v>
                </c:pt>
                <c:pt idx="5">
                  <c:v>-27</c:v>
                </c:pt>
                <c:pt idx="6">
                  <c:v>-26</c:v>
                </c:pt>
                <c:pt idx="7">
                  <c:v>-25</c:v>
                </c:pt>
                <c:pt idx="8">
                  <c:v>-24</c:v>
                </c:pt>
                <c:pt idx="9">
                  <c:v>-23</c:v>
                </c:pt>
                <c:pt idx="10">
                  <c:v>-22</c:v>
                </c:pt>
                <c:pt idx="11">
                  <c:v>-21</c:v>
                </c:pt>
                <c:pt idx="12">
                  <c:v>-20</c:v>
                </c:pt>
                <c:pt idx="13">
                  <c:v>-19</c:v>
                </c:pt>
                <c:pt idx="14">
                  <c:v>-18</c:v>
                </c:pt>
                <c:pt idx="15">
                  <c:v>-17</c:v>
                </c:pt>
                <c:pt idx="16">
                  <c:v>-16</c:v>
                </c:pt>
                <c:pt idx="17">
                  <c:v>-15</c:v>
                </c:pt>
                <c:pt idx="18">
                  <c:v>-14</c:v>
                </c:pt>
                <c:pt idx="19">
                  <c:v>-13</c:v>
                </c:pt>
                <c:pt idx="20">
                  <c:v>-12</c:v>
                </c:pt>
                <c:pt idx="21">
                  <c:v>-11</c:v>
                </c:pt>
                <c:pt idx="22">
                  <c:v>-10</c:v>
                </c:pt>
                <c:pt idx="23">
                  <c:v>-9</c:v>
                </c:pt>
                <c:pt idx="24">
                  <c:v>-8</c:v>
                </c:pt>
                <c:pt idx="25">
                  <c:v>-7</c:v>
                </c:pt>
                <c:pt idx="26">
                  <c:v>-6</c:v>
                </c:pt>
                <c:pt idx="27">
                  <c:v>-5</c:v>
                </c:pt>
                <c:pt idx="28">
                  <c:v>-4</c:v>
                </c:pt>
                <c:pt idx="29">
                  <c:v>-3</c:v>
                </c:pt>
                <c:pt idx="30">
                  <c:v>-2</c:v>
                </c:pt>
                <c:pt idx="31">
                  <c:v>-1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  <c:pt idx="36">
                  <c:v>4</c:v>
                </c:pt>
                <c:pt idx="37">
                  <c:v>5</c:v>
                </c:pt>
                <c:pt idx="38">
                  <c:v>6</c:v>
                </c:pt>
                <c:pt idx="39">
                  <c:v>7</c:v>
                </c:pt>
                <c:pt idx="40">
                  <c:v>8</c:v>
                </c:pt>
                <c:pt idx="41">
                  <c:v>9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15</c:v>
                </c:pt>
                <c:pt idx="48">
                  <c:v>16</c:v>
                </c:pt>
                <c:pt idx="49">
                  <c:v>17</c:v>
                </c:pt>
                <c:pt idx="50">
                  <c:v>18</c:v>
                </c:pt>
                <c:pt idx="51">
                  <c:v>19</c:v>
                </c:pt>
                <c:pt idx="52">
                  <c:v>20</c:v>
                </c:pt>
                <c:pt idx="53">
                  <c:v>21</c:v>
                </c:pt>
                <c:pt idx="54">
                  <c:v>22</c:v>
                </c:pt>
                <c:pt idx="55">
                  <c:v>23</c:v>
                </c:pt>
                <c:pt idx="56">
                  <c:v>24</c:v>
                </c:pt>
                <c:pt idx="57">
                  <c:v>25</c:v>
                </c:pt>
                <c:pt idx="58">
                  <c:v>26</c:v>
                </c:pt>
                <c:pt idx="59">
                  <c:v>27</c:v>
                </c:pt>
                <c:pt idx="60">
                  <c:v>28</c:v>
                </c:pt>
              </c:numCache>
            </c:numRef>
          </c:xVal>
          <c:yVal>
            <c:numRef>
              <c:f>Analy_S!$N$69:$N$129</c:f>
              <c:numCache>
                <c:formatCode>General</c:formatCode>
                <c:ptCount val="61"/>
                <c:pt idx="0">
                  <c:v>-35.416945269939397</c:v>
                </c:pt>
                <c:pt idx="1">
                  <c:v>-34.4097812635043</c:v>
                </c:pt>
                <c:pt idx="2">
                  <c:v>-33.410747239654597</c:v>
                </c:pt>
                <c:pt idx="3">
                  <c:v>-32.399084707946699</c:v>
                </c:pt>
                <c:pt idx="4">
                  <c:v>-31.381611998507701</c:v>
                </c:pt>
                <c:pt idx="5">
                  <c:v>-30.3583039428243</c:v>
                </c:pt>
                <c:pt idx="6">
                  <c:v>-29.329164739132501</c:v>
                </c:pt>
                <c:pt idx="7">
                  <c:v>-28.294183778073901</c:v>
                </c:pt>
                <c:pt idx="8">
                  <c:v>-27.253542194759799</c:v>
                </c:pt>
                <c:pt idx="9">
                  <c:v>-26.2071961472463</c:v>
                </c:pt>
                <c:pt idx="10">
                  <c:v>-25.1552913553049</c:v>
                </c:pt>
                <c:pt idx="11">
                  <c:v>-24.097940144955199</c:v>
                </c:pt>
                <c:pt idx="12">
                  <c:v>-23.035290577878701</c:v>
                </c:pt>
                <c:pt idx="13">
                  <c:v>-21.9674962096408</c:v>
                </c:pt>
                <c:pt idx="14">
                  <c:v>-20.894728688471901</c:v>
                </c:pt>
                <c:pt idx="15">
                  <c:v>-19.817173894981298</c:v>
                </c:pt>
                <c:pt idx="16">
                  <c:v>-18.7350307255563</c:v>
                </c:pt>
                <c:pt idx="17">
                  <c:v>-17.648511119080101</c:v>
                </c:pt>
                <c:pt idx="18">
                  <c:v>-16.5578380245605</c:v>
                </c:pt>
                <c:pt idx="19">
                  <c:v>-15.463245210066599</c:v>
                </c:pt>
                <c:pt idx="20">
                  <c:v>-14.364976359496699</c:v>
                </c:pt>
                <c:pt idx="21">
                  <c:v>-13.263284766386199</c:v>
                </c:pt>
                <c:pt idx="22">
                  <c:v>-12.158432327037801</c:v>
                </c:pt>
                <c:pt idx="23">
                  <c:v>-11.0506891684434</c:v>
                </c:pt>
                <c:pt idx="24">
                  <c:v>-9.9403330846335507</c:v>
                </c:pt>
                <c:pt idx="25">
                  <c:v>-8.8276495725511701</c:v>
                </c:pt>
                <c:pt idx="26">
                  <c:v>-7.71293084637938</c:v>
                </c:pt>
                <c:pt idx="27">
                  <c:v>-6.5964758497166498</c:v>
                </c:pt>
                <c:pt idx="28">
                  <c:v>-5.4785895469093404</c:v>
                </c:pt>
                <c:pt idx="29">
                  <c:v>-4.3595832476793701</c:v>
                </c:pt>
                <c:pt idx="30">
                  <c:v>-3.2397736173851301</c:v>
                </c:pt>
                <c:pt idx="31">
                  <c:v>-2.11948300304089</c:v>
                </c:pt>
                <c:pt idx="32">
                  <c:v>-0.99903914516272296</c:v>
                </c:pt>
                <c:pt idx="33">
                  <c:v>0.121225261378517</c:v>
                </c:pt>
                <c:pt idx="34">
                  <c:v>1.2409723690704</c:v>
                </c:pt>
                <c:pt idx="35">
                  <c:v>2.3598595538903702</c:v>
                </c:pt>
                <c:pt idx="36">
                  <c:v>3.47753935987547</c:v>
                </c:pt>
                <c:pt idx="37">
                  <c:v>4.5936595742999797</c:v>
                </c:pt>
                <c:pt idx="38">
                  <c:v>5.7078632724276801</c:v>
                </c:pt>
                <c:pt idx="39">
                  <c:v>6.8197888678951504</c:v>
                </c:pt>
                <c:pt idx="40">
                  <c:v>7.9290699946881604</c:v>
                </c:pt>
                <c:pt idx="41">
                  <c:v>9.0353356423589606</c:v>
                </c:pt>
                <c:pt idx="42">
                  <c:v>10.138209649460601</c:v>
                </c:pt>
                <c:pt idx="43">
                  <c:v>11.2373108630416</c:v>
                </c:pt>
                <c:pt idx="44">
                  <c:v>12.3322533307444</c:v>
                </c:pt>
                <c:pt idx="45">
                  <c:v>13.4226454107039</c:v>
                </c:pt>
                <c:pt idx="46">
                  <c:v>14.508089889511799</c:v>
                </c:pt>
                <c:pt idx="47">
                  <c:v>15.588344461479201</c:v>
                </c:pt>
                <c:pt idx="48">
                  <c:v>16.662516949932701</c:v>
                </c:pt>
                <c:pt idx="49">
                  <c:v>17.7306743460564</c:v>
                </c:pt>
                <c:pt idx="50">
                  <c:v>18.792232227149199</c:v>
                </c:pt>
                <c:pt idx="51">
                  <c:v>19.8467596498432</c:v>
                </c:pt>
                <c:pt idx="52">
                  <c:v>20.893818048289202</c:v>
                </c:pt>
                <c:pt idx="53">
                  <c:v>21.932959036351601</c:v>
                </c:pt>
                <c:pt idx="54">
                  <c:v>22.963724738700201</c:v>
                </c:pt>
                <c:pt idx="55">
                  <c:v>23.985646571842199</c:v>
                </c:pt>
                <c:pt idx="56">
                  <c:v>24.998244950139899</c:v>
                </c:pt>
                <c:pt idx="57">
                  <c:v>26.0010318505113</c:v>
                </c:pt>
                <c:pt idx="58">
                  <c:v>26.9934852964128</c:v>
                </c:pt>
                <c:pt idx="59">
                  <c:v>27.9750981770257</c:v>
                </c:pt>
                <c:pt idx="60">
                  <c:v>28.945325959234101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4B-4380-AC3E-7DC9CE4AE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921968"/>
        <c:axId val="1002927008"/>
      </c:scatterChart>
      <c:valAx>
        <c:axId val="100292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Booster</a:t>
                </a:r>
                <a:r>
                  <a:rPr lang="en-US" altLang="ko-KR" baseline="0"/>
                  <a:t> phase - MMMG phase (deg)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02927008"/>
        <c:crosses val="autoZero"/>
        <c:crossBetween val="midCat"/>
      </c:valAx>
      <c:valAx>
        <c:axId val="10029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Chirp (MeV/c/rad)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0292196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98C39D9-1574-D3DC-8695-C5FE42E94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CCEB8D-59C0-BC42-BEA0-4311713E8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944E-6542-492B-AA95-196E61B0C325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32300B-D331-9B13-FFD8-E848DD46F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F7DCD5-9934-04CF-F821-C8C7589A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8273C-25D0-469E-9672-39C8FC9DC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62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0337-07D3-4779-AB34-8BD678A8678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62013"/>
            <a:ext cx="41290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17B0-6EDA-4ADE-8FBF-EBE2580C3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8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46400" y="862013"/>
            <a:ext cx="4129088" cy="2324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https://watkins.cs.queensu.ca/~jstewart/457/notes/ct/06/06-fbp.html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52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D6E68-6C93-E2AD-9194-479873FA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5685"/>
            <a:ext cx="2743200" cy="365125"/>
          </a:xfrm>
        </p:spPr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806E4-E75D-CA37-5A73-8A3DB306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65684"/>
            <a:ext cx="4114800" cy="365125"/>
          </a:xfrm>
        </p:spPr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99456-DE55-665F-A409-4D5C8E4D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685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로고, 폰트, 상징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17F9CF9-D2D4-9902-B33F-F7EC56F48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58170"/>
            <a:ext cx="2043955" cy="189983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4668B77-3CE1-1961-47ED-75FB88FA4649}"/>
              </a:ext>
            </a:extLst>
          </p:cNvPr>
          <p:cNvSpPr/>
          <p:nvPr userDrawn="1"/>
        </p:nvSpPr>
        <p:spPr>
          <a:xfrm>
            <a:off x="3" y="891289"/>
            <a:ext cx="214364" cy="157102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75"/>
          </a:p>
        </p:txBody>
      </p:sp>
      <p:sp>
        <p:nvSpPr>
          <p:cNvPr id="9" name="제목 4">
            <a:extLst>
              <a:ext uri="{FF2B5EF4-FFF2-40B4-BE49-F238E27FC236}">
                <a16:creationId xmlns:a16="http://schemas.microsoft.com/office/drawing/2014/main" id="{883B06F3-96FD-800A-737D-7F9A36026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05" y="816396"/>
            <a:ext cx="11763272" cy="1704559"/>
          </a:xfrm>
        </p:spPr>
        <p:txBody>
          <a:bodyPr anchor="ctr">
            <a:noAutofit/>
          </a:bodyPr>
          <a:lstStyle/>
          <a:p>
            <a:pPr algn="l"/>
            <a:endParaRPr lang="ko-KR" altLang="en-US" sz="2800" b="1">
              <a:latin typeface="Aptos Narrow" panose="020B0004020202020204" pitchFamily="34" charset="0"/>
            </a:endParaRP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6E329E76-2865-0F8D-B54C-5372DF873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916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05719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60227-55FD-480B-53D9-F0C8FE72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13319E-D41B-AFD6-7573-04D10C84D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D3209-FE4D-5309-0A2E-8D15FC6C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60AFEF-A544-1280-86CF-1574AD42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573DF-F7AA-2206-B512-A076BF24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1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44777D-56F9-56BA-3177-F46C5BDAB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9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E3529A-206B-F22C-531C-61798537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14C1C-9416-3E93-E4F3-B37CAF5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4B4AAC-D8E6-56BD-DC82-2694D89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F63B40-A613-CAD5-3511-48E104F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574C4D-E3D3-D8D2-2A45-1B9E10A7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9" y="919852"/>
            <a:ext cx="10515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5774EF-F517-530E-5795-BD3D017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81"/>
            <a:ext cx="2743200" cy="365125"/>
          </a:xfrm>
        </p:spPr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EE50B-9F02-2403-1308-6D06D8C1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91564"/>
            <a:ext cx="4114800" cy="365125"/>
          </a:xfrm>
        </p:spPr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72F547-873F-EE8D-64F2-DDC364D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3" y="6492881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C65AD6-8DC1-13D7-053F-306FF913726D}"/>
              </a:ext>
            </a:extLst>
          </p:cNvPr>
          <p:cNvSpPr/>
          <p:nvPr userDrawn="1"/>
        </p:nvSpPr>
        <p:spPr>
          <a:xfrm>
            <a:off x="3" y="138254"/>
            <a:ext cx="119529" cy="5253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75"/>
          </a:p>
        </p:txBody>
      </p:sp>
      <p:pic>
        <p:nvPicPr>
          <p:cNvPr id="8" name="그림 7" descr="로고, 폰트, 상징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2285788-A084-D932-D01B-D6DBA1657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29"/>
          <a:stretch>
            <a:fillRect/>
          </a:stretch>
        </p:blipFill>
        <p:spPr>
          <a:xfrm>
            <a:off x="11328400" y="6"/>
            <a:ext cx="863600" cy="842545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E512AE21-C1AD-EDA9-9EE5-A8970331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7" y="60391"/>
            <a:ext cx="10515600" cy="6810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6398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6985D-B503-2FC7-6F55-DCB705B3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1B1461-AD26-8E7E-048D-1B0DF88C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8BF9C-2536-DE14-80CD-A562522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71877-1169-0A33-1F8E-70ECA53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70041-6FFF-4BAB-8902-22941E2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14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27B7C-1185-280B-4C01-ED869091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C0F4D-DA2C-A159-9967-24056AEB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5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1C2863-CB15-6794-DE12-33870DB6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AAFFB5-BEA1-9FFF-104A-97AA8E1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28AEF0-54E9-F8BB-6F65-E80D434D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358459-4DB2-ECB3-1306-BBFAD7AB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9317-5EDE-A958-3605-D475AB1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22D10F-6196-5FF5-A211-AD7E3C92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3" y="1681163"/>
            <a:ext cx="51581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9E61A2-3593-F6DD-684C-6FC1B91DA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3" y="2505075"/>
            <a:ext cx="5158155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449FFF-56A5-D2E0-C40C-DC22E368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77F712-4072-0DC1-1D01-C4174235F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62900E-32F1-4584-5321-EF15B3B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86A949-4791-351A-0B51-00511AD2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174F98-C45D-6C78-135F-6F75F5AC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9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63BD1-68EA-FF96-D0E4-A455F0C5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D6CA2B-BE98-CD2A-6788-FA693D51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C5A99B-E895-E72A-598D-E44E96FE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B7795E-1F2A-6509-97AA-58D214F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1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8E56D8-2596-6EF4-A6AA-70FEF0A3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C8DA68-6ACD-2772-0EBA-BC797F65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5E4C49-F9BA-9684-A45A-32FFB3A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37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ECC4F-6584-6AEE-5537-CE1E7D7C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5EA20C-172D-6A5D-521C-7A1C990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9" y="987432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6BCF5D-7C4A-3437-9FEF-4618D5AD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1DDDC1-FC76-E6F6-9684-05896DF5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26A372-4B07-3C14-1066-B447B7E1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7FDC32-DEEC-5519-04CB-284341A5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0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9BC2F-6F3F-F858-9939-2B0F1B4F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0B7F89-53CC-28A0-9578-A44CA6941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9" y="987432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520A0E-07F7-B602-6D39-C1A9441D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993A-E9C3-00A9-2B46-7DD11A6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F2F827-21AB-3AD5-133B-4C5990E6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E86EA8-5ECA-91BE-82A6-E34F4D7F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E6FA19-7A9F-F246-4743-E45FE2B8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27B8D1-27EC-3E8E-0348-9A97CB5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6811C-3499-E22A-F246-365F34AB1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8573C8-E155-35AE-83BB-3E860AF3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C97469-DDA8-8DE6-0649-183E8982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defTabSz="914354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chart" Target="../charts/chart1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67DCCFDA-9626-BDD2-BC8F-136602387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/>
              <a:t>Current progress of LPS reconstruction</a:t>
            </a:r>
            <a:endParaRPr lang="ko-KR" altLang="en-US"/>
          </a:p>
        </p:txBody>
      </p:sp>
      <p:sp>
        <p:nvSpPr>
          <p:cNvPr id="8" name="부제목 7">
            <a:extLst>
              <a:ext uri="{FF2B5EF4-FFF2-40B4-BE49-F238E27FC236}">
                <a16:creationId xmlns:a16="http://schemas.microsoft.com/office/drawing/2014/main" id="{F6893F5C-5919-7163-E516-6A4CAA48D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/>
              <a:t>25. 07. 25</a:t>
            </a:r>
          </a:p>
          <a:p>
            <a:r>
              <a:rPr lang="en-US" altLang="ko-KR"/>
              <a:t>POSTECH</a:t>
            </a:r>
          </a:p>
          <a:p>
            <a:r>
              <a:rPr lang="en-US" altLang="ko-KR"/>
              <a:t>PhD/MS combined student</a:t>
            </a:r>
          </a:p>
          <a:p>
            <a:r>
              <a:rPr lang="en-US" altLang="ko-KR"/>
              <a:t>Geunwoo Kim</a:t>
            </a:r>
          </a:p>
        </p:txBody>
      </p:sp>
    </p:spTree>
    <p:extLst>
      <p:ext uri="{BB962C8B-B14F-4D97-AF65-F5344CB8AC3E}">
        <p14:creationId xmlns:p14="http://schemas.microsoft.com/office/powerpoint/2010/main" val="41904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C58E-23C2-E7E2-578C-FCAA907E0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AC331-7801-0F97-6F78-3C137B30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/>
          <a:lstStyle/>
          <a:p>
            <a:r>
              <a:rPr lang="en-US" altLang="ko-KR" b="1"/>
              <a:t>Image analysis</a:t>
            </a:r>
            <a:endParaRPr lang="ko-KR" altLang="en-US" b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4281DD-FD5B-EFDE-5DDB-A32A1706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2A395D-BC7D-3B80-9BA2-50D91007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944741-FC06-DA03-A1EC-F9FE5701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64A38-7F72-A335-918B-8C9B2E7CC3C4}"/>
              </a:ext>
            </a:extLst>
          </p:cNvPr>
          <p:cNvSpPr txBox="1"/>
          <p:nvPr/>
        </p:nvSpPr>
        <p:spPr>
          <a:xfrm>
            <a:off x="292435" y="741425"/>
            <a:ext cx="8419767" cy="61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/>
              <a:t>FBP</a:t>
            </a:r>
            <a:endParaRPr lang="en-US" altLang="ko-KR" sz="1600"/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MSE: </a:t>
            </a:r>
            <a:r>
              <a:rPr lang="en-US" altLang="ko-KR" sz="1600" b="1"/>
              <a:t>0.0055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Similarity for whole region: 12.39 %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Similarity for ROI: 75.10%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lvl="1">
              <a:lnSpc>
                <a:spcPct val="150000"/>
              </a:lnSpc>
            </a:pPr>
            <a:endParaRPr lang="en-US" altLang="ko-KR" sz="1600"/>
          </a:p>
          <a:p>
            <a:pPr marL="342882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/>
              <a:t>SART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MSE: </a:t>
            </a:r>
            <a:r>
              <a:rPr lang="en-US" altLang="ko-KR" sz="1600" b="1"/>
              <a:t>0.0060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Similarity for whole region: 25.72 %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Similarity for ROI: 65.46%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FF0000"/>
              </a:solidFill>
            </a:endParaRP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C5DD7CE-98CA-40DE-3F10-D04AEF0F639A}"/>
              </a:ext>
            </a:extLst>
          </p:cNvPr>
          <p:cNvCxnSpPr>
            <a:cxnSpLocks/>
          </p:cNvCxnSpPr>
          <p:nvPr/>
        </p:nvCxnSpPr>
        <p:spPr>
          <a:xfrm>
            <a:off x="292435" y="3490972"/>
            <a:ext cx="1149723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그림 8" descr="스크린샷, 텍스트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8CCB92-57C0-BA72-B3E8-9C0DE6DBD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6" y="489437"/>
            <a:ext cx="7405707" cy="2501390"/>
          </a:xfrm>
          <a:prstGeom prst="rect">
            <a:avLst/>
          </a:prstGeom>
        </p:spPr>
      </p:pic>
      <p:pic>
        <p:nvPicPr>
          <p:cNvPr id="13" name="그림 12" descr="스크린샷, 텍스트, 다채로움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7641FF-DBDB-A5B1-EEAB-00E30C768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6" y="3818150"/>
            <a:ext cx="7411430" cy="25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7A139-7ACA-433E-B741-32A2812B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화살표: 위쪽/아래쪽 28">
            <a:extLst>
              <a:ext uri="{FF2B5EF4-FFF2-40B4-BE49-F238E27FC236}">
                <a16:creationId xmlns:a16="http://schemas.microsoft.com/office/drawing/2014/main" id="{51050F51-4E06-F9C8-3C5B-11E394D2D14C}"/>
              </a:ext>
            </a:extLst>
          </p:cNvPr>
          <p:cNvSpPr/>
          <p:nvPr/>
        </p:nvSpPr>
        <p:spPr>
          <a:xfrm>
            <a:off x="9730588" y="3050098"/>
            <a:ext cx="663752" cy="1058032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FAAC32CD-4770-9364-CFDD-E5D21EB5C588}"/>
              </a:ext>
            </a:extLst>
          </p:cNvPr>
          <p:cNvSpPr/>
          <p:nvPr/>
        </p:nvSpPr>
        <p:spPr>
          <a:xfrm>
            <a:off x="6488637" y="2536520"/>
            <a:ext cx="1588019" cy="548093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5C7D6AEA-6D04-CB5D-4EE1-1F962ED11A3E}"/>
              </a:ext>
            </a:extLst>
          </p:cNvPr>
          <p:cNvSpPr/>
          <p:nvPr/>
        </p:nvSpPr>
        <p:spPr>
          <a:xfrm>
            <a:off x="2626307" y="2536520"/>
            <a:ext cx="1588019" cy="548093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8F58997-5A65-15EB-AE9A-7F21C249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/>
          <a:lstStyle/>
          <a:p>
            <a:r>
              <a:rPr lang="en-US" altLang="ko-KR" b="1"/>
              <a:t>Issues</a:t>
            </a:r>
            <a:endParaRPr lang="ko-KR" altLang="en-US" b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E29B02-3180-1AFB-E0CD-7FDE7C56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8FC5B4A-84F6-95F7-2FCE-27AB040D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449B65-FC56-E0B6-94FC-3F912199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12" name="그림 11" descr="텍스트, 스크린샷, 다채로움, 무지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17E78A-19C2-D7F5-255F-FC85EE7A3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9" y="1460171"/>
            <a:ext cx="3014841" cy="2999161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B91214E4-A686-2454-FF9F-FA6D191EB04B}"/>
              </a:ext>
            </a:extLst>
          </p:cNvPr>
          <p:cNvGrpSpPr/>
          <p:nvPr/>
        </p:nvGrpSpPr>
        <p:grpSpPr>
          <a:xfrm>
            <a:off x="4336724" y="1514204"/>
            <a:ext cx="2795990" cy="2781444"/>
            <a:chOff x="5238932" y="2733404"/>
            <a:chExt cx="2436899" cy="2424221"/>
          </a:xfrm>
        </p:grpSpPr>
        <p:pic>
          <p:nvPicPr>
            <p:cNvPr id="11" name="그림 10" descr="스크린샷, 텍스트,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3C6D0F4-9948-35C8-79E4-DEEF786F6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932" y="2733404"/>
              <a:ext cx="2436899" cy="2424221"/>
            </a:xfrm>
            <a:prstGeom prst="rect">
              <a:avLst/>
            </a:prstGeom>
          </p:spPr>
        </p:pic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778B3FDC-43F1-0499-425C-5470175FC747}"/>
                </a:ext>
              </a:extLst>
            </p:cNvPr>
            <p:cNvSpPr/>
            <p:nvPr/>
          </p:nvSpPr>
          <p:spPr>
            <a:xfrm>
              <a:off x="6262624" y="3316224"/>
              <a:ext cx="520192" cy="8859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 descr="텍스트, 라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0E6D07-0B77-4BCB-2CBA-34BCF0895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84" y="143551"/>
            <a:ext cx="2901695" cy="2886604"/>
          </a:xfrm>
          <a:prstGeom prst="rect">
            <a:avLst/>
          </a:prstGeom>
        </p:spPr>
      </p:pic>
      <p:pic>
        <p:nvPicPr>
          <p:cNvPr id="28" name="그림 27" descr="텍스트, 스크린샷, 스케치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C6E42A-AD2B-B222-5054-B0F57CBCA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85" y="4128073"/>
            <a:ext cx="2795990" cy="27814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6D9FCF-A5D8-D8F7-65DA-1562501DB728}"/>
              </a:ext>
            </a:extLst>
          </p:cNvPr>
          <p:cNvSpPr txBox="1"/>
          <p:nvPr/>
        </p:nvSpPr>
        <p:spPr>
          <a:xfrm>
            <a:off x="10353700" y="3113319"/>
            <a:ext cx="862756" cy="76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31561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BB6DF-754C-26D2-B1AA-0724A7813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AF320-9B53-4EBA-5EAD-F1648F21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/>
          <a:lstStyle/>
          <a:p>
            <a:r>
              <a:rPr lang="en-US" altLang="ko-KR" b="1"/>
              <a:t>Issues</a:t>
            </a:r>
            <a:endParaRPr lang="ko-KR" altLang="en-US" b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010A21-79D5-830E-33E8-11DE59BE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6F00D89-CC2B-BA0C-EAB1-2DDE6A0E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B89FD3-147A-6AE1-A736-59239C67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8" name="그림 7" descr="그래프, 라인, 텍스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8A85FB-A761-762B-9890-D9D839F03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1" y="1778469"/>
            <a:ext cx="3962706" cy="3179046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843480-3739-0EED-47BD-82B1F9363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97" y="1778469"/>
            <a:ext cx="4114800" cy="3301062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16B92EF-71DA-C448-0432-7C4D24299B8D}"/>
              </a:ext>
            </a:extLst>
          </p:cNvPr>
          <p:cNvSpPr/>
          <p:nvPr/>
        </p:nvSpPr>
        <p:spPr>
          <a:xfrm>
            <a:off x="8869680" y="3906982"/>
            <a:ext cx="507076" cy="864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77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AEDD-31E8-0B8E-3F28-045942C8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04BBE3D-F642-B05E-2BA7-9F847D89814F}"/>
              </a:ext>
            </a:extLst>
          </p:cNvPr>
          <p:cNvCxnSpPr>
            <a:stCxn id="41" idx="3"/>
          </p:cNvCxnSpPr>
          <p:nvPr/>
        </p:nvCxnSpPr>
        <p:spPr>
          <a:xfrm>
            <a:off x="7048302" y="6060839"/>
            <a:ext cx="448126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B3C492D-9872-33DB-CB7E-BF71D349E789}"/>
              </a:ext>
            </a:extLst>
          </p:cNvPr>
          <p:cNvSpPr/>
          <p:nvPr/>
        </p:nvSpPr>
        <p:spPr>
          <a:xfrm>
            <a:off x="260351" y="1292687"/>
            <a:ext cx="11188700" cy="71369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847EE52-E061-67D9-4FCD-EBF81232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/>
          <a:lstStyle/>
          <a:p>
            <a:r>
              <a:rPr lang="en-US" altLang="ko-KR" b="1"/>
              <a:t>Completed Stages and Next Steps</a:t>
            </a:r>
            <a:endParaRPr lang="ko-KR" altLang="en-US" b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A0C2E0-23E9-0569-01E7-46CBCFA7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CBE81C1-E798-1422-3A15-7BB99963725F}"/>
              </a:ext>
            </a:extLst>
          </p:cNvPr>
          <p:cNvSpPr/>
          <p:nvPr/>
        </p:nvSpPr>
        <p:spPr>
          <a:xfrm>
            <a:off x="342486" y="1087871"/>
            <a:ext cx="2729423" cy="4096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Procedure of tomography</a:t>
            </a:r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B025D50-390E-2071-4533-A860EE4EE28F}"/>
              </a:ext>
            </a:extLst>
          </p:cNvPr>
          <p:cNvSpPr/>
          <p:nvPr/>
        </p:nvSpPr>
        <p:spPr>
          <a:xfrm>
            <a:off x="608647" y="1716274"/>
            <a:ext cx="1917700" cy="5570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1. Preprocessing</a:t>
            </a:r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FD4510E-521C-2F71-E3C1-D53C640C58DF}"/>
              </a:ext>
            </a:extLst>
          </p:cNvPr>
          <p:cNvSpPr/>
          <p:nvPr/>
        </p:nvSpPr>
        <p:spPr>
          <a:xfrm>
            <a:off x="2767747" y="1716274"/>
            <a:ext cx="1917700" cy="5570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2. Analytic modeling</a:t>
            </a:r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B060563-B203-5E96-B96C-6092ABC0D6D3}"/>
              </a:ext>
            </a:extLst>
          </p:cNvPr>
          <p:cNvSpPr/>
          <p:nvPr/>
        </p:nvSpPr>
        <p:spPr>
          <a:xfrm>
            <a:off x="5130602" y="5782327"/>
            <a:ext cx="1917700" cy="557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3</a:t>
            </a:r>
            <a:r>
              <a:rPr lang="en-US" altLang="ko-KR" baseline="-25000"/>
              <a:t>-2</a:t>
            </a:r>
            <a:r>
              <a:rPr lang="en-US" altLang="ko-KR"/>
              <a:t>. Weight Matrix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1371195-6805-B1B1-9103-F0EF64312A43}"/>
              </a:ext>
            </a:extLst>
          </p:cNvPr>
          <p:cNvSpPr/>
          <p:nvPr/>
        </p:nvSpPr>
        <p:spPr>
          <a:xfrm>
            <a:off x="7289703" y="5782327"/>
            <a:ext cx="1917700" cy="557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4. Apply algorithm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056FC53-8230-4521-11E5-9D4A530AA6C1}"/>
              </a:ext>
            </a:extLst>
          </p:cNvPr>
          <p:cNvSpPr/>
          <p:nvPr/>
        </p:nvSpPr>
        <p:spPr>
          <a:xfrm>
            <a:off x="9448803" y="5782327"/>
            <a:ext cx="1917700" cy="557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5. Verification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7CF11826-4C82-1FBD-383B-02B9D3804332}"/>
              </a:ext>
            </a:extLst>
          </p:cNvPr>
          <p:cNvSpPr/>
          <p:nvPr/>
        </p:nvSpPr>
        <p:spPr>
          <a:xfrm>
            <a:off x="3222903" y="825154"/>
            <a:ext cx="815700" cy="36512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Done</a:t>
            </a:r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F8D79B1-2424-6BE2-919C-89029AB0621A}"/>
              </a:ext>
            </a:extLst>
          </p:cNvPr>
          <p:cNvSpPr/>
          <p:nvPr/>
        </p:nvSpPr>
        <p:spPr>
          <a:xfrm>
            <a:off x="4189601" y="825154"/>
            <a:ext cx="1214255" cy="3651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Ongoing</a:t>
            </a:r>
            <a:endParaRPr lang="ko-KR" altLang="en-US"/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957ADDD4-1B53-EA0A-C615-CB509758F1A2}"/>
              </a:ext>
            </a:extLst>
          </p:cNvPr>
          <p:cNvGrpSpPr/>
          <p:nvPr/>
        </p:nvGrpSpPr>
        <p:grpSpPr>
          <a:xfrm>
            <a:off x="2713405" y="2442473"/>
            <a:ext cx="2054375" cy="3567719"/>
            <a:chOff x="2713400" y="2442468"/>
            <a:chExt cx="2054374" cy="3567718"/>
          </a:xfrm>
        </p:grpSpPr>
        <p:pic>
          <p:nvPicPr>
            <p:cNvPr id="67" name="그림 66" descr="텍스트, 그래프, 스크린샷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EF8DE74-6D55-3F01-0D60-3AC98C2E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400" y="2442468"/>
              <a:ext cx="2054374" cy="1490457"/>
            </a:xfrm>
            <a:prstGeom prst="rect">
              <a:avLst/>
            </a:prstGeom>
          </p:spPr>
        </p:pic>
        <p:pic>
          <p:nvPicPr>
            <p:cNvPr id="68" name="그림 67" descr="스크린샷, 다채로움,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4633D69-FC58-4AD8-A253-9C911E85D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236" y="4047627"/>
              <a:ext cx="1984703" cy="1962559"/>
            </a:xfrm>
            <a:prstGeom prst="rect">
              <a:avLst/>
            </a:prstGeom>
          </p:spPr>
        </p:pic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AD3B9238-3E99-78CA-4D0D-B0BCB2A87602}"/>
              </a:ext>
            </a:extLst>
          </p:cNvPr>
          <p:cNvGrpSpPr/>
          <p:nvPr/>
        </p:nvGrpSpPr>
        <p:grpSpPr>
          <a:xfrm>
            <a:off x="293189" y="2554629"/>
            <a:ext cx="2172587" cy="3315375"/>
            <a:chOff x="293187" y="2554627"/>
            <a:chExt cx="2172587" cy="3315374"/>
          </a:xfrm>
        </p:grpSpPr>
        <p:pic>
          <p:nvPicPr>
            <p:cNvPr id="66" name="그림 65" descr="텍스트, 스크린샷, 번호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26CD102-9FC8-6CF0-4D4C-E46FA915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87" y="4326963"/>
              <a:ext cx="2172587" cy="1543038"/>
            </a:xfrm>
            <a:prstGeom prst="rect">
              <a:avLst/>
            </a:prstGeom>
          </p:spPr>
        </p:pic>
        <p:pic>
          <p:nvPicPr>
            <p:cNvPr id="69" name="그림 68" descr="텍스트, 도표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B4222F7-F713-A542-4142-674E7B91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17" y="2554627"/>
              <a:ext cx="2137126" cy="1617663"/>
            </a:xfrm>
            <a:prstGeom prst="rect">
              <a:avLst/>
            </a:prstGeom>
          </p:spPr>
        </p:pic>
      </p:grp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C8672783-5456-D5F4-F6C4-3A8F3B69308A}"/>
              </a:ext>
            </a:extLst>
          </p:cNvPr>
          <p:cNvCxnSpPr>
            <a:cxnSpLocks/>
          </p:cNvCxnSpPr>
          <p:nvPr/>
        </p:nvCxnSpPr>
        <p:spPr>
          <a:xfrm>
            <a:off x="4832351" y="2146300"/>
            <a:ext cx="0" cy="41706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865F4A-939F-B417-4A04-54F28FF7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AA053C-A1C3-6A3D-68CA-123D47F2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C751101-60BA-BCCF-0EB5-9518D215423B}"/>
              </a:ext>
            </a:extLst>
          </p:cNvPr>
          <p:cNvSpPr/>
          <p:nvPr/>
        </p:nvSpPr>
        <p:spPr>
          <a:xfrm>
            <a:off x="5116875" y="1716274"/>
            <a:ext cx="1917700" cy="557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3</a:t>
            </a:r>
            <a:r>
              <a:rPr lang="en-US" altLang="ko-KR" baseline="-25000"/>
              <a:t>-1</a:t>
            </a:r>
            <a:r>
              <a:rPr lang="en-US" altLang="ko-KR"/>
              <a:t>. Using library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2A22CBE-5E0F-DFE7-736A-02D548265E27}"/>
              </a:ext>
            </a:extLst>
          </p:cNvPr>
          <p:cNvSpPr/>
          <p:nvPr/>
        </p:nvSpPr>
        <p:spPr>
          <a:xfrm>
            <a:off x="7275979" y="1716274"/>
            <a:ext cx="1917700" cy="557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4. Verification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51B69B8-DDFE-DD0A-ADEB-30135CFB02DC}"/>
              </a:ext>
            </a:extLst>
          </p:cNvPr>
          <p:cNvSpPr/>
          <p:nvPr/>
        </p:nvSpPr>
        <p:spPr>
          <a:xfrm>
            <a:off x="5554850" y="825154"/>
            <a:ext cx="1214255" cy="3651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Next plans</a:t>
            </a:r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DBA99C7E-4533-D3A7-DA63-D9836BD99DC7}"/>
              </a:ext>
            </a:extLst>
          </p:cNvPr>
          <p:cNvCxnSpPr>
            <a:cxnSpLocks/>
            <a:endCxn id="41" idx="1"/>
          </p:cNvCxnSpPr>
          <p:nvPr/>
        </p:nvCxnSpPr>
        <p:spPr>
          <a:xfrm rot="16200000" flipH="1">
            <a:off x="3025244" y="3955483"/>
            <a:ext cx="4054459" cy="156259"/>
          </a:xfrm>
          <a:prstGeom prst="bent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스크린샷, 라인, 다채로움, 일렉트릭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A86E3E-34D0-9621-08EF-76307B70F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78" y="2403451"/>
            <a:ext cx="4242815" cy="1433075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CD9FC104-9C7B-7988-3630-D8DC3D76EC8E}"/>
              </a:ext>
            </a:extLst>
          </p:cNvPr>
          <p:cNvGrpSpPr/>
          <p:nvPr/>
        </p:nvGrpSpPr>
        <p:grpSpPr>
          <a:xfrm>
            <a:off x="6205940" y="3897473"/>
            <a:ext cx="4201715" cy="1667847"/>
            <a:chOff x="6205938" y="3897468"/>
            <a:chExt cx="4201714" cy="1667846"/>
          </a:xfrm>
        </p:grpSpPr>
        <p:pic>
          <p:nvPicPr>
            <p:cNvPr id="20" name="그림 19" descr="텍스트, 도표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36B3D7E-49E0-9E3E-9F87-AB47B2D62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780" y="3897468"/>
              <a:ext cx="2074872" cy="1667846"/>
            </a:xfrm>
            <a:prstGeom prst="rect">
              <a:avLst/>
            </a:prstGeom>
          </p:spPr>
        </p:pic>
        <p:pic>
          <p:nvPicPr>
            <p:cNvPr id="23" name="그림 22" descr="텍스트, 그래프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0CACBC2-3D1C-06F3-300A-888072000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938" y="3913283"/>
              <a:ext cx="2042614" cy="164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10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C227-E797-F908-5E25-F434C6533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BC760F-60EA-F7C7-EB90-65A24905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>
            <a:normAutofit/>
          </a:bodyPr>
          <a:lstStyle/>
          <a:p>
            <a:r>
              <a:rPr lang="en-US" altLang="ko-KR" b="1"/>
              <a:t>Overview of LPS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FE91BB-77BD-8433-999D-A0AFBBE5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A958BC-2FDA-8445-9B04-3F45AAD6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8A479D-0385-3D0E-5E54-97A3591F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5961F-AB14-AC0D-EC66-070CDB2DAE7F}"/>
                  </a:ext>
                </a:extLst>
              </p:cNvPr>
              <p:cNvSpPr txBox="1"/>
              <p:nvPr/>
            </p:nvSpPr>
            <p:spPr>
              <a:xfrm>
                <a:off x="303865" y="645899"/>
                <a:ext cx="6603667" cy="129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Key factors</a:t>
                </a:r>
              </a:p>
              <a:p>
                <a:pPr marL="342882" indent="-342882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sz="1800" dirty="0"/>
                  <a:t>1D intensity distribution</a:t>
                </a:r>
              </a:p>
              <a:p>
                <a:pPr marL="342882" indent="-342882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sz="1800" dirty="0"/>
                  <a:t>Evenly spaced rotation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</m:oMath>
                </a14:m>
                <a:endParaRPr lang="en-US" altLang="ko-KR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5961F-AB14-AC0D-EC66-070CDB2D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65" y="645899"/>
                <a:ext cx="6603667" cy="1298882"/>
              </a:xfrm>
              <a:prstGeom prst="rect">
                <a:avLst/>
              </a:prstGeom>
              <a:blipFill>
                <a:blip r:embed="rId3"/>
                <a:stretch>
                  <a:fillRect l="-831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4C0DC42A-ECC6-950A-9FE5-18FCBFA1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5" y="2446590"/>
            <a:ext cx="4180683" cy="36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82DD24D6-129D-3704-6E54-46171444298B}"/>
              </a:ext>
            </a:extLst>
          </p:cNvPr>
          <p:cNvGrpSpPr/>
          <p:nvPr/>
        </p:nvGrpSpPr>
        <p:grpSpPr>
          <a:xfrm>
            <a:off x="5976518" y="2127175"/>
            <a:ext cx="5765399" cy="4084926"/>
            <a:chOff x="5976513" y="1169329"/>
            <a:chExt cx="5765399" cy="40849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C80F5D-C93B-1507-0953-AA6CBDDA41E8}"/>
                </a:ext>
              </a:extLst>
            </p:cNvPr>
            <p:cNvSpPr txBox="1"/>
            <p:nvPr/>
          </p:nvSpPr>
          <p:spPr>
            <a:xfrm>
              <a:off x="5976513" y="1169329"/>
              <a:ext cx="2348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/>
                <a:t>[Original beam image]</a:t>
              </a:r>
            </a:p>
            <a:p>
              <a:pPr algn="ctr"/>
              <a:r>
                <a:rPr lang="en-US" altLang="ko-KR" sz="1400"/>
                <a:t>What we want to know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2941D6-3319-867F-FAEB-429ADE27BD20}"/>
                </a:ext>
              </a:extLst>
            </p:cNvPr>
            <p:cNvSpPr txBox="1"/>
            <p:nvPr/>
          </p:nvSpPr>
          <p:spPr>
            <a:xfrm>
              <a:off x="9392921" y="4946478"/>
              <a:ext cx="23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/>
                <a:t>[Reconstructed image]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D8A12B5-EDAB-D051-A224-74F7E740A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078" y="1648508"/>
              <a:ext cx="5048058" cy="333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3C5E681F-9E42-AFD7-B983-CA4FD1EC6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0" y="175549"/>
            <a:ext cx="3170511" cy="19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C227-E797-F908-5E25-F434C6533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BC760F-60EA-F7C7-EB90-65A24905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>
            <a:normAutofit/>
          </a:bodyPr>
          <a:lstStyle/>
          <a:p>
            <a:r>
              <a:rPr lang="en-US" altLang="ko-KR" b="1"/>
              <a:t>Overview of LPS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FE91BB-77BD-8433-999D-A0AFBBE5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A958BC-2FDA-8445-9B04-3F45AAD6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8A479D-0385-3D0E-5E54-97A3591F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5961F-AB14-AC0D-EC66-070CDB2DAE7F}"/>
                  </a:ext>
                </a:extLst>
              </p:cNvPr>
              <p:cNvSpPr txBox="1"/>
              <p:nvPr/>
            </p:nvSpPr>
            <p:spPr>
              <a:xfrm>
                <a:off x="153496" y="645901"/>
                <a:ext cx="11859688" cy="5856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b="1" dirty="0"/>
                  <a:t>How can we rotate the beam in longitudinal direction (z, </a:t>
                </a:r>
                <a:r>
                  <a:rPr lang="en-US" altLang="ko-KR" b="1" dirty="0" err="1"/>
                  <a:t>p</a:t>
                </a:r>
                <a:r>
                  <a:rPr lang="en-US" altLang="ko-KR" b="1" baseline="-25000" dirty="0" err="1"/>
                  <a:t>z</a:t>
                </a:r>
                <a:r>
                  <a:rPr lang="en-US" altLang="ko-KR" b="1" dirty="0"/>
                  <a:t>) ?</a:t>
                </a:r>
              </a:p>
              <a:p>
                <a:pPr marL="342882" indent="-34288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Varying the booster cavity phase can adjust </a:t>
                </a:r>
                <a:r>
                  <a:rPr lang="en-US" altLang="ko-KR" b="1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altLang="ko-KR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ko-KR" b="1" dirty="0"/>
                  <a:t>.</a:t>
                </a:r>
              </a:p>
              <a:p>
                <a:pPr marL="342882" indent="-34288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b="1" dirty="0"/>
              </a:p>
              <a:p>
                <a:pPr marL="342882" indent="-34288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b="1" dirty="0"/>
              </a:p>
              <a:p>
                <a:pPr>
                  <a:lnSpc>
                    <a:spcPct val="150000"/>
                  </a:lnSpc>
                </a:pPr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ko-KR" sz="20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𝑏𝑜𝑜</m:t>
                          </m:r>
                        </m:sub>
                      </m:sSub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altLang="ko-KR" sz="20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000" b="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ko-KR" sz="2000" b="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000" b="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beam</m:t>
                          </m:r>
                        </m:sub>
                      </m:sSub>
                    </m:oMath>
                  </m:oMathPara>
                </a14:m>
                <a:endParaRPr lang="en-US" altLang="ko-KR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5961F-AB14-AC0D-EC66-070CDB2D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6" y="645901"/>
                <a:ext cx="11859688" cy="5856540"/>
              </a:xfrm>
              <a:prstGeom prst="rect">
                <a:avLst/>
              </a:prstGeom>
              <a:blipFill>
                <a:blip r:embed="rId2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E3385F3F-DE5D-579F-CADE-4012CEAE2E9C}"/>
              </a:ext>
            </a:extLst>
          </p:cNvPr>
          <p:cNvGrpSpPr/>
          <p:nvPr/>
        </p:nvGrpSpPr>
        <p:grpSpPr>
          <a:xfrm>
            <a:off x="2692917" y="4281579"/>
            <a:ext cx="7328907" cy="1478208"/>
            <a:chOff x="2481072" y="1896441"/>
            <a:chExt cx="8020303" cy="1617659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416C338-91E1-A725-192C-796180665C53}"/>
                </a:ext>
              </a:extLst>
            </p:cNvPr>
            <p:cNvGrpSpPr/>
            <p:nvPr/>
          </p:nvGrpSpPr>
          <p:grpSpPr>
            <a:xfrm>
              <a:off x="2481072" y="1896441"/>
              <a:ext cx="5161027" cy="1617659"/>
              <a:chOff x="400511" y="1458677"/>
              <a:chExt cx="5161027" cy="1617658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117D4097-0640-D948-8FBF-B6B7439B724E}"/>
                  </a:ext>
                </a:extLst>
              </p:cNvPr>
              <p:cNvGrpSpPr/>
              <p:nvPr/>
            </p:nvGrpSpPr>
            <p:grpSpPr>
              <a:xfrm>
                <a:off x="400511" y="1458677"/>
                <a:ext cx="5161027" cy="1617658"/>
                <a:chOff x="400511" y="1319273"/>
                <a:chExt cx="5161027" cy="1617658"/>
              </a:xfrm>
            </p:grpSpPr>
            <p:pic>
              <p:nvPicPr>
                <p:cNvPr id="8" name="그림 7">
                  <a:extLst>
                    <a:ext uri="{FF2B5EF4-FFF2-40B4-BE49-F238E27FC236}">
                      <a16:creationId xmlns:a16="http://schemas.microsoft.com/office/drawing/2014/main" id="{340BA59F-5707-7433-80C5-74D7C793B2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0511" y="1445895"/>
                  <a:ext cx="2795260" cy="1364414"/>
                </a:xfrm>
                <a:prstGeom prst="rect">
                  <a:avLst/>
                </a:prstGeom>
              </p:spPr>
            </p:pic>
            <p:pic>
              <p:nvPicPr>
                <p:cNvPr id="11" name="그림 10">
                  <a:extLst>
                    <a:ext uri="{FF2B5EF4-FFF2-40B4-BE49-F238E27FC236}">
                      <a16:creationId xmlns:a16="http://schemas.microsoft.com/office/drawing/2014/main" id="{433BC59F-189B-F4E4-A8BB-F446AFB411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89063" y="1319273"/>
                  <a:ext cx="2172475" cy="1617658"/>
                </a:xfrm>
                <a:prstGeom prst="rect">
                  <a:avLst/>
                </a:prstGeom>
              </p:spPr>
            </p:pic>
          </p:grp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4451E074-7279-1CFF-E349-35E55091A235}"/>
                  </a:ext>
                </a:extLst>
              </p:cNvPr>
              <p:cNvSpPr/>
              <p:nvPr/>
            </p:nvSpPr>
            <p:spPr>
              <a:xfrm>
                <a:off x="4368800" y="2267506"/>
                <a:ext cx="219456" cy="20747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2A6D7E36-A34E-88E9-9B10-4AF8F1F28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5391" y="2047211"/>
              <a:ext cx="2665984" cy="1316118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7D374C2-5131-CFAE-EAF6-308AFA95EB78}"/>
              </a:ext>
            </a:extLst>
          </p:cNvPr>
          <p:cNvGrpSpPr/>
          <p:nvPr/>
        </p:nvGrpSpPr>
        <p:grpSpPr>
          <a:xfrm>
            <a:off x="637874" y="631811"/>
            <a:ext cx="9529780" cy="2919307"/>
            <a:chOff x="2114550" y="3035466"/>
            <a:chExt cx="8865608" cy="2715848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60DBC067-A50F-93D2-AC2A-78747FD3BB6F}"/>
                </a:ext>
              </a:extLst>
            </p:cNvPr>
            <p:cNvGrpSpPr/>
            <p:nvPr/>
          </p:nvGrpSpPr>
          <p:grpSpPr>
            <a:xfrm>
              <a:off x="2142313" y="3035466"/>
              <a:ext cx="8837845" cy="2715848"/>
              <a:chOff x="199213" y="4127666"/>
              <a:chExt cx="8837845" cy="2715848"/>
            </a:xfrm>
          </p:grpSpPr>
          <p:pic>
            <p:nvPicPr>
              <p:cNvPr id="44" name="Picture 1">
                <a:extLst>
                  <a:ext uri="{FF2B5EF4-FFF2-40B4-BE49-F238E27FC236}">
                    <a16:creationId xmlns:a16="http://schemas.microsoft.com/office/drawing/2014/main" id="{40C9AE52-8111-EE27-DE20-665FFC83C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-567" b="1"/>
              <a:stretch/>
            </p:blipFill>
            <p:spPr>
              <a:xfrm>
                <a:off x="199213" y="4127666"/>
                <a:ext cx="7678776" cy="2175000"/>
              </a:xfrm>
              <a:prstGeom prst="flowChartPunchedCard">
                <a:avLst/>
              </a:prstGeom>
              <a:noFill/>
              <a:ln>
                <a:noFill/>
              </a:ln>
              <a:effectLst/>
            </p:spPr>
          </p:pic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BF5794EF-A5E1-36C8-E6BD-3419975A21CD}"/>
                  </a:ext>
                </a:extLst>
              </p:cNvPr>
              <p:cNvGrpSpPr/>
              <p:nvPr/>
            </p:nvGrpSpPr>
            <p:grpSpPr>
              <a:xfrm>
                <a:off x="425060" y="4467606"/>
                <a:ext cx="8611998" cy="2375908"/>
                <a:chOff x="425060" y="4467606"/>
                <a:chExt cx="8611998" cy="2375908"/>
              </a:xfrm>
            </p:grpSpPr>
            <p:cxnSp>
              <p:nvCxnSpPr>
                <p:cNvPr id="46" name="직선 화살표 연결선 45">
                  <a:extLst>
                    <a:ext uri="{FF2B5EF4-FFF2-40B4-BE49-F238E27FC236}">
                      <a16:creationId xmlns:a16="http://schemas.microsoft.com/office/drawing/2014/main" id="{09CC189C-15EE-2FA1-6A76-C1CF8B2A5E75}"/>
                    </a:ext>
                  </a:extLst>
                </p:cNvPr>
                <p:cNvCxnSpPr/>
                <p:nvPr/>
              </p:nvCxnSpPr>
              <p:spPr>
                <a:xfrm flipV="1">
                  <a:off x="1581573" y="4834293"/>
                  <a:ext cx="0" cy="45324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67CE201-9ACD-FFBA-76FF-D1672FF49551}"/>
                    </a:ext>
                  </a:extLst>
                </p:cNvPr>
                <p:cNvSpPr txBox="1"/>
                <p:nvPr/>
              </p:nvSpPr>
              <p:spPr>
                <a:xfrm>
                  <a:off x="425060" y="4467606"/>
                  <a:ext cx="2318138" cy="35432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/>
                    <a:t>Reconstruction point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FDB2B89-AB06-5715-CB7A-2A6E5E621146}"/>
                    </a:ext>
                  </a:extLst>
                </p:cNvPr>
                <p:cNvSpPr txBox="1"/>
                <p:nvPr/>
              </p:nvSpPr>
              <p:spPr>
                <a:xfrm>
                  <a:off x="6718920" y="6489186"/>
                  <a:ext cx="2318138" cy="35432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/>
                    <a:t>Measurement point</a:t>
                  </a:r>
                </a:p>
              </p:txBody>
            </p:sp>
          </p:grpSp>
        </p:grp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A542663-3113-EF3E-A9B5-67B658B2C331}"/>
                </a:ext>
              </a:extLst>
            </p:cNvPr>
            <p:cNvSpPr/>
            <p:nvPr/>
          </p:nvSpPr>
          <p:spPr>
            <a:xfrm>
              <a:off x="2114550" y="3848100"/>
              <a:ext cx="2667000" cy="1289050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73A4009-3A9F-EAAC-C11D-E9B64C030413}"/>
              </a:ext>
            </a:extLst>
          </p:cNvPr>
          <p:cNvSpPr/>
          <p:nvPr/>
        </p:nvSpPr>
        <p:spPr>
          <a:xfrm>
            <a:off x="2145792" y="2007616"/>
            <a:ext cx="1358880" cy="532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id="{22ACA39A-585A-9FBC-51C0-D6D82B92A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27749"/>
              </p:ext>
            </p:extLst>
          </p:nvPr>
        </p:nvGraphicFramePr>
        <p:xfrm>
          <a:off x="9118827" y="706041"/>
          <a:ext cx="2914318" cy="2189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7159">
                  <a:extLst>
                    <a:ext uri="{9D8B030D-6E8A-4147-A177-3AD203B41FA5}">
                      <a16:colId xmlns:a16="http://schemas.microsoft.com/office/drawing/2014/main" val="1122859503"/>
                    </a:ext>
                  </a:extLst>
                </a:gridCol>
                <a:gridCol w="1457159">
                  <a:extLst>
                    <a:ext uri="{9D8B030D-6E8A-4147-A177-3AD203B41FA5}">
                      <a16:colId xmlns:a16="http://schemas.microsoft.com/office/drawing/2014/main" val="1714398999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Parameters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Specifications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21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Energy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70 MeV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9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Charge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200 </a:t>
                      </a:r>
                      <a:r>
                        <a:rPr lang="en-US" altLang="ko-KR" sz="1600" err="1"/>
                        <a:t>pC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83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# of particles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100,000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3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/>
                        <a:t>Space charge</a:t>
                      </a:r>
                      <a:endParaRPr lang="ko-KR" alt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/>
                        <a:t>OFF</a:t>
                      </a:r>
                      <a:endParaRPr lang="ko-KR" alt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1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Bunch length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1.2739 </a:t>
                      </a:r>
                      <a:r>
                        <a:rPr lang="en-US" altLang="ko-KR" sz="1600" err="1"/>
                        <a:t>ps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07974"/>
                  </a:ext>
                </a:extLst>
              </a:tr>
            </a:tbl>
          </a:graphicData>
        </a:graphic>
      </p:graphicFrame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D7ACA79B-0E81-1ECB-28EC-F23EAC7F7937}"/>
              </a:ext>
            </a:extLst>
          </p:cNvPr>
          <p:cNvCxnSpPr>
            <a:cxnSpLocks/>
          </p:cNvCxnSpPr>
          <p:nvPr/>
        </p:nvCxnSpPr>
        <p:spPr>
          <a:xfrm>
            <a:off x="8148035" y="2175897"/>
            <a:ext cx="0" cy="990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23C2B9-E7F4-CB4D-FBB0-E1F8E4DE969D}"/>
                  </a:ext>
                </a:extLst>
              </p:cNvPr>
              <p:cNvSpPr txBox="1"/>
              <p:nvPr/>
            </p:nvSpPr>
            <p:spPr>
              <a:xfrm>
                <a:off x="4581601" y="2759999"/>
                <a:ext cx="1085707" cy="52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ko-K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23C2B9-E7F4-CB4D-FBB0-E1F8E4DE9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01" y="2759999"/>
                <a:ext cx="1085707" cy="525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표 67">
            <a:extLst>
              <a:ext uri="{FF2B5EF4-FFF2-40B4-BE49-F238E27FC236}">
                <a16:creationId xmlns:a16="http://schemas.microsoft.com/office/drawing/2014/main" id="{DBE42D34-9C79-309A-2EE6-EC26B7368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43753"/>
              </p:ext>
            </p:extLst>
          </p:nvPr>
        </p:nvGraphicFramePr>
        <p:xfrm>
          <a:off x="7363913" y="3741867"/>
          <a:ext cx="4669232" cy="49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308">
                  <a:extLst>
                    <a:ext uri="{9D8B030D-6E8A-4147-A177-3AD203B41FA5}">
                      <a16:colId xmlns:a16="http://schemas.microsoft.com/office/drawing/2014/main" val="2545521145"/>
                    </a:ext>
                  </a:extLst>
                </a:gridCol>
                <a:gridCol w="1167308">
                  <a:extLst>
                    <a:ext uri="{9D8B030D-6E8A-4147-A177-3AD203B41FA5}">
                      <a16:colId xmlns:a16="http://schemas.microsoft.com/office/drawing/2014/main" val="73075666"/>
                    </a:ext>
                  </a:extLst>
                </a:gridCol>
                <a:gridCol w="1167308">
                  <a:extLst>
                    <a:ext uri="{9D8B030D-6E8A-4147-A177-3AD203B41FA5}">
                      <a16:colId xmlns:a16="http://schemas.microsoft.com/office/drawing/2014/main" val="1533972791"/>
                    </a:ext>
                  </a:extLst>
                </a:gridCol>
                <a:gridCol w="1167308">
                  <a:extLst>
                    <a:ext uri="{9D8B030D-6E8A-4147-A177-3AD203B41FA5}">
                      <a16:colId xmlns:a16="http://schemas.microsoft.com/office/drawing/2014/main" val="1635270515"/>
                    </a:ext>
                  </a:extLst>
                </a:gridCol>
              </a:tblGrid>
              <a:tr h="249465">
                <a:tc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marL="76758" marR="76758" marT="38379" marB="3837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/>
                        <a:t>Phase range [deg]</a:t>
                      </a:r>
                      <a:endParaRPr lang="ko-KR" altLang="en-US" sz="1100"/>
                    </a:p>
                  </a:txBody>
                  <a:tcPr marL="76758" marR="76758" marT="38379" marB="3837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/>
                        <a:t>Increment [deg]</a:t>
                      </a:r>
                      <a:endParaRPr lang="ko-KR" altLang="en-US" sz="1100"/>
                    </a:p>
                  </a:txBody>
                  <a:tcPr marL="76758" marR="76758" marT="38379" marB="3837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# of data</a:t>
                      </a:r>
                      <a:endParaRPr lang="ko-KR" altLang="en-US" sz="1100" dirty="0"/>
                    </a:p>
                  </a:txBody>
                  <a:tcPr marL="76758" marR="76758" marT="38379" marB="38379"/>
                </a:tc>
                <a:extLst>
                  <a:ext uri="{0D108BD9-81ED-4DB2-BD59-A6C34878D82A}">
                    <a16:rowId xmlns:a16="http://schemas.microsoft.com/office/drawing/2014/main" val="2878110884"/>
                  </a:ext>
                </a:extLst>
              </a:tr>
              <a:tr h="2494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/>
                        <a:t>Booster phase Φ</a:t>
                      </a:r>
                      <a:endParaRPr lang="ko-KR" altLang="en-US" sz="1100"/>
                    </a:p>
                  </a:txBody>
                  <a:tcPr marL="76758" marR="76758" marT="38379" marB="3837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225 - 241</a:t>
                      </a:r>
                      <a:endParaRPr lang="ko-KR" altLang="en-US" sz="1100"/>
                    </a:p>
                  </a:txBody>
                  <a:tcPr marL="76758" marR="76758" marT="38379" marB="3837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0.1</a:t>
                      </a:r>
                      <a:endParaRPr lang="ko-KR" altLang="en-US" sz="1100"/>
                    </a:p>
                  </a:txBody>
                  <a:tcPr marL="76758" marR="76758" marT="38379" marB="3837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161</a:t>
                      </a:r>
                      <a:endParaRPr lang="ko-KR" altLang="en-US" sz="1100" dirty="0"/>
                    </a:p>
                  </a:txBody>
                  <a:tcPr marL="76758" marR="76758" marT="38379" marB="38379"/>
                </a:tc>
                <a:extLst>
                  <a:ext uri="{0D108BD9-81ED-4DB2-BD59-A6C34878D82A}">
                    <a16:rowId xmlns:a16="http://schemas.microsoft.com/office/drawing/2014/main" val="2880521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82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098CD-17E1-F359-B298-A02977A14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E262B5E-EF37-23EC-61CF-70D6088D2F0C}"/>
              </a:ext>
            </a:extLst>
          </p:cNvPr>
          <p:cNvSpPr txBox="1"/>
          <p:nvPr/>
        </p:nvSpPr>
        <p:spPr>
          <a:xfrm>
            <a:off x="136900" y="3412322"/>
            <a:ext cx="5942844" cy="365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ko-KR"/>
              <a:t>Compare equation vs simulation (obtained &lt; 1 % error)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/>
          </a:p>
          <a:p>
            <a:endParaRPr lang="en-US" altLang="ko-KR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6886C9-3582-ED72-1B58-2FF9E890DF2F}"/>
                  </a:ext>
                </a:extLst>
              </p:cNvPr>
              <p:cNvSpPr txBox="1"/>
              <p:nvPr/>
            </p:nvSpPr>
            <p:spPr>
              <a:xfrm>
                <a:off x="136899" y="911429"/>
                <a:ext cx="657299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ko-KR" dirty="0"/>
                  <a:t>Find the gun phase at the maximum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/>
                  <a:t> point (MMMG phase).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endParaRPr lang="en-US" altLang="ko-K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ko-KR" alt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6886C9-3582-ED72-1B58-2FF9E890D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9" y="911429"/>
                <a:ext cx="6572993" cy="2400657"/>
              </a:xfrm>
              <a:prstGeom prst="rect">
                <a:avLst/>
              </a:prstGeom>
              <a:blipFill>
                <a:blip r:embed="rId2"/>
                <a:stretch>
                  <a:fillRect l="-834" t="-1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EF78C828-7BE0-3B77-BC5E-8E8FC644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>
            <a:normAutofit/>
          </a:bodyPr>
          <a:lstStyle/>
          <a:p>
            <a:r>
              <a:rPr lang="en-US" altLang="ko-KR" b="1"/>
              <a:t>Model vs Simulation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DD98E6-3934-B187-74CE-5BC12CE6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29" name="날짜 개체 틀 28">
            <a:extLst>
              <a:ext uri="{FF2B5EF4-FFF2-40B4-BE49-F238E27FC236}">
                <a16:creationId xmlns:a16="http://schemas.microsoft.com/office/drawing/2014/main" id="{6A12006C-3FCD-E0B1-F1AB-8A4215C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E8EA04F9-C643-DC20-7902-11EB5123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3558067-7AF7-FF91-1A22-910ACD49BD20}"/>
              </a:ext>
            </a:extLst>
          </p:cNvPr>
          <p:cNvGrpSpPr/>
          <p:nvPr/>
        </p:nvGrpSpPr>
        <p:grpSpPr>
          <a:xfrm>
            <a:off x="425778" y="3916972"/>
            <a:ext cx="5153394" cy="2000406"/>
            <a:chOff x="478021" y="1600900"/>
            <a:chExt cx="5617979" cy="2180744"/>
          </a:xfrm>
        </p:grpSpPr>
        <p:pic>
          <p:nvPicPr>
            <p:cNvPr id="20" name="그림 19" descr="텍스트, 스크린샷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1162828-EED5-5FC9-B3CC-BE12D1CBD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685" y="1600900"/>
              <a:ext cx="2718315" cy="2180744"/>
            </a:xfrm>
            <a:prstGeom prst="rect">
              <a:avLst/>
            </a:prstGeom>
          </p:spPr>
        </p:pic>
        <p:pic>
          <p:nvPicPr>
            <p:cNvPr id="25" name="그림 24" descr="텍스트, 라인, 그래프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0D8FD03-EEE0-634B-EE9C-6CFE4A2A3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21" y="1600900"/>
              <a:ext cx="2718315" cy="2180744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BE4E2D9-19BE-2266-E5C9-F86400D4B25F}"/>
              </a:ext>
            </a:extLst>
          </p:cNvPr>
          <p:cNvGrpSpPr/>
          <p:nvPr/>
        </p:nvGrpSpPr>
        <p:grpSpPr>
          <a:xfrm>
            <a:off x="1996680" y="1446804"/>
            <a:ext cx="2223284" cy="1843327"/>
            <a:chOff x="1680305" y="1596782"/>
            <a:chExt cx="2638604" cy="2187670"/>
          </a:xfrm>
        </p:grpSpPr>
        <p:pic>
          <p:nvPicPr>
            <p:cNvPr id="33" name="그림 32" descr="텍스트, 라인, 도표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2B9F4A9-52AF-35A7-FC74-18E078D6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305" y="1596782"/>
              <a:ext cx="2638604" cy="2187670"/>
            </a:xfrm>
            <a:prstGeom prst="rect">
              <a:avLst/>
            </a:prstGeom>
          </p:spPr>
        </p:pic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5FBBCBD3-C512-90E4-6DFB-A7B93A49D3FF}"/>
                </a:ext>
              </a:extLst>
            </p:cNvPr>
            <p:cNvSpPr/>
            <p:nvPr/>
          </p:nvSpPr>
          <p:spPr>
            <a:xfrm>
              <a:off x="2713127" y="1636079"/>
              <a:ext cx="123013" cy="1230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 descr="텍스트, 라인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7E69C9-B976-7B6C-8DEE-FFF0FB941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85" y="3916972"/>
            <a:ext cx="2838048" cy="2313394"/>
          </a:xfrm>
          <a:prstGeom prst="rect">
            <a:avLst/>
          </a:prstGeom>
        </p:spPr>
      </p:pic>
      <p:grpSp>
        <p:nvGrpSpPr>
          <p:cNvPr id="62" name="그룹 61">
            <a:extLst>
              <a:ext uri="{FF2B5EF4-FFF2-40B4-BE49-F238E27FC236}">
                <a16:creationId xmlns:a16="http://schemas.microsoft.com/office/drawing/2014/main" id="{FABE8304-743B-E611-F117-12B9376EEDFE}"/>
              </a:ext>
            </a:extLst>
          </p:cNvPr>
          <p:cNvGrpSpPr/>
          <p:nvPr/>
        </p:nvGrpSpPr>
        <p:grpSpPr>
          <a:xfrm>
            <a:off x="4441952" y="4917175"/>
            <a:ext cx="5718048" cy="735849"/>
            <a:chOff x="4441952" y="4917175"/>
            <a:chExt cx="5718048" cy="735849"/>
          </a:xfrm>
        </p:grpSpPr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C9251EAD-D2AD-4FB4-28D4-FFF09A6FF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952" y="4970898"/>
              <a:ext cx="3580384" cy="682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B4A31284-2D2F-ED04-3803-A8174D09BE11}"/>
                </a:ext>
              </a:extLst>
            </p:cNvPr>
            <p:cNvCxnSpPr/>
            <p:nvPr/>
          </p:nvCxnSpPr>
          <p:spPr>
            <a:xfrm>
              <a:off x="8058912" y="4917175"/>
              <a:ext cx="2101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06BD0A8E-E1CF-5170-F7DA-9EDDE1884BF5}"/>
              </a:ext>
            </a:extLst>
          </p:cNvPr>
          <p:cNvGrpSpPr/>
          <p:nvPr/>
        </p:nvGrpSpPr>
        <p:grpSpPr>
          <a:xfrm>
            <a:off x="5453888" y="4021428"/>
            <a:ext cx="4523232" cy="1798220"/>
            <a:chOff x="5453888" y="4021428"/>
            <a:chExt cx="4523232" cy="1798220"/>
          </a:xfrm>
        </p:grpSpPr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41F9B86F-77D1-CC39-72E3-8E42F157E017}"/>
                </a:ext>
              </a:extLst>
            </p:cNvPr>
            <p:cNvCxnSpPr>
              <a:cxnSpLocks/>
            </p:cNvCxnSpPr>
            <p:nvPr/>
          </p:nvCxnSpPr>
          <p:spPr>
            <a:xfrm>
              <a:off x="5453888" y="4132358"/>
              <a:ext cx="4295648" cy="182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6573204-922F-5ACB-A5CA-1AEECA103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960" y="4021428"/>
              <a:ext cx="1788160" cy="1798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3A3A626-1C29-A7B7-B02C-D68717C7001B}"/>
                  </a:ext>
                </a:extLst>
              </p:cNvPr>
              <p:cNvSpPr txBox="1"/>
              <p:nvPr/>
            </p:nvSpPr>
            <p:spPr>
              <a:xfrm>
                <a:off x="7316657" y="3430373"/>
                <a:ext cx="3451486" cy="40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/>
                  <a:t>We can know </a:t>
                </a:r>
                <a:r>
                  <a:rPr lang="en-US" altLang="ko-KR" b="1"/>
                  <a:t>the slope S </a:t>
                </a:r>
                <a:r>
                  <a:rPr lang="en-US" altLang="ko-KR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ko-KR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3A3A626-1C29-A7B7-B02C-D68717C7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57" y="3430373"/>
                <a:ext cx="3451486" cy="406650"/>
              </a:xfrm>
              <a:prstGeom prst="rect">
                <a:avLst/>
              </a:prstGeom>
              <a:blipFill>
                <a:blip r:embed="rId7"/>
                <a:stretch>
                  <a:fillRect l="-1413" t="-757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1A1D6C29-FF9C-3F59-0710-92C56D9CB7A9}"/>
              </a:ext>
            </a:extLst>
          </p:cNvPr>
          <p:cNvGrpSpPr/>
          <p:nvPr/>
        </p:nvGrpSpPr>
        <p:grpSpPr>
          <a:xfrm>
            <a:off x="7594078" y="248396"/>
            <a:ext cx="2896643" cy="1630069"/>
            <a:chOff x="3709484" y="970265"/>
            <a:chExt cx="2896643" cy="1630069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292647BB-E26C-F935-0D9E-9AFF0DEBF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9882" r="65268"/>
            <a:stretch>
              <a:fillRect/>
            </a:stretch>
          </p:blipFill>
          <p:spPr>
            <a:xfrm>
              <a:off x="3739327" y="970265"/>
              <a:ext cx="2866800" cy="1630069"/>
            </a:xfrm>
            <a:prstGeom prst="flowChartPunchedCard">
              <a:avLst/>
            </a:prstGeom>
            <a:noFill/>
            <a:ln>
              <a:noFill/>
            </a:ln>
            <a:effectLst/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87D99D8-98C2-8E08-B248-7D58278BD512}"/>
                </a:ext>
              </a:extLst>
            </p:cNvPr>
            <p:cNvSpPr/>
            <p:nvPr/>
          </p:nvSpPr>
          <p:spPr>
            <a:xfrm>
              <a:off x="3709484" y="1135906"/>
              <a:ext cx="2866800" cy="1385620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0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0020-32C3-513F-61FE-E50A874A4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D816C-6D9D-CB50-FA04-9DABC8A6B744}"/>
                  </a:ext>
                </a:extLst>
              </p:cNvPr>
              <p:cNvSpPr txBox="1"/>
              <p:nvPr/>
            </p:nvSpPr>
            <p:spPr>
              <a:xfrm>
                <a:off x="136899" y="783041"/>
                <a:ext cx="8016501" cy="483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dirty="0"/>
                  <a:t>Investigation both slope S and bunch length.</a:t>
                </a:r>
                <a:endParaRPr lang="en-US" altLang="ko-KR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𝑏𝑜𝑜</m:t>
                          </m:r>
                        </m:sub>
                      </m:sSub>
                      <m:r>
                        <a:rPr lang="en-US" altLang="ko-KR" sz="18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18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ko-KR" sz="18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 b="0" i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>
                              <a:latin typeface="Cambria Math" panose="02040503050406030204" pitchFamily="18" charset="0"/>
                            </a:rPr>
                            <m:t>beam</m:t>
                          </m:r>
                        </m:sub>
                      </m:sSub>
                    </m:oMath>
                  </m:oMathPara>
                </a14:m>
                <a:endParaRPr lang="en-US" altLang="ko-KR" sz="1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 b="0" i="1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beam</m:t>
                          </m:r>
                        </m:sub>
                      </m:sSub>
                      <m:r>
                        <a:rPr lang="en-US" altLang="ko-KR" sz="18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1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r>
                            <a:rPr lang="en-US" altLang="ko-KR" sz="18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800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b="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r>
                            <a:rPr lang="en-US" altLang="ko-KR" sz="1800" b="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1800" b="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18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D816C-6D9D-CB50-FA04-9DABC8A6B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9" y="783041"/>
                <a:ext cx="8016501" cy="4834337"/>
              </a:xfrm>
              <a:prstGeom prst="rect">
                <a:avLst/>
              </a:prstGeom>
              <a:blipFill>
                <a:blip r:embed="rId2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128C04B7-21FA-3183-0B3F-0EC94EE8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>
            <a:normAutofit/>
          </a:bodyPr>
          <a:lstStyle/>
          <a:p>
            <a:r>
              <a:rPr lang="en-US" altLang="ko-KR" b="1"/>
              <a:t>Model vs Simulation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0EFD7E-54CC-352E-C7F8-E1E967B4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29" name="날짜 개체 틀 28">
            <a:extLst>
              <a:ext uri="{FF2B5EF4-FFF2-40B4-BE49-F238E27FC236}">
                <a16:creationId xmlns:a16="http://schemas.microsoft.com/office/drawing/2014/main" id="{F2809824-507E-0AA5-4A18-6C008E45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ABF0E214-3C04-9602-169F-9D5C49FB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654AAB8-53E1-BE50-1DD5-F014E93F7C6A}"/>
              </a:ext>
            </a:extLst>
          </p:cNvPr>
          <p:cNvGrpSpPr/>
          <p:nvPr/>
        </p:nvGrpSpPr>
        <p:grpSpPr>
          <a:xfrm>
            <a:off x="2473183" y="2866354"/>
            <a:ext cx="3191018" cy="2452805"/>
            <a:chOff x="6479361" y="-18469"/>
            <a:chExt cx="3191018" cy="2452805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AECFA13-D4BB-385A-9DF4-C242A834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9181"/>
            <a:stretch>
              <a:fillRect/>
            </a:stretch>
          </p:blipFill>
          <p:spPr>
            <a:xfrm>
              <a:off x="6479361" y="545147"/>
              <a:ext cx="2457376" cy="1889189"/>
            </a:xfrm>
            <a:prstGeom prst="rect">
              <a:avLst/>
            </a:prstGeom>
          </p:spPr>
        </p:pic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DA4E852B-8CA3-EADC-8412-749065ABA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6288" y="333248"/>
              <a:ext cx="2080768" cy="21010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4E4D5EF-9FB9-8B1A-1467-7D3834914D07}"/>
                    </a:ext>
                  </a:extLst>
                </p:cNvPr>
                <p:cNvSpPr txBox="1"/>
                <p:nvPr/>
              </p:nvSpPr>
              <p:spPr>
                <a:xfrm>
                  <a:off x="8240516" y="-18469"/>
                  <a:ext cx="655580" cy="563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altLang="ko-KR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4E4D5EF-9FB9-8B1A-1467-7D3834914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516" y="-18469"/>
                  <a:ext cx="655580" cy="5636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51F2581-5D44-949E-C895-BB7EAC5F676C}"/>
                </a:ext>
              </a:extLst>
            </p:cNvPr>
            <p:cNvCxnSpPr>
              <a:cxnSpLocks/>
            </p:cNvCxnSpPr>
            <p:nvPr/>
          </p:nvCxnSpPr>
          <p:spPr>
            <a:xfrm>
              <a:off x="6541009" y="1469136"/>
              <a:ext cx="264769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B51761-6CD0-02C1-F339-771FD9348EA6}"/>
                    </a:ext>
                  </a:extLst>
                </p:cNvPr>
                <p:cNvSpPr txBox="1"/>
                <p:nvPr/>
              </p:nvSpPr>
              <p:spPr>
                <a:xfrm>
                  <a:off x="9014799" y="910223"/>
                  <a:ext cx="655580" cy="579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altLang="ko-KR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B51761-6CD0-02C1-F339-771FD9348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4799" y="910223"/>
                  <a:ext cx="655580" cy="5795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34B7449-3C7F-E2CE-AC3D-7D79629AE0CA}"/>
                    </a:ext>
                  </a:extLst>
                </p:cNvPr>
                <p:cNvSpPr txBox="1"/>
                <p:nvPr/>
              </p:nvSpPr>
              <p:spPr>
                <a:xfrm>
                  <a:off x="7916672" y="1014285"/>
                  <a:ext cx="655580" cy="525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altLang="ko-KR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34B7449-3C7F-E2CE-AC3D-7D79629A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672" y="1014285"/>
                  <a:ext cx="655580" cy="5251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401BC56F-B685-04EE-1EE8-82068548E285}"/>
                </a:ext>
              </a:extLst>
            </p:cNvPr>
            <p:cNvSpPr/>
            <p:nvPr/>
          </p:nvSpPr>
          <p:spPr>
            <a:xfrm>
              <a:off x="7837138" y="1300765"/>
              <a:ext cx="333248" cy="37795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39C6CCF-142D-7A80-5916-B8D9BBBE0D6D}"/>
              </a:ext>
            </a:extLst>
          </p:cNvPr>
          <p:cNvGrpSpPr/>
          <p:nvPr/>
        </p:nvGrpSpPr>
        <p:grpSpPr>
          <a:xfrm>
            <a:off x="7515620" y="298662"/>
            <a:ext cx="4038600" cy="2567692"/>
            <a:chOff x="8153400" y="4560843"/>
            <a:chExt cx="3738882" cy="2236770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383E7C8-8C13-7D13-47A5-FD89CE096EC8}"/>
                </a:ext>
              </a:extLst>
            </p:cNvPr>
            <p:cNvGrpSpPr/>
            <p:nvPr/>
          </p:nvGrpSpPr>
          <p:grpSpPr>
            <a:xfrm>
              <a:off x="8153400" y="4560843"/>
              <a:ext cx="3738882" cy="2236770"/>
              <a:chOff x="7964935" y="47963"/>
              <a:chExt cx="3480213" cy="20820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A3F7201-852F-8B46-CB12-D0169A700A3F}"/>
                      </a:ext>
                    </a:extLst>
                  </p:cNvPr>
                  <p:cNvSpPr txBox="1"/>
                  <p:nvPr/>
                </p:nvSpPr>
                <p:spPr>
                  <a:xfrm>
                    <a:off x="7964935" y="1608464"/>
                    <a:ext cx="3480213" cy="521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func>
                                    <m:funcPr>
                                      <m:ctrlPr>
                                        <a:rPr lang="en-US" altLang="ko-KR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 b="0" i="0" dirty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ko-KR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0.02 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𝑟𝑎𝑑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=1.15 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𝑑𝑒𝑔</m:t>
                          </m:r>
                        </m:oMath>
                      </m:oMathPara>
                    </a14:m>
                    <a:endParaRPr lang="en-US" altLang="ko-KR" sz="160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A3F7201-852F-8B46-CB12-D0169A700A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4935" y="1608464"/>
                    <a:ext cx="3480213" cy="5215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6" name="그림 25" descr="텍스트, 도표, 그래프, 라인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D96FCFF-E17C-537E-D072-C53F1551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1857" y="47963"/>
                <a:ext cx="2002599" cy="160656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4CF528B-B273-E404-3FA2-6C785F253817}"/>
                    </a:ext>
                  </a:extLst>
                </p:cNvPr>
                <p:cNvSpPr txBox="1"/>
                <p:nvPr/>
              </p:nvSpPr>
              <p:spPr>
                <a:xfrm>
                  <a:off x="9171792" y="4782358"/>
                  <a:ext cx="1073552" cy="495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ko-KR" sz="2400" b="1" i="1" dirty="0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1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4CF528B-B273-E404-3FA2-6C785F253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1792" y="4782358"/>
                  <a:ext cx="1073552" cy="4950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A57067B4-DB67-1759-B627-0942E2B1ED01}"/>
              </a:ext>
            </a:extLst>
          </p:cNvPr>
          <p:cNvGrpSpPr/>
          <p:nvPr/>
        </p:nvGrpSpPr>
        <p:grpSpPr>
          <a:xfrm>
            <a:off x="5970943" y="3036441"/>
            <a:ext cx="4138926" cy="3065316"/>
            <a:chOff x="4345343" y="2510087"/>
            <a:chExt cx="4138926" cy="3065316"/>
          </a:xfrm>
        </p:grpSpPr>
        <p:graphicFrame>
          <p:nvGraphicFramePr>
            <p:cNvPr id="34" name="차트 33">
              <a:extLst>
                <a:ext uri="{FF2B5EF4-FFF2-40B4-BE49-F238E27FC236}">
                  <a16:creationId xmlns:a16="http://schemas.microsoft.com/office/drawing/2014/main" id="{97A0AC04-4925-A827-F6E9-68A224013D9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32516111"/>
                </p:ext>
              </p:extLst>
            </p:nvPr>
          </p:nvGraphicFramePr>
          <p:xfrm>
            <a:off x="4345343" y="2510087"/>
            <a:ext cx="4138926" cy="2483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ED8C85-70D0-D2DB-B119-19539FA973C9}"/>
                </a:ext>
              </a:extLst>
            </p:cNvPr>
            <p:cNvSpPr txBox="1"/>
            <p:nvPr/>
          </p:nvSpPr>
          <p:spPr>
            <a:xfrm>
              <a:off x="4669536" y="4867517"/>
              <a:ext cx="275945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000"/>
                <a:t>RMSE = 0.132 MeV/c/rad</a:t>
              </a:r>
            </a:p>
            <a:p>
              <a:pPr algn="just"/>
              <a:r>
                <a:rPr lang="en-US" altLang="ko-KR" sz="2000"/>
                <a:t>MAPE = 2.94 %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9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AB118-879E-C91A-4C43-9BB09F52E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B9D259-EF8E-70FB-42D0-916C1E3A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/>
          <a:lstStyle/>
          <a:p>
            <a:r>
              <a:rPr lang="en-US" altLang="ko-KR" b="1"/>
              <a:t>Model vs simulation</a:t>
            </a:r>
            <a:endParaRPr lang="ko-KR" altLang="en-US" b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FBCCF2-820C-BD92-C57E-2A2E4D9E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3D2CE-DBD9-49B2-D04B-97F84C24B9EC}"/>
                  </a:ext>
                </a:extLst>
              </p:cNvPr>
              <p:cNvSpPr txBox="1"/>
              <p:nvPr/>
            </p:nvSpPr>
            <p:spPr>
              <a:xfrm>
                <a:off x="356636" y="1050214"/>
                <a:ext cx="7586960" cy="455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/>
                  <a:t>Now, we can analysis phase advance</a:t>
                </a:r>
                <a:endParaRPr lang="en-US" altLang="ko-KR" sz="2000" i="1">
                  <a:latin typeface="Cambria Math" panose="02040503050406030204" pitchFamily="18" charset="0"/>
                </a:endParaRPr>
              </a:p>
              <a:p>
                <a:endParaRPr lang="en-US" altLang="ko-KR" sz="2000" b="1"/>
              </a:p>
              <a:p>
                <a:r>
                  <a:rPr lang="en-US" altLang="ko-KR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i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i="1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ko-KR" sz="2000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endParaRPr lang="en-US" altLang="ko-KR" sz="2000" b="1"/>
              </a:p>
              <a:p>
                <a:pPr marL="342882" indent="-342882">
                  <a:buFont typeface="Arial" panose="020B0604020202020204" pitchFamily="34" charset="0"/>
                  <a:buChar char="•"/>
                </a:pPr>
                <a:r>
                  <a:rPr lang="en-US" altLang="ko-KR" sz="1800" b="1"/>
                  <a:t>Complete preparing </a:t>
                </a:r>
                <a:r>
                  <a:rPr lang="en-US" altLang="ko-KR" sz="1800" b="1" u="sng"/>
                  <a:t>phase space angle data </a:t>
                </a:r>
                <a:r>
                  <a:rPr lang="en-US" altLang="ko-KR" sz="1800" b="1"/>
                  <a:t>w.r.t booster phase.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3D2CE-DBD9-49B2-D04B-97F84C24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6" y="1050214"/>
                <a:ext cx="7586960" cy="4554132"/>
              </a:xfrm>
              <a:prstGeom prst="rect">
                <a:avLst/>
              </a:prstGeom>
              <a:blipFill>
                <a:blip r:embed="rId2"/>
                <a:stretch>
                  <a:fillRect l="-884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FB865605-9B69-4D40-928C-6C0BC9C7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06107B9E-DF69-24C2-B0C1-BD0651DC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2ABD452-506A-559F-CA2A-79DD0395DE15}"/>
              </a:ext>
            </a:extLst>
          </p:cNvPr>
          <p:cNvGrpSpPr/>
          <p:nvPr/>
        </p:nvGrpSpPr>
        <p:grpSpPr>
          <a:xfrm>
            <a:off x="2991646" y="2479701"/>
            <a:ext cx="6457157" cy="2578888"/>
            <a:chOff x="810022" y="3013147"/>
            <a:chExt cx="6457157" cy="257888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1D70B593-EF30-666B-FCCF-E3EAFA80FF06}"/>
                </a:ext>
              </a:extLst>
            </p:cNvPr>
            <p:cNvGrpSpPr/>
            <p:nvPr/>
          </p:nvGrpSpPr>
          <p:grpSpPr>
            <a:xfrm>
              <a:off x="810022" y="3013147"/>
              <a:ext cx="6457157" cy="2578888"/>
              <a:chOff x="2377979" y="2048256"/>
              <a:chExt cx="6914361" cy="2761488"/>
            </a:xfrm>
          </p:grpSpPr>
          <p:pic>
            <p:nvPicPr>
              <p:cNvPr id="4" name="그림 3" descr="텍스트, 그래프, 라인, 도표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3534028-5132-5E02-974B-03D08097B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0124" y="2048256"/>
                <a:ext cx="3442216" cy="2761488"/>
              </a:xfrm>
              <a:prstGeom prst="rect">
                <a:avLst/>
              </a:prstGeom>
            </p:spPr>
          </p:pic>
          <p:pic>
            <p:nvPicPr>
              <p:cNvPr id="7" name="그림 6" descr="텍스트, 라인, 도표, 그래프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3AFDEEBB-B06E-1848-6145-59E4A5FCC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7979" y="2048256"/>
                <a:ext cx="3442216" cy="276148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52F67A-8477-7CCE-E788-CD05BB5A24C8}"/>
                    </a:ext>
                  </a:extLst>
                </p:cNvPr>
                <p:cNvSpPr txBox="1"/>
                <p:nvPr/>
              </p:nvSpPr>
              <p:spPr>
                <a:xfrm>
                  <a:off x="5233776" y="3303062"/>
                  <a:ext cx="1073552" cy="494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dirty="0" smtClean="0">
                            <a:latin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en-US" altLang="ko-KR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ko-KR" sz="2400" b="1" i="1" dirty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1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52F67A-8477-7CCE-E788-CD05BB5A2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3776" y="3303062"/>
                  <a:ext cx="1073552" cy="494751"/>
                </a:xfrm>
                <a:prstGeom prst="rect">
                  <a:avLst/>
                </a:prstGeom>
                <a:blipFill>
                  <a:blip r:embed="rId5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0350C25-B15A-3E82-39B4-816FD3472547}"/>
                    </a:ext>
                  </a:extLst>
                </p:cNvPr>
                <p:cNvSpPr txBox="1"/>
                <p:nvPr/>
              </p:nvSpPr>
              <p:spPr>
                <a:xfrm>
                  <a:off x="1291696" y="3303062"/>
                  <a:ext cx="10735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0" dirty="0" smtClean="0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en-US" altLang="ko-KR" sz="2400" b="1" i="0" dirty="0" smtClean="0">
                                <a:latin typeface="Cambria Math" panose="02040503050406030204" pitchFamily="18" charset="0"/>
                              </a:rPr>
                              <m:t>𝐛𝐞𝐚𝐦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1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0350C25-B15A-3E82-39B4-816FD3472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696" y="3303062"/>
                  <a:ext cx="107355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273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615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4A3B-26E0-F78B-3C44-A84EE8EAE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019572-C9C9-8A56-656E-BCC64658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/>
          <a:lstStyle/>
          <a:p>
            <a:r>
              <a:rPr lang="en-US" altLang="ko-KR" b="1"/>
              <a:t>Sinogram (angle data w.r.t momentum)</a:t>
            </a:r>
            <a:endParaRPr lang="ko-KR" altLang="en-US" b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9A30B7-8216-BBC6-82D2-23FD70C9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CF236-378D-26DD-C071-ED417751F8C5}"/>
              </a:ext>
            </a:extLst>
          </p:cNvPr>
          <p:cNvSpPr txBox="1"/>
          <p:nvPr/>
        </p:nvSpPr>
        <p:spPr>
          <a:xfrm>
            <a:off x="292435" y="741421"/>
            <a:ext cx="8419767" cy="12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/>
              <a:t>Only </a:t>
            </a:r>
            <a:r>
              <a:rPr lang="en-US" altLang="ko-KR" sz="2000" b="1" err="1"/>
              <a:t>p</a:t>
            </a:r>
            <a:r>
              <a:rPr lang="en-US" altLang="ko-KR" sz="2000" b="1" baseline="-25000" err="1"/>
              <a:t>z</a:t>
            </a:r>
            <a:r>
              <a:rPr lang="en-US" altLang="ko-KR" sz="2000" b="1"/>
              <a:t> distribution can be measured </a:t>
            </a:r>
            <a:r>
              <a:rPr lang="en-US" altLang="ko-KR" sz="2000"/>
              <a:t>from the beamline.</a:t>
            </a:r>
            <a:endParaRPr lang="en-US" altLang="ko-KR" sz="1400"/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X can be converted to</a:t>
            </a:r>
            <a:r>
              <a:rPr lang="ko-KR" altLang="en-US" sz="1600"/>
              <a:t> </a:t>
            </a:r>
            <a:r>
              <a:rPr lang="en-US" altLang="ko-KR" sz="1600" err="1"/>
              <a:t>p</a:t>
            </a:r>
            <a:r>
              <a:rPr lang="en-US" altLang="ko-KR" sz="1600" baseline="-25000" err="1"/>
              <a:t>z</a:t>
            </a:r>
            <a:r>
              <a:rPr lang="en-US" altLang="ko-KR" sz="1600"/>
              <a:t> using a dipole.</a:t>
            </a:r>
          </a:p>
          <a:p>
            <a:pPr marL="821758" lvl="1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err="1"/>
              <a:t>p</a:t>
            </a:r>
            <a:r>
              <a:rPr lang="en-US" altLang="ko-KR" sz="1600" baseline="-25000" err="1"/>
              <a:t>z</a:t>
            </a:r>
            <a:r>
              <a:rPr lang="en-US" altLang="ko-KR" sz="1600"/>
              <a:t> distribution in (</a:t>
            </a:r>
            <a:r>
              <a:rPr lang="en-US" altLang="ko-KR" sz="1600" err="1"/>
              <a:t>z,p</a:t>
            </a:r>
            <a:r>
              <a:rPr lang="en-US" altLang="ko-KR" sz="1600" baseline="-25000" err="1"/>
              <a:t>z</a:t>
            </a:r>
            <a:r>
              <a:rPr lang="en-US" altLang="ko-KR" sz="1600"/>
              <a:t>) = </a:t>
            </a:r>
            <a:r>
              <a:rPr lang="en-US" altLang="ko-KR" sz="1600" err="1"/>
              <a:t>p</a:t>
            </a:r>
            <a:r>
              <a:rPr lang="en-US" altLang="ko-KR" sz="1600" baseline="-25000" err="1"/>
              <a:t>z</a:t>
            </a:r>
            <a:r>
              <a:rPr lang="en-US" altLang="ko-KR" sz="1600"/>
              <a:t> distribution in (</a:t>
            </a:r>
            <a:r>
              <a:rPr lang="en-US" altLang="ko-KR" sz="1600" err="1"/>
              <a:t>p</a:t>
            </a:r>
            <a:r>
              <a:rPr lang="en-US" altLang="ko-KR" sz="1600" baseline="-25000" err="1"/>
              <a:t>z</a:t>
            </a:r>
            <a:r>
              <a:rPr lang="en-US" altLang="ko-KR" sz="1600" err="1"/>
              <a:t>,y</a:t>
            </a:r>
            <a:r>
              <a:rPr lang="en-US" altLang="ko-KR" sz="1600"/>
              <a:t>)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E61B338-1BB3-71E5-D8E3-90E36A68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7A6D82-DE3E-06CC-2A1F-66C84B7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DCE1732-5333-19FD-DD0D-49243E5335DB}"/>
              </a:ext>
            </a:extLst>
          </p:cNvPr>
          <p:cNvGrpSpPr/>
          <p:nvPr/>
        </p:nvGrpSpPr>
        <p:grpSpPr>
          <a:xfrm>
            <a:off x="1569553" y="2474651"/>
            <a:ext cx="9102511" cy="3806162"/>
            <a:chOff x="1663025" y="2724617"/>
            <a:chExt cx="9102511" cy="3806162"/>
          </a:xfrm>
        </p:grpSpPr>
        <p:pic>
          <p:nvPicPr>
            <p:cNvPr id="8" name="그림 7" descr="텍스트, 스크린샷, 그래프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484D37E-6C10-C6F5-19C9-B8E28103E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025" y="2974988"/>
              <a:ext cx="4114800" cy="3305421"/>
            </a:xfrm>
            <a:prstGeom prst="rect">
              <a:avLst/>
            </a:prstGeom>
          </p:spPr>
        </p:pic>
        <p:pic>
          <p:nvPicPr>
            <p:cNvPr id="10" name="그림 9" descr="텍스트, 스크린샷, 다채로움, 무지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A3913CC-F08B-93DB-45BC-0E0164997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474" y="2724617"/>
              <a:ext cx="3826062" cy="3806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02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C00D-31DB-2689-DB93-686213A33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F951319C-C459-6B16-11D9-A319E624FDBE}"/>
              </a:ext>
            </a:extLst>
          </p:cNvPr>
          <p:cNvSpPr/>
          <p:nvPr/>
        </p:nvSpPr>
        <p:spPr>
          <a:xfrm>
            <a:off x="4264530" y="3515572"/>
            <a:ext cx="3229493" cy="548093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D101D4F-CB96-A332-A2A1-225BEA88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7"/>
            <a:ext cx="10515600" cy="681037"/>
          </a:xfrm>
        </p:spPr>
        <p:txBody>
          <a:bodyPr/>
          <a:lstStyle/>
          <a:p>
            <a:r>
              <a:rPr lang="en-US" altLang="ko-KR" b="1"/>
              <a:t>Sinogram (angle data w.r.t momentum)</a:t>
            </a:r>
            <a:endParaRPr lang="ko-KR" altLang="en-US" b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C9F057-C0A8-FB98-FCCE-CF2708F1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953BB7E-ECFF-218D-131D-BF0BFD9A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8E52F9-3735-3308-6949-1DF2ED81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D57838-007D-2A2E-9B8C-3D9091D02084}"/>
                  </a:ext>
                </a:extLst>
              </p:cNvPr>
              <p:cNvSpPr txBox="1"/>
              <p:nvPr/>
            </p:nvSpPr>
            <p:spPr>
              <a:xfrm>
                <a:off x="292435" y="741421"/>
                <a:ext cx="8419767" cy="50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82" indent="-34288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/>
                  <a:t>Prepared center-shifted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1600"/>
                  <a:t> </a:t>
                </a:r>
                <a:r>
                  <a:rPr lang="en-US" altLang="ko-KR" sz="2000"/>
                  <a:t>distribution for reconstruction (give same weight).</a:t>
                </a:r>
                <a:endParaRPr lang="en-US" altLang="ko-KR" sz="16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D57838-007D-2A2E-9B8C-3D9091D0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5" y="741421"/>
                <a:ext cx="8419767" cy="508088"/>
              </a:xfrm>
              <a:prstGeom prst="rect">
                <a:avLst/>
              </a:prstGeom>
              <a:blipFill>
                <a:blip r:embed="rId2"/>
                <a:stretch>
                  <a:fillRect l="-652" r="-724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>
            <a:extLst>
              <a:ext uri="{FF2B5EF4-FFF2-40B4-BE49-F238E27FC236}">
                <a16:creationId xmlns:a16="http://schemas.microsoft.com/office/drawing/2014/main" id="{C85C040D-8C42-AE71-553B-2B988AFEE7F8}"/>
              </a:ext>
            </a:extLst>
          </p:cNvPr>
          <p:cNvGrpSpPr/>
          <p:nvPr/>
        </p:nvGrpSpPr>
        <p:grpSpPr>
          <a:xfrm>
            <a:off x="7494025" y="1454977"/>
            <a:ext cx="3014841" cy="4694119"/>
            <a:chOff x="7494019" y="1422459"/>
            <a:chExt cx="3014841" cy="4694119"/>
          </a:xfrm>
        </p:grpSpPr>
        <p:pic>
          <p:nvPicPr>
            <p:cNvPr id="11" name="그림 10" descr="스크린샷, 텍스트,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D7D5BFD-81E4-4833-1B14-B619E5C53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0" y="3692357"/>
              <a:ext cx="2436899" cy="2424221"/>
            </a:xfrm>
            <a:prstGeom prst="rect">
              <a:avLst/>
            </a:prstGeom>
          </p:spPr>
        </p:pic>
        <p:pic>
          <p:nvPicPr>
            <p:cNvPr id="13" name="그림 12" descr="텍스트, 스크린샷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E6EF19F-AD05-64D0-E277-D920FF069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019" y="1422459"/>
              <a:ext cx="3014841" cy="2424221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BC6441F-A19D-6170-AA81-52D09BE2C507}"/>
              </a:ext>
            </a:extLst>
          </p:cNvPr>
          <p:cNvGrpSpPr/>
          <p:nvPr/>
        </p:nvGrpSpPr>
        <p:grpSpPr>
          <a:xfrm>
            <a:off x="1196652" y="1335954"/>
            <a:ext cx="3014841" cy="5310279"/>
            <a:chOff x="1196649" y="1335952"/>
            <a:chExt cx="3014841" cy="5310278"/>
          </a:xfrm>
        </p:grpSpPr>
        <p:pic>
          <p:nvPicPr>
            <p:cNvPr id="9" name="그림 8" descr="텍스트, 스크린샷, 그래프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9B93701-BBD0-FCAC-6E66-F1222D2E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685" y="1335952"/>
              <a:ext cx="2908770" cy="2336616"/>
            </a:xfrm>
            <a:prstGeom prst="rect">
              <a:avLst/>
            </a:prstGeom>
          </p:spPr>
        </p:pic>
        <p:pic>
          <p:nvPicPr>
            <p:cNvPr id="12" name="그림 11" descr="텍스트, 스크린샷, 다채로움, 무지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D77D495-20DC-3CA1-79D1-438785AC7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649" y="3647070"/>
              <a:ext cx="3014841" cy="2999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5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98158-43C4-31B2-A744-EE1FB102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20A851-596B-1093-8218-29F615BC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8" y="60387"/>
            <a:ext cx="10515600" cy="681037"/>
          </a:xfrm>
        </p:spPr>
        <p:txBody>
          <a:bodyPr/>
          <a:lstStyle/>
          <a:p>
            <a:r>
              <a:rPr lang="en-US" altLang="ko-KR" b="1" dirty="0"/>
              <a:t>Reconstruction results</a:t>
            </a:r>
            <a:endParaRPr lang="ko-KR" altLang="en-US" b="1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37FE54-A639-F19B-FFBF-457C142E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CaPhE Lab meeting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92E421E-051D-2948-1D17-FBE5E4DF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2025. 07. 25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DBA8A6-B554-0B6E-1F7B-832CABA1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902624-BB0B-1985-9067-8B75CA4E94FE}"/>
              </a:ext>
            </a:extLst>
          </p:cNvPr>
          <p:cNvSpPr txBox="1"/>
          <p:nvPr/>
        </p:nvSpPr>
        <p:spPr>
          <a:xfrm>
            <a:off x="292435" y="741423"/>
            <a:ext cx="8419767" cy="466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/>
              <a:t>Comparison original vs reconstruction</a:t>
            </a:r>
          </a:p>
          <a:p>
            <a:pPr marL="342882" indent="-34288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/>
          </a:p>
          <a:p>
            <a:pPr marL="457178" indent="-457178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/>
              <a:t>FBP</a:t>
            </a:r>
          </a:p>
          <a:p>
            <a:pPr marL="457178" indent="-457178">
              <a:lnSpc>
                <a:spcPct val="150000"/>
              </a:lnSpc>
              <a:buFont typeface="+mj-lt"/>
              <a:buAutoNum type="arabicPeriod"/>
            </a:pPr>
            <a:endParaRPr lang="en-US" altLang="ko-KR" sz="2000"/>
          </a:p>
          <a:p>
            <a:pPr marL="457178" indent="-457178">
              <a:lnSpc>
                <a:spcPct val="150000"/>
              </a:lnSpc>
              <a:buFont typeface="+mj-lt"/>
              <a:buAutoNum type="arabicPeriod"/>
            </a:pPr>
            <a:endParaRPr lang="en-US" altLang="ko-KR" sz="2000"/>
          </a:p>
          <a:p>
            <a:pPr marL="457178" indent="-457178">
              <a:lnSpc>
                <a:spcPct val="150000"/>
              </a:lnSpc>
              <a:buFont typeface="+mj-lt"/>
              <a:buAutoNum type="arabicPeriod"/>
            </a:pPr>
            <a:endParaRPr lang="en-US" altLang="ko-KR" sz="2000"/>
          </a:p>
          <a:p>
            <a:pPr marL="457178" indent="-457178">
              <a:lnSpc>
                <a:spcPct val="150000"/>
              </a:lnSpc>
              <a:buFont typeface="+mj-lt"/>
              <a:buAutoNum type="arabicPeriod"/>
            </a:pPr>
            <a:endParaRPr lang="en-US" altLang="ko-KR" sz="2000"/>
          </a:p>
          <a:p>
            <a:pPr marL="457178" indent="-457178">
              <a:lnSpc>
                <a:spcPct val="150000"/>
              </a:lnSpc>
              <a:buFont typeface="+mj-lt"/>
              <a:buAutoNum type="arabicPeriod"/>
            </a:pPr>
            <a:endParaRPr lang="en-US" altLang="ko-KR" sz="2000"/>
          </a:p>
          <a:p>
            <a:pPr marL="457178" indent="-457178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/>
              <a:t>SART</a:t>
            </a:r>
          </a:p>
          <a:p>
            <a:pPr>
              <a:lnSpc>
                <a:spcPct val="150000"/>
              </a:lnSpc>
            </a:pPr>
            <a:endParaRPr lang="en-US" altLang="ko-KR" sz="2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64853FB-FD93-149B-2905-58D795C75FA7}"/>
              </a:ext>
            </a:extLst>
          </p:cNvPr>
          <p:cNvGrpSpPr/>
          <p:nvPr/>
        </p:nvGrpSpPr>
        <p:grpSpPr>
          <a:xfrm>
            <a:off x="9022310" y="2143323"/>
            <a:ext cx="2887449" cy="4302905"/>
            <a:chOff x="9124412" y="2143323"/>
            <a:chExt cx="2887449" cy="4302905"/>
          </a:xfrm>
        </p:grpSpPr>
        <p:pic>
          <p:nvPicPr>
            <p:cNvPr id="24" name="그림 23" descr="텍스트, 그래프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12714C2-9CBB-3C03-0F39-71095B59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6726" y="2143323"/>
              <a:ext cx="2747266" cy="2208337"/>
            </a:xfrm>
            <a:prstGeom prst="rect">
              <a:avLst/>
            </a:prstGeom>
          </p:spPr>
        </p:pic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1F959272-6ADE-FB21-779E-467F958BD603}"/>
                </a:ext>
              </a:extLst>
            </p:cNvPr>
            <p:cNvGrpSpPr/>
            <p:nvPr/>
          </p:nvGrpSpPr>
          <p:grpSpPr>
            <a:xfrm>
              <a:off x="9124412" y="4437079"/>
              <a:ext cx="2887449" cy="2009149"/>
              <a:chOff x="765164" y="4317271"/>
              <a:chExt cx="2887448" cy="2009149"/>
            </a:xfrm>
          </p:grpSpPr>
          <p:pic>
            <p:nvPicPr>
              <p:cNvPr id="27" name="그림 26" descr="텍스트, 라인, 도표, 그래프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32F9CC89-A4E9-ACD0-6512-093419BA6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164" y="4317271"/>
                <a:ext cx="2504420" cy="2009149"/>
              </a:xfrm>
              <a:prstGeom prst="rect">
                <a:avLst/>
              </a:prstGeom>
            </p:spPr>
          </p:pic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727ADC64-07CB-DDE2-132B-9A70C89B8E95}"/>
                  </a:ext>
                </a:extLst>
              </p:cNvPr>
              <p:cNvSpPr/>
              <p:nvPr/>
            </p:nvSpPr>
            <p:spPr>
              <a:xfrm>
                <a:off x="1885696" y="4815840"/>
                <a:ext cx="499872" cy="9265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C9CC26-C4CE-2400-65BA-D40831D09D53}"/>
                  </a:ext>
                </a:extLst>
              </p:cNvPr>
              <p:cNvSpPr txBox="1"/>
              <p:nvPr/>
            </p:nvSpPr>
            <p:spPr>
              <a:xfrm>
                <a:off x="2100426" y="5748221"/>
                <a:ext cx="15521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/>
                  <a:t>Phase advance cut</a:t>
                </a:r>
                <a:endParaRPr lang="ko-KR" altLang="en-US" sz="1400"/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E6E3922-B0BE-DF25-1D7B-66F4721E4952}"/>
              </a:ext>
            </a:extLst>
          </p:cNvPr>
          <p:cNvGrpSpPr/>
          <p:nvPr/>
        </p:nvGrpSpPr>
        <p:grpSpPr>
          <a:xfrm>
            <a:off x="1272328" y="1740615"/>
            <a:ext cx="6475740" cy="2101981"/>
            <a:chOff x="854782" y="2012269"/>
            <a:chExt cx="6475740" cy="21019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C0933A-FCF2-D8AF-DEA0-A929A7AFA910}"/>
                </a:ext>
              </a:extLst>
            </p:cNvPr>
            <p:cNvSpPr txBox="1"/>
            <p:nvPr/>
          </p:nvSpPr>
          <p:spPr>
            <a:xfrm>
              <a:off x="3435288" y="2012269"/>
              <a:ext cx="1253743" cy="48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/>
                <a:t>±50 deg Φ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C125774-6679-0D1B-CD71-36FC4E4D6B9E}"/>
                </a:ext>
              </a:extLst>
            </p:cNvPr>
            <p:cNvGrpSpPr/>
            <p:nvPr/>
          </p:nvGrpSpPr>
          <p:grpSpPr>
            <a:xfrm>
              <a:off x="854782" y="2536681"/>
              <a:ext cx="6475740" cy="1577569"/>
              <a:chOff x="854782" y="2827051"/>
              <a:chExt cx="6475740" cy="1577569"/>
            </a:xfrm>
          </p:grpSpPr>
          <p:pic>
            <p:nvPicPr>
              <p:cNvPr id="12" name="그림 11" descr="텍스트, 스크린샷, 라인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0DC02B8-7099-3B67-0BE7-452FC23F4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7959" y="2827051"/>
                <a:ext cx="1962563" cy="1577569"/>
              </a:xfrm>
              <a:prstGeom prst="rect">
                <a:avLst/>
              </a:prstGeom>
            </p:spPr>
          </p:pic>
          <p:pic>
            <p:nvPicPr>
              <p:cNvPr id="14" name="그림 13" descr="텍스트, 라인, 도표, 그래프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1B29449-D40A-7038-2642-0DE8912D8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1370" y="2827051"/>
                <a:ext cx="1962563" cy="1577569"/>
              </a:xfrm>
              <a:prstGeom prst="rect">
                <a:avLst/>
              </a:prstGeom>
            </p:spPr>
          </p:pic>
          <p:pic>
            <p:nvPicPr>
              <p:cNvPr id="17" name="그림 16" descr="텍스트, 라인, 도표, 그래프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2E9AEB66-311B-DFCA-60F6-2843A129D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82" y="2827051"/>
                <a:ext cx="1962563" cy="1577569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8CC97E-A2C6-C018-EE8A-99E53ADCEEC6}"/>
                </a:ext>
              </a:extLst>
            </p:cNvPr>
            <p:cNvSpPr txBox="1"/>
            <p:nvPr/>
          </p:nvSpPr>
          <p:spPr>
            <a:xfrm>
              <a:off x="1236990" y="2012269"/>
              <a:ext cx="1253743" cy="48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/>
                <a:t>±30 deg Φ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99D25C4-E8EB-8C21-222C-53E8D3EFD11E}"/>
              </a:ext>
            </a:extLst>
          </p:cNvPr>
          <p:cNvGrpSpPr/>
          <p:nvPr/>
        </p:nvGrpSpPr>
        <p:grpSpPr>
          <a:xfrm>
            <a:off x="1226746" y="4881587"/>
            <a:ext cx="6463100" cy="1564641"/>
            <a:chOff x="274808" y="4009317"/>
            <a:chExt cx="8997789" cy="2178260"/>
          </a:xfrm>
        </p:grpSpPr>
        <p:pic>
          <p:nvPicPr>
            <p:cNvPr id="34" name="그림 33" descr="텍스트, 도표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46478889-EE85-5B01-8D3A-EBC9DF8C7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749" y="4009317"/>
              <a:ext cx="2709848" cy="2178260"/>
            </a:xfrm>
            <a:prstGeom prst="rect">
              <a:avLst/>
            </a:prstGeom>
          </p:spPr>
        </p:pic>
        <p:pic>
          <p:nvPicPr>
            <p:cNvPr id="43" name="그림 42" descr="텍스트, 라인, 도표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D490CDD-CDE2-5B08-8FAA-70A12343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08" y="4009317"/>
              <a:ext cx="2709848" cy="2178260"/>
            </a:xfrm>
            <a:prstGeom prst="rect">
              <a:avLst/>
            </a:prstGeom>
          </p:spPr>
        </p:pic>
        <p:pic>
          <p:nvPicPr>
            <p:cNvPr id="45" name="그림 44" descr="텍스트, 도표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EA2FB42-625E-2E70-5B7F-E70A2ED20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446" y="4009317"/>
              <a:ext cx="2709848" cy="2178260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F5CEB8D-02FA-3703-D502-4CD8729D1891}"/>
              </a:ext>
            </a:extLst>
          </p:cNvPr>
          <p:cNvSpPr txBox="1"/>
          <p:nvPr/>
        </p:nvSpPr>
        <p:spPr>
          <a:xfrm>
            <a:off x="3811715" y="4397992"/>
            <a:ext cx="1253743" cy="4835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/>
              <a:t>±50 deg Φ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B99AAE-B472-6ECF-4F6F-4A97BBF8F98C}"/>
              </a:ext>
            </a:extLst>
          </p:cNvPr>
          <p:cNvSpPr txBox="1"/>
          <p:nvPr/>
        </p:nvSpPr>
        <p:spPr>
          <a:xfrm>
            <a:off x="1613417" y="4397992"/>
            <a:ext cx="1253743" cy="4835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/>
              <a:t>±30 deg Φ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6063B85-C022-D7A9-333B-7F01827149DC}"/>
              </a:ext>
            </a:extLst>
          </p:cNvPr>
          <p:cNvGrpSpPr/>
          <p:nvPr/>
        </p:nvGrpSpPr>
        <p:grpSpPr>
          <a:xfrm>
            <a:off x="9308716" y="102304"/>
            <a:ext cx="2240452" cy="1595315"/>
            <a:chOff x="8579951" y="210673"/>
            <a:chExt cx="2240452" cy="1595315"/>
          </a:xfrm>
        </p:grpSpPr>
        <p:pic>
          <p:nvPicPr>
            <p:cNvPr id="53" name="그림 52" descr="텍스트, 스크린샷, 도표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C5C2A7B-9F0B-8B14-B24D-DDBB1E6FB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672" y="210673"/>
              <a:ext cx="1715010" cy="137857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D2FC67-AE5D-3A8D-1D8C-B02DC2AB5CE4}"/>
                </a:ext>
              </a:extLst>
            </p:cNvPr>
            <p:cNvSpPr txBox="1"/>
            <p:nvPr/>
          </p:nvSpPr>
          <p:spPr>
            <a:xfrm>
              <a:off x="8579951" y="1421524"/>
              <a:ext cx="2240452" cy="38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/>
                <a:t>No center shift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600031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ptos Narrow">
      <a:majorFont>
        <a:latin typeface="Aptos Narrow"/>
        <a:ea typeface="Aptos Narrow"/>
        <a:cs typeface=""/>
      </a:majorFont>
      <a:minorFont>
        <a:latin typeface="Aptos Narrow"/>
        <a:ea typeface="Aptos Narro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d2b04a-601d-4732-b3cc-b1f0314eea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F73BF4D67D2D499852639D8CC47BE3" ma:contentTypeVersion="6" ma:contentTypeDescription="새 문서를 만듭니다." ma:contentTypeScope="" ma:versionID="e87bb181e8fbc2c569c7ccf4877e019d">
  <xsd:schema xmlns:xsd="http://www.w3.org/2001/XMLSchema" xmlns:xs="http://www.w3.org/2001/XMLSchema" xmlns:p="http://schemas.microsoft.com/office/2006/metadata/properties" xmlns:ns3="39d2b04a-601d-4732-b3cc-b1f0314eea18" targetNamespace="http://schemas.microsoft.com/office/2006/metadata/properties" ma:root="true" ma:fieldsID="8db0c255632c1b714af13f0a919fc998" ns3:_="">
    <xsd:import namespace="39d2b04a-601d-4732-b3cc-b1f0314eea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b04a-601d-4732-b3cc-b1f0314eea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657F1-ED6F-40D6-8160-8A1ED79F909A}">
  <ds:schemaRefs>
    <ds:schemaRef ds:uri="39d2b04a-601d-4732-b3cc-b1f0314eea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8F6431-BA9C-4C3A-9536-BF8A08031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127D4-4001-4765-B348-265FBC4BFEBA}">
  <ds:schemaRefs>
    <ds:schemaRef ds:uri="39d2b04a-601d-4732-b3cc-b1f0314ee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572</Words>
  <Application>Microsoft Office PowerPoint</Application>
  <PresentationFormat>와이드스크린</PresentationFormat>
  <Paragraphs>192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Aptos Narrow</vt:lpstr>
      <vt:lpstr>Arial</vt:lpstr>
      <vt:lpstr>Cambria Math</vt:lpstr>
      <vt:lpstr>Wingdings</vt:lpstr>
      <vt:lpstr>디자인 사용자 지정</vt:lpstr>
      <vt:lpstr>Current progress of LPS reconstruction</vt:lpstr>
      <vt:lpstr>Overview of LPS</vt:lpstr>
      <vt:lpstr>Overview of LPS</vt:lpstr>
      <vt:lpstr>Model vs Simulation</vt:lpstr>
      <vt:lpstr>Model vs Simulation</vt:lpstr>
      <vt:lpstr>Model vs simulation</vt:lpstr>
      <vt:lpstr>Sinogram (angle data w.r.t momentum)</vt:lpstr>
      <vt:lpstr>Sinogram (angle data w.r.t momentum)</vt:lpstr>
      <vt:lpstr>Reconstruction results</vt:lpstr>
      <vt:lpstr>Image analysis</vt:lpstr>
      <vt:lpstr>Issues</vt:lpstr>
      <vt:lpstr>Issues</vt:lpstr>
      <vt:lpstr>Completed Stages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Geunwoo Kim</dc:creator>
  <cp:lastModifiedBy>김근우(첨단원자력공학부)</cp:lastModifiedBy>
  <cp:revision>4</cp:revision>
  <cp:lastPrinted>2023-03-08T02:21:59Z</cp:lastPrinted>
  <dcterms:created xsi:type="dcterms:W3CDTF">2023-03-06T04:18:31Z</dcterms:created>
  <dcterms:modified xsi:type="dcterms:W3CDTF">2025-07-25T01:55:36Z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0x01010071F73BF4D67D2D499852639D8CC47BE3</vt:lpwstr>
  </property>
</Properties>
</file>