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5"/>
  </p:notesMasterIdLst>
  <p:handoutMasterIdLst>
    <p:handoutMasterId r:id="rId36"/>
  </p:handoutMasterIdLst>
  <p:sldIdLst>
    <p:sldId id="916" r:id="rId5"/>
    <p:sldId id="358" r:id="rId6"/>
    <p:sldId id="317" r:id="rId7"/>
    <p:sldId id="1442" r:id="rId8"/>
    <p:sldId id="1443" r:id="rId9"/>
    <p:sldId id="1455" r:id="rId10"/>
    <p:sldId id="1457" r:id="rId11"/>
    <p:sldId id="1460" r:id="rId12"/>
    <p:sldId id="1451" r:id="rId13"/>
    <p:sldId id="1452" r:id="rId14"/>
    <p:sldId id="1458" r:id="rId15"/>
    <p:sldId id="1453" r:id="rId16"/>
    <p:sldId id="1454" r:id="rId17"/>
    <p:sldId id="1459" r:id="rId18"/>
    <p:sldId id="1447" r:id="rId19"/>
    <p:sldId id="1448" r:id="rId20"/>
    <p:sldId id="1456" r:id="rId21"/>
    <p:sldId id="1449" r:id="rId22"/>
    <p:sldId id="1446" r:id="rId23"/>
    <p:sldId id="1450" r:id="rId24"/>
    <p:sldId id="1444" r:id="rId25"/>
    <p:sldId id="1463" r:id="rId26"/>
    <p:sldId id="1461" r:id="rId27"/>
    <p:sldId id="1462" r:id="rId28"/>
    <p:sldId id="1413" r:id="rId29"/>
    <p:sldId id="1433" r:id="rId30"/>
    <p:sldId id="1430" r:id="rId31"/>
    <p:sldId id="1436" r:id="rId32"/>
    <p:sldId id="1438" r:id="rId33"/>
    <p:sldId id="1395" r:id="rId34"/>
  </p:sldIdLst>
  <p:sldSz cx="12192000" cy="6858000"/>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initials="j" lastIdx="1" clrIdx="0">
    <p:extLst>
      <p:ext uri="{19B8F6BF-5375-455C-9EA6-DF929625EA0E}">
        <p15:presenceInfo xmlns:p15="http://schemas.microsoft.com/office/powerpoint/2012/main" userId="j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ED7D31"/>
    <a:srgbClr val="002D00"/>
    <a:srgbClr val="1A3A19"/>
    <a:srgbClr val="77F177"/>
    <a:srgbClr val="008000"/>
    <a:srgbClr val="0046D2"/>
    <a:srgbClr val="73FC6C"/>
    <a:srgbClr val="7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30" autoAdjust="0"/>
    <p:restoredTop sz="92899" autoAdjust="0"/>
  </p:normalViewPr>
  <p:slideViewPr>
    <p:cSldViewPr snapToGrid="0">
      <p:cViewPr varScale="1">
        <p:scale>
          <a:sx n="111" d="100"/>
          <a:sy n="111" d="100"/>
        </p:scale>
        <p:origin x="10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335D43C8-D4C6-43CA-A2B2-DCCA3837312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A57010C3-FC01-48BA-A45D-54EE5DA81BDA}"/>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D2B58E7-9926-465B-BF59-2DFFE79A5DF7}" type="datetimeFigureOut">
              <a:rPr lang="ko-KR" altLang="en-US" smtClean="0"/>
              <a:t>2025-05-30</a:t>
            </a:fld>
            <a:endParaRPr lang="ko-KR" altLang="en-US"/>
          </a:p>
        </p:txBody>
      </p:sp>
      <p:sp>
        <p:nvSpPr>
          <p:cNvPr id="4" name="바닥글 개체 틀 3">
            <a:extLst>
              <a:ext uri="{FF2B5EF4-FFF2-40B4-BE49-F238E27FC236}">
                <a16:creationId xmlns:a16="http://schemas.microsoft.com/office/drawing/2014/main" id="{4B4D426F-26D0-436B-8FFB-74EC67677407}"/>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656BF170-B256-4C5F-A8E4-BAE691921AA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3631703-F1FA-4A3F-A0A9-E6A3F269D51D}" type="slidenum">
              <a:rPr lang="ko-KR" altLang="en-US" smtClean="0"/>
              <a:t>‹#›</a:t>
            </a:fld>
            <a:endParaRPr lang="ko-KR" altLang="en-US"/>
          </a:p>
        </p:txBody>
      </p:sp>
    </p:spTree>
    <p:extLst>
      <p:ext uri="{BB962C8B-B14F-4D97-AF65-F5344CB8AC3E}">
        <p14:creationId xmlns:p14="http://schemas.microsoft.com/office/powerpoint/2010/main" val="7031256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51228552-9E18-44ED-B7D1-E2854D0674B7}" type="datetimeFigureOut">
              <a:rPr lang="ko-KR" altLang="en-US" smtClean="0"/>
              <a:t>2025-05-30</a:t>
            </a:fld>
            <a:endParaRPr lang="ko-KR" altLang="en-US"/>
          </a:p>
        </p:txBody>
      </p:sp>
      <p:sp>
        <p:nvSpPr>
          <p:cNvPr id="4" name="슬라이드 이미지 개체 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B9AF32CD-6826-43AE-835C-65D233CC96E8}" type="slidenum">
              <a:rPr lang="ko-KR" altLang="en-US" smtClean="0"/>
              <a:t>‹#›</a:t>
            </a:fld>
            <a:endParaRPr lang="ko-KR" altLang="en-US"/>
          </a:p>
        </p:txBody>
      </p:sp>
    </p:spTree>
    <p:extLst>
      <p:ext uri="{BB962C8B-B14F-4D97-AF65-F5344CB8AC3E}">
        <p14:creationId xmlns:p14="http://schemas.microsoft.com/office/powerpoint/2010/main" val="231462615"/>
      </p:ext>
    </p:extLst>
  </p:cSld>
  <p:clrMap bg1="lt1" tx1="dk1" bg2="lt2" tx2="dk2" accent1="accent1" accent2="accent2" accent3="accent3" accent4="accent4" accent5="accent5" accent6="accent6" hlink="hlink" folHlink="folHlink"/>
  <p:hf sldNum="0"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Tree>
    <p:extLst>
      <p:ext uri="{BB962C8B-B14F-4D97-AF65-F5344CB8AC3E}">
        <p14:creationId xmlns:p14="http://schemas.microsoft.com/office/powerpoint/2010/main" val="3045767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Tree>
    <p:extLst>
      <p:ext uri="{BB962C8B-B14F-4D97-AF65-F5344CB8AC3E}">
        <p14:creationId xmlns:p14="http://schemas.microsoft.com/office/powerpoint/2010/main" val="695282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1922509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2640452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798452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1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3280375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266877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171534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91166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1038378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217254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259239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2094590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5FCD2-8B04-48F7-895A-50E496A496C1}" type="slidenum">
              <a:rPr lang="ko-KR" altLang="en-US" smtClean="0"/>
              <a:t>‹#›</a:t>
            </a:fld>
            <a:endParaRPr lang="ko-KR" altLang="en-US"/>
          </a:p>
        </p:txBody>
      </p:sp>
    </p:spTree>
    <p:extLst>
      <p:ext uri="{BB962C8B-B14F-4D97-AF65-F5344CB8AC3E}">
        <p14:creationId xmlns:p14="http://schemas.microsoft.com/office/powerpoint/2010/main" val="3840275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1.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1.png"/><Relationship Id="rId7"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6.png"/><Relationship Id="rId4" Type="http://schemas.openxmlformats.org/officeDocument/2006/relationships/image" Target="../media/image38.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11.pn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image" Target="../media/image270.png"/><Relationship Id="rId10"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0.jpeg"/><Relationship Id="rId7" Type="http://schemas.openxmlformats.org/officeDocument/2006/relationships/image" Target="../media/image320.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710.png"/><Relationship Id="rId4" Type="http://schemas.openxmlformats.org/officeDocument/2006/relationships/image" Target="../media/image59.pn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0.png"/><Relationship Id="rId10"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png"/><Relationship Id="rId7" Type="http://schemas.openxmlformats.org/officeDocument/2006/relationships/image" Target="../media/image27.jp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27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561" y="2250913"/>
            <a:ext cx="308269" cy="317517"/>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5294" y="2258607"/>
            <a:ext cx="280526" cy="302104"/>
          </a:xfrm>
          <a:prstGeom prst="rect">
            <a:avLst/>
          </a:prstGeom>
        </p:spPr>
      </p:pic>
      <p:sp>
        <p:nvSpPr>
          <p:cNvPr id="63" name="TextBox 62"/>
          <p:cNvSpPr txBox="1"/>
          <p:nvPr/>
        </p:nvSpPr>
        <p:spPr>
          <a:xfrm>
            <a:off x="0" y="3596263"/>
            <a:ext cx="12162802" cy="1754326"/>
          </a:xfrm>
          <a:prstGeom prst="rect">
            <a:avLst/>
          </a:prstGeom>
          <a:noFill/>
        </p:spPr>
        <p:txBody>
          <a:bodyPr wrap="square" rtlCol="0">
            <a:spAutoFit/>
          </a:bodyPr>
          <a:lstStyle/>
          <a:p>
            <a:pPr algn="ctr"/>
            <a:r>
              <a:rPr lang="en-US" altLang="ko-KR" sz="2400" dirty="0" err="1">
                <a:latin typeface="Arial" panose="020B0604020202020204" pitchFamily="34" charset="0"/>
                <a:cs typeface="Arial" panose="020B0604020202020204" pitchFamily="34" charset="0"/>
              </a:rPr>
              <a:t>Junha</a:t>
            </a:r>
            <a:r>
              <a:rPr lang="en-US" altLang="ko-KR" sz="2400" dirty="0">
                <a:latin typeface="Arial" panose="020B0604020202020204" pitchFamily="34" charset="0"/>
                <a:cs typeface="Arial" panose="020B0604020202020204" pitchFamily="34" charset="0"/>
              </a:rPr>
              <a:t> Kim</a:t>
            </a:r>
          </a:p>
          <a:p>
            <a:pPr algn="ctr"/>
            <a:r>
              <a:rPr lang="en-US" altLang="ko-KR" sz="2000" dirty="0">
                <a:latin typeface="Arial" panose="020B0604020202020204" pitchFamily="34" charset="0"/>
                <a:cs typeface="Arial" panose="020B0604020202020204" pitchFamily="34" charset="0"/>
              </a:rPr>
              <a:t>PAL, UNIST</a:t>
            </a:r>
          </a:p>
          <a:p>
            <a:pPr algn="ctr"/>
            <a:endParaRPr lang="en-US" altLang="ko-KR" sz="2000" dirty="0">
              <a:latin typeface="Arial" panose="020B0604020202020204" pitchFamily="34" charset="0"/>
              <a:cs typeface="Arial" panose="020B0604020202020204" pitchFamily="34" charset="0"/>
            </a:endParaRPr>
          </a:p>
          <a:p>
            <a:pPr algn="ctr"/>
            <a:r>
              <a:rPr lang="en-US" altLang="ko-KR" sz="2400" dirty="0" err="1">
                <a:latin typeface="Arial" panose="020B0604020202020204" pitchFamily="34" charset="0"/>
                <a:cs typeface="Arial" panose="020B0604020202020204" pitchFamily="34" charset="0"/>
              </a:rPr>
              <a:t>Jaehyun</a:t>
            </a:r>
            <a:r>
              <a:rPr lang="en-US" altLang="ko-KR" sz="2400" dirty="0">
                <a:latin typeface="Arial" panose="020B0604020202020204" pitchFamily="34" charset="0"/>
                <a:cs typeface="Arial" panose="020B0604020202020204" pitchFamily="34" charset="0"/>
              </a:rPr>
              <a:t> Kim, </a:t>
            </a:r>
            <a:r>
              <a:rPr lang="en-US" altLang="ko-KR" sz="2400" dirty="0" err="1">
                <a:latin typeface="Arial" panose="020B0604020202020204" pitchFamily="34" charset="0"/>
                <a:cs typeface="Arial" panose="020B0604020202020204" pitchFamily="34" charset="0"/>
              </a:rPr>
              <a:t>Gyeongsu</a:t>
            </a:r>
            <a:r>
              <a:rPr lang="en-US" altLang="ko-KR" sz="2400" dirty="0">
                <a:latin typeface="Arial" panose="020B0604020202020204" pitchFamily="34" charset="0"/>
                <a:cs typeface="Arial" panose="020B0604020202020204" pitchFamily="34" charset="0"/>
              </a:rPr>
              <a:t> Jang, Jimin Seok, </a:t>
            </a:r>
            <a:r>
              <a:rPr lang="en-US" altLang="ko-KR" sz="2400" dirty="0" err="1">
                <a:latin typeface="Arial" panose="020B0604020202020204" pitchFamily="34" charset="0"/>
                <a:cs typeface="Arial" panose="020B0604020202020204" pitchFamily="34" charset="0"/>
              </a:rPr>
              <a:t>Jaeyu</a:t>
            </a:r>
            <a:r>
              <a:rPr lang="en-US" altLang="ko-KR" sz="2400" dirty="0">
                <a:latin typeface="Arial" panose="020B0604020202020204" pitchFamily="34" charset="0"/>
                <a:cs typeface="Arial" panose="020B0604020202020204" pitchFamily="34" charset="0"/>
              </a:rPr>
              <a:t> Lee, Moses Chung</a:t>
            </a:r>
            <a:r>
              <a:rPr lang="ko-KR" altLang="en-US" sz="2400" dirty="0">
                <a:latin typeface="Arial" panose="020B0604020202020204" pitchFamily="34" charset="0"/>
                <a:cs typeface="Arial" panose="020B0604020202020204" pitchFamily="34" charset="0"/>
              </a:rPr>
              <a:t>*</a:t>
            </a:r>
            <a:endParaRPr lang="en-US" altLang="ko-KR" sz="2400" dirty="0">
              <a:latin typeface="Arial" panose="020B0604020202020204" pitchFamily="34" charset="0"/>
              <a:cs typeface="Arial" panose="020B0604020202020204" pitchFamily="34" charset="0"/>
            </a:endParaRPr>
          </a:p>
          <a:p>
            <a:pPr algn="ctr"/>
            <a:r>
              <a:rPr lang="en-US" altLang="ko-KR" sz="2000" dirty="0">
                <a:latin typeface="Arial" panose="020B0604020202020204" pitchFamily="34" charset="0"/>
                <a:cs typeface="Arial" panose="020B0604020202020204" pitchFamily="34" charset="0"/>
              </a:rPr>
              <a:t>PAL, POSTECH</a:t>
            </a:r>
          </a:p>
        </p:txBody>
      </p:sp>
      <p:pic>
        <p:nvPicPr>
          <p:cNvPr id="17" name="그림 16">
            <a:extLst>
              <a:ext uri="{FF2B5EF4-FFF2-40B4-BE49-F238E27FC236}">
                <a16:creationId xmlns:a16="http://schemas.microsoft.com/office/drawing/2014/main" id="{2E85E2ED-ADE8-486C-8CE7-5B273947083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833100" y="5473700"/>
            <a:ext cx="1358900" cy="1384300"/>
          </a:xfrm>
          <a:prstGeom prst="rect">
            <a:avLst/>
          </a:prstGeom>
        </p:spPr>
      </p:pic>
      <p:pic>
        <p:nvPicPr>
          <p:cNvPr id="18" name="그림 17">
            <a:extLst>
              <a:ext uri="{FF2B5EF4-FFF2-40B4-BE49-F238E27FC236}">
                <a16:creationId xmlns:a16="http://schemas.microsoft.com/office/drawing/2014/main" id="{161607F0-1624-46D8-8A5B-5D496A076FD2}"/>
              </a:ext>
            </a:extLst>
          </p:cNvPr>
          <p:cNvPicPr>
            <a:picLocks noChangeAspect="1"/>
          </p:cNvPicPr>
          <p:nvPr/>
        </p:nvPicPr>
        <p:blipFill>
          <a:blip r:embed="rId6"/>
          <a:stretch>
            <a:fillRect/>
          </a:stretch>
        </p:blipFill>
        <p:spPr>
          <a:xfrm>
            <a:off x="10119203" y="238893"/>
            <a:ext cx="2043599" cy="962213"/>
          </a:xfrm>
          <a:prstGeom prst="rect">
            <a:avLst/>
          </a:prstGeom>
        </p:spPr>
      </p:pic>
      <p:sp>
        <p:nvSpPr>
          <p:cNvPr id="9" name="직사각형 8">
            <a:extLst>
              <a:ext uri="{FF2B5EF4-FFF2-40B4-BE49-F238E27FC236}">
                <a16:creationId xmlns:a16="http://schemas.microsoft.com/office/drawing/2014/main" id="{AE8D949A-9C3E-4E06-9A22-A9911811FCE6}"/>
              </a:ext>
            </a:extLst>
          </p:cNvPr>
          <p:cNvSpPr/>
          <p:nvPr/>
        </p:nvSpPr>
        <p:spPr>
          <a:xfrm>
            <a:off x="1050997" y="1739875"/>
            <a:ext cx="10576366" cy="1569660"/>
          </a:xfrm>
          <a:prstGeom prst="rect">
            <a:avLst/>
          </a:prstGeom>
        </p:spPr>
        <p:txBody>
          <a:bodyPr wrap="square">
            <a:spAutoFit/>
          </a:bodyPr>
          <a:lstStyle/>
          <a:p>
            <a:pPr algn="ctr"/>
            <a:r>
              <a:rPr lang="en-US" altLang="ko-KR" sz="3200" b="1" dirty="0">
                <a:solidFill>
                  <a:schemeClr val="accent5">
                    <a:lumMod val="50000"/>
                  </a:schemeClr>
                </a:solidFill>
              </a:rPr>
              <a:t>Optimization of the Korea-4GSR Storage Ring </a:t>
            </a:r>
          </a:p>
          <a:p>
            <a:pPr algn="ctr"/>
            <a:r>
              <a:rPr lang="en-US" altLang="ko-KR" sz="3200" b="1" dirty="0">
                <a:solidFill>
                  <a:schemeClr val="accent5">
                    <a:lumMod val="50000"/>
                  </a:schemeClr>
                </a:solidFill>
              </a:rPr>
              <a:t>for Increasing the Off-Momentum Dynamic Aperture by Analyzing Resonance Driving Terms</a:t>
            </a:r>
            <a:endParaRPr lang="ko-KR" altLang="ko-KR" sz="3200" dirty="0">
              <a:solidFill>
                <a:schemeClr val="accent5">
                  <a:lumMod val="50000"/>
                </a:schemeClr>
              </a:solidFill>
            </a:endParaRPr>
          </a:p>
        </p:txBody>
      </p:sp>
      <p:pic>
        <p:nvPicPr>
          <p:cNvPr id="11" name="그림 10">
            <a:extLst>
              <a:ext uri="{FF2B5EF4-FFF2-40B4-BE49-F238E27FC236}">
                <a16:creationId xmlns:a16="http://schemas.microsoft.com/office/drawing/2014/main" id="{4A7011E0-ED8B-4686-B85D-3210550E58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98" y="77285"/>
            <a:ext cx="2043599" cy="1018384"/>
          </a:xfrm>
          <a:prstGeom prst="rect">
            <a:avLst/>
          </a:prstGeom>
        </p:spPr>
      </p:pic>
    </p:spTree>
    <p:extLst>
      <p:ext uri="{BB962C8B-B14F-4D97-AF65-F5344CB8AC3E}">
        <p14:creationId xmlns:p14="http://schemas.microsoft.com/office/powerpoint/2010/main" val="292386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그림 23">
            <a:extLst>
              <a:ext uri="{FF2B5EF4-FFF2-40B4-BE49-F238E27FC236}">
                <a16:creationId xmlns:a16="http://schemas.microsoft.com/office/drawing/2014/main" id="{75C84C92-CF16-43F3-BF8C-F23E5BD2D5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932" y="722473"/>
            <a:ext cx="4432363" cy="3618424"/>
          </a:xfrm>
          <a:prstGeom prst="rect">
            <a:avLst/>
          </a:prstGeom>
        </p:spPr>
      </p:pic>
      <p:pic>
        <p:nvPicPr>
          <p:cNvPr id="17" name="그림 16">
            <a:extLst>
              <a:ext uri="{FF2B5EF4-FFF2-40B4-BE49-F238E27FC236}">
                <a16:creationId xmlns:a16="http://schemas.microsoft.com/office/drawing/2014/main" id="{CB4750F7-0F40-49F9-AEFB-578DA2E943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146" y="800506"/>
            <a:ext cx="4278059" cy="3525809"/>
          </a:xfrm>
          <a:prstGeom prst="rect">
            <a:avLst/>
          </a:prstGeom>
        </p:spPr>
      </p:pic>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4">
            <a:lum bright="70000" contrast="-70000"/>
          </a:blip>
          <a:stretch>
            <a:fillRect/>
          </a:stretch>
        </p:blipFill>
        <p:spPr>
          <a:xfrm>
            <a:off x="10148260" y="5886107"/>
            <a:ext cx="2043599" cy="962213"/>
          </a:xfrm>
          <a:prstGeom prst="rect">
            <a:avLst/>
          </a:prstGeom>
          <a:solidFill>
            <a:schemeClr val="bg1"/>
          </a:solidFill>
        </p:spPr>
      </p:pic>
      <p:sp>
        <p:nvSpPr>
          <p:cNvPr id="8" name="TextBox 7">
            <a:extLst>
              <a:ext uri="{FF2B5EF4-FFF2-40B4-BE49-F238E27FC236}">
                <a16:creationId xmlns:a16="http://schemas.microsoft.com/office/drawing/2014/main" id="{DAC6948A-CCE1-4E21-ABE1-48C699A194DF}"/>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10/20</a:t>
            </a:r>
            <a:endParaRPr lang="ko-KR" altLang="en-US" b="1" dirty="0">
              <a:solidFill>
                <a:srgbClr val="002060"/>
              </a:solidFill>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B07389BE-58B6-4186-BD27-D85A01F734E4}"/>
              </a:ext>
            </a:extLst>
          </p:cNvPr>
          <p:cNvSpPr/>
          <p:nvPr/>
        </p:nvSpPr>
        <p:spPr>
          <a:xfrm>
            <a:off x="20338" y="114608"/>
            <a:ext cx="9674168" cy="769441"/>
          </a:xfrm>
          <a:prstGeom prst="rect">
            <a:avLst/>
          </a:prstGeom>
        </p:spPr>
        <p:txBody>
          <a:bodyPr wrap="square">
            <a:spAutoFit/>
          </a:bodyPr>
          <a:lstStyle/>
          <a:p>
            <a:pPr algn="just"/>
            <a:r>
              <a:rPr lang="en-US" altLang="ko-KR" sz="4400" b="1" dirty="0">
                <a:solidFill>
                  <a:schemeClr val="accent5">
                    <a:lumMod val="50000"/>
                  </a:schemeClr>
                </a:solidFill>
              </a:rPr>
              <a:t>Optimizing ADTS for enlarging DA</a:t>
            </a:r>
            <a:endParaRPr lang="ko-KR" altLang="ko-KR" sz="4400" dirty="0">
              <a:solidFill>
                <a:schemeClr val="accent5">
                  <a:lumMod val="50000"/>
                </a:schemeClr>
              </a:solidFill>
            </a:endParaRPr>
          </a:p>
        </p:txBody>
      </p:sp>
      <p:sp>
        <p:nvSpPr>
          <p:cNvPr id="10" name="직사각형 9">
            <a:extLst>
              <a:ext uri="{FF2B5EF4-FFF2-40B4-BE49-F238E27FC236}">
                <a16:creationId xmlns:a16="http://schemas.microsoft.com/office/drawing/2014/main" id="{3B7F2769-A91C-4826-B5AB-9DF66EFDB897}"/>
              </a:ext>
            </a:extLst>
          </p:cNvPr>
          <p:cNvSpPr/>
          <p:nvPr/>
        </p:nvSpPr>
        <p:spPr>
          <a:xfrm>
            <a:off x="10148259" y="68888"/>
            <a:ext cx="2043599" cy="962213"/>
          </a:xfrm>
          <a:prstGeom prst="rect">
            <a:avLst/>
          </a:prstGeom>
          <a:blipFill dpi="0" rotWithShape="1">
            <a:blip r:embed="rId5">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2" name="Rectangle 1">
                <a:extLst>
                  <a:ext uri="{FF2B5EF4-FFF2-40B4-BE49-F238E27FC236}">
                    <a16:creationId xmlns:a16="http://schemas.microsoft.com/office/drawing/2014/main" id="{9794CFCA-11EF-4089-A95C-49D6E12FA646}"/>
                  </a:ext>
                </a:extLst>
              </p:cNvPr>
              <p:cNvSpPr>
                <a:spLocks noChangeArrowheads="1"/>
              </p:cNvSpPr>
              <p:nvPr/>
            </p:nvSpPr>
            <p:spPr bwMode="auto">
              <a:xfrm>
                <a:off x="0" y="4586759"/>
                <a:ext cx="12282498" cy="209813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eaLnBrk="0" fontAlgn="base" latinLnBrk="0" hangingPunct="0">
                  <a:lnSpc>
                    <a:spcPct val="150000"/>
                  </a:lnSpc>
                  <a:spcBef>
                    <a:spcPct val="0"/>
                  </a:spcBef>
                  <a:spcAft>
                    <a:spcPct val="0"/>
                  </a:spcAft>
                  <a:buBlip>
                    <a:blip r:embed="rId6"/>
                  </a:buBlip>
                </a:pPr>
                <a:r>
                  <a:rPr lang="en-US" altLang="ko-KR" sz="1400" dirty="0">
                    <a:latin typeface="Arial" panose="020B0604020202020204" pitchFamily="34" charset="0"/>
                    <a:cs typeface="Arial" panose="020B0604020202020204" pitchFamily="34" charset="0"/>
                  </a:rPr>
                  <a:t>These figures show the relationship between on-/off-momentum DA and on-/off-momentum ADTS, as well as on-momentum RDTs</a:t>
                </a:r>
                <a:r>
                  <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i="1" dirty="0">
                            <a:latin typeface="Cambria Math" panose="02040503050406030204" pitchFamily="18" charset="0"/>
                          </a:rPr>
                          <m:t>3,</m:t>
                        </m:r>
                        <m:r>
                          <a:rPr lang="en-US" altLang="ko-KR" sz="1400" b="0" i="1" dirty="0" smtClean="0">
                            <a:latin typeface="Cambria Math" panose="02040503050406030204" pitchFamily="18" charset="0"/>
                          </a:rPr>
                          <m:t> </m:t>
                        </m:r>
                        <m:r>
                          <a:rPr lang="en-US" altLang="ko-KR" sz="1400" b="0" i="1" dirty="0" smtClean="0">
                            <a:latin typeface="Cambria Math" panose="02040503050406030204" pitchFamily="18" charset="0"/>
                          </a:rPr>
                          <m:t>𝑜𝑛</m:t>
                        </m:r>
                      </m:sub>
                    </m:sSub>
                  </m:oMath>
                </a14:m>
                <a:r>
                  <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lang="en-US" altLang="ko-KR" sz="1400" dirty="0">
                    <a:latin typeface="Arial" panose="020B0604020202020204" pitchFamily="34" charset="0"/>
                    <a:cs typeface="Arial" panose="020B0604020202020204" pitchFamily="34" charset="0"/>
                  </a:rPr>
                  <a:t> </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b="0" i="1" dirty="0" smtClean="0">
                            <a:latin typeface="Cambria Math" panose="02040503050406030204" pitchFamily="18" charset="0"/>
                          </a:rPr>
                          <m:t>4</m:t>
                        </m:r>
                        <m:r>
                          <a:rPr lang="en-US" altLang="ko-KR" sz="1400" i="1" dirty="0">
                            <a:latin typeface="Cambria Math" panose="02040503050406030204" pitchFamily="18" charset="0"/>
                          </a:rPr>
                          <m:t>,</m:t>
                        </m:r>
                        <m:r>
                          <a:rPr lang="en-US" altLang="ko-KR" sz="1400" b="0" i="1" dirty="0" smtClean="0">
                            <a:latin typeface="Cambria Math" panose="02040503050406030204" pitchFamily="18" charset="0"/>
                          </a:rPr>
                          <m:t>𝑜𝑛</m:t>
                        </m:r>
                      </m:sub>
                    </m:sSub>
                  </m:oMath>
                </a14:m>
                <a:r>
                  <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marL="285750" lvl="0" indent="-285750" algn="just" eaLnBrk="0" fontAlgn="base" latinLnBrk="0" hangingPunct="0">
                  <a:lnSpc>
                    <a:spcPct val="150000"/>
                  </a:lnSpc>
                  <a:spcBef>
                    <a:spcPct val="0"/>
                  </a:spcBef>
                  <a:spcAft>
                    <a:spcPct val="0"/>
                  </a:spcAft>
                  <a:buBlip>
                    <a:blip r:embed="rId6"/>
                  </a:buBlip>
                </a:pPr>
                <a:r>
                  <a:rPr lang="en-US" altLang="ko-KR" sz="1400" dirty="0">
                    <a:latin typeface="Arial" panose="020B0604020202020204" pitchFamily="34" charset="0"/>
                    <a:cs typeface="Arial" panose="020B0604020202020204" pitchFamily="34" charset="0"/>
                  </a:rPr>
                  <a:t>The left plot indicates that low ADTS is a necessary condition for achieving large DA, but it is not a sufficient condition.</a:t>
                </a:r>
              </a:p>
              <a:p>
                <a:pPr marL="285750" lvl="0" indent="-285750" algn="just" eaLnBrk="0" fontAlgn="base" latinLnBrk="0" hangingPunct="0">
                  <a:lnSpc>
                    <a:spcPct val="150000"/>
                  </a:lnSpc>
                  <a:spcBef>
                    <a:spcPct val="0"/>
                  </a:spcBef>
                  <a:spcAft>
                    <a:spcPct val="0"/>
                  </a:spcAft>
                  <a:buBlip>
                    <a:blip r:embed="rId6"/>
                  </a:buBlip>
                </a:pPr>
                <a:r>
                  <a:rPr lang="en-US" altLang="ko-KR" sz="1400" dirty="0">
                    <a:latin typeface="Arial" panose="020B0604020202020204" pitchFamily="34" charset="0"/>
                    <a:cs typeface="Arial" panose="020B0604020202020204" pitchFamily="34" charset="0"/>
                  </a:rPr>
                  <a:t>In contrast, on-momentum RDTs show a clearer correlation with on-momentum DA. When both </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i="1" dirty="0">
                            <a:latin typeface="Cambria Math" panose="02040503050406030204" pitchFamily="18" charset="0"/>
                          </a:rPr>
                          <m:t>3,</m:t>
                        </m:r>
                        <m:r>
                          <a:rPr lang="en-US" altLang="ko-KR" sz="1400" b="0" i="1" dirty="0" smtClean="0">
                            <a:latin typeface="Cambria Math" panose="02040503050406030204" pitchFamily="18" charset="0"/>
                          </a:rPr>
                          <m:t> </m:t>
                        </m:r>
                        <m:r>
                          <a:rPr lang="en-US" altLang="ko-KR" sz="1400" b="0" i="1" dirty="0" smtClean="0">
                            <a:latin typeface="Cambria Math" panose="02040503050406030204" pitchFamily="18" charset="0"/>
                          </a:rPr>
                          <m:t>𝑜𝑛</m:t>
                        </m:r>
                      </m:sub>
                    </m:sSub>
                    <m:r>
                      <a:rPr lang="en-US" altLang="ko-KR" sz="1400" b="0" i="0" dirty="0" smtClean="0">
                        <a:latin typeface="Cambria Math" panose="02040503050406030204" pitchFamily="18" charset="0"/>
                      </a:rPr>
                      <m:t> </m:t>
                    </m:r>
                  </m:oMath>
                </a14:m>
                <a:r>
                  <a:rPr lang="en-US" altLang="ko-KR" sz="1400" dirty="0">
                    <a:latin typeface="Arial" panose="020B0604020202020204" pitchFamily="34" charset="0"/>
                    <a:cs typeface="Arial" panose="020B0604020202020204" pitchFamily="34" charset="0"/>
                  </a:rPr>
                  <a:t>and </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i="1" dirty="0">
                            <a:latin typeface="Cambria Math" panose="02040503050406030204" pitchFamily="18" charset="0"/>
                          </a:rPr>
                          <m:t>4,</m:t>
                        </m:r>
                        <m:r>
                          <a:rPr lang="en-US" altLang="ko-KR" sz="1400" b="0" i="1" dirty="0" smtClean="0">
                            <a:latin typeface="Cambria Math" panose="02040503050406030204" pitchFamily="18" charset="0"/>
                          </a:rPr>
                          <m:t>𝑜𝑛</m:t>
                        </m:r>
                      </m:sub>
                    </m:sSub>
                  </m:oMath>
                </a14:m>
                <a:r>
                  <a:rPr lang="en-US" altLang="ko-KR" sz="1400" dirty="0">
                    <a:latin typeface="Arial" panose="020B0604020202020204" pitchFamily="34" charset="0"/>
                    <a:cs typeface="Arial" panose="020B0604020202020204" pitchFamily="34" charset="0"/>
                  </a:rPr>
                  <a:t> are small ,the DA tends to be larger</a:t>
                </a:r>
              </a:p>
              <a:p>
                <a:pPr marL="1200150" lvl="2" indent="-285750" algn="just" eaLnBrk="0" fontAlgn="base" latinLnBrk="0" hangingPunct="0">
                  <a:lnSpc>
                    <a:spcPct val="150000"/>
                  </a:lnSpc>
                  <a:spcBef>
                    <a:spcPct val="0"/>
                  </a:spcBef>
                  <a:spcAft>
                    <a:spcPct val="0"/>
                  </a:spcAft>
                  <a:buFont typeface="Wingdings" pitchFamily="2" charset="2"/>
                  <a:buChar char="§"/>
                </a:pPr>
                <a14:m>
                  <m:oMath xmlns:m="http://schemas.openxmlformats.org/officeDocument/2006/math">
                    <m:sSub>
                      <m:sSubPr>
                        <m:ctrlPr>
                          <a:rPr lang="en-US" altLang="ko-KR" sz="1500" b="0" i="1" smtClean="0">
                            <a:latin typeface="Cambria Math" panose="02040503050406030204" pitchFamily="18" charset="0"/>
                            <a:cs typeface="Arial" panose="020B0604020202020204" pitchFamily="34" charset="0"/>
                          </a:rPr>
                        </m:ctrlPr>
                      </m:sSubPr>
                      <m:e>
                        <m:r>
                          <a:rPr lang="en-US" altLang="ko-KR" sz="1500" b="0" i="1" smtClean="0">
                            <a:latin typeface="Cambria Math" panose="02040503050406030204" pitchFamily="18" charset="0"/>
                            <a:cs typeface="Arial" panose="020B0604020202020204" pitchFamily="34" charset="0"/>
                          </a:rPr>
                          <m:t>h</m:t>
                        </m:r>
                      </m:e>
                      <m:sub>
                        <m:r>
                          <a:rPr lang="en-US" altLang="ko-KR" sz="1500" b="0" i="1" smtClean="0">
                            <a:latin typeface="Cambria Math" panose="02040503050406030204" pitchFamily="18" charset="0"/>
                            <a:cs typeface="Arial" panose="020B0604020202020204" pitchFamily="34" charset="0"/>
                          </a:rPr>
                          <m:t>3 , </m:t>
                        </m:r>
                        <m:r>
                          <a:rPr lang="en-US" altLang="ko-KR" sz="1500" b="0" i="1" smtClean="0">
                            <a:latin typeface="Cambria Math" panose="02040503050406030204" pitchFamily="18" charset="0"/>
                            <a:cs typeface="Arial" panose="020B0604020202020204" pitchFamily="34" charset="0"/>
                          </a:rPr>
                          <m:t>𝑜𝑛</m:t>
                        </m:r>
                      </m:sub>
                    </m:sSub>
                    <m:r>
                      <a:rPr lang="en-US" altLang="ko-KR" sz="1500" b="0" i="1" smtClean="0">
                        <a:latin typeface="Cambria Math" panose="02040503050406030204" pitchFamily="18" charset="0"/>
                        <a:cs typeface="Arial" panose="020B0604020202020204" pitchFamily="34" charset="0"/>
                      </a:rPr>
                      <m:t>=</m:t>
                    </m:r>
                    <m:rad>
                      <m:radPr>
                        <m:degHide m:val="on"/>
                        <m:ctrlPr>
                          <a:rPr lang="en-US" altLang="ko-KR" sz="1500" b="0" i="1" smtClean="0">
                            <a:latin typeface="Cambria Math" panose="02040503050406030204" pitchFamily="18" charset="0"/>
                            <a:cs typeface="Arial" panose="020B0604020202020204" pitchFamily="34" charset="0"/>
                          </a:rPr>
                        </m:ctrlPr>
                      </m:radPr>
                      <m:deg/>
                      <m:e>
                        <m:sSub>
                          <m:sSubPr>
                            <m:ctrlPr>
                              <a:rPr lang="en-US" altLang="ko-KR" sz="1500" b="0" i="1" smtClean="0">
                                <a:latin typeface="Cambria Math" panose="02040503050406030204" pitchFamily="18" charset="0"/>
                                <a:cs typeface="Arial" panose="020B0604020202020204" pitchFamily="34" charset="0"/>
                              </a:rPr>
                            </m:ctrlPr>
                          </m:sSubPr>
                          <m:e>
                            <m:r>
                              <m:rPr>
                                <m:sty m:val="p"/>
                              </m:rPr>
                              <a:rPr lang="en-US" altLang="ko-KR" sz="1500" b="0" i="0" smtClean="0">
                                <a:latin typeface="Cambria Math" panose="02040503050406030204" pitchFamily="18" charset="0"/>
                                <a:cs typeface="Arial" panose="020B0604020202020204" pitchFamily="34" charset="0"/>
                              </a:rPr>
                              <m:t>Σ</m:t>
                            </m:r>
                          </m:e>
                          <m:sub>
                            <m:r>
                              <a:rPr lang="en-US" altLang="ko-KR" sz="1500" b="0" i="1" smtClean="0">
                                <a:latin typeface="Cambria Math" panose="02040503050406030204" pitchFamily="18" charset="0"/>
                                <a:cs typeface="Arial" panose="020B0604020202020204" pitchFamily="34" charset="0"/>
                              </a:rPr>
                              <m:t>𝑗</m:t>
                            </m:r>
                            <m:r>
                              <a:rPr lang="en-US" altLang="ko-KR" sz="1500" b="0" i="1" smtClean="0">
                                <a:latin typeface="Cambria Math" panose="02040503050406030204" pitchFamily="18" charset="0"/>
                                <a:cs typeface="Arial" panose="020B0604020202020204" pitchFamily="34" charset="0"/>
                              </a:rPr>
                              <m:t>+</m:t>
                            </m:r>
                            <m:r>
                              <a:rPr lang="en-US" altLang="ko-KR" sz="1500" b="0" i="1" smtClean="0">
                                <a:latin typeface="Cambria Math" panose="02040503050406030204" pitchFamily="18" charset="0"/>
                                <a:cs typeface="Arial" panose="020B0604020202020204" pitchFamily="34" charset="0"/>
                              </a:rPr>
                              <m:t>𝑘</m:t>
                            </m:r>
                            <m:r>
                              <a:rPr lang="en-US" altLang="ko-KR" sz="1500" b="0" i="1" smtClean="0">
                                <a:latin typeface="Cambria Math" panose="02040503050406030204" pitchFamily="18" charset="0"/>
                                <a:cs typeface="Arial" panose="020B0604020202020204" pitchFamily="34" charset="0"/>
                              </a:rPr>
                              <m:t>+</m:t>
                            </m:r>
                            <m:r>
                              <a:rPr lang="en-US" altLang="ko-KR" sz="1500" b="0" i="1" smtClean="0">
                                <a:latin typeface="Cambria Math" panose="02040503050406030204" pitchFamily="18" charset="0"/>
                                <a:cs typeface="Arial" panose="020B0604020202020204" pitchFamily="34" charset="0"/>
                              </a:rPr>
                              <m:t>𝑙</m:t>
                            </m:r>
                            <m:r>
                              <a:rPr lang="en-US" altLang="ko-KR" sz="1500" b="0" i="1" smtClean="0">
                                <a:latin typeface="Cambria Math" panose="02040503050406030204" pitchFamily="18" charset="0"/>
                                <a:cs typeface="Arial" panose="020B0604020202020204" pitchFamily="34" charset="0"/>
                              </a:rPr>
                              <m:t>+</m:t>
                            </m:r>
                            <m:r>
                              <a:rPr lang="en-US" altLang="ko-KR" sz="1500" b="0" i="1" smtClean="0">
                                <a:latin typeface="Cambria Math" panose="02040503050406030204" pitchFamily="18" charset="0"/>
                                <a:cs typeface="Arial" panose="020B0604020202020204" pitchFamily="34" charset="0"/>
                              </a:rPr>
                              <m:t>𝑚</m:t>
                            </m:r>
                            <m:r>
                              <a:rPr lang="en-US" altLang="ko-KR" sz="1500" b="0" i="1" smtClean="0">
                                <a:latin typeface="Cambria Math" panose="02040503050406030204" pitchFamily="18" charset="0"/>
                                <a:cs typeface="Arial" panose="020B0604020202020204" pitchFamily="34" charset="0"/>
                              </a:rPr>
                              <m:t>=3</m:t>
                            </m:r>
                          </m:sub>
                        </m:sSub>
                        <m:r>
                          <a:rPr lang="en-US" altLang="ko-KR" sz="1500" b="0" i="1" smtClean="0">
                            <a:latin typeface="Cambria Math" panose="02040503050406030204" pitchFamily="18" charset="0"/>
                            <a:cs typeface="Arial" panose="020B0604020202020204" pitchFamily="34" charset="0"/>
                          </a:rPr>
                          <m:t>(</m:t>
                        </m:r>
                        <m:sSubSup>
                          <m:sSubSupPr>
                            <m:ctrlPr>
                              <a:rPr lang="en-US" altLang="ko-KR" sz="1500" b="0" i="1" smtClean="0">
                                <a:latin typeface="Cambria Math" panose="02040503050406030204" pitchFamily="18" charset="0"/>
                                <a:cs typeface="Arial" panose="020B0604020202020204" pitchFamily="34" charset="0"/>
                              </a:rPr>
                            </m:ctrlPr>
                          </m:sSubSupPr>
                          <m:e>
                            <m:r>
                              <a:rPr lang="en-US" altLang="ko-KR" sz="1500" b="0" i="1" smtClean="0">
                                <a:latin typeface="Cambria Math" panose="02040503050406030204" pitchFamily="18" charset="0"/>
                                <a:cs typeface="Arial" panose="020B0604020202020204" pitchFamily="34" charset="0"/>
                              </a:rPr>
                              <m:t>h</m:t>
                            </m:r>
                          </m:e>
                          <m:sub>
                            <m:r>
                              <a:rPr lang="en-US" altLang="ko-KR" sz="1500" b="0" i="1" smtClean="0">
                                <a:latin typeface="Cambria Math" panose="02040503050406030204" pitchFamily="18" charset="0"/>
                                <a:cs typeface="Arial" panose="020B0604020202020204" pitchFamily="34" charset="0"/>
                              </a:rPr>
                              <m:t>𝑗𝑘𝑙𝑚</m:t>
                            </m:r>
                            <m:r>
                              <a:rPr lang="en-US" altLang="ko-KR" sz="1500" b="0" i="1" smtClean="0">
                                <a:latin typeface="Cambria Math" panose="02040503050406030204" pitchFamily="18" charset="0"/>
                                <a:cs typeface="Arial" panose="020B0604020202020204" pitchFamily="34" charset="0"/>
                              </a:rPr>
                              <m:t>0</m:t>
                            </m:r>
                          </m:sub>
                          <m:sup>
                            <m:r>
                              <a:rPr lang="en-US" altLang="ko-KR" sz="1500" b="0" i="1" smtClean="0">
                                <a:latin typeface="Cambria Math" panose="02040503050406030204" pitchFamily="18" charset="0"/>
                                <a:cs typeface="Arial" panose="020B0604020202020204" pitchFamily="34" charset="0"/>
                              </a:rPr>
                              <m:t>2</m:t>
                            </m:r>
                          </m:sup>
                        </m:sSubSup>
                        <m:r>
                          <a:rPr lang="en-US" altLang="ko-KR" sz="1500" b="0" i="1" smtClean="0">
                            <a:latin typeface="Cambria Math" panose="02040503050406030204" pitchFamily="18" charset="0"/>
                            <a:cs typeface="Arial" panose="020B0604020202020204" pitchFamily="34" charset="0"/>
                          </a:rPr>
                          <m:t>)</m:t>
                        </m:r>
                      </m:e>
                    </m:rad>
                    <m:r>
                      <a:rPr lang="ko-KR" altLang="en-US" sz="1500" b="0" i="1" smtClean="0">
                        <a:latin typeface="Cambria Math" panose="02040503050406030204" pitchFamily="18" charset="0"/>
                        <a:cs typeface="Arial" panose="020B0604020202020204" pitchFamily="34" charset="0"/>
                      </a:rPr>
                      <m:t>       </m:t>
                    </m:r>
                    <m:sSub>
                      <m:sSubPr>
                        <m:ctrlPr>
                          <a:rPr lang="en-US" altLang="ko-KR" sz="1500" b="0" i="1" smtClean="0">
                            <a:latin typeface="Cambria Math" panose="02040503050406030204" pitchFamily="18" charset="0"/>
                            <a:cs typeface="Arial" panose="020B0604020202020204" pitchFamily="34" charset="0"/>
                          </a:rPr>
                        </m:ctrlPr>
                      </m:sSubPr>
                      <m:e>
                        <m:r>
                          <a:rPr lang="en-US" altLang="ko-KR" sz="1500" b="0" i="1" smtClean="0">
                            <a:latin typeface="Cambria Math" panose="02040503050406030204" pitchFamily="18" charset="0"/>
                            <a:cs typeface="Arial" panose="020B0604020202020204" pitchFamily="34" charset="0"/>
                          </a:rPr>
                          <m:t>h</m:t>
                        </m:r>
                      </m:e>
                      <m:sub>
                        <m:r>
                          <a:rPr lang="en-US" altLang="ko-KR" sz="1500" b="0" i="1" smtClean="0">
                            <a:latin typeface="Cambria Math" panose="02040503050406030204" pitchFamily="18" charset="0"/>
                            <a:cs typeface="Arial" panose="020B0604020202020204" pitchFamily="34" charset="0"/>
                          </a:rPr>
                          <m:t>4 , </m:t>
                        </m:r>
                        <m:r>
                          <a:rPr lang="en-US" altLang="ko-KR" sz="1500" b="0" i="1" smtClean="0">
                            <a:latin typeface="Cambria Math" panose="02040503050406030204" pitchFamily="18" charset="0"/>
                            <a:cs typeface="Arial" panose="020B0604020202020204" pitchFamily="34" charset="0"/>
                          </a:rPr>
                          <m:t>𝑜𝑛</m:t>
                        </m:r>
                      </m:sub>
                    </m:sSub>
                    <m:r>
                      <a:rPr lang="en-US" altLang="ko-KR" sz="1500" b="0" i="1" smtClean="0">
                        <a:latin typeface="Cambria Math" panose="02040503050406030204" pitchFamily="18" charset="0"/>
                        <a:cs typeface="Arial" panose="020B0604020202020204" pitchFamily="34" charset="0"/>
                      </a:rPr>
                      <m:t>=</m:t>
                    </m:r>
                    <m:rad>
                      <m:radPr>
                        <m:degHide m:val="on"/>
                        <m:ctrlPr>
                          <a:rPr lang="en-US" altLang="ko-KR" sz="1500" b="0" i="1" smtClean="0">
                            <a:latin typeface="Cambria Math" panose="02040503050406030204" pitchFamily="18" charset="0"/>
                            <a:cs typeface="Arial" panose="020B0604020202020204" pitchFamily="34" charset="0"/>
                          </a:rPr>
                        </m:ctrlPr>
                      </m:radPr>
                      <m:deg/>
                      <m:e>
                        <m:sSub>
                          <m:sSubPr>
                            <m:ctrlPr>
                              <a:rPr lang="en-US" altLang="ko-KR" sz="1500" b="0" i="1" smtClean="0">
                                <a:latin typeface="Cambria Math" panose="02040503050406030204" pitchFamily="18" charset="0"/>
                                <a:cs typeface="Arial" panose="020B0604020202020204" pitchFamily="34" charset="0"/>
                              </a:rPr>
                            </m:ctrlPr>
                          </m:sSubPr>
                          <m:e>
                            <m:r>
                              <m:rPr>
                                <m:sty m:val="p"/>
                              </m:rPr>
                              <a:rPr lang="en-US" altLang="ko-KR" sz="1500" b="0" i="0" smtClean="0">
                                <a:latin typeface="Cambria Math" panose="02040503050406030204" pitchFamily="18" charset="0"/>
                                <a:cs typeface="Arial" panose="020B0604020202020204" pitchFamily="34" charset="0"/>
                              </a:rPr>
                              <m:t>Σ</m:t>
                            </m:r>
                          </m:e>
                          <m:sub>
                            <m:r>
                              <a:rPr lang="en-US" altLang="ko-KR" sz="1500" b="0" i="1" smtClean="0">
                                <a:latin typeface="Cambria Math" panose="02040503050406030204" pitchFamily="18" charset="0"/>
                                <a:cs typeface="Arial" panose="020B0604020202020204" pitchFamily="34" charset="0"/>
                              </a:rPr>
                              <m:t>𝑗</m:t>
                            </m:r>
                            <m:r>
                              <a:rPr lang="en-US" altLang="ko-KR" sz="1500" b="0" i="1" smtClean="0">
                                <a:latin typeface="Cambria Math" panose="02040503050406030204" pitchFamily="18" charset="0"/>
                                <a:cs typeface="Arial" panose="020B0604020202020204" pitchFamily="34" charset="0"/>
                              </a:rPr>
                              <m:t>+</m:t>
                            </m:r>
                            <m:r>
                              <a:rPr lang="en-US" altLang="ko-KR" sz="1500" b="0" i="1" smtClean="0">
                                <a:latin typeface="Cambria Math" panose="02040503050406030204" pitchFamily="18" charset="0"/>
                                <a:cs typeface="Arial" panose="020B0604020202020204" pitchFamily="34" charset="0"/>
                              </a:rPr>
                              <m:t>𝑘</m:t>
                            </m:r>
                            <m:r>
                              <a:rPr lang="en-US" altLang="ko-KR" sz="1500" b="0" i="1" smtClean="0">
                                <a:latin typeface="Cambria Math" panose="02040503050406030204" pitchFamily="18" charset="0"/>
                                <a:cs typeface="Arial" panose="020B0604020202020204" pitchFamily="34" charset="0"/>
                              </a:rPr>
                              <m:t>+</m:t>
                            </m:r>
                            <m:r>
                              <a:rPr lang="en-US" altLang="ko-KR" sz="1500" b="0" i="1" smtClean="0">
                                <a:latin typeface="Cambria Math" panose="02040503050406030204" pitchFamily="18" charset="0"/>
                                <a:cs typeface="Arial" panose="020B0604020202020204" pitchFamily="34" charset="0"/>
                              </a:rPr>
                              <m:t>𝑙</m:t>
                            </m:r>
                            <m:r>
                              <a:rPr lang="en-US" altLang="ko-KR" sz="1500" b="0" i="1" smtClean="0">
                                <a:latin typeface="Cambria Math" panose="02040503050406030204" pitchFamily="18" charset="0"/>
                                <a:cs typeface="Arial" panose="020B0604020202020204" pitchFamily="34" charset="0"/>
                              </a:rPr>
                              <m:t>+</m:t>
                            </m:r>
                            <m:r>
                              <a:rPr lang="en-US" altLang="ko-KR" sz="1500" b="0" i="1" smtClean="0">
                                <a:latin typeface="Cambria Math" panose="02040503050406030204" pitchFamily="18" charset="0"/>
                                <a:cs typeface="Arial" panose="020B0604020202020204" pitchFamily="34" charset="0"/>
                              </a:rPr>
                              <m:t>𝑚</m:t>
                            </m:r>
                            <m:r>
                              <a:rPr lang="en-US" altLang="ko-KR" sz="1500" b="0" i="1" smtClean="0">
                                <a:latin typeface="Cambria Math" panose="02040503050406030204" pitchFamily="18" charset="0"/>
                                <a:cs typeface="Arial" panose="020B0604020202020204" pitchFamily="34" charset="0"/>
                              </a:rPr>
                              <m:t>=4</m:t>
                            </m:r>
                          </m:sub>
                        </m:sSub>
                        <m:r>
                          <a:rPr lang="en-US" altLang="ko-KR" sz="1500" b="0" i="1" smtClean="0">
                            <a:latin typeface="Cambria Math" panose="02040503050406030204" pitchFamily="18" charset="0"/>
                            <a:cs typeface="Arial" panose="020B0604020202020204" pitchFamily="34" charset="0"/>
                          </a:rPr>
                          <m:t>(</m:t>
                        </m:r>
                        <m:sSubSup>
                          <m:sSubSupPr>
                            <m:ctrlPr>
                              <a:rPr lang="en-US" altLang="ko-KR" sz="1500" b="0" i="1" smtClean="0">
                                <a:latin typeface="Cambria Math" panose="02040503050406030204" pitchFamily="18" charset="0"/>
                                <a:cs typeface="Arial" panose="020B0604020202020204" pitchFamily="34" charset="0"/>
                              </a:rPr>
                            </m:ctrlPr>
                          </m:sSubSupPr>
                          <m:e>
                            <m:r>
                              <a:rPr lang="en-US" altLang="ko-KR" sz="1500" b="0" i="1" smtClean="0">
                                <a:latin typeface="Cambria Math" panose="02040503050406030204" pitchFamily="18" charset="0"/>
                                <a:cs typeface="Arial" panose="020B0604020202020204" pitchFamily="34" charset="0"/>
                              </a:rPr>
                              <m:t>h</m:t>
                            </m:r>
                          </m:e>
                          <m:sub>
                            <m:r>
                              <a:rPr lang="en-US" altLang="ko-KR" sz="1500" b="0" i="1" smtClean="0">
                                <a:latin typeface="Cambria Math" panose="02040503050406030204" pitchFamily="18" charset="0"/>
                                <a:cs typeface="Arial" panose="020B0604020202020204" pitchFamily="34" charset="0"/>
                              </a:rPr>
                              <m:t>𝑗𝑘𝑙𝑚</m:t>
                            </m:r>
                            <m:r>
                              <a:rPr lang="en-US" altLang="ko-KR" sz="1500" b="0" i="1" smtClean="0">
                                <a:latin typeface="Cambria Math" panose="02040503050406030204" pitchFamily="18" charset="0"/>
                                <a:cs typeface="Arial" panose="020B0604020202020204" pitchFamily="34" charset="0"/>
                              </a:rPr>
                              <m:t>0</m:t>
                            </m:r>
                          </m:sub>
                          <m:sup>
                            <m:r>
                              <a:rPr lang="en-US" altLang="ko-KR" sz="1500" b="0" i="1" smtClean="0">
                                <a:latin typeface="Cambria Math" panose="02040503050406030204" pitchFamily="18" charset="0"/>
                                <a:cs typeface="Arial" panose="020B0604020202020204" pitchFamily="34" charset="0"/>
                              </a:rPr>
                              <m:t>2</m:t>
                            </m:r>
                          </m:sup>
                        </m:sSubSup>
                        <m:r>
                          <a:rPr lang="en-US" altLang="ko-KR" sz="1500" b="0" i="1" smtClean="0">
                            <a:latin typeface="Cambria Math" panose="02040503050406030204" pitchFamily="18" charset="0"/>
                            <a:cs typeface="Arial" panose="020B0604020202020204" pitchFamily="34" charset="0"/>
                          </a:rPr>
                          <m:t>)</m:t>
                        </m:r>
                      </m:e>
                    </m:rad>
                  </m:oMath>
                </a14:m>
                <a:endParaRPr lang="en-US" altLang="ko-KR" sz="1500" dirty="0">
                  <a:latin typeface="Arial" panose="020B0604020202020204" pitchFamily="34" charset="0"/>
                  <a:cs typeface="Arial" panose="020B0604020202020204" pitchFamily="34" charset="0"/>
                </a:endParaRPr>
              </a:p>
              <a:p>
                <a:pPr lvl="3" algn="just" eaLnBrk="0" fontAlgn="base" latinLnBrk="0" hangingPunct="0">
                  <a:lnSpc>
                    <a:spcPct val="150000"/>
                  </a:lnSpc>
                  <a:spcBef>
                    <a:spcPct val="0"/>
                  </a:spcBef>
                  <a:spcAft>
                    <a:spcPct val="0"/>
                  </a:spcAft>
                </a:pPr>
                <a:endParaRPr lang="en-US" altLang="ko-KR" sz="1500" b="0" dirty="0">
                  <a:latin typeface="Arial" panose="020B0604020202020204" pitchFamily="34" charset="0"/>
                  <a:cs typeface="Arial" panose="020B0604020202020204" pitchFamily="34" charset="0"/>
                </a:endParaRPr>
              </a:p>
            </p:txBody>
          </p:sp>
        </mc:Choice>
        <mc:Fallback xmlns="">
          <p:sp>
            <p:nvSpPr>
              <p:cNvPr id="22" name="Rectangle 1">
                <a:extLst>
                  <a:ext uri="{FF2B5EF4-FFF2-40B4-BE49-F238E27FC236}">
                    <a16:creationId xmlns:a16="http://schemas.microsoft.com/office/drawing/2014/main" id="{9794CFCA-11EF-4089-A95C-49D6E12FA646}"/>
                  </a:ext>
                </a:extLst>
              </p:cNvPr>
              <p:cNvSpPr>
                <a:spLocks noRot="1" noChangeAspect="1" noMove="1" noResize="1" noEditPoints="1" noAdjustHandles="1" noChangeArrowheads="1" noChangeShapeType="1" noTextEdit="1"/>
              </p:cNvSpPr>
              <p:nvPr/>
            </p:nvSpPr>
            <p:spPr bwMode="auto">
              <a:xfrm>
                <a:off x="0" y="4586759"/>
                <a:ext cx="12282498" cy="2098138"/>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Tree>
    <p:extLst>
      <p:ext uri="{BB962C8B-B14F-4D97-AF65-F5344CB8AC3E}">
        <p14:creationId xmlns:p14="http://schemas.microsoft.com/office/powerpoint/2010/main" val="244109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F3E75971-B085-4533-A08A-5A4EFE2400EC}"/>
              </a:ext>
            </a:extLst>
          </p:cNvPr>
          <p:cNvSpPr>
            <a:spLocks noGrp="1"/>
          </p:cNvSpPr>
          <p:nvPr>
            <p:ph type="sldNum" sz="quarter" idx="12"/>
          </p:nvPr>
        </p:nvSpPr>
        <p:spPr>
          <a:xfrm>
            <a:off x="0" y="0"/>
            <a:ext cx="0" cy="0"/>
          </a:xfrm>
        </p:spPr>
        <p:txBody>
          <a:bodyPr/>
          <a:lstStyle/>
          <a:p>
            <a:endParaRPr lang="en-US" dirty="0"/>
          </a:p>
        </p:txBody>
      </p:sp>
      <p:pic>
        <p:nvPicPr>
          <p:cNvPr id="12" name="그림 11">
            <a:extLst>
              <a:ext uri="{FF2B5EF4-FFF2-40B4-BE49-F238E27FC236}">
                <a16:creationId xmlns:a16="http://schemas.microsoft.com/office/drawing/2014/main" id="{1960F611-0C6E-46F1-8015-CD75141AB12A}"/>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sp>
        <p:nvSpPr>
          <p:cNvPr id="27" name="TextBox 26">
            <a:extLst>
              <a:ext uri="{FF2B5EF4-FFF2-40B4-BE49-F238E27FC236}">
                <a16:creationId xmlns:a16="http://schemas.microsoft.com/office/drawing/2014/main" id="{43B2A227-3F1C-4043-B26C-1312F20B7FDC}"/>
              </a:ext>
            </a:extLst>
          </p:cNvPr>
          <p:cNvSpPr txBox="1"/>
          <p:nvPr/>
        </p:nvSpPr>
        <p:spPr>
          <a:xfrm>
            <a:off x="312822" y="2997886"/>
            <a:ext cx="11599398" cy="584775"/>
          </a:xfrm>
          <a:prstGeom prst="rect">
            <a:avLst/>
          </a:prstGeom>
          <a:noFill/>
          <a:ln>
            <a:noFill/>
          </a:ln>
        </p:spPr>
        <p:txBody>
          <a:bodyPr wrap="square" rtlCol="0">
            <a:spAutoFit/>
          </a:bodyPr>
          <a:lstStyle/>
          <a:p>
            <a:pPr algn="ctr"/>
            <a:r>
              <a:rPr lang="en-US" altLang="ko-KR" sz="3200" b="1" dirty="0">
                <a:solidFill>
                  <a:schemeClr val="tx2"/>
                </a:solidFill>
              </a:rPr>
              <a:t>Optimizing on-momentum Resonance driving terms (RDTs)</a:t>
            </a:r>
            <a:endParaRPr lang="ko-KR" altLang="en-US" sz="3200" b="1" dirty="0">
              <a:solidFill>
                <a:schemeClr val="tx2"/>
              </a:solidFill>
            </a:endParaRPr>
          </a:p>
        </p:txBody>
      </p:sp>
      <p:sp>
        <p:nvSpPr>
          <p:cNvPr id="20" name="직사각형 19">
            <a:extLst>
              <a:ext uri="{FF2B5EF4-FFF2-40B4-BE49-F238E27FC236}">
                <a16:creationId xmlns:a16="http://schemas.microsoft.com/office/drawing/2014/main" id="{847B27DF-04F0-4EDD-9A4D-643A2CC897BF}"/>
              </a:ext>
            </a:extLst>
          </p:cNvPr>
          <p:cNvSpPr/>
          <p:nvPr/>
        </p:nvSpPr>
        <p:spPr>
          <a:xfrm>
            <a:off x="10148259" y="68888"/>
            <a:ext cx="2043599" cy="962213"/>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그림 17">
            <a:extLst>
              <a:ext uri="{FF2B5EF4-FFF2-40B4-BE49-F238E27FC236}">
                <a16:creationId xmlns:a16="http://schemas.microsoft.com/office/drawing/2014/main" id="{AD197FFB-C87F-43A7-A8B3-A926D9C1AA00}"/>
              </a:ext>
            </a:extLst>
          </p:cNvPr>
          <p:cNvPicPr>
            <a:picLocks/>
          </p:cNvPicPr>
          <p:nvPr/>
        </p:nvPicPr>
        <p:blipFill>
          <a:blip r:embed="rId4" cstate="print">
            <a:extLst>
              <a:ext uri="{BEBA8EAE-BF5A-486C-A8C5-ECC9F3942E4B}">
                <a14:imgProps xmlns:a14="http://schemas.microsoft.com/office/drawing/2010/main">
                  <a14:imgLayer r:embed="rId5">
                    <a14:imgEffect>
                      <a14:artisticCrisscrossEtching trans="22000" pressure="0"/>
                    </a14:imgEffect>
                  </a14:imgLayer>
                </a14:imgProps>
              </a:ext>
              <a:ext uri="{28A0092B-C50C-407E-A947-70E740481C1C}">
                <a14:useLocalDpi xmlns:a14="http://schemas.microsoft.com/office/drawing/2010/main" val="0"/>
              </a:ext>
            </a:extLst>
          </a:blip>
          <a:stretch>
            <a:fillRect/>
          </a:stretch>
        </p:blipFill>
        <p:spPr>
          <a:xfrm>
            <a:off x="0" y="5696124"/>
            <a:ext cx="1161375" cy="1183083"/>
          </a:xfrm>
          <a:prstGeom prst="rect">
            <a:avLst/>
          </a:prstGeom>
        </p:spPr>
      </p:pic>
    </p:spTree>
    <p:extLst>
      <p:ext uri="{BB962C8B-B14F-4D97-AF65-F5344CB8AC3E}">
        <p14:creationId xmlns:p14="http://schemas.microsoft.com/office/powerpoint/2010/main" val="63278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DFD707FB-3374-4E22-909C-7532834965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4200" y="670521"/>
            <a:ext cx="5465288" cy="4527397"/>
          </a:xfrm>
          <a:prstGeom prst="rect">
            <a:avLst/>
          </a:prstGeom>
        </p:spPr>
      </p:pic>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3">
            <a:lum bright="70000" contrast="-70000"/>
          </a:blip>
          <a:stretch>
            <a:fillRect/>
          </a:stretch>
        </p:blipFill>
        <p:spPr>
          <a:xfrm>
            <a:off x="10148260" y="5886107"/>
            <a:ext cx="2043599" cy="962213"/>
          </a:xfrm>
          <a:prstGeom prst="rect">
            <a:avLst/>
          </a:prstGeom>
          <a:solidFill>
            <a:schemeClr val="bg1"/>
          </a:solidFill>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2F1A75-871F-43C2-8426-4631B0D56063}"/>
                  </a:ext>
                </a:extLst>
              </p:cNvPr>
              <p:cNvSpPr txBox="1"/>
              <p:nvPr/>
            </p:nvSpPr>
            <p:spPr>
              <a:xfrm>
                <a:off x="468709" y="942795"/>
                <a:ext cx="3909991" cy="4358373"/>
              </a:xfrm>
              <a:prstGeom prst="rect">
                <a:avLst/>
              </a:prstGeom>
              <a:noFill/>
              <a:ln>
                <a:noFill/>
              </a:ln>
            </p:spPr>
            <p:txBody>
              <a:bodyPr wrap="square" rtlCol="0">
                <a:spAutoFit/>
              </a:bodyPr>
              <a:lstStyle/>
              <a:p>
                <a:pPr marL="285750" indent="-285750">
                  <a:buBlip>
                    <a:blip r:embed="rId4"/>
                  </a:buBlip>
                </a:pPr>
                <a:r>
                  <a:rPr lang="en-US" altLang="ko-KR" sz="1600" dirty="0">
                    <a:latin typeface="Arial" panose="020B0604020202020204" pitchFamily="34" charset="0"/>
                    <a:cs typeface="Arial" panose="020B0604020202020204" pitchFamily="34" charset="0"/>
                  </a:rPr>
                  <a:t>Lattice : Korea-4GSR </a:t>
                </a:r>
              </a:p>
              <a:p>
                <a:pPr marL="285750" indent="-285750">
                  <a:buBlip>
                    <a:blip r:embed="rId4"/>
                  </a:buBlip>
                </a:pPr>
                <a:endParaRPr lang="en-US" altLang="ko-KR" sz="1600" dirty="0">
                  <a:latin typeface="Arial" panose="020B0604020202020204" pitchFamily="34" charset="0"/>
                  <a:cs typeface="Arial" panose="020B0604020202020204" pitchFamily="34" charset="0"/>
                </a:endParaRPr>
              </a:p>
              <a:p>
                <a:pPr marL="285750" indent="-285750">
                  <a:buBlip>
                    <a:blip r:embed="rId4"/>
                  </a:buBlip>
                </a:pPr>
                <a:r>
                  <a:rPr lang="en-US" altLang="ko-KR" sz="1600" dirty="0">
                    <a:latin typeface="Arial" panose="020B0604020202020204" pitchFamily="34" charset="0"/>
                    <a:cs typeface="Arial" panose="020B0604020202020204" pitchFamily="34" charset="0"/>
                  </a:rPr>
                  <a:t>The population size = 1024</a:t>
                </a:r>
              </a:p>
              <a:p>
                <a:pPr marL="285750" indent="-285750">
                  <a:buBlip>
                    <a:blip r:embed="rId4"/>
                  </a:buBlip>
                </a:pPr>
                <a:endParaRPr lang="en-US" altLang="ko-KR" sz="1600" dirty="0">
                  <a:latin typeface="Arial" panose="020B0604020202020204" pitchFamily="34" charset="0"/>
                  <a:cs typeface="Arial" panose="020B0604020202020204" pitchFamily="34" charset="0"/>
                </a:endParaRPr>
              </a:p>
              <a:p>
                <a:pPr marL="285750" indent="-285750">
                  <a:buBlip>
                    <a:blip r:embed="rId4"/>
                  </a:buBlip>
                </a:pPr>
                <a:r>
                  <a:rPr lang="en-US" altLang="ko-KR" sz="1600" dirty="0">
                    <a:latin typeface="Arial" panose="020B0604020202020204" pitchFamily="34" charset="0"/>
                    <a:cs typeface="Arial" panose="020B0604020202020204" pitchFamily="34" charset="0"/>
                  </a:rPr>
                  <a:t>Used CPU number = 128</a:t>
                </a:r>
              </a:p>
              <a:p>
                <a:pPr marL="285750" indent="-285750">
                  <a:buBlip>
                    <a:blip r:embed="rId4"/>
                  </a:buBlip>
                </a:pPr>
                <a:endParaRPr lang="en-US" altLang="ko-KR" sz="1600" dirty="0">
                  <a:latin typeface="Arial" panose="020B0604020202020204" pitchFamily="34" charset="0"/>
                  <a:cs typeface="Arial" panose="020B0604020202020204" pitchFamily="34" charset="0"/>
                </a:endParaRPr>
              </a:p>
              <a:p>
                <a:pPr marL="285750" indent="-285750">
                  <a:buBlip>
                    <a:blip r:embed="rId4"/>
                  </a:buBlip>
                </a:pPr>
                <a:r>
                  <a:rPr lang="en-US" altLang="ko-KR" sz="1600" dirty="0">
                    <a:latin typeface="Arial" panose="020B0604020202020204" pitchFamily="34" charset="0"/>
                    <a:cs typeface="Arial" panose="020B0604020202020204" pitchFamily="34" charset="0"/>
                  </a:rPr>
                  <a:t>Total generations = 50</a:t>
                </a:r>
              </a:p>
              <a:p>
                <a:pPr marL="285750" indent="-285750">
                  <a:buBlip>
                    <a:blip r:embed="rId4"/>
                  </a:buBlip>
                </a:pPr>
                <a:endParaRPr lang="en-US" altLang="ko-KR" sz="1600" dirty="0">
                  <a:latin typeface="Arial" panose="020B0604020202020204" pitchFamily="34" charset="0"/>
                  <a:cs typeface="Arial" panose="020B0604020202020204" pitchFamily="34" charset="0"/>
                </a:endParaRPr>
              </a:p>
              <a:p>
                <a:pPr marL="285750" indent="-285750">
                  <a:buBlip>
                    <a:blip r:embed="rId4"/>
                  </a:buBlip>
                </a:pPr>
                <a:r>
                  <a:rPr lang="en-US" altLang="ko-KR" sz="1600" dirty="0">
                    <a:latin typeface="Arial" panose="020B0604020202020204" pitchFamily="34" charset="0"/>
                    <a:cs typeface="Arial" panose="020B0604020202020204" pitchFamily="34" charset="0"/>
                  </a:rPr>
                  <a:t>Number of variables = 4 </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S31</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S32 </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S33</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OCT31</a:t>
                </a:r>
              </a:p>
              <a:p>
                <a:pPr marL="285750" indent="-285750">
                  <a:buBlip>
                    <a:blip r:embed="rId4"/>
                  </a:buBlip>
                </a:pPr>
                <a:endParaRPr lang="en-US" altLang="ko-KR" sz="1600" dirty="0">
                  <a:latin typeface="Arial" panose="020B0604020202020204" pitchFamily="34" charset="0"/>
                  <a:cs typeface="Arial" panose="020B0604020202020204" pitchFamily="34" charset="0"/>
                </a:endParaRPr>
              </a:p>
              <a:p>
                <a:pPr marL="285750" indent="-285750">
                  <a:buBlip>
                    <a:blip r:embed="rId4"/>
                  </a:buBlip>
                </a:pPr>
                <a:r>
                  <a:rPr lang="en-US" altLang="ko-KR" sz="1600" dirty="0">
                    <a:latin typeface="Arial" panose="020B0604020202020204" pitchFamily="34" charset="0"/>
                    <a:cs typeface="Arial" panose="020B0604020202020204" pitchFamily="34" charset="0"/>
                  </a:rPr>
                  <a:t>Number of objectives = 2</a:t>
                </a:r>
              </a:p>
              <a:p>
                <a:pPr marL="742950" lvl="1" indent="-285750">
                  <a:buFont typeface="Wingdings" panose="05000000000000000000" pitchFamily="2" charset="2"/>
                  <a:buChar char="§"/>
                </a:pPr>
                <a14:m>
                  <m:oMath xmlns:m="http://schemas.openxmlformats.org/officeDocument/2006/math">
                    <m:sSub>
                      <m:sSubPr>
                        <m:ctrlPr>
                          <a:rPr lang="en-US" altLang="ko-KR" sz="1600" i="1" dirty="0">
                            <a:latin typeface="Cambria Math" panose="02040503050406030204" pitchFamily="18" charset="0"/>
                          </a:rPr>
                        </m:ctrlPr>
                      </m:sSubPr>
                      <m:e>
                        <m:r>
                          <a:rPr lang="en-US" altLang="ko-KR" sz="1600" b="0" i="1" dirty="0" smtClean="0">
                            <a:latin typeface="Cambria Math" panose="02040503050406030204" pitchFamily="18" charset="0"/>
                          </a:rPr>
                          <m:t>h</m:t>
                        </m:r>
                      </m:e>
                      <m:sub>
                        <m:r>
                          <a:rPr lang="en-US" altLang="ko-KR" sz="1600" b="0" i="1" dirty="0" smtClean="0">
                            <a:latin typeface="Cambria Math" panose="02040503050406030204" pitchFamily="18" charset="0"/>
                          </a:rPr>
                          <m:t>3, </m:t>
                        </m:r>
                        <m:r>
                          <a:rPr lang="en-US" altLang="ko-KR" sz="1600" b="0" i="1" dirty="0" smtClean="0">
                            <a:latin typeface="Cambria Math" panose="02040503050406030204" pitchFamily="18" charset="0"/>
                          </a:rPr>
                          <m:t>𝑜𝑛</m:t>
                        </m:r>
                      </m:sub>
                    </m:sSub>
                  </m:oMath>
                </a14:m>
                <a:endParaRPr lang="en-US" altLang="ko-KR" sz="16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14:m>
                  <m:oMath xmlns:m="http://schemas.openxmlformats.org/officeDocument/2006/math">
                    <m:sSub>
                      <m:sSubPr>
                        <m:ctrlPr>
                          <a:rPr lang="en-US" altLang="ko-KR" sz="1600" i="1" dirty="0" smtClean="0">
                            <a:latin typeface="Cambria Math" panose="02040503050406030204" pitchFamily="18" charset="0"/>
                          </a:rPr>
                        </m:ctrlPr>
                      </m:sSubPr>
                      <m:e>
                        <m:r>
                          <a:rPr lang="en-US" altLang="ko-KR" sz="1600" i="1" dirty="0">
                            <a:latin typeface="Cambria Math" panose="02040503050406030204" pitchFamily="18" charset="0"/>
                          </a:rPr>
                          <m:t>h</m:t>
                        </m:r>
                      </m:e>
                      <m:sub>
                        <m:r>
                          <a:rPr lang="en-US" altLang="ko-KR" sz="1600" i="1" dirty="0">
                            <a:latin typeface="Cambria Math" panose="02040503050406030204" pitchFamily="18" charset="0"/>
                          </a:rPr>
                          <m:t>4,</m:t>
                        </m:r>
                        <m:r>
                          <a:rPr lang="en-US" altLang="ko-KR" sz="1600" b="0" i="1" dirty="0" smtClean="0">
                            <a:latin typeface="Cambria Math" panose="02040503050406030204" pitchFamily="18" charset="0"/>
                          </a:rPr>
                          <m:t> </m:t>
                        </m:r>
                        <m:r>
                          <a:rPr lang="en-US" altLang="ko-KR" sz="1600" b="0" i="1" dirty="0" smtClean="0">
                            <a:latin typeface="Cambria Math" panose="02040503050406030204" pitchFamily="18" charset="0"/>
                          </a:rPr>
                          <m:t>𝑜𝑛</m:t>
                        </m:r>
                        <m:r>
                          <a:rPr lang="en-US" altLang="ko-KR" sz="1600" i="1" dirty="0">
                            <a:latin typeface="Cambria Math" panose="02040503050406030204" pitchFamily="18" charset="0"/>
                          </a:rPr>
                          <m:t>  </m:t>
                        </m:r>
                      </m:sub>
                    </m:sSub>
                  </m:oMath>
                </a14:m>
                <a:endParaRPr lang="en-US" altLang="ko-KR" sz="1600" dirty="0">
                  <a:latin typeface="Arial" panose="020B0604020202020204" pitchFamily="34" charset="0"/>
                  <a:cs typeface="Arial" panose="020B0604020202020204" pitchFamily="34" charset="0"/>
                </a:endParaRPr>
              </a:p>
              <a:p>
                <a:pPr marL="285750" indent="-285750">
                  <a:buBlip>
                    <a:blip r:embed="rId4"/>
                  </a:buBlip>
                </a:pPr>
                <a:endParaRPr lang="en-US" altLang="ko-KR" sz="1600" dirty="0">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992F1A75-871F-43C2-8426-4631B0D56063}"/>
                  </a:ext>
                </a:extLst>
              </p:cNvPr>
              <p:cNvSpPr txBox="1">
                <a:spLocks noRot="1" noChangeAspect="1" noMove="1" noResize="1" noEditPoints="1" noAdjustHandles="1" noChangeArrowheads="1" noChangeShapeType="1" noTextEdit="1"/>
              </p:cNvSpPr>
              <p:nvPr/>
            </p:nvSpPr>
            <p:spPr>
              <a:xfrm>
                <a:off x="468709" y="942795"/>
                <a:ext cx="3909991" cy="4358373"/>
              </a:xfrm>
              <a:prstGeom prst="rect">
                <a:avLst/>
              </a:prstGeom>
              <a:blipFill>
                <a:blip r:embed="rId5"/>
                <a:stretch>
                  <a:fillRect t="-581"/>
                </a:stretch>
              </a:blipFill>
              <a:ln>
                <a:noFill/>
              </a:ln>
            </p:spPr>
            <p:txBody>
              <a:bodyPr/>
              <a:lstStyle/>
              <a:p>
                <a:r>
                  <a:rPr lang="ko-KR" altLang="en-US">
                    <a:noFill/>
                  </a:rPr>
                  <a:t> </a:t>
                </a:r>
              </a:p>
            </p:txBody>
          </p:sp>
        </mc:Fallback>
      </mc:AlternateContent>
      <p:grpSp>
        <p:nvGrpSpPr>
          <p:cNvPr id="9" name="그룹 8">
            <a:extLst>
              <a:ext uri="{FF2B5EF4-FFF2-40B4-BE49-F238E27FC236}">
                <a16:creationId xmlns:a16="http://schemas.microsoft.com/office/drawing/2014/main" id="{5C845AB9-AFE0-423A-9277-5237EE7D36C2}"/>
              </a:ext>
            </a:extLst>
          </p:cNvPr>
          <p:cNvGrpSpPr/>
          <p:nvPr/>
        </p:nvGrpSpPr>
        <p:grpSpPr>
          <a:xfrm>
            <a:off x="683209" y="5200650"/>
            <a:ext cx="6941975" cy="1608342"/>
            <a:chOff x="501813" y="4991592"/>
            <a:chExt cx="7982040" cy="2232979"/>
          </a:xfrm>
        </p:grpSpPr>
        <p:pic>
          <p:nvPicPr>
            <p:cNvPr id="11" name="그림 10">
              <a:extLst>
                <a:ext uri="{FF2B5EF4-FFF2-40B4-BE49-F238E27FC236}">
                  <a16:creationId xmlns:a16="http://schemas.microsoft.com/office/drawing/2014/main" id="{B929F42A-6987-4C2D-892B-39F70EA28FE2}"/>
                </a:ext>
              </a:extLst>
            </p:cNvPr>
            <p:cNvPicPr>
              <a:picLocks noChangeAspect="1"/>
            </p:cNvPicPr>
            <p:nvPr/>
          </p:nvPicPr>
          <p:blipFill rotWithShape="1">
            <a:blip r:embed="rId6"/>
            <a:srcRect t="55838" r="75682"/>
            <a:stretch/>
          </p:blipFill>
          <p:spPr>
            <a:xfrm>
              <a:off x="501813" y="4991592"/>
              <a:ext cx="7982040" cy="1549262"/>
            </a:xfrm>
            <a:prstGeom prst="rect">
              <a:avLst/>
            </a:prstGeom>
          </p:spPr>
        </p:pic>
        <p:sp>
          <p:nvSpPr>
            <p:cNvPr id="12" name="TextBox 11">
              <a:extLst>
                <a:ext uri="{FF2B5EF4-FFF2-40B4-BE49-F238E27FC236}">
                  <a16:creationId xmlns:a16="http://schemas.microsoft.com/office/drawing/2014/main" id="{A7EA33BA-2875-4390-B861-2901D076A43D}"/>
                </a:ext>
              </a:extLst>
            </p:cNvPr>
            <p:cNvSpPr txBox="1"/>
            <p:nvPr/>
          </p:nvSpPr>
          <p:spPr>
            <a:xfrm>
              <a:off x="1708583" y="6494352"/>
              <a:ext cx="578842" cy="726425"/>
            </a:xfrm>
            <a:prstGeom prst="rect">
              <a:avLst/>
            </a:prstGeom>
            <a:noFill/>
          </p:spPr>
          <p:txBody>
            <a:bodyPr wrap="square" rtlCol="0">
              <a:spAutoFit/>
            </a:bodyPr>
            <a:lstStyle/>
            <a:p>
              <a:r>
                <a:rPr lang="en-US" altLang="ko-KR" sz="1400" b="1" dirty="0">
                  <a:solidFill>
                    <a:srgbClr val="77F177"/>
                  </a:solidFill>
                </a:rPr>
                <a:t>S31</a:t>
              </a:r>
              <a:endParaRPr lang="ko-KR" altLang="en-US" sz="1400" b="1" dirty="0">
                <a:solidFill>
                  <a:srgbClr val="77F177"/>
                </a:solidFill>
              </a:endParaRPr>
            </a:p>
          </p:txBody>
        </p:sp>
        <p:sp>
          <p:nvSpPr>
            <p:cNvPr id="13" name="TextBox 12">
              <a:extLst>
                <a:ext uri="{FF2B5EF4-FFF2-40B4-BE49-F238E27FC236}">
                  <a16:creationId xmlns:a16="http://schemas.microsoft.com/office/drawing/2014/main" id="{3ED2825B-7D28-424D-B91D-DDCF18484162}"/>
                </a:ext>
              </a:extLst>
            </p:cNvPr>
            <p:cNvSpPr txBox="1"/>
            <p:nvPr/>
          </p:nvSpPr>
          <p:spPr>
            <a:xfrm>
              <a:off x="2105829" y="6494353"/>
              <a:ext cx="578842" cy="726425"/>
            </a:xfrm>
            <a:prstGeom prst="rect">
              <a:avLst/>
            </a:prstGeom>
            <a:noFill/>
          </p:spPr>
          <p:txBody>
            <a:bodyPr wrap="square" rtlCol="0">
              <a:spAutoFit/>
            </a:bodyPr>
            <a:lstStyle/>
            <a:p>
              <a:r>
                <a:rPr lang="en-US" altLang="ko-KR" sz="1400" b="1" dirty="0">
                  <a:solidFill>
                    <a:srgbClr val="77F177"/>
                  </a:solidFill>
                </a:rPr>
                <a:t>S32</a:t>
              </a:r>
              <a:endParaRPr lang="ko-KR" altLang="en-US" sz="1400" b="1" dirty="0">
                <a:solidFill>
                  <a:srgbClr val="77F177"/>
                </a:solidFill>
              </a:endParaRPr>
            </a:p>
          </p:txBody>
        </p:sp>
        <p:sp>
          <p:nvSpPr>
            <p:cNvPr id="14" name="TextBox 13">
              <a:extLst>
                <a:ext uri="{FF2B5EF4-FFF2-40B4-BE49-F238E27FC236}">
                  <a16:creationId xmlns:a16="http://schemas.microsoft.com/office/drawing/2014/main" id="{E9DA6DE9-2178-41B2-8032-953670FF02EE}"/>
                </a:ext>
              </a:extLst>
            </p:cNvPr>
            <p:cNvSpPr txBox="1"/>
            <p:nvPr/>
          </p:nvSpPr>
          <p:spPr>
            <a:xfrm>
              <a:off x="2503075" y="6498146"/>
              <a:ext cx="578842" cy="726425"/>
            </a:xfrm>
            <a:prstGeom prst="rect">
              <a:avLst/>
            </a:prstGeom>
            <a:noFill/>
          </p:spPr>
          <p:txBody>
            <a:bodyPr wrap="square" rtlCol="0">
              <a:spAutoFit/>
            </a:bodyPr>
            <a:lstStyle/>
            <a:p>
              <a:r>
                <a:rPr lang="en-US" altLang="ko-KR" sz="1400" b="1" dirty="0">
                  <a:solidFill>
                    <a:srgbClr val="77F177"/>
                  </a:solidFill>
                </a:rPr>
                <a:t>S33</a:t>
              </a:r>
              <a:endParaRPr lang="ko-KR" altLang="en-US" sz="1400" b="1" dirty="0">
                <a:solidFill>
                  <a:srgbClr val="77F177"/>
                </a:solidFill>
              </a:endParaRPr>
            </a:p>
          </p:txBody>
        </p:sp>
        <p:sp>
          <p:nvSpPr>
            <p:cNvPr id="15" name="TextBox 14">
              <a:extLst>
                <a:ext uri="{FF2B5EF4-FFF2-40B4-BE49-F238E27FC236}">
                  <a16:creationId xmlns:a16="http://schemas.microsoft.com/office/drawing/2014/main" id="{4177AED2-2B2B-40B3-B65A-FDB324DED9FF}"/>
                </a:ext>
              </a:extLst>
            </p:cNvPr>
            <p:cNvSpPr txBox="1"/>
            <p:nvPr/>
          </p:nvSpPr>
          <p:spPr>
            <a:xfrm>
              <a:off x="6219244" y="6490557"/>
              <a:ext cx="578842" cy="726425"/>
            </a:xfrm>
            <a:prstGeom prst="rect">
              <a:avLst/>
            </a:prstGeom>
            <a:noFill/>
          </p:spPr>
          <p:txBody>
            <a:bodyPr wrap="square" rtlCol="0">
              <a:spAutoFit/>
            </a:bodyPr>
            <a:lstStyle/>
            <a:p>
              <a:r>
                <a:rPr lang="en-US" altLang="ko-KR" sz="1400" b="1" dirty="0">
                  <a:solidFill>
                    <a:srgbClr val="77F177"/>
                  </a:solidFill>
                </a:rPr>
                <a:t>S31</a:t>
              </a:r>
              <a:endParaRPr lang="ko-KR" altLang="en-US" sz="1400" b="1" dirty="0">
                <a:solidFill>
                  <a:srgbClr val="77F177"/>
                </a:solidFill>
              </a:endParaRPr>
            </a:p>
          </p:txBody>
        </p:sp>
        <p:sp>
          <p:nvSpPr>
            <p:cNvPr id="16" name="TextBox 15">
              <a:extLst>
                <a:ext uri="{FF2B5EF4-FFF2-40B4-BE49-F238E27FC236}">
                  <a16:creationId xmlns:a16="http://schemas.microsoft.com/office/drawing/2014/main" id="{493364F1-08CF-4DD9-8B67-7758E7425A99}"/>
                </a:ext>
              </a:extLst>
            </p:cNvPr>
            <p:cNvSpPr txBox="1"/>
            <p:nvPr/>
          </p:nvSpPr>
          <p:spPr>
            <a:xfrm>
              <a:off x="5830104" y="6490559"/>
              <a:ext cx="578842" cy="726425"/>
            </a:xfrm>
            <a:prstGeom prst="rect">
              <a:avLst/>
            </a:prstGeom>
            <a:noFill/>
          </p:spPr>
          <p:txBody>
            <a:bodyPr wrap="square" rtlCol="0">
              <a:spAutoFit/>
            </a:bodyPr>
            <a:lstStyle/>
            <a:p>
              <a:r>
                <a:rPr lang="en-US" altLang="ko-KR" sz="1400" b="1" dirty="0">
                  <a:solidFill>
                    <a:srgbClr val="77F177"/>
                  </a:solidFill>
                </a:rPr>
                <a:t>S32</a:t>
              </a:r>
              <a:endParaRPr lang="ko-KR" altLang="en-US" sz="1400" b="1" dirty="0">
                <a:solidFill>
                  <a:srgbClr val="77F177"/>
                </a:solidFill>
              </a:endParaRPr>
            </a:p>
          </p:txBody>
        </p:sp>
        <p:sp>
          <p:nvSpPr>
            <p:cNvPr id="17" name="TextBox 16">
              <a:extLst>
                <a:ext uri="{FF2B5EF4-FFF2-40B4-BE49-F238E27FC236}">
                  <a16:creationId xmlns:a16="http://schemas.microsoft.com/office/drawing/2014/main" id="{14718CC9-6240-4464-BCB7-03FE9705E247}"/>
                </a:ext>
              </a:extLst>
            </p:cNvPr>
            <p:cNvSpPr txBox="1"/>
            <p:nvPr/>
          </p:nvSpPr>
          <p:spPr>
            <a:xfrm>
              <a:off x="5440963" y="6490557"/>
              <a:ext cx="578842" cy="726425"/>
            </a:xfrm>
            <a:prstGeom prst="rect">
              <a:avLst/>
            </a:prstGeom>
            <a:noFill/>
          </p:spPr>
          <p:txBody>
            <a:bodyPr wrap="square" rtlCol="0">
              <a:spAutoFit/>
            </a:bodyPr>
            <a:lstStyle/>
            <a:p>
              <a:r>
                <a:rPr lang="en-US" altLang="ko-KR" sz="1400" b="1" dirty="0">
                  <a:solidFill>
                    <a:srgbClr val="77F177"/>
                  </a:solidFill>
                </a:rPr>
                <a:t>S33</a:t>
              </a:r>
              <a:endParaRPr lang="ko-KR" altLang="en-US" sz="1400" b="1" dirty="0">
                <a:solidFill>
                  <a:srgbClr val="77F177"/>
                </a:solidFill>
              </a:endParaRPr>
            </a:p>
          </p:txBody>
        </p:sp>
        <p:sp>
          <p:nvSpPr>
            <p:cNvPr id="18" name="TextBox 17">
              <a:extLst>
                <a:ext uri="{FF2B5EF4-FFF2-40B4-BE49-F238E27FC236}">
                  <a16:creationId xmlns:a16="http://schemas.microsoft.com/office/drawing/2014/main" id="{516DF187-F04E-4D7D-9231-F7035692653D}"/>
                </a:ext>
              </a:extLst>
            </p:cNvPr>
            <p:cNvSpPr txBox="1"/>
            <p:nvPr/>
          </p:nvSpPr>
          <p:spPr>
            <a:xfrm>
              <a:off x="2053555" y="5134942"/>
              <a:ext cx="1036235" cy="427309"/>
            </a:xfrm>
            <a:prstGeom prst="rect">
              <a:avLst/>
            </a:prstGeom>
            <a:noFill/>
          </p:spPr>
          <p:txBody>
            <a:bodyPr wrap="square" rtlCol="0">
              <a:spAutoFit/>
            </a:bodyPr>
            <a:lstStyle/>
            <a:p>
              <a:r>
                <a:rPr lang="en-US" altLang="ko-KR" sz="1400" b="1" dirty="0">
                  <a:solidFill>
                    <a:srgbClr val="002D00"/>
                  </a:solidFill>
                </a:rPr>
                <a:t>OCT31</a:t>
              </a:r>
              <a:endParaRPr lang="ko-KR" altLang="en-US" sz="1400" b="1" dirty="0">
                <a:solidFill>
                  <a:srgbClr val="002D00"/>
                </a:solidFill>
              </a:endParaRPr>
            </a:p>
          </p:txBody>
        </p:sp>
        <p:sp>
          <p:nvSpPr>
            <p:cNvPr id="19" name="TextBox 18">
              <a:extLst>
                <a:ext uri="{FF2B5EF4-FFF2-40B4-BE49-F238E27FC236}">
                  <a16:creationId xmlns:a16="http://schemas.microsoft.com/office/drawing/2014/main" id="{91B9D9DF-EB45-4008-88C2-678E376D6FCE}"/>
                </a:ext>
              </a:extLst>
            </p:cNvPr>
            <p:cNvSpPr txBox="1"/>
            <p:nvPr/>
          </p:nvSpPr>
          <p:spPr>
            <a:xfrm>
              <a:off x="5465663" y="5134941"/>
              <a:ext cx="979550" cy="427309"/>
            </a:xfrm>
            <a:prstGeom prst="rect">
              <a:avLst/>
            </a:prstGeom>
            <a:noFill/>
          </p:spPr>
          <p:txBody>
            <a:bodyPr wrap="square" rtlCol="0">
              <a:spAutoFit/>
            </a:bodyPr>
            <a:lstStyle/>
            <a:p>
              <a:r>
                <a:rPr lang="en-US" altLang="ko-KR" sz="1400" b="1" dirty="0">
                  <a:solidFill>
                    <a:srgbClr val="002D00"/>
                  </a:solidFill>
                </a:rPr>
                <a:t>OCT31</a:t>
              </a:r>
              <a:endParaRPr lang="ko-KR" altLang="en-US" sz="1400" b="1" dirty="0">
                <a:solidFill>
                  <a:srgbClr val="002D00"/>
                </a:solidFill>
              </a:endParaRPr>
            </a:p>
          </p:txBody>
        </p:sp>
      </p:grpSp>
      <p:sp>
        <p:nvSpPr>
          <p:cNvPr id="21" name="TextBox 20">
            <a:extLst>
              <a:ext uri="{FF2B5EF4-FFF2-40B4-BE49-F238E27FC236}">
                <a16:creationId xmlns:a16="http://schemas.microsoft.com/office/drawing/2014/main" id="{9CEEF60D-F97D-4AD6-A5E1-D454D57A4BE8}"/>
              </a:ext>
            </a:extLst>
          </p:cNvPr>
          <p:cNvSpPr txBox="1"/>
          <p:nvPr/>
        </p:nvSpPr>
        <p:spPr>
          <a:xfrm>
            <a:off x="2691875" y="6474691"/>
            <a:ext cx="2852498"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Unit cell of Korea-4GSR</a:t>
            </a:r>
            <a:endParaRPr lang="ko-KR" alt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083CDA5-EA6E-4259-84D6-D1996DF65CDF}"/>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12/20</a:t>
            </a:r>
            <a:endParaRPr lang="ko-KR" altLang="en-US" b="1" dirty="0">
              <a:solidFill>
                <a:srgbClr val="002060"/>
              </a:solidFill>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FB0675BD-62BE-4D53-833C-3890F65CFD54}"/>
              </a:ext>
            </a:extLst>
          </p:cNvPr>
          <p:cNvSpPr/>
          <p:nvPr/>
        </p:nvSpPr>
        <p:spPr>
          <a:xfrm>
            <a:off x="10148259" y="68888"/>
            <a:ext cx="2043599" cy="962213"/>
          </a:xfrm>
          <a:prstGeom prst="rect">
            <a:avLst/>
          </a:prstGeom>
          <a:blipFill dpi="0" rotWithShape="1">
            <a:blip r:embed="rId7">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B1E41491-9D1E-48DC-AED9-EBF883F0EC6D}"/>
              </a:ext>
            </a:extLst>
          </p:cNvPr>
          <p:cNvSpPr/>
          <p:nvPr/>
        </p:nvSpPr>
        <p:spPr>
          <a:xfrm>
            <a:off x="20337" y="114608"/>
            <a:ext cx="11400331" cy="646331"/>
          </a:xfrm>
          <a:prstGeom prst="rect">
            <a:avLst/>
          </a:prstGeom>
        </p:spPr>
        <p:txBody>
          <a:bodyPr wrap="square">
            <a:spAutoFit/>
          </a:bodyPr>
          <a:lstStyle/>
          <a:p>
            <a:pPr algn="just"/>
            <a:r>
              <a:rPr lang="en-US" altLang="ko-KR" sz="3600" b="1" dirty="0">
                <a:solidFill>
                  <a:schemeClr val="accent5">
                    <a:lumMod val="50000"/>
                  </a:schemeClr>
                </a:solidFill>
              </a:rPr>
              <a:t>Optimizing on momentum RDT enlarging DA</a:t>
            </a:r>
            <a:endParaRPr lang="ko-KR" altLang="ko-KR" sz="3600" dirty="0">
              <a:solidFill>
                <a:schemeClr val="accent5">
                  <a:lumMod val="50000"/>
                </a:schemeClr>
              </a:solidFill>
            </a:endParaRPr>
          </a:p>
        </p:txBody>
      </p:sp>
      <p:pic>
        <p:nvPicPr>
          <p:cNvPr id="4" name="그림 3">
            <a:extLst>
              <a:ext uri="{FF2B5EF4-FFF2-40B4-BE49-F238E27FC236}">
                <a16:creationId xmlns:a16="http://schemas.microsoft.com/office/drawing/2014/main" id="{7AF5215A-244D-462C-B291-CA118BD4FE43}"/>
              </a:ext>
            </a:extLst>
          </p:cNvPr>
          <p:cNvPicPr>
            <a:picLocks noChangeAspect="1"/>
          </p:cNvPicPr>
          <p:nvPr/>
        </p:nvPicPr>
        <p:blipFill>
          <a:blip r:embed="rId8"/>
          <a:stretch>
            <a:fillRect/>
          </a:stretch>
        </p:blipFill>
        <p:spPr>
          <a:xfrm>
            <a:off x="8891351" y="942795"/>
            <a:ext cx="2809656" cy="2562045"/>
          </a:xfrm>
          <a:prstGeom prst="rect">
            <a:avLst/>
          </a:prstGeom>
          <a:ln>
            <a:solidFill>
              <a:schemeClr val="tx1"/>
            </a:solidFill>
          </a:ln>
        </p:spPr>
      </p:pic>
    </p:spTree>
    <p:extLst>
      <p:ext uri="{BB962C8B-B14F-4D97-AF65-F5344CB8AC3E}">
        <p14:creationId xmlns:p14="http://schemas.microsoft.com/office/powerpoint/2010/main" val="282354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sp>
        <p:nvSpPr>
          <p:cNvPr id="6" name="직사각형 5">
            <a:extLst>
              <a:ext uri="{FF2B5EF4-FFF2-40B4-BE49-F238E27FC236}">
                <a16:creationId xmlns:a16="http://schemas.microsoft.com/office/drawing/2014/main" id="{DEBEF192-5843-4101-906F-1B52F2BB570E}"/>
              </a:ext>
            </a:extLst>
          </p:cNvPr>
          <p:cNvSpPr/>
          <p:nvPr/>
        </p:nvSpPr>
        <p:spPr>
          <a:xfrm>
            <a:off x="20337" y="114608"/>
            <a:ext cx="11400331" cy="646331"/>
          </a:xfrm>
          <a:prstGeom prst="rect">
            <a:avLst/>
          </a:prstGeom>
        </p:spPr>
        <p:txBody>
          <a:bodyPr wrap="square">
            <a:spAutoFit/>
          </a:bodyPr>
          <a:lstStyle/>
          <a:p>
            <a:pPr algn="just"/>
            <a:r>
              <a:rPr lang="en-US" altLang="ko-KR" sz="3600" b="1" dirty="0">
                <a:solidFill>
                  <a:schemeClr val="accent5">
                    <a:lumMod val="50000"/>
                  </a:schemeClr>
                </a:solidFill>
              </a:rPr>
              <a:t>Optimizing on momentum RDT enlarging DA</a:t>
            </a:r>
            <a:endParaRPr lang="ko-KR" altLang="ko-KR" sz="3600" dirty="0">
              <a:solidFill>
                <a:schemeClr val="accent5">
                  <a:lumMod val="50000"/>
                </a:schemeClr>
              </a:solidFill>
            </a:endParaRPr>
          </a:p>
        </p:txBody>
      </p:sp>
      <mc:AlternateContent xmlns:mc="http://schemas.openxmlformats.org/markup-compatibility/2006" xmlns:a14="http://schemas.microsoft.com/office/drawing/2010/main">
        <mc:Choice Requires="a14">
          <p:sp>
            <p:nvSpPr>
              <p:cNvPr id="18" name="Rectangle 1">
                <a:extLst>
                  <a:ext uri="{FF2B5EF4-FFF2-40B4-BE49-F238E27FC236}">
                    <a16:creationId xmlns:a16="http://schemas.microsoft.com/office/drawing/2014/main" id="{71A1B017-E382-4969-B22A-10AB5ED64DC8}"/>
                  </a:ext>
                </a:extLst>
              </p:cNvPr>
              <p:cNvSpPr>
                <a:spLocks noChangeArrowheads="1"/>
              </p:cNvSpPr>
              <p:nvPr/>
            </p:nvSpPr>
            <p:spPr bwMode="auto">
              <a:xfrm>
                <a:off x="120996" y="1299796"/>
                <a:ext cx="4534772" cy="45541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eaLnBrk="0" fontAlgn="base" latinLnBrk="0" hangingPunct="0">
                  <a:lnSpc>
                    <a:spcPct val="130000"/>
                  </a:lnSpc>
                  <a:spcBef>
                    <a:spcPct val="0"/>
                  </a:spcBef>
                  <a:spcAft>
                    <a:spcPct val="0"/>
                  </a:spcAft>
                  <a:buBlip>
                    <a:blip r:embed="rId3"/>
                  </a:buBlip>
                </a:pPr>
                <a:r>
                  <a:rPr lang="en-US" altLang="ko-KR" sz="1600" dirty="0">
                    <a:latin typeface="Arial" panose="020B0604020202020204" pitchFamily="34" charset="0"/>
                    <a:cs typeface="Arial" panose="020B0604020202020204" pitchFamily="34" charset="0"/>
                  </a:rPr>
                  <a:t>The upper plots show that lower on-momentum RDTs (</a:t>
                </a:r>
                <a14:m>
                  <m:oMath xmlns:m="http://schemas.openxmlformats.org/officeDocument/2006/math">
                    <m:sSub>
                      <m:sSubPr>
                        <m:ctrlPr>
                          <a:rPr lang="en-US" altLang="ko-KR" sz="1600" b="0" i="1" smtClean="0">
                            <a:latin typeface="Cambria Math" panose="02040503050406030204" pitchFamily="18" charset="0"/>
                            <a:cs typeface="Arial" panose="020B0604020202020204" pitchFamily="34" charset="0"/>
                          </a:rPr>
                        </m:ctrlPr>
                      </m:sSubPr>
                      <m:e>
                        <m:r>
                          <a:rPr lang="en-US" altLang="ko-KR" sz="1600" b="0" i="1" smtClean="0">
                            <a:latin typeface="Cambria Math" panose="02040503050406030204" pitchFamily="18" charset="0"/>
                            <a:cs typeface="Arial" panose="020B0604020202020204" pitchFamily="34" charset="0"/>
                          </a:rPr>
                          <m:t>h</m:t>
                        </m:r>
                      </m:e>
                      <m:sub>
                        <m:r>
                          <a:rPr lang="en-US" altLang="ko-KR" sz="1600" b="0" i="1" smtClean="0">
                            <a:latin typeface="Cambria Math" panose="02040503050406030204" pitchFamily="18" charset="0"/>
                            <a:cs typeface="Arial" panose="020B0604020202020204" pitchFamily="34" charset="0"/>
                          </a:rPr>
                          <m:t>3,</m:t>
                        </m:r>
                        <m:r>
                          <a:rPr lang="ko-KR" altLang="en-US" sz="1600" b="0" i="1" smtClean="0">
                            <a:latin typeface="Cambria Math" panose="02040503050406030204" pitchFamily="18" charset="0"/>
                            <a:cs typeface="Arial" panose="020B0604020202020204" pitchFamily="34" charset="0"/>
                          </a:rPr>
                          <m:t> </m:t>
                        </m:r>
                        <m:r>
                          <a:rPr lang="en-US" altLang="ko-KR" sz="1600" b="0" i="1" smtClean="0">
                            <a:latin typeface="Cambria Math" panose="02040503050406030204" pitchFamily="18" charset="0"/>
                            <a:cs typeface="Arial" panose="020B0604020202020204" pitchFamily="34" charset="0"/>
                          </a:rPr>
                          <m:t>𝑜𝑛</m:t>
                        </m:r>
                      </m:sub>
                    </m:sSub>
                    <m:r>
                      <a:rPr lang="en-US" altLang="ko-KR" sz="1600" b="0" i="1" smtClean="0">
                        <a:latin typeface="Cambria Math" panose="02040503050406030204" pitchFamily="18" charset="0"/>
                        <a:cs typeface="Arial" panose="020B0604020202020204" pitchFamily="34" charset="0"/>
                      </a:rPr>
                      <m:t>  , </m:t>
                    </m:r>
                    <m:sSub>
                      <m:sSubPr>
                        <m:ctrlPr>
                          <a:rPr lang="en-US" altLang="ko-KR" sz="1600" b="0" i="1" smtClean="0">
                            <a:latin typeface="Cambria Math" panose="02040503050406030204" pitchFamily="18" charset="0"/>
                            <a:cs typeface="Arial" panose="020B0604020202020204" pitchFamily="34" charset="0"/>
                          </a:rPr>
                        </m:ctrlPr>
                      </m:sSubPr>
                      <m:e>
                        <m:r>
                          <a:rPr lang="en-US" altLang="ko-KR" sz="1600" b="0" i="1" smtClean="0">
                            <a:latin typeface="Cambria Math" panose="02040503050406030204" pitchFamily="18" charset="0"/>
                            <a:cs typeface="Arial" panose="020B0604020202020204" pitchFamily="34" charset="0"/>
                          </a:rPr>
                          <m:t>h</m:t>
                        </m:r>
                      </m:e>
                      <m:sub>
                        <m:r>
                          <a:rPr lang="en-US" altLang="ko-KR" sz="1600" b="0" i="1" smtClean="0">
                            <a:latin typeface="Cambria Math" panose="02040503050406030204" pitchFamily="18" charset="0"/>
                            <a:cs typeface="Arial" panose="020B0604020202020204" pitchFamily="34" charset="0"/>
                          </a:rPr>
                          <m:t>4, </m:t>
                        </m:r>
                        <m:r>
                          <a:rPr lang="en-US" altLang="ko-KR" sz="1600" b="0" i="1" smtClean="0">
                            <a:latin typeface="Cambria Math" panose="02040503050406030204" pitchFamily="18" charset="0"/>
                            <a:cs typeface="Arial" panose="020B0604020202020204" pitchFamily="34" charset="0"/>
                          </a:rPr>
                          <m:t>𝑜𝑛</m:t>
                        </m:r>
                      </m:sub>
                    </m:sSub>
                  </m:oMath>
                </a14:m>
                <a:r>
                  <a:rPr lang="en-US" altLang="ko-KR" sz="1600" dirty="0">
                    <a:latin typeface="Arial" panose="020B0604020202020204" pitchFamily="34" charset="0"/>
                    <a:cs typeface="Arial" panose="020B0604020202020204" pitchFamily="34" charset="0"/>
                  </a:rPr>
                  <a:t>) lead to a larger on-momentum DA</a:t>
                </a:r>
              </a:p>
              <a:p>
                <a:pPr marL="285750" lvl="0" indent="-285750" algn="just" eaLnBrk="0" fontAlgn="base" latinLnBrk="0" hangingPunct="0">
                  <a:lnSpc>
                    <a:spcPct val="130000"/>
                  </a:lnSpc>
                  <a:spcBef>
                    <a:spcPct val="0"/>
                  </a:spcBef>
                  <a:spcAft>
                    <a:spcPct val="0"/>
                  </a:spcAft>
                  <a:buBlip>
                    <a:blip r:embed="rId3"/>
                  </a:buBlip>
                </a:pPr>
                <a:endParaRPr lang="en-US" altLang="ko-KR" sz="1600" dirty="0">
                  <a:latin typeface="Arial" panose="020B0604020202020204" pitchFamily="34" charset="0"/>
                  <a:cs typeface="Arial" panose="020B0604020202020204" pitchFamily="34" charset="0"/>
                </a:endParaRPr>
              </a:p>
              <a:p>
                <a:pPr marL="285750" lvl="0" indent="-285750" algn="just" eaLnBrk="0" fontAlgn="base" latinLnBrk="0" hangingPunct="0">
                  <a:lnSpc>
                    <a:spcPct val="130000"/>
                  </a:lnSpc>
                  <a:spcBef>
                    <a:spcPct val="0"/>
                  </a:spcBef>
                  <a:spcAft>
                    <a:spcPct val="0"/>
                  </a:spcAft>
                  <a:buBlip>
                    <a:blip r:embed="rId3"/>
                  </a:buBlip>
                </a:pPr>
                <a:r>
                  <a:rPr lang="en-US" altLang="ko-KR" sz="1600" dirty="0">
                    <a:latin typeface="Arial" panose="020B0604020202020204" pitchFamily="34" charset="0"/>
                    <a:cs typeface="Arial" panose="020B0604020202020204" pitchFamily="34" charset="0"/>
                  </a:rPr>
                  <a:t>But their influence on the off-momentum DA is limited.</a:t>
                </a:r>
              </a:p>
              <a:p>
                <a:pPr marL="285750" lvl="0" indent="-285750" algn="just" eaLnBrk="0" fontAlgn="base" latinLnBrk="0" hangingPunct="0">
                  <a:lnSpc>
                    <a:spcPct val="130000"/>
                  </a:lnSpc>
                  <a:spcBef>
                    <a:spcPct val="0"/>
                  </a:spcBef>
                  <a:spcAft>
                    <a:spcPct val="0"/>
                  </a:spcAft>
                  <a:buBlip>
                    <a:blip r:embed="rId3"/>
                  </a:buBlip>
                </a:pPr>
                <a:endParaRPr lang="en-US" altLang="ko-KR" sz="1600" dirty="0">
                  <a:latin typeface="Arial" panose="020B0604020202020204" pitchFamily="34" charset="0"/>
                  <a:cs typeface="Arial" panose="020B0604020202020204" pitchFamily="34" charset="0"/>
                </a:endParaRPr>
              </a:p>
              <a:p>
                <a:pPr marL="285750" lvl="0" indent="-285750" algn="just" eaLnBrk="0" fontAlgn="base" latinLnBrk="0" hangingPunct="0">
                  <a:lnSpc>
                    <a:spcPct val="130000"/>
                  </a:lnSpc>
                  <a:spcBef>
                    <a:spcPct val="0"/>
                  </a:spcBef>
                  <a:spcAft>
                    <a:spcPct val="0"/>
                  </a:spcAft>
                  <a:buBlip>
                    <a:blip r:embed="rId3"/>
                  </a:buBlip>
                </a:pPr>
                <a:r>
                  <a:rPr lang="en-US" altLang="ko-KR" sz="1600" dirty="0">
                    <a:latin typeface="Arial" panose="020B0604020202020204" pitchFamily="34" charset="0"/>
                    <a:cs typeface="Arial" panose="020B0604020202020204" pitchFamily="34" charset="0"/>
                  </a:rPr>
                  <a:t>The lower plots again show that low ADTS is a necessary but not sufficient condition for achieving large DA.</a:t>
                </a:r>
              </a:p>
              <a:p>
                <a:pPr marL="285750" lvl="0" indent="-285750" algn="just" eaLnBrk="0" fontAlgn="base" latinLnBrk="0" hangingPunct="0">
                  <a:lnSpc>
                    <a:spcPct val="130000"/>
                  </a:lnSpc>
                  <a:spcBef>
                    <a:spcPct val="0"/>
                  </a:spcBef>
                  <a:spcAft>
                    <a:spcPct val="0"/>
                  </a:spcAft>
                  <a:buBlip>
                    <a:blip r:embed="rId3"/>
                  </a:buBlip>
                </a:pPr>
                <a:endParaRPr lang="en-US" altLang="ko-KR" sz="1600" dirty="0">
                  <a:latin typeface="Arial" panose="020B0604020202020204" pitchFamily="34" charset="0"/>
                  <a:cs typeface="Arial" panose="020B0604020202020204" pitchFamily="34" charset="0"/>
                </a:endParaRPr>
              </a:p>
              <a:p>
                <a:pPr marL="285750" lvl="0" indent="-285750" algn="just" eaLnBrk="0" fontAlgn="base" latinLnBrk="0" hangingPunct="0">
                  <a:lnSpc>
                    <a:spcPct val="130000"/>
                  </a:lnSpc>
                  <a:spcBef>
                    <a:spcPct val="0"/>
                  </a:spcBef>
                  <a:spcAft>
                    <a:spcPct val="0"/>
                  </a:spcAft>
                  <a:buBlip>
                    <a:blip r:embed="rId3"/>
                  </a:buBlip>
                </a:pPr>
                <a:r>
                  <a:rPr lang="en-US" altLang="ko-KR" sz="1600" dirty="0">
                    <a:latin typeface="Arial" panose="020B0604020202020204" pitchFamily="34" charset="0"/>
                    <a:cs typeface="Arial" panose="020B0604020202020204" pitchFamily="34" charset="0"/>
                  </a:rPr>
                  <a:t>To increase the off-momentum DA, we also consider off-momentum RDTs as objectives in MOGA optimization.</a:t>
                </a:r>
              </a:p>
            </p:txBody>
          </p:sp>
        </mc:Choice>
        <mc:Fallback xmlns="">
          <p:sp>
            <p:nvSpPr>
              <p:cNvPr id="18" name="Rectangle 1">
                <a:extLst>
                  <a:ext uri="{FF2B5EF4-FFF2-40B4-BE49-F238E27FC236}">
                    <a16:creationId xmlns:a16="http://schemas.microsoft.com/office/drawing/2014/main" id="{71A1B017-E382-4969-B22A-10AB5ED64DC8}"/>
                  </a:ext>
                </a:extLst>
              </p:cNvPr>
              <p:cNvSpPr>
                <a:spLocks noRot="1" noChangeAspect="1" noMove="1" noResize="1" noEditPoints="1" noAdjustHandles="1" noChangeArrowheads="1" noChangeShapeType="1" noTextEdit="1"/>
              </p:cNvSpPr>
              <p:nvPr/>
            </p:nvSpPr>
            <p:spPr bwMode="auto">
              <a:xfrm>
                <a:off x="120996" y="1299796"/>
                <a:ext cx="4534772" cy="4554195"/>
              </a:xfrm>
              <a:prstGeom prst="rect">
                <a:avLst/>
              </a:prstGeom>
              <a:blipFill>
                <a:blip r:embed="rId4"/>
                <a:stretch>
                  <a:fillRect r="-838" b="-1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21" name="TextBox 20">
            <a:extLst>
              <a:ext uri="{FF2B5EF4-FFF2-40B4-BE49-F238E27FC236}">
                <a16:creationId xmlns:a16="http://schemas.microsoft.com/office/drawing/2014/main" id="{87B7801C-7A1F-4899-A870-C4A071F421C1}"/>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13/20</a:t>
            </a:r>
            <a:endParaRPr lang="ko-KR" altLang="en-US" b="1" dirty="0">
              <a:solidFill>
                <a:srgbClr val="002060"/>
              </a:solidFill>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05734CC1-8109-4832-A1F1-6FF0124FCB2F}"/>
              </a:ext>
            </a:extLst>
          </p:cNvPr>
          <p:cNvSpPr/>
          <p:nvPr/>
        </p:nvSpPr>
        <p:spPr>
          <a:xfrm>
            <a:off x="10148259" y="68888"/>
            <a:ext cx="2043599" cy="962213"/>
          </a:xfrm>
          <a:prstGeom prst="rect">
            <a:avLst/>
          </a:prstGeom>
          <a:blipFill dpi="0" rotWithShape="1">
            <a:blip r:embed="rId5">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a:extLst>
              <a:ext uri="{FF2B5EF4-FFF2-40B4-BE49-F238E27FC236}">
                <a16:creationId xmlns:a16="http://schemas.microsoft.com/office/drawing/2014/main" id="{3169A487-EAFB-42F8-9431-CCD27AB995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7874" y="3782382"/>
            <a:ext cx="3810991" cy="3010729"/>
          </a:xfrm>
          <a:prstGeom prst="rect">
            <a:avLst/>
          </a:prstGeom>
        </p:spPr>
      </p:pic>
      <p:pic>
        <p:nvPicPr>
          <p:cNvPr id="16" name="그림 15">
            <a:extLst>
              <a:ext uri="{FF2B5EF4-FFF2-40B4-BE49-F238E27FC236}">
                <a16:creationId xmlns:a16="http://schemas.microsoft.com/office/drawing/2014/main" id="{F2E9910B-C2FC-4368-8851-EC5B2B5257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064" y="3754985"/>
            <a:ext cx="3575277" cy="3048272"/>
          </a:xfrm>
          <a:prstGeom prst="rect">
            <a:avLst/>
          </a:prstGeom>
        </p:spPr>
      </p:pic>
      <p:pic>
        <p:nvPicPr>
          <p:cNvPr id="20" name="그림 19">
            <a:extLst>
              <a:ext uri="{FF2B5EF4-FFF2-40B4-BE49-F238E27FC236}">
                <a16:creationId xmlns:a16="http://schemas.microsoft.com/office/drawing/2014/main" id="{948C2916-3D56-45C8-99FC-53EE564396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349" y="717809"/>
            <a:ext cx="3512102" cy="3008032"/>
          </a:xfrm>
          <a:prstGeom prst="rect">
            <a:avLst/>
          </a:prstGeom>
        </p:spPr>
      </p:pic>
      <p:pic>
        <p:nvPicPr>
          <p:cNvPr id="24" name="그림 23">
            <a:extLst>
              <a:ext uri="{FF2B5EF4-FFF2-40B4-BE49-F238E27FC236}">
                <a16:creationId xmlns:a16="http://schemas.microsoft.com/office/drawing/2014/main" id="{A46F72F6-5151-4424-9AC6-7205D0C9AC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117" y="726302"/>
            <a:ext cx="3810991" cy="3103996"/>
          </a:xfrm>
          <a:prstGeom prst="rect">
            <a:avLst/>
          </a:prstGeom>
        </p:spPr>
      </p:pic>
      <p:sp>
        <p:nvSpPr>
          <p:cNvPr id="2" name="TextBox 1">
            <a:extLst>
              <a:ext uri="{FF2B5EF4-FFF2-40B4-BE49-F238E27FC236}">
                <a16:creationId xmlns:a16="http://schemas.microsoft.com/office/drawing/2014/main" id="{E62E8B05-0FFC-405A-8BD9-8AE79336BD77}"/>
              </a:ext>
            </a:extLst>
          </p:cNvPr>
          <p:cNvSpPr txBox="1"/>
          <p:nvPr/>
        </p:nvSpPr>
        <p:spPr>
          <a:xfrm>
            <a:off x="5468006" y="1003301"/>
            <a:ext cx="2181864"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On RDT vs On DA</a:t>
            </a:r>
            <a:endParaRPr lang="ko-KR" alt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40AA9F0-3145-4692-B063-048A43AA09D5}"/>
              </a:ext>
            </a:extLst>
          </p:cNvPr>
          <p:cNvSpPr txBox="1"/>
          <p:nvPr/>
        </p:nvSpPr>
        <p:spPr>
          <a:xfrm>
            <a:off x="9152437" y="1003301"/>
            <a:ext cx="2181864"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On RDT vs Off DA</a:t>
            </a:r>
            <a:endParaRPr lang="ko-KR" altLang="en-US"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D282632-143F-451B-8A3E-2F975EFABDE3}"/>
              </a:ext>
            </a:extLst>
          </p:cNvPr>
          <p:cNvSpPr txBox="1"/>
          <p:nvPr/>
        </p:nvSpPr>
        <p:spPr>
          <a:xfrm>
            <a:off x="5468006" y="4072660"/>
            <a:ext cx="2317583"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Off DA vs Off ADTS</a:t>
            </a:r>
            <a:endParaRPr lang="ko-KR" alt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F20B2AD-C1D3-4D68-BCB1-6FF842D69933}"/>
              </a:ext>
            </a:extLst>
          </p:cNvPr>
          <p:cNvSpPr txBox="1"/>
          <p:nvPr/>
        </p:nvSpPr>
        <p:spPr>
          <a:xfrm>
            <a:off x="9152436" y="4024744"/>
            <a:ext cx="2323283"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On DA vs On ADTS</a:t>
            </a:r>
            <a:endParaRPr lang="ko-KR"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48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F3E75971-B085-4533-A08A-5A4EFE2400EC}"/>
              </a:ext>
            </a:extLst>
          </p:cNvPr>
          <p:cNvSpPr>
            <a:spLocks noGrp="1"/>
          </p:cNvSpPr>
          <p:nvPr>
            <p:ph type="sldNum" sz="quarter" idx="12"/>
          </p:nvPr>
        </p:nvSpPr>
        <p:spPr>
          <a:xfrm>
            <a:off x="0" y="0"/>
            <a:ext cx="0" cy="0"/>
          </a:xfrm>
        </p:spPr>
        <p:txBody>
          <a:bodyPr/>
          <a:lstStyle/>
          <a:p>
            <a:endParaRPr lang="en-US" dirty="0"/>
          </a:p>
        </p:txBody>
      </p:sp>
      <p:pic>
        <p:nvPicPr>
          <p:cNvPr id="12" name="그림 11">
            <a:extLst>
              <a:ext uri="{FF2B5EF4-FFF2-40B4-BE49-F238E27FC236}">
                <a16:creationId xmlns:a16="http://schemas.microsoft.com/office/drawing/2014/main" id="{1960F611-0C6E-46F1-8015-CD75141AB12A}"/>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sp>
        <p:nvSpPr>
          <p:cNvPr id="27" name="TextBox 26">
            <a:extLst>
              <a:ext uri="{FF2B5EF4-FFF2-40B4-BE49-F238E27FC236}">
                <a16:creationId xmlns:a16="http://schemas.microsoft.com/office/drawing/2014/main" id="{43B2A227-3F1C-4043-B26C-1312F20B7FDC}"/>
              </a:ext>
            </a:extLst>
          </p:cNvPr>
          <p:cNvSpPr txBox="1"/>
          <p:nvPr/>
        </p:nvSpPr>
        <p:spPr>
          <a:xfrm>
            <a:off x="312822" y="2997886"/>
            <a:ext cx="11599398" cy="584775"/>
          </a:xfrm>
          <a:prstGeom prst="rect">
            <a:avLst/>
          </a:prstGeom>
          <a:noFill/>
          <a:ln>
            <a:noFill/>
          </a:ln>
        </p:spPr>
        <p:txBody>
          <a:bodyPr wrap="square" rtlCol="0">
            <a:spAutoFit/>
          </a:bodyPr>
          <a:lstStyle/>
          <a:p>
            <a:pPr algn="ctr"/>
            <a:r>
              <a:rPr lang="en-US" altLang="ko-KR" sz="3200" b="1" dirty="0">
                <a:solidFill>
                  <a:schemeClr val="tx2"/>
                </a:solidFill>
              </a:rPr>
              <a:t>Optimizing off-momentum RDT</a:t>
            </a:r>
            <a:endParaRPr lang="ko-KR" altLang="en-US" sz="3200" b="1" dirty="0">
              <a:solidFill>
                <a:schemeClr val="tx2"/>
              </a:solidFill>
            </a:endParaRPr>
          </a:p>
        </p:txBody>
      </p:sp>
      <p:sp>
        <p:nvSpPr>
          <p:cNvPr id="20" name="직사각형 19">
            <a:extLst>
              <a:ext uri="{FF2B5EF4-FFF2-40B4-BE49-F238E27FC236}">
                <a16:creationId xmlns:a16="http://schemas.microsoft.com/office/drawing/2014/main" id="{847B27DF-04F0-4EDD-9A4D-643A2CC897BF}"/>
              </a:ext>
            </a:extLst>
          </p:cNvPr>
          <p:cNvSpPr/>
          <p:nvPr/>
        </p:nvSpPr>
        <p:spPr>
          <a:xfrm>
            <a:off x="10148259" y="68888"/>
            <a:ext cx="2043599" cy="962213"/>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그림 17">
            <a:extLst>
              <a:ext uri="{FF2B5EF4-FFF2-40B4-BE49-F238E27FC236}">
                <a16:creationId xmlns:a16="http://schemas.microsoft.com/office/drawing/2014/main" id="{AD197FFB-C87F-43A7-A8B3-A926D9C1AA00}"/>
              </a:ext>
            </a:extLst>
          </p:cNvPr>
          <p:cNvPicPr>
            <a:picLocks/>
          </p:cNvPicPr>
          <p:nvPr/>
        </p:nvPicPr>
        <p:blipFill>
          <a:blip r:embed="rId4" cstate="print">
            <a:extLst>
              <a:ext uri="{BEBA8EAE-BF5A-486C-A8C5-ECC9F3942E4B}">
                <a14:imgProps xmlns:a14="http://schemas.microsoft.com/office/drawing/2010/main">
                  <a14:imgLayer r:embed="rId5">
                    <a14:imgEffect>
                      <a14:artisticCrisscrossEtching trans="22000" pressure="0"/>
                    </a14:imgEffect>
                  </a14:imgLayer>
                </a14:imgProps>
              </a:ext>
              <a:ext uri="{28A0092B-C50C-407E-A947-70E740481C1C}">
                <a14:useLocalDpi xmlns:a14="http://schemas.microsoft.com/office/drawing/2010/main" val="0"/>
              </a:ext>
            </a:extLst>
          </a:blip>
          <a:stretch>
            <a:fillRect/>
          </a:stretch>
        </p:blipFill>
        <p:spPr>
          <a:xfrm>
            <a:off x="0" y="5696124"/>
            <a:ext cx="1161375" cy="1183083"/>
          </a:xfrm>
          <a:prstGeom prst="rect">
            <a:avLst/>
          </a:prstGeom>
        </p:spPr>
      </p:pic>
    </p:spTree>
    <p:extLst>
      <p:ext uri="{BB962C8B-B14F-4D97-AF65-F5344CB8AC3E}">
        <p14:creationId xmlns:p14="http://schemas.microsoft.com/office/powerpoint/2010/main" val="289869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23855" y="114608"/>
            <a:ext cx="9042020" cy="646331"/>
          </a:xfrm>
          <a:prstGeom prst="rect">
            <a:avLst/>
          </a:prstGeom>
        </p:spPr>
        <p:txBody>
          <a:bodyPr wrap="square">
            <a:spAutoFit/>
          </a:bodyPr>
          <a:lstStyle/>
          <a:p>
            <a:pPr algn="ctr"/>
            <a:r>
              <a:rPr lang="en-US" altLang="ko-KR" sz="3600" b="1" dirty="0">
                <a:solidFill>
                  <a:schemeClr val="accent5">
                    <a:lumMod val="50000"/>
                  </a:schemeClr>
                </a:solidFill>
              </a:rPr>
              <a:t>Off-momentum RDT calculation with AT</a:t>
            </a:r>
            <a:endParaRPr lang="ko-KR" altLang="ko-KR" sz="3600" dirty="0">
              <a:solidFill>
                <a:schemeClr val="accent5">
                  <a:lumMod val="50000"/>
                </a:schemeClr>
              </a:solidFill>
            </a:endParaRPr>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mc:AlternateContent xmlns:mc="http://schemas.openxmlformats.org/markup-compatibility/2006" xmlns:a14="http://schemas.microsoft.com/office/drawing/2010/main">
        <mc:Choice Requires="a14">
          <p:sp>
            <p:nvSpPr>
              <p:cNvPr id="2" name="직사각형 1">
                <a:extLst>
                  <a:ext uri="{FF2B5EF4-FFF2-40B4-BE49-F238E27FC236}">
                    <a16:creationId xmlns:a16="http://schemas.microsoft.com/office/drawing/2014/main" id="{EFDE77E1-F633-4616-A76E-087C3F0A9AB8}"/>
                  </a:ext>
                </a:extLst>
              </p:cNvPr>
              <p:cNvSpPr/>
              <p:nvPr/>
            </p:nvSpPr>
            <p:spPr>
              <a:xfrm>
                <a:off x="176170" y="703189"/>
                <a:ext cx="11683038" cy="5747407"/>
              </a:xfrm>
              <a:prstGeom prst="rect">
                <a:avLst/>
              </a:prstGeom>
            </p:spPr>
            <p:txBody>
              <a:bodyPr wrap="square">
                <a:spAutoFit/>
              </a:bodyPr>
              <a:lstStyle/>
              <a:p>
                <a:pPr>
                  <a:lnSpc>
                    <a:spcPct val="150000"/>
                  </a:lnSpc>
                </a:pPr>
                <a:r>
                  <a:rPr lang="en-US" altLang="ko-KR" b="1" dirty="0">
                    <a:latin typeface="Arial" panose="020B0604020202020204" pitchFamily="34" charset="0"/>
                    <a:cs typeface="Arial" panose="020B0604020202020204" pitchFamily="34" charset="0"/>
                  </a:rPr>
                  <a:t>When a beam passes off-axis through:</a:t>
                </a:r>
              </a:p>
              <a:p>
                <a:pPr marL="742950" lvl="1" indent="-285750">
                  <a:lnSpc>
                    <a:spcPct val="150000"/>
                  </a:lnSpc>
                  <a:buBlip>
                    <a:blip r:embed="rId3"/>
                  </a:buBlip>
                </a:pPr>
                <a:r>
                  <a:rPr lang="en-US" altLang="ko-KR" dirty="0">
                    <a:latin typeface="Arial" panose="020B0604020202020204" pitchFamily="34" charset="0"/>
                    <a:cs typeface="Arial" panose="020B0604020202020204" pitchFamily="34" charset="0"/>
                  </a:rPr>
                  <a:t>Sextupole → it experiences an effective quadrupole field.</a:t>
                </a:r>
              </a:p>
              <a:p>
                <a:pPr marL="742950" lvl="1" indent="-285750">
                  <a:lnSpc>
                    <a:spcPct val="150000"/>
                  </a:lnSpc>
                  <a:buBlip>
                    <a:blip r:embed="rId3"/>
                  </a:buBlip>
                </a:pPr>
                <a:r>
                  <a:rPr lang="en-US" altLang="ko-KR" dirty="0">
                    <a:latin typeface="Arial" panose="020B0604020202020204" pitchFamily="34" charset="0"/>
                    <a:cs typeface="Arial" panose="020B0604020202020204" pitchFamily="34" charset="0"/>
                  </a:rPr>
                  <a:t>Octupole → it experiences effective quadrupole + sextupole fields.</a:t>
                </a:r>
              </a:p>
              <a:p>
                <a:pPr marL="742950" lvl="1" indent="-285750">
                  <a:lnSpc>
                    <a:spcPct val="150000"/>
                  </a:lnSpc>
                  <a:buBlip>
                    <a:blip r:embed="rId3"/>
                  </a:buBlip>
                </a:pPr>
                <a:r>
                  <a:rPr lang="en-US" altLang="ko-KR" dirty="0">
                    <a:latin typeface="Arial" panose="020B0604020202020204" pitchFamily="34" charset="0"/>
                    <a:cs typeface="Arial" panose="020B0604020202020204" pitchFamily="34" charset="0"/>
                  </a:rPr>
                  <a:t>However, quadrupole fields do not contribute to Resonance Driving Terms (RDTs).</a:t>
                </a:r>
              </a:p>
              <a:p>
                <a:pPr lvl="2">
                  <a:lnSpc>
                    <a:spcPct val="150000"/>
                  </a:lnSpc>
                </a:pPr>
                <a:r>
                  <a:rPr lang="en-US" altLang="ko-KR" dirty="0">
                    <a:latin typeface="Arial" panose="020B0604020202020204" pitchFamily="34" charset="0"/>
                    <a:cs typeface="Arial" panose="020B0604020202020204" pitchFamily="34" charset="0"/>
                  </a:rPr>
                  <a:t>Therefore, the feed-down from sextupoles is neglected in RDT calculation.</a:t>
                </a:r>
              </a:p>
              <a:p>
                <a:pPr lvl="2">
                  <a:lnSpc>
                    <a:spcPct val="150000"/>
                  </a:lnSpc>
                </a:pPr>
                <a:endParaRPr lang="en-US" altLang="ko-KR" dirty="0">
                  <a:latin typeface="Arial" panose="020B0604020202020204" pitchFamily="34" charset="0"/>
                  <a:cs typeface="Arial" panose="020B0604020202020204" pitchFamily="34" charset="0"/>
                </a:endParaRPr>
              </a:p>
              <a:p>
                <a:pPr>
                  <a:lnSpc>
                    <a:spcPct val="150000"/>
                  </a:lnSpc>
                </a:pPr>
                <a:r>
                  <a:rPr lang="en-US" altLang="ko-KR" b="1" dirty="0">
                    <a:latin typeface="Arial" panose="020B0604020202020204" pitchFamily="34" charset="0"/>
                    <a:cs typeface="Arial" panose="020B0604020202020204" pitchFamily="34" charset="0"/>
                  </a:rPr>
                  <a:t>Adding feed-down effect in Code</a:t>
                </a:r>
              </a:p>
              <a:p>
                <a:pPr marL="742950" lvl="1" indent="-285750">
                  <a:lnSpc>
                    <a:spcPct val="150000"/>
                  </a:lnSpc>
                  <a:buBlip>
                    <a:blip r:embed="rId3"/>
                  </a:buBlip>
                </a:pPr>
                <a:r>
                  <a:rPr lang="en-US" altLang="ko-KR" dirty="0">
                    <a:latin typeface="Arial" panose="020B0604020202020204" pitchFamily="34" charset="0"/>
                    <a:cs typeface="Arial" panose="020B0604020202020204" pitchFamily="34" charset="0"/>
                  </a:rPr>
                  <a:t>Only the sextupole component induced by octupole feed-down is included in the RDT computation.</a:t>
                </a:r>
              </a:p>
              <a:p>
                <a:pPr marL="742950" lvl="1" indent="-285750">
                  <a:lnSpc>
                    <a:spcPct val="150000"/>
                  </a:lnSpc>
                  <a:buBlip>
                    <a:blip r:embed="rId3"/>
                  </a:buBlip>
                </a:pPr>
                <a:r>
                  <a:rPr lang="en-US" altLang="ko-KR" dirty="0">
                    <a:latin typeface="Arial" panose="020B0604020202020204" pitchFamily="34" charset="0"/>
                    <a:cs typeface="Arial" panose="020B0604020202020204" pitchFamily="34" charset="0"/>
                  </a:rPr>
                  <a:t>The normalized sextupole component </a:t>
                </a:r>
                <a14:m>
                  <m:oMath xmlns:m="http://schemas.openxmlformats.org/officeDocument/2006/math">
                    <m:sSubSup>
                      <m:sSubSupPr>
                        <m:ctrlPr>
                          <a:rPr lang="en-US" altLang="ko-KR" i="1" smtClean="0">
                            <a:latin typeface="Cambria Math" panose="02040503050406030204" pitchFamily="18" charset="0"/>
                          </a:rPr>
                        </m:ctrlPr>
                      </m:sSubSupPr>
                      <m:e>
                        <m:r>
                          <a:rPr lang="en-US" altLang="ko-KR" b="0" i="1" smtClean="0">
                            <a:latin typeface="Cambria Math" panose="02040503050406030204" pitchFamily="18" charset="0"/>
                          </a:rPr>
                          <m:t>𝐾</m:t>
                        </m:r>
                      </m:e>
                      <m:sub>
                        <m:r>
                          <a:rPr lang="en-US" altLang="ko-KR" b="0" i="1" smtClean="0">
                            <a:latin typeface="Cambria Math" panose="02040503050406030204" pitchFamily="18" charset="0"/>
                          </a:rPr>
                          <m:t>3</m:t>
                        </m:r>
                      </m:sub>
                      <m:sup>
                        <m:r>
                          <a:rPr lang="en-US" altLang="ko-KR" b="0" i="1" smtClean="0">
                            <a:latin typeface="Cambria Math" panose="02040503050406030204" pitchFamily="18" charset="0"/>
                          </a:rPr>
                          <m:t>𝑒𝑓𝑓</m:t>
                        </m:r>
                      </m:sup>
                    </m:sSubSup>
                  </m:oMath>
                </a14:m>
                <a:r>
                  <a:rPr lang="en-US" altLang="ko-KR" dirty="0">
                    <a:latin typeface="Arial" panose="020B0604020202020204" pitchFamily="34" charset="0"/>
                    <a:cs typeface="Arial" panose="020B0604020202020204" pitchFamily="34" charset="0"/>
                  </a:rPr>
                  <a:t>​ generated by off-momentum particles in an octupole field is:</a:t>
                </a:r>
              </a:p>
              <a:p>
                <a:pPr>
                  <a:lnSpc>
                    <a:spcPct val="150000"/>
                  </a:lnSpc>
                </a:pPr>
                <a14:m>
                  <m:oMathPara xmlns:m="http://schemas.openxmlformats.org/officeDocument/2006/math">
                    <m:oMathParaPr>
                      <m:jc m:val="centerGroup"/>
                    </m:oMathParaPr>
                    <m:oMath xmlns:m="http://schemas.openxmlformats.org/officeDocument/2006/math">
                      <m:sSubSup>
                        <m:sSubSupPr>
                          <m:ctrlPr>
                            <a:rPr lang="en-US" altLang="ko-KR" i="1">
                              <a:latin typeface="Cambria Math" panose="02040503050406030204" pitchFamily="18" charset="0"/>
                            </a:rPr>
                          </m:ctrlPr>
                        </m:sSubSupPr>
                        <m:e>
                          <m:r>
                            <a:rPr lang="en-US" altLang="ko-KR" i="1">
                              <a:latin typeface="Cambria Math" panose="02040503050406030204" pitchFamily="18" charset="0"/>
                            </a:rPr>
                            <m:t>𝐾</m:t>
                          </m:r>
                        </m:e>
                        <m:sub>
                          <m:r>
                            <a:rPr lang="en-US" altLang="ko-KR" i="1">
                              <a:latin typeface="Cambria Math" panose="02040503050406030204" pitchFamily="18" charset="0"/>
                            </a:rPr>
                            <m:t>3</m:t>
                          </m:r>
                        </m:sub>
                        <m:sup>
                          <m:r>
                            <a:rPr lang="en-US" altLang="ko-KR" i="1">
                              <a:latin typeface="Cambria Math" panose="02040503050406030204" pitchFamily="18" charset="0"/>
                            </a:rPr>
                            <m:t>𝑒𝑓𝑓</m:t>
                          </m:r>
                        </m:sup>
                      </m:sSubSup>
                      <m:r>
                        <m:rPr>
                          <m:nor/>
                        </m:rPr>
                        <a:rPr lang="en-US" altLang="ko-KR" dirty="0">
                          <a:latin typeface="Arial" panose="020B0604020202020204" pitchFamily="34" charset="0"/>
                          <a:cs typeface="Arial" panose="020B0604020202020204" pitchFamily="34" charset="0"/>
                        </a:rPr>
                        <m:t>​</m:t>
                      </m:r>
                      <m:r>
                        <a:rPr lang="en-US" altLang="ko-KR" b="0" i="1" dirty="0" smtClean="0">
                          <a:latin typeface="Cambria Math" panose="02040503050406030204" pitchFamily="18" charset="0"/>
                          <a:cs typeface="Arial" panose="020B0604020202020204" pitchFamily="34" charset="0"/>
                        </a:rPr>
                        <m:t>=</m:t>
                      </m:r>
                      <m:f>
                        <m:fPr>
                          <m:ctrlPr>
                            <a:rPr lang="en-US" altLang="ko-KR"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𝐵</m:t>
                          </m:r>
                          <m:r>
                            <a:rPr lang="en-US" altLang="ko-KR" b="0" i="1" smtClean="0">
                              <a:latin typeface="Cambria Math" panose="02040503050406030204" pitchFamily="18" charset="0"/>
                            </a:rPr>
                            <m:t>𝜌</m:t>
                          </m:r>
                        </m:den>
                      </m:f>
                      <m:d>
                        <m:dPr>
                          <m:ctrlPr>
                            <a:rPr lang="en-US" altLang="ko-KR" i="1">
                              <a:latin typeface="Cambria Math" panose="02040503050406030204" pitchFamily="18" charset="0"/>
                            </a:rPr>
                          </m:ctrlPr>
                        </m:dPr>
                        <m:e>
                          <m:f>
                            <m:fPr>
                              <m:ctrlPr>
                                <a:rPr lang="en-US" altLang="ko-KR" i="1">
                                  <a:latin typeface="Cambria Math" panose="02040503050406030204" pitchFamily="18" charset="0"/>
                                </a:rPr>
                              </m:ctrlPr>
                            </m:fPr>
                            <m:num>
                              <m:sSup>
                                <m:sSupPr>
                                  <m:ctrlPr>
                                    <a:rPr lang="en-US" altLang="ko-KR" i="1">
                                      <a:latin typeface="Cambria Math" panose="02040503050406030204" pitchFamily="18" charset="0"/>
                                    </a:rPr>
                                  </m:ctrlPr>
                                </m:sSupPr>
                                <m:e>
                                  <m:r>
                                    <a:rPr lang="en-US" altLang="ko-KR" b="0" i="1" smtClean="0">
                                      <a:latin typeface="Cambria Math" panose="02040503050406030204" pitchFamily="18" charset="0"/>
                                    </a:rPr>
                                    <m:t>𝑑</m:t>
                                  </m:r>
                                </m:e>
                                <m:sup>
                                  <m:r>
                                    <a:rPr lang="en-US" altLang="ko-KR" b="0" i="1" smtClean="0">
                                      <a:latin typeface="Cambria Math" panose="02040503050406030204" pitchFamily="18" charset="0"/>
                                    </a:rPr>
                                    <m:t>2</m:t>
                                  </m:r>
                                </m:sup>
                              </m:sSup>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𝐵</m:t>
                                  </m:r>
                                </m:e>
                                <m:sub>
                                  <m:r>
                                    <a:rPr lang="en-US" altLang="ko-KR" b="0" i="1" smtClean="0">
                                      <a:latin typeface="Cambria Math" panose="02040503050406030204" pitchFamily="18" charset="0"/>
                                    </a:rPr>
                                    <m:t>𝑦</m:t>
                                  </m:r>
                                </m:sub>
                              </m:sSub>
                            </m:num>
                            <m:den>
                              <m:r>
                                <a:rPr lang="en-US" altLang="ko-KR" b="0" i="1" smtClean="0">
                                  <a:latin typeface="Cambria Math" panose="02040503050406030204" pitchFamily="18" charset="0"/>
                                </a:rPr>
                                <m:t>𝑑</m:t>
                              </m:r>
                              <m:sSup>
                                <m:sSupPr>
                                  <m:ctrlPr>
                                    <a:rPr lang="en-US" altLang="ko-KR" i="1">
                                      <a:latin typeface="Cambria Math" panose="02040503050406030204" pitchFamily="18" charset="0"/>
                                    </a:rPr>
                                  </m:ctrlPr>
                                </m:sSupPr>
                                <m:e>
                                  <m:r>
                                    <a:rPr lang="en-US" altLang="ko-KR" b="0" i="1" smtClean="0">
                                      <a:latin typeface="Cambria Math" panose="02040503050406030204" pitchFamily="18" charset="0"/>
                                    </a:rPr>
                                    <m:t>𝑥</m:t>
                                  </m:r>
                                </m:e>
                                <m:sup>
                                  <m:r>
                                    <a:rPr lang="en-US" altLang="ko-KR" b="0" i="1" smtClean="0">
                                      <a:latin typeface="Cambria Math" panose="02040503050406030204" pitchFamily="18" charset="0"/>
                                    </a:rPr>
                                    <m:t>2</m:t>
                                  </m:r>
                                </m:sup>
                              </m:sSup>
                            </m:den>
                          </m:f>
                        </m:e>
                      </m:d>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𝐾</m:t>
                          </m:r>
                        </m:e>
                        <m:sub>
                          <m:r>
                            <a:rPr lang="en-US" altLang="ko-KR" b="0" i="1" smtClean="0">
                              <a:latin typeface="Cambria Math" panose="02040503050406030204" pitchFamily="18" charset="0"/>
                            </a:rPr>
                            <m:t>3</m:t>
                          </m:r>
                        </m:sub>
                      </m:sSub>
                      <m:r>
                        <a:rPr lang="en-US" altLang="ko-KR" b="0" i="1" smtClean="0">
                          <a:latin typeface="Cambria Math" panose="02040503050406030204" pitchFamily="18" charset="0"/>
                        </a:rPr>
                        <m:t>𝛥</m:t>
                      </m:r>
                      <m:r>
                        <a:rPr lang="en-US" altLang="ko-KR" b="0" i="1" smtClean="0">
                          <a:latin typeface="Cambria Math" panose="02040503050406030204" pitchFamily="18" charset="0"/>
                        </a:rPr>
                        <m:t>𝑥</m:t>
                      </m:r>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f>
                            <m:fPr>
                              <m:ctrlPr>
                                <a:rPr lang="en-US" altLang="ko-KR" i="1">
                                  <a:latin typeface="Cambria Math" panose="02040503050406030204" pitchFamily="18" charset="0"/>
                                </a:rPr>
                              </m:ctrlPr>
                            </m:fPr>
                            <m:num>
                              <m:r>
                                <a:rPr lang="en-US" altLang="ko-KR" b="0" i="1" smtClean="0">
                                  <a:latin typeface="Cambria Math" panose="02040503050406030204" pitchFamily="18" charset="0"/>
                                </a:rPr>
                                <m:t>3</m:t>
                              </m:r>
                            </m:num>
                            <m:den>
                              <m:r>
                                <a:rPr lang="en-US" altLang="ko-KR" b="0" i="1" smtClean="0">
                                  <a:latin typeface="Cambria Math" panose="02040503050406030204" pitchFamily="18" charset="0"/>
                                </a:rPr>
                                <m:t>1+</m:t>
                              </m:r>
                              <m:r>
                                <a:rPr lang="en-US" altLang="ko-KR" b="0" i="1" smtClean="0">
                                  <a:latin typeface="Cambria Math" panose="02040503050406030204" pitchFamily="18" charset="0"/>
                                </a:rPr>
                                <m:t>𝛿</m:t>
                              </m:r>
                            </m:den>
                          </m:f>
                          <m:r>
                            <a:rPr lang="en-US" altLang="ko-KR" b="0" i="1" smtClean="0">
                              <a:latin typeface="Cambria Math" panose="02040503050406030204" pitchFamily="18" charset="0"/>
                            </a:rPr>
                            <m:t>𝐾</m:t>
                          </m:r>
                        </m:e>
                        <m:sub>
                          <m:r>
                            <a:rPr lang="en-US" altLang="ko-KR" b="0" i="1" smtClean="0">
                              <a:latin typeface="Cambria Math" panose="02040503050406030204" pitchFamily="18" charset="0"/>
                            </a:rPr>
                            <m:t>3</m:t>
                          </m:r>
                        </m:sub>
                      </m:sSub>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𝜂</m:t>
                          </m:r>
                        </m:e>
                        <m:sub>
                          <m:r>
                            <a:rPr lang="en-US" altLang="ko-KR" b="0" i="1" smtClean="0">
                              <a:latin typeface="Cambria Math" panose="02040503050406030204" pitchFamily="18" charset="0"/>
                            </a:rPr>
                            <m:t>𝑥</m:t>
                          </m:r>
                        </m:sub>
                      </m:sSub>
                      <m:r>
                        <a:rPr lang="en-US" altLang="ko-KR" b="0" i="1" smtClean="0">
                          <a:latin typeface="Cambria Math" panose="02040503050406030204" pitchFamily="18" charset="0"/>
                        </a:rPr>
                        <m:t>𝛿</m:t>
                      </m:r>
                    </m:oMath>
                  </m:oMathPara>
                </a14:m>
                <a:endParaRPr lang="en-US" altLang="ko-KR" dirty="0">
                  <a:latin typeface="Arial" panose="020B0604020202020204" pitchFamily="34" charset="0"/>
                  <a:cs typeface="Arial" panose="020B0604020202020204" pitchFamily="34" charset="0"/>
                </a:endParaRPr>
              </a:p>
              <a:p>
                <a:pPr marL="742950" lvl="1" indent="-285750">
                  <a:lnSpc>
                    <a:spcPct val="150000"/>
                  </a:lnSpc>
                  <a:buBlip>
                    <a:blip r:embed="rId3"/>
                  </a:buBlip>
                </a:pPr>
                <a:r>
                  <a:rPr lang="en-US" altLang="ko-KR" dirty="0">
                    <a:latin typeface="Arial" panose="020B0604020202020204" pitchFamily="34" charset="0"/>
                    <a:cs typeface="Arial" panose="020B0604020202020204" pitchFamily="34" charset="0"/>
                  </a:rPr>
                  <a:t>This effective sextupole term is added to the original sextupole strength.</a:t>
                </a:r>
              </a:p>
              <a:p>
                <a:pPr marL="742950" lvl="1" indent="-285750">
                  <a:lnSpc>
                    <a:spcPct val="150000"/>
                  </a:lnSpc>
                  <a:buBlip>
                    <a:blip r:embed="rId3"/>
                  </a:buBlip>
                </a:pPr>
                <a:r>
                  <a:rPr lang="en" altLang="ko-KR" b="0" i="0" u="none" strike="noStrike" dirty="0">
                    <a:solidFill>
                      <a:srgbClr val="000000"/>
                    </a:solidFill>
                    <a:effectLst/>
                    <a:latin typeface="Arial" panose="020B0604020202020204" pitchFamily="34" charset="0"/>
                    <a:cs typeface="Arial" panose="020B0604020202020204" pitchFamily="34" charset="0"/>
                  </a:rPr>
                  <a:t>Off-momentum Twiss are used instead of on-momentum </a:t>
                </a:r>
                <a:r>
                  <a:rPr lang="en-US" altLang="ko-KR" dirty="0">
                    <a:solidFill>
                      <a:srgbClr val="000000"/>
                    </a:solidFill>
                    <a:latin typeface="Arial" panose="020B0604020202020204" pitchFamily="34" charset="0"/>
                    <a:cs typeface="Arial" panose="020B0604020202020204" pitchFamily="34" charset="0"/>
                  </a:rPr>
                  <a:t>for calculating off-momentum RDT</a:t>
                </a:r>
                <a:r>
                  <a:rPr lang="en" altLang="ko-KR" b="0" i="0" u="none" strike="noStrike" dirty="0">
                    <a:solidFill>
                      <a:srgbClr val="000000"/>
                    </a:solidFill>
                    <a:effectLst/>
                    <a:latin typeface="Arial" panose="020B0604020202020204" pitchFamily="34" charset="0"/>
                    <a:cs typeface="Arial" panose="020B0604020202020204" pitchFamily="34" charset="0"/>
                  </a:rPr>
                  <a:t>.</a:t>
                </a:r>
                <a:endParaRPr lang="en-US" altLang="ko-KR" dirty="0">
                  <a:latin typeface="Arial" panose="020B0604020202020204" pitchFamily="34" charset="0"/>
                  <a:cs typeface="Arial" panose="020B0604020202020204" pitchFamily="34" charset="0"/>
                </a:endParaRPr>
              </a:p>
            </p:txBody>
          </p:sp>
        </mc:Choice>
        <mc:Fallback xmlns="">
          <p:sp>
            <p:nvSpPr>
              <p:cNvPr id="2" name="직사각형 1">
                <a:extLst>
                  <a:ext uri="{FF2B5EF4-FFF2-40B4-BE49-F238E27FC236}">
                    <a16:creationId xmlns:a16="http://schemas.microsoft.com/office/drawing/2014/main" id="{EFDE77E1-F633-4616-A76E-087C3F0A9AB8}"/>
                  </a:ext>
                </a:extLst>
              </p:cNvPr>
              <p:cNvSpPr>
                <a:spLocks noRot="1" noChangeAspect="1" noMove="1" noResize="1" noEditPoints="1" noAdjustHandles="1" noChangeArrowheads="1" noChangeShapeType="1" noTextEdit="1"/>
              </p:cNvSpPr>
              <p:nvPr/>
            </p:nvSpPr>
            <p:spPr>
              <a:xfrm>
                <a:off x="176170" y="703189"/>
                <a:ext cx="11683038" cy="5747407"/>
              </a:xfrm>
              <a:prstGeom prst="rect">
                <a:avLst/>
              </a:prstGeom>
              <a:blipFill>
                <a:blip r:embed="rId4"/>
                <a:stretch>
                  <a:fillRect l="-434"/>
                </a:stretch>
              </a:blipFill>
            </p:spPr>
            <p:txBody>
              <a:bodyPr/>
              <a:lstStyle/>
              <a:p>
                <a:r>
                  <a:rPr lang="ko-KR" altLang="en-US">
                    <a:noFill/>
                  </a:rPr>
                  <a:t> </a:t>
                </a:r>
              </a:p>
            </p:txBody>
          </p:sp>
        </mc:Fallback>
      </mc:AlternateContent>
      <p:cxnSp>
        <p:nvCxnSpPr>
          <p:cNvPr id="7" name="직선 화살표 연결선 6">
            <a:extLst>
              <a:ext uri="{FF2B5EF4-FFF2-40B4-BE49-F238E27FC236}">
                <a16:creationId xmlns:a16="http://schemas.microsoft.com/office/drawing/2014/main" id="{990227C7-D954-4912-9EF3-8445328F119A}"/>
              </a:ext>
            </a:extLst>
          </p:cNvPr>
          <p:cNvCxnSpPr>
            <a:cxnSpLocks/>
          </p:cNvCxnSpPr>
          <p:nvPr/>
        </p:nvCxnSpPr>
        <p:spPr>
          <a:xfrm>
            <a:off x="728932" y="2675515"/>
            <a:ext cx="352338"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BF78B4-784A-47B0-A965-15EF01A57B8F}"/>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15/20</a:t>
            </a:r>
            <a:endParaRPr lang="ko-KR" altLang="en-US" b="1" dirty="0">
              <a:solidFill>
                <a:srgbClr val="002060"/>
              </a:solidFill>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B8590058-0CC0-4073-92D5-1500B26AA26F}"/>
              </a:ext>
            </a:extLst>
          </p:cNvPr>
          <p:cNvSpPr/>
          <p:nvPr/>
        </p:nvSpPr>
        <p:spPr>
          <a:xfrm>
            <a:off x="10148259" y="68888"/>
            <a:ext cx="2043599" cy="962213"/>
          </a:xfrm>
          <a:prstGeom prst="rect">
            <a:avLst/>
          </a:prstGeom>
          <a:blipFill dpi="0" rotWithShape="1">
            <a:blip r:embed="rId5">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4456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453D063-86FF-4338-8A1A-F26ECF9BAE06}"/>
                  </a:ext>
                </a:extLst>
              </p:cNvPr>
              <p:cNvSpPr txBox="1"/>
              <p:nvPr/>
            </p:nvSpPr>
            <p:spPr>
              <a:xfrm>
                <a:off x="181155" y="900243"/>
                <a:ext cx="5831456" cy="4349139"/>
              </a:xfrm>
              <a:prstGeom prst="rect">
                <a:avLst/>
              </a:prstGeom>
              <a:noFill/>
              <a:ln>
                <a:noFill/>
              </a:ln>
            </p:spPr>
            <p:txBody>
              <a:bodyPr wrap="square" rtlCol="0">
                <a:spAutoFit/>
              </a:bodyPr>
              <a:lstStyle/>
              <a:p>
                <a:pPr marL="285750" indent="-285750">
                  <a:buBlip>
                    <a:blip r:embed="rId2"/>
                  </a:buBlip>
                </a:pPr>
                <a:r>
                  <a:rPr lang="en-US" altLang="ko-KR" sz="1600" dirty="0">
                    <a:latin typeface="Arial" panose="020B0604020202020204" pitchFamily="34" charset="0"/>
                    <a:cs typeface="Arial" panose="020B0604020202020204" pitchFamily="34" charset="0"/>
                  </a:rPr>
                  <a:t>Lattice : Korea-4GSR </a:t>
                </a:r>
              </a:p>
              <a:p>
                <a:pPr marL="285750" indent="-285750">
                  <a:buBlip>
                    <a:blip r:embed="rId2"/>
                  </a:buBlip>
                </a:pPr>
                <a:endParaRPr lang="en-US" altLang="ko-KR" sz="1600" dirty="0">
                  <a:latin typeface="Arial" panose="020B0604020202020204" pitchFamily="34" charset="0"/>
                  <a:cs typeface="Arial" panose="020B0604020202020204" pitchFamily="34" charset="0"/>
                </a:endParaRPr>
              </a:p>
              <a:p>
                <a:pPr marL="285750" indent="-285750">
                  <a:buBlip>
                    <a:blip r:embed="rId2"/>
                  </a:buBlip>
                </a:pPr>
                <a:r>
                  <a:rPr lang="en-US" altLang="ko-KR" sz="1600" dirty="0">
                    <a:latin typeface="Arial" panose="020B0604020202020204" pitchFamily="34" charset="0"/>
                    <a:cs typeface="Arial" panose="020B0604020202020204" pitchFamily="34" charset="0"/>
                  </a:rPr>
                  <a:t>The population size = 1024</a:t>
                </a:r>
              </a:p>
              <a:p>
                <a:pPr marL="285750" indent="-285750">
                  <a:buBlip>
                    <a:blip r:embed="rId2"/>
                  </a:buBlip>
                </a:pPr>
                <a:endParaRPr lang="en-US" altLang="ko-KR" sz="1600" dirty="0">
                  <a:latin typeface="Arial" panose="020B0604020202020204" pitchFamily="34" charset="0"/>
                  <a:cs typeface="Arial" panose="020B0604020202020204" pitchFamily="34" charset="0"/>
                </a:endParaRPr>
              </a:p>
              <a:p>
                <a:pPr marL="285750" indent="-285750">
                  <a:buBlip>
                    <a:blip r:embed="rId2"/>
                  </a:buBlip>
                </a:pPr>
                <a:r>
                  <a:rPr lang="en-US" altLang="ko-KR" sz="1600" dirty="0">
                    <a:latin typeface="Arial" panose="020B0604020202020204" pitchFamily="34" charset="0"/>
                    <a:cs typeface="Arial" panose="020B0604020202020204" pitchFamily="34" charset="0"/>
                  </a:rPr>
                  <a:t>Used CPU number = 128</a:t>
                </a:r>
              </a:p>
              <a:p>
                <a:pPr marL="285750" indent="-285750">
                  <a:buBlip>
                    <a:blip r:embed="rId2"/>
                  </a:buBlip>
                </a:pPr>
                <a:endParaRPr lang="en-US" altLang="ko-KR" sz="1600" dirty="0">
                  <a:latin typeface="Arial" panose="020B0604020202020204" pitchFamily="34" charset="0"/>
                  <a:cs typeface="Arial" panose="020B0604020202020204" pitchFamily="34" charset="0"/>
                </a:endParaRPr>
              </a:p>
              <a:p>
                <a:pPr marL="285750" indent="-285750">
                  <a:buBlip>
                    <a:blip r:embed="rId2"/>
                  </a:buBlip>
                </a:pPr>
                <a:r>
                  <a:rPr lang="en-US" altLang="ko-KR" sz="1600" dirty="0">
                    <a:latin typeface="Arial" panose="020B0604020202020204" pitchFamily="34" charset="0"/>
                    <a:cs typeface="Arial" panose="020B0604020202020204" pitchFamily="34" charset="0"/>
                  </a:rPr>
                  <a:t>Total generations = 50</a:t>
                </a:r>
              </a:p>
              <a:p>
                <a:pPr marL="285750" indent="-285750">
                  <a:buBlip>
                    <a:blip r:embed="rId2"/>
                  </a:buBlip>
                </a:pPr>
                <a:endParaRPr lang="en-US" altLang="ko-KR" sz="1600" dirty="0">
                  <a:latin typeface="Arial" panose="020B0604020202020204" pitchFamily="34" charset="0"/>
                  <a:cs typeface="Arial" panose="020B0604020202020204" pitchFamily="34" charset="0"/>
                </a:endParaRPr>
              </a:p>
              <a:p>
                <a:pPr marL="285750" indent="-285750">
                  <a:buBlip>
                    <a:blip r:embed="rId2"/>
                  </a:buBlip>
                </a:pPr>
                <a:r>
                  <a:rPr lang="en-US" altLang="ko-KR" sz="1600" dirty="0">
                    <a:latin typeface="Arial" panose="020B0604020202020204" pitchFamily="34" charset="0"/>
                    <a:cs typeface="Arial" panose="020B0604020202020204" pitchFamily="34" charset="0"/>
                  </a:rPr>
                  <a:t>Number of variables = 4 </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S31</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S32 </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S33</a:t>
                </a:r>
              </a:p>
              <a:p>
                <a:pPr marL="742950" lvl="1" indent="-285750">
                  <a:buFont typeface="Wingdings" panose="05000000000000000000" pitchFamily="2" charset="2"/>
                  <a:buChar char="§"/>
                </a:pPr>
                <a:r>
                  <a:rPr lang="en-US" altLang="ko-KR" sz="1200" dirty="0">
                    <a:latin typeface="Arial" panose="020B0604020202020204" pitchFamily="34" charset="0"/>
                    <a:cs typeface="Arial" panose="020B0604020202020204" pitchFamily="34" charset="0"/>
                  </a:rPr>
                  <a:t>OCT31</a:t>
                </a:r>
              </a:p>
              <a:p>
                <a:pPr marL="285750" indent="-285750">
                  <a:buBlip>
                    <a:blip r:embed="rId2"/>
                  </a:buBlip>
                </a:pPr>
                <a:endParaRPr lang="en-US" altLang="ko-KR" sz="1600" dirty="0">
                  <a:latin typeface="Arial" panose="020B0604020202020204" pitchFamily="34" charset="0"/>
                  <a:cs typeface="Arial" panose="020B0604020202020204" pitchFamily="34" charset="0"/>
                </a:endParaRPr>
              </a:p>
              <a:p>
                <a:pPr marL="285750" indent="-285750">
                  <a:buBlip>
                    <a:blip r:embed="rId2"/>
                  </a:buBlip>
                </a:pPr>
                <a:r>
                  <a:rPr lang="en-US" altLang="ko-KR" sz="1600" dirty="0">
                    <a:latin typeface="Arial" panose="020B0604020202020204" pitchFamily="34" charset="0"/>
                    <a:cs typeface="Arial" panose="020B0604020202020204" pitchFamily="34" charset="0"/>
                  </a:rPr>
                  <a:t>Number of objectives = 2</a:t>
                </a:r>
              </a:p>
              <a:p>
                <a:pPr marL="800100" lvl="1" indent="-342900">
                  <a:buFont typeface="Wingdings" panose="05000000000000000000" pitchFamily="2" charset="2"/>
                  <a:buChar char="§"/>
                </a:pPr>
                <a14:m>
                  <m:oMath xmlns:m="http://schemas.openxmlformats.org/officeDocument/2006/math">
                    <m:sSub>
                      <m:sSubPr>
                        <m:ctrlPr>
                          <a:rPr lang="en-US" altLang="ko-KR" sz="1600" i="1" dirty="0">
                            <a:latin typeface="Cambria Math" panose="02040503050406030204" pitchFamily="18" charset="0"/>
                          </a:rPr>
                        </m:ctrlPr>
                      </m:sSubPr>
                      <m:e>
                        <m:r>
                          <a:rPr lang="en-US" altLang="ko-KR" sz="1600" b="0" i="1" dirty="0" smtClean="0">
                            <a:latin typeface="Cambria Math" panose="02040503050406030204" pitchFamily="18" charset="0"/>
                          </a:rPr>
                          <m:t>h</m:t>
                        </m:r>
                      </m:e>
                      <m:sub>
                        <m:r>
                          <a:rPr lang="en-US" altLang="ko-KR" sz="1600" b="0" i="1" dirty="0" smtClean="0">
                            <a:latin typeface="Cambria Math" panose="02040503050406030204" pitchFamily="18" charset="0"/>
                          </a:rPr>
                          <m:t>3,   </m:t>
                        </m:r>
                        <m:r>
                          <a:rPr lang="en-US" altLang="ko-KR" sz="1600" b="0" i="1" dirty="0" smtClean="0">
                            <a:latin typeface="Cambria Math" panose="02040503050406030204" pitchFamily="18" charset="0"/>
                          </a:rPr>
                          <m:t>𝑜𝑛</m:t>
                        </m:r>
                        <m:r>
                          <a:rPr lang="en-US" altLang="ko-KR" sz="1600" b="0" i="1" dirty="0" smtClean="0">
                            <a:latin typeface="Cambria Math" panose="02040503050406030204" pitchFamily="18" charset="0"/>
                          </a:rPr>
                          <m:t>−</m:t>
                        </m:r>
                        <m:r>
                          <a:rPr lang="en-US" altLang="ko-KR" sz="1600" b="0" i="1" dirty="0" smtClean="0">
                            <a:latin typeface="Cambria Math" panose="02040503050406030204" pitchFamily="18" charset="0"/>
                          </a:rPr>
                          <m:t>𝑚𝑜𝑚𝑒𝑛𝑡𝑢𝑚</m:t>
                        </m:r>
                      </m:sub>
                    </m:sSub>
                    <m:r>
                      <a:rPr lang="en-US" altLang="ko-KR" sz="1600" b="0" i="1" dirty="0" smtClean="0">
                        <a:latin typeface="Cambria Math" panose="02040503050406030204" pitchFamily="18" charset="0"/>
                      </a:rPr>
                      <m:t>+</m:t>
                    </m:r>
                    <m:r>
                      <a:rPr lang="en-US" altLang="ko-KR" sz="1600" b="0" i="1" dirty="0" smtClean="0">
                        <a:latin typeface="Cambria Math" panose="02040503050406030204" pitchFamily="18" charset="0"/>
                      </a:rPr>
                      <m:t>𝑤</m:t>
                    </m:r>
                    <m:r>
                      <a:rPr lang="en-US" altLang="ko-KR" sz="1600" b="0" i="1" dirty="0" smtClean="0">
                        <a:latin typeface="Cambria Math" panose="02040503050406030204" pitchFamily="18" charset="0"/>
                      </a:rPr>
                      <m:t> ∗</m:t>
                    </m:r>
                    <m:sSub>
                      <m:sSubPr>
                        <m:ctrlPr>
                          <a:rPr lang="en-US" altLang="ko-KR" sz="1600" i="1" dirty="0">
                            <a:latin typeface="Cambria Math" panose="02040503050406030204" pitchFamily="18" charset="0"/>
                          </a:rPr>
                        </m:ctrlPr>
                      </m:sSubPr>
                      <m:e>
                        <m:r>
                          <a:rPr lang="en-US" altLang="ko-KR" sz="1600" b="0" i="1" dirty="0" smtClean="0">
                            <a:latin typeface="Cambria Math" panose="02040503050406030204" pitchFamily="18" charset="0"/>
                          </a:rPr>
                          <m:t>h</m:t>
                        </m:r>
                      </m:e>
                      <m:sub>
                        <m:r>
                          <a:rPr lang="en-US" altLang="ko-KR" sz="1600" b="0" i="1" dirty="0" smtClean="0">
                            <a:latin typeface="Cambria Math" panose="02040503050406030204" pitchFamily="18" charset="0"/>
                          </a:rPr>
                          <m:t>4, </m:t>
                        </m:r>
                        <m:r>
                          <a:rPr lang="en-US" altLang="ko-KR" sz="1600" b="0" i="1" dirty="0" smtClean="0">
                            <a:latin typeface="Cambria Math" panose="02040503050406030204" pitchFamily="18" charset="0"/>
                          </a:rPr>
                          <m:t>𝑜𝑛</m:t>
                        </m:r>
                        <m:r>
                          <a:rPr lang="en-US" altLang="ko-KR" sz="1600" b="0" i="1" dirty="0" smtClean="0">
                            <a:latin typeface="Cambria Math" panose="02040503050406030204" pitchFamily="18" charset="0"/>
                          </a:rPr>
                          <m:t>−</m:t>
                        </m:r>
                        <m:r>
                          <a:rPr lang="en-US" altLang="ko-KR" sz="1600" b="0" i="1" dirty="0" smtClean="0">
                            <a:latin typeface="Cambria Math" panose="02040503050406030204" pitchFamily="18" charset="0"/>
                          </a:rPr>
                          <m:t>𝑚𝑜𝑚𝑒𝑛𝑡𝑢𝑚</m:t>
                        </m:r>
                        <m:r>
                          <a:rPr lang="en-US" altLang="ko-KR" sz="1600" b="0" i="1" dirty="0" smtClean="0">
                            <a:latin typeface="Cambria Math" panose="02040503050406030204" pitchFamily="18" charset="0"/>
                          </a:rPr>
                          <m:t>  </m:t>
                        </m:r>
                      </m:sub>
                    </m:sSub>
                    <m:d>
                      <m:dPr>
                        <m:ctrlPr>
                          <a:rPr lang="en-US" altLang="ko-KR" sz="1600" i="1" dirty="0">
                            <a:latin typeface="Cambria Math" panose="02040503050406030204" pitchFamily="18" charset="0"/>
                          </a:rPr>
                        </m:ctrlPr>
                      </m:dPr>
                      <m:e>
                        <m:r>
                          <a:rPr lang="en-US" altLang="ko-KR" sz="1600" b="0" i="1" dirty="0" smtClean="0">
                            <a:latin typeface="Cambria Math" panose="02040503050406030204" pitchFamily="18" charset="0"/>
                          </a:rPr>
                          <m:t>𝑤</m:t>
                        </m:r>
                        <m:r>
                          <a:rPr lang="en-US" altLang="ko-KR" sz="1600" b="0" i="1" dirty="0" smtClean="0">
                            <a:latin typeface="Cambria Math" panose="02040503050406030204" pitchFamily="18" charset="0"/>
                          </a:rPr>
                          <m:t>=0.005</m:t>
                        </m:r>
                      </m:e>
                    </m:d>
                  </m:oMath>
                </a14:m>
                <a:endParaRPr lang="en-US" altLang="ko-KR" sz="16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14:m>
                  <m:oMath xmlns:m="http://schemas.openxmlformats.org/officeDocument/2006/math">
                    <m:sSub>
                      <m:sSubPr>
                        <m:ctrlPr>
                          <a:rPr lang="en-US" altLang="ko-KR" sz="1600" i="1">
                            <a:latin typeface="Cambria Math" panose="02040503050406030204" pitchFamily="18" charset="0"/>
                          </a:rPr>
                        </m:ctrlPr>
                      </m:sSubPr>
                      <m:e>
                        <m:sSub>
                          <m:sSubPr>
                            <m:ctrlPr>
                              <a:rPr lang="en-US" altLang="ko-KR" sz="1600" i="1" dirty="0">
                                <a:latin typeface="Cambria Math" panose="02040503050406030204" pitchFamily="18" charset="0"/>
                              </a:rPr>
                            </m:ctrlPr>
                          </m:sSubPr>
                          <m:e>
                            <m:r>
                              <a:rPr lang="en-US" altLang="ko-KR" sz="1600" b="0" i="1" dirty="0" smtClean="0">
                                <a:latin typeface="Cambria Math" panose="02040503050406030204" pitchFamily="18" charset="0"/>
                              </a:rPr>
                              <m:t>h</m:t>
                            </m:r>
                          </m:e>
                          <m:sub>
                            <m:r>
                              <a:rPr lang="en-US" altLang="ko-KR" sz="1600" b="0" i="1" dirty="0" smtClean="0">
                                <a:latin typeface="Cambria Math" panose="02040503050406030204" pitchFamily="18" charset="0"/>
                              </a:rPr>
                              <m:t>3,   </m:t>
                            </m:r>
                            <m:r>
                              <a:rPr lang="en-US" altLang="ko-KR" sz="1600" b="0" i="1" dirty="0" smtClean="0">
                                <a:latin typeface="Cambria Math" panose="02040503050406030204" pitchFamily="18" charset="0"/>
                              </a:rPr>
                              <m:t>𝑜𝑓𝑓</m:t>
                            </m:r>
                            <m:r>
                              <a:rPr lang="en-US" altLang="ko-KR" sz="1600" b="0" i="1" dirty="0" smtClean="0">
                                <a:latin typeface="Cambria Math" panose="02040503050406030204" pitchFamily="18" charset="0"/>
                              </a:rPr>
                              <m:t>−</m:t>
                            </m:r>
                            <m:r>
                              <a:rPr lang="en-US" altLang="ko-KR" sz="1600" b="0" i="1" dirty="0" smtClean="0">
                                <a:latin typeface="Cambria Math" panose="02040503050406030204" pitchFamily="18" charset="0"/>
                              </a:rPr>
                              <m:t>𝑚𝑜𝑚𝑒𝑛𝑡𝑢𝑚</m:t>
                            </m:r>
                          </m:sub>
                        </m:sSub>
                      </m:e>
                      <m:sub>
                        <m:r>
                          <a:rPr lang="en-US" altLang="ko-KR" sz="1600" b="0" i="1" smtClean="0">
                            <a:latin typeface="Cambria Math" panose="02040503050406030204" pitchFamily="18" charset="0"/>
                          </a:rPr>
                          <m:t>𝛿</m:t>
                        </m:r>
                        <m:r>
                          <a:rPr lang="en-US" altLang="ko-KR" sz="1600" b="0" i="1" smtClean="0">
                            <a:latin typeface="Cambria Math" panose="02040503050406030204" pitchFamily="18" charset="0"/>
                          </a:rPr>
                          <m:t>=3.6% </m:t>
                        </m:r>
                      </m:sub>
                    </m:sSub>
                    <m:r>
                      <a:rPr lang="en-US" altLang="ko-KR" sz="1600" b="0" i="1" dirty="0" smtClean="0">
                        <a:latin typeface="Cambria Math" panose="02040503050406030204" pitchFamily="18" charset="0"/>
                      </a:rPr>
                      <m:t> </m:t>
                    </m:r>
                  </m:oMath>
                </a14:m>
                <a:endParaRPr lang="en-US" altLang="ko-KR" sz="1600" dirty="0">
                  <a:latin typeface="Arial" panose="020B0604020202020204" pitchFamily="34" charset="0"/>
                  <a:cs typeface="Arial" panose="020B0604020202020204" pitchFamily="34" charset="0"/>
                </a:endParaRPr>
              </a:p>
              <a:p>
                <a:pPr marL="285750" indent="-285750">
                  <a:buBlip>
                    <a:blip r:embed="rId2"/>
                  </a:buBlip>
                </a:pPr>
                <a:endParaRPr lang="en-US" altLang="ko-KR" sz="1600"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1453D063-86FF-4338-8A1A-F26ECF9BAE06}"/>
                  </a:ext>
                </a:extLst>
              </p:cNvPr>
              <p:cNvSpPr txBox="1">
                <a:spLocks noRot="1" noChangeAspect="1" noMove="1" noResize="1" noEditPoints="1" noAdjustHandles="1" noChangeArrowheads="1" noChangeShapeType="1" noTextEdit="1"/>
              </p:cNvSpPr>
              <p:nvPr/>
            </p:nvSpPr>
            <p:spPr>
              <a:xfrm>
                <a:off x="181155" y="900243"/>
                <a:ext cx="5831456" cy="4349139"/>
              </a:xfrm>
              <a:prstGeom prst="rect">
                <a:avLst/>
              </a:prstGeom>
              <a:blipFill>
                <a:blip r:embed="rId3"/>
                <a:stretch>
                  <a:fillRect t="-583"/>
                </a:stretch>
              </a:blipFill>
              <a:ln>
                <a:noFill/>
              </a:ln>
            </p:spPr>
            <p:txBody>
              <a:bodyPr/>
              <a:lstStyle/>
              <a:p>
                <a:r>
                  <a:rPr lang="ko-KR" altLang="en-US">
                    <a:noFill/>
                  </a:rPr>
                  <a:t> </a:t>
                </a:r>
              </a:p>
            </p:txBody>
          </p:sp>
        </mc:Fallback>
      </mc:AlternateContent>
      <p:sp>
        <p:nvSpPr>
          <p:cNvPr id="17" name="직사각형 16">
            <a:extLst>
              <a:ext uri="{FF2B5EF4-FFF2-40B4-BE49-F238E27FC236}">
                <a16:creationId xmlns:a16="http://schemas.microsoft.com/office/drawing/2014/main" id="{5A13D6A3-53D8-427D-AEC4-2C696022BCE2}"/>
              </a:ext>
            </a:extLst>
          </p:cNvPr>
          <p:cNvSpPr/>
          <p:nvPr/>
        </p:nvSpPr>
        <p:spPr>
          <a:xfrm>
            <a:off x="1" y="25796"/>
            <a:ext cx="12478326" cy="646331"/>
          </a:xfrm>
          <a:prstGeom prst="rect">
            <a:avLst/>
          </a:prstGeom>
        </p:spPr>
        <p:txBody>
          <a:bodyPr wrap="square">
            <a:spAutoFit/>
          </a:bodyPr>
          <a:lstStyle/>
          <a:p>
            <a:pPr algn="just"/>
            <a:r>
              <a:rPr lang="en-US" altLang="ko-KR" sz="3600" b="1" dirty="0">
                <a:solidFill>
                  <a:schemeClr val="accent5">
                    <a:lumMod val="50000"/>
                  </a:schemeClr>
                </a:solidFill>
              </a:rPr>
              <a:t>Optimizing on &amp; off RDTs for enlarging DA</a:t>
            </a:r>
            <a:endParaRPr lang="ko-KR" altLang="ko-KR" sz="3600" dirty="0">
              <a:solidFill>
                <a:schemeClr val="accent5">
                  <a:lumMod val="50000"/>
                </a:schemeClr>
              </a:solidFill>
            </a:endParaRPr>
          </a:p>
        </p:txBody>
      </p:sp>
      <p:pic>
        <p:nvPicPr>
          <p:cNvPr id="21" name="그림 20">
            <a:extLst>
              <a:ext uri="{FF2B5EF4-FFF2-40B4-BE49-F238E27FC236}">
                <a16:creationId xmlns:a16="http://schemas.microsoft.com/office/drawing/2014/main" id="{93A5870F-3454-48B1-97DB-B9AF30E256C8}"/>
              </a:ext>
            </a:extLst>
          </p:cNvPr>
          <p:cNvPicPr>
            <a:picLocks noChangeAspect="1"/>
          </p:cNvPicPr>
          <p:nvPr/>
        </p:nvPicPr>
        <p:blipFill>
          <a:blip r:embed="rId4">
            <a:lum bright="70000" contrast="-70000"/>
          </a:blip>
          <a:stretch>
            <a:fillRect/>
          </a:stretch>
        </p:blipFill>
        <p:spPr>
          <a:xfrm>
            <a:off x="10148260" y="5886107"/>
            <a:ext cx="2043599" cy="962213"/>
          </a:xfrm>
          <a:prstGeom prst="rect">
            <a:avLst/>
          </a:prstGeom>
          <a:solidFill>
            <a:schemeClr val="bg1"/>
          </a:solidFill>
        </p:spPr>
      </p:pic>
      <p:grpSp>
        <p:nvGrpSpPr>
          <p:cNvPr id="8" name="그룹 7">
            <a:extLst>
              <a:ext uri="{FF2B5EF4-FFF2-40B4-BE49-F238E27FC236}">
                <a16:creationId xmlns:a16="http://schemas.microsoft.com/office/drawing/2014/main" id="{F5387C1E-57D6-4DB6-B20D-1AC8616D7460}"/>
              </a:ext>
            </a:extLst>
          </p:cNvPr>
          <p:cNvGrpSpPr/>
          <p:nvPr/>
        </p:nvGrpSpPr>
        <p:grpSpPr>
          <a:xfrm>
            <a:off x="634482" y="5047687"/>
            <a:ext cx="6941975" cy="1655602"/>
            <a:chOff x="501813" y="4925977"/>
            <a:chExt cx="7982040" cy="2298594"/>
          </a:xfrm>
        </p:grpSpPr>
        <p:pic>
          <p:nvPicPr>
            <p:cNvPr id="23" name="그림 22">
              <a:extLst>
                <a:ext uri="{FF2B5EF4-FFF2-40B4-BE49-F238E27FC236}">
                  <a16:creationId xmlns:a16="http://schemas.microsoft.com/office/drawing/2014/main" id="{1FDDFB62-62F3-4416-A3CA-BCDEA379CC55}"/>
                </a:ext>
              </a:extLst>
            </p:cNvPr>
            <p:cNvPicPr>
              <a:picLocks noChangeAspect="1"/>
            </p:cNvPicPr>
            <p:nvPr/>
          </p:nvPicPr>
          <p:blipFill rotWithShape="1">
            <a:blip r:embed="rId5"/>
            <a:srcRect t="53967" r="75682"/>
            <a:stretch/>
          </p:blipFill>
          <p:spPr>
            <a:xfrm>
              <a:off x="501813" y="4925977"/>
              <a:ext cx="7982040" cy="1614879"/>
            </a:xfrm>
            <a:prstGeom prst="rect">
              <a:avLst/>
            </a:prstGeom>
          </p:spPr>
        </p:pic>
        <p:sp>
          <p:nvSpPr>
            <p:cNvPr id="25" name="TextBox 24">
              <a:extLst>
                <a:ext uri="{FF2B5EF4-FFF2-40B4-BE49-F238E27FC236}">
                  <a16:creationId xmlns:a16="http://schemas.microsoft.com/office/drawing/2014/main" id="{7476263E-0CDA-44CB-9808-2D6DF1299EF8}"/>
                </a:ext>
              </a:extLst>
            </p:cNvPr>
            <p:cNvSpPr txBox="1"/>
            <p:nvPr/>
          </p:nvSpPr>
          <p:spPr>
            <a:xfrm>
              <a:off x="1708583" y="6494352"/>
              <a:ext cx="578842" cy="726425"/>
            </a:xfrm>
            <a:prstGeom prst="rect">
              <a:avLst/>
            </a:prstGeom>
            <a:noFill/>
          </p:spPr>
          <p:txBody>
            <a:bodyPr wrap="square" rtlCol="0">
              <a:spAutoFit/>
            </a:bodyPr>
            <a:lstStyle/>
            <a:p>
              <a:r>
                <a:rPr lang="en-US" altLang="ko-KR" sz="1400" b="1" dirty="0">
                  <a:solidFill>
                    <a:srgbClr val="77F177"/>
                  </a:solidFill>
                </a:rPr>
                <a:t>S31</a:t>
              </a:r>
              <a:endParaRPr lang="ko-KR" altLang="en-US" sz="1400" b="1" dirty="0">
                <a:solidFill>
                  <a:srgbClr val="77F177"/>
                </a:solidFill>
              </a:endParaRPr>
            </a:p>
          </p:txBody>
        </p:sp>
        <p:sp>
          <p:nvSpPr>
            <p:cNvPr id="26" name="TextBox 25">
              <a:extLst>
                <a:ext uri="{FF2B5EF4-FFF2-40B4-BE49-F238E27FC236}">
                  <a16:creationId xmlns:a16="http://schemas.microsoft.com/office/drawing/2014/main" id="{7A43A765-31DA-4341-A27B-F1E77E76B6A6}"/>
                </a:ext>
              </a:extLst>
            </p:cNvPr>
            <p:cNvSpPr txBox="1"/>
            <p:nvPr/>
          </p:nvSpPr>
          <p:spPr>
            <a:xfrm>
              <a:off x="2105829" y="6494353"/>
              <a:ext cx="578842" cy="726425"/>
            </a:xfrm>
            <a:prstGeom prst="rect">
              <a:avLst/>
            </a:prstGeom>
            <a:noFill/>
          </p:spPr>
          <p:txBody>
            <a:bodyPr wrap="square" rtlCol="0">
              <a:spAutoFit/>
            </a:bodyPr>
            <a:lstStyle/>
            <a:p>
              <a:r>
                <a:rPr lang="en-US" altLang="ko-KR" sz="1400" b="1" dirty="0">
                  <a:solidFill>
                    <a:srgbClr val="77F177"/>
                  </a:solidFill>
                </a:rPr>
                <a:t>S32</a:t>
              </a:r>
              <a:endParaRPr lang="ko-KR" altLang="en-US" sz="1400" b="1" dirty="0">
                <a:solidFill>
                  <a:srgbClr val="77F177"/>
                </a:solidFill>
              </a:endParaRPr>
            </a:p>
          </p:txBody>
        </p:sp>
        <p:sp>
          <p:nvSpPr>
            <p:cNvPr id="27" name="TextBox 26">
              <a:extLst>
                <a:ext uri="{FF2B5EF4-FFF2-40B4-BE49-F238E27FC236}">
                  <a16:creationId xmlns:a16="http://schemas.microsoft.com/office/drawing/2014/main" id="{FD50E32B-8DF3-4CF9-8D32-9D97C441E85E}"/>
                </a:ext>
              </a:extLst>
            </p:cNvPr>
            <p:cNvSpPr txBox="1"/>
            <p:nvPr/>
          </p:nvSpPr>
          <p:spPr>
            <a:xfrm>
              <a:off x="2503075" y="6498146"/>
              <a:ext cx="578842" cy="726425"/>
            </a:xfrm>
            <a:prstGeom prst="rect">
              <a:avLst/>
            </a:prstGeom>
            <a:noFill/>
          </p:spPr>
          <p:txBody>
            <a:bodyPr wrap="square" rtlCol="0">
              <a:spAutoFit/>
            </a:bodyPr>
            <a:lstStyle/>
            <a:p>
              <a:r>
                <a:rPr lang="en-US" altLang="ko-KR" sz="1400" b="1" dirty="0">
                  <a:solidFill>
                    <a:srgbClr val="77F177"/>
                  </a:solidFill>
                </a:rPr>
                <a:t>S33</a:t>
              </a:r>
              <a:endParaRPr lang="ko-KR" altLang="en-US" sz="1400" b="1" dirty="0">
                <a:solidFill>
                  <a:srgbClr val="77F177"/>
                </a:solidFill>
              </a:endParaRPr>
            </a:p>
          </p:txBody>
        </p:sp>
        <p:sp>
          <p:nvSpPr>
            <p:cNvPr id="28" name="TextBox 27">
              <a:extLst>
                <a:ext uri="{FF2B5EF4-FFF2-40B4-BE49-F238E27FC236}">
                  <a16:creationId xmlns:a16="http://schemas.microsoft.com/office/drawing/2014/main" id="{C0A20097-6653-403C-9614-216F6035ABE6}"/>
                </a:ext>
              </a:extLst>
            </p:cNvPr>
            <p:cNvSpPr txBox="1"/>
            <p:nvPr/>
          </p:nvSpPr>
          <p:spPr>
            <a:xfrm>
              <a:off x="6219244" y="6490557"/>
              <a:ext cx="578842" cy="726425"/>
            </a:xfrm>
            <a:prstGeom prst="rect">
              <a:avLst/>
            </a:prstGeom>
            <a:noFill/>
          </p:spPr>
          <p:txBody>
            <a:bodyPr wrap="square" rtlCol="0">
              <a:spAutoFit/>
            </a:bodyPr>
            <a:lstStyle/>
            <a:p>
              <a:r>
                <a:rPr lang="en-US" altLang="ko-KR" sz="1400" b="1" dirty="0">
                  <a:solidFill>
                    <a:srgbClr val="77F177"/>
                  </a:solidFill>
                </a:rPr>
                <a:t>S31</a:t>
              </a:r>
              <a:endParaRPr lang="ko-KR" altLang="en-US" sz="1400" b="1" dirty="0">
                <a:solidFill>
                  <a:srgbClr val="77F177"/>
                </a:solidFill>
              </a:endParaRPr>
            </a:p>
          </p:txBody>
        </p:sp>
        <p:sp>
          <p:nvSpPr>
            <p:cNvPr id="29" name="TextBox 28">
              <a:extLst>
                <a:ext uri="{FF2B5EF4-FFF2-40B4-BE49-F238E27FC236}">
                  <a16:creationId xmlns:a16="http://schemas.microsoft.com/office/drawing/2014/main" id="{4CD04B3D-1359-40EB-867B-0636E3691613}"/>
                </a:ext>
              </a:extLst>
            </p:cNvPr>
            <p:cNvSpPr txBox="1"/>
            <p:nvPr/>
          </p:nvSpPr>
          <p:spPr>
            <a:xfrm>
              <a:off x="5830104" y="6490559"/>
              <a:ext cx="578842" cy="726425"/>
            </a:xfrm>
            <a:prstGeom prst="rect">
              <a:avLst/>
            </a:prstGeom>
            <a:noFill/>
          </p:spPr>
          <p:txBody>
            <a:bodyPr wrap="square" rtlCol="0">
              <a:spAutoFit/>
            </a:bodyPr>
            <a:lstStyle/>
            <a:p>
              <a:r>
                <a:rPr lang="en-US" altLang="ko-KR" sz="1400" b="1" dirty="0">
                  <a:solidFill>
                    <a:srgbClr val="77F177"/>
                  </a:solidFill>
                </a:rPr>
                <a:t>S32</a:t>
              </a:r>
              <a:endParaRPr lang="ko-KR" altLang="en-US" sz="1400" b="1" dirty="0">
                <a:solidFill>
                  <a:srgbClr val="77F177"/>
                </a:solidFill>
              </a:endParaRPr>
            </a:p>
          </p:txBody>
        </p:sp>
        <p:sp>
          <p:nvSpPr>
            <p:cNvPr id="30" name="TextBox 29">
              <a:extLst>
                <a:ext uri="{FF2B5EF4-FFF2-40B4-BE49-F238E27FC236}">
                  <a16:creationId xmlns:a16="http://schemas.microsoft.com/office/drawing/2014/main" id="{B9268DB7-DFC8-4BE1-9ACC-1BF4BDFE60BF}"/>
                </a:ext>
              </a:extLst>
            </p:cNvPr>
            <p:cNvSpPr txBox="1"/>
            <p:nvPr/>
          </p:nvSpPr>
          <p:spPr>
            <a:xfrm>
              <a:off x="5440963" y="6490557"/>
              <a:ext cx="578842" cy="726425"/>
            </a:xfrm>
            <a:prstGeom prst="rect">
              <a:avLst/>
            </a:prstGeom>
            <a:noFill/>
          </p:spPr>
          <p:txBody>
            <a:bodyPr wrap="square" rtlCol="0">
              <a:spAutoFit/>
            </a:bodyPr>
            <a:lstStyle/>
            <a:p>
              <a:r>
                <a:rPr lang="en-US" altLang="ko-KR" sz="1400" b="1" dirty="0">
                  <a:solidFill>
                    <a:srgbClr val="77F177"/>
                  </a:solidFill>
                </a:rPr>
                <a:t>S33</a:t>
              </a:r>
              <a:endParaRPr lang="ko-KR" altLang="en-US" sz="1400" b="1" dirty="0">
                <a:solidFill>
                  <a:srgbClr val="77F177"/>
                </a:solidFill>
              </a:endParaRPr>
            </a:p>
          </p:txBody>
        </p:sp>
        <p:sp>
          <p:nvSpPr>
            <p:cNvPr id="31" name="TextBox 30">
              <a:extLst>
                <a:ext uri="{FF2B5EF4-FFF2-40B4-BE49-F238E27FC236}">
                  <a16:creationId xmlns:a16="http://schemas.microsoft.com/office/drawing/2014/main" id="{EC97C1AD-29E9-41C3-8B5F-04250139B7C0}"/>
                </a:ext>
              </a:extLst>
            </p:cNvPr>
            <p:cNvSpPr txBox="1"/>
            <p:nvPr/>
          </p:nvSpPr>
          <p:spPr>
            <a:xfrm>
              <a:off x="2053555" y="5134942"/>
              <a:ext cx="1036235" cy="427309"/>
            </a:xfrm>
            <a:prstGeom prst="rect">
              <a:avLst/>
            </a:prstGeom>
            <a:noFill/>
          </p:spPr>
          <p:txBody>
            <a:bodyPr wrap="square" rtlCol="0">
              <a:spAutoFit/>
            </a:bodyPr>
            <a:lstStyle/>
            <a:p>
              <a:r>
                <a:rPr lang="en-US" altLang="ko-KR" sz="1400" b="1" dirty="0">
                  <a:solidFill>
                    <a:srgbClr val="002D00"/>
                  </a:solidFill>
                </a:rPr>
                <a:t>OCT31</a:t>
              </a:r>
              <a:endParaRPr lang="ko-KR" altLang="en-US" sz="1400" b="1" dirty="0">
                <a:solidFill>
                  <a:srgbClr val="002D00"/>
                </a:solidFill>
              </a:endParaRPr>
            </a:p>
          </p:txBody>
        </p:sp>
        <p:sp>
          <p:nvSpPr>
            <p:cNvPr id="32" name="TextBox 31">
              <a:extLst>
                <a:ext uri="{FF2B5EF4-FFF2-40B4-BE49-F238E27FC236}">
                  <a16:creationId xmlns:a16="http://schemas.microsoft.com/office/drawing/2014/main" id="{410EB75B-B4F8-40A1-B025-621B4220A6C1}"/>
                </a:ext>
              </a:extLst>
            </p:cNvPr>
            <p:cNvSpPr txBox="1"/>
            <p:nvPr/>
          </p:nvSpPr>
          <p:spPr>
            <a:xfrm>
              <a:off x="5465663" y="5134941"/>
              <a:ext cx="979550" cy="427309"/>
            </a:xfrm>
            <a:prstGeom prst="rect">
              <a:avLst/>
            </a:prstGeom>
            <a:noFill/>
          </p:spPr>
          <p:txBody>
            <a:bodyPr wrap="square" rtlCol="0">
              <a:spAutoFit/>
            </a:bodyPr>
            <a:lstStyle/>
            <a:p>
              <a:r>
                <a:rPr lang="en-US" altLang="ko-KR" sz="1400" b="1" dirty="0">
                  <a:solidFill>
                    <a:srgbClr val="002D00"/>
                  </a:solidFill>
                </a:rPr>
                <a:t>OCT31</a:t>
              </a:r>
              <a:endParaRPr lang="ko-KR" altLang="en-US" sz="1400" b="1" dirty="0">
                <a:solidFill>
                  <a:srgbClr val="002D00"/>
                </a:solidFill>
              </a:endParaRPr>
            </a:p>
          </p:txBody>
        </p:sp>
      </p:grpSp>
      <p:sp>
        <p:nvSpPr>
          <p:cNvPr id="5" name="TextBox 4">
            <a:extLst>
              <a:ext uri="{FF2B5EF4-FFF2-40B4-BE49-F238E27FC236}">
                <a16:creationId xmlns:a16="http://schemas.microsoft.com/office/drawing/2014/main" id="{23DC33DB-EE23-41BA-A505-B3DE6B1C674A}"/>
              </a:ext>
            </a:extLst>
          </p:cNvPr>
          <p:cNvSpPr txBox="1"/>
          <p:nvPr/>
        </p:nvSpPr>
        <p:spPr>
          <a:xfrm>
            <a:off x="2722632" y="6449590"/>
            <a:ext cx="2852498"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Unit cell of Korea-4GSR</a:t>
            </a:r>
            <a:endParaRPr lang="ko-KR" alt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22520F6-B166-4F2E-8B35-8180AFE154D4}"/>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16/20</a:t>
            </a:r>
            <a:endParaRPr lang="ko-KR" altLang="en-US" b="1" dirty="0">
              <a:solidFill>
                <a:srgbClr val="002060"/>
              </a:solidFill>
              <a:latin typeface="Arial" panose="020B0604020202020204" pitchFamily="34" charset="0"/>
              <a:cs typeface="Arial" panose="020B0604020202020204" pitchFamily="34" charset="0"/>
            </a:endParaRPr>
          </a:p>
        </p:txBody>
      </p:sp>
      <p:sp>
        <p:nvSpPr>
          <p:cNvPr id="33" name="직사각형 32">
            <a:extLst>
              <a:ext uri="{FF2B5EF4-FFF2-40B4-BE49-F238E27FC236}">
                <a16:creationId xmlns:a16="http://schemas.microsoft.com/office/drawing/2014/main" id="{F48AA04B-79D8-4959-BA1A-50A5D8280BC0}"/>
              </a:ext>
            </a:extLst>
          </p:cNvPr>
          <p:cNvSpPr/>
          <p:nvPr/>
        </p:nvSpPr>
        <p:spPr>
          <a:xfrm>
            <a:off x="10148259" y="68888"/>
            <a:ext cx="2043599" cy="962213"/>
          </a:xfrm>
          <a:prstGeom prst="rect">
            <a:avLst/>
          </a:prstGeom>
          <a:blipFill dpi="0" rotWithShape="1">
            <a:blip r:embed="rId6">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a:extLst>
              <a:ext uri="{FF2B5EF4-FFF2-40B4-BE49-F238E27FC236}">
                <a16:creationId xmlns:a16="http://schemas.microsoft.com/office/drawing/2014/main" id="{0C8F47A8-61F9-4B5F-8EF4-DB671C94ECC5}"/>
              </a:ext>
            </a:extLst>
          </p:cNvPr>
          <p:cNvPicPr>
            <a:picLocks noChangeAspect="1"/>
          </p:cNvPicPr>
          <p:nvPr/>
        </p:nvPicPr>
        <p:blipFill>
          <a:blip r:embed="rId7"/>
          <a:stretch>
            <a:fillRect/>
          </a:stretch>
        </p:blipFill>
        <p:spPr>
          <a:xfrm>
            <a:off x="6367630" y="751096"/>
            <a:ext cx="5237858" cy="4498286"/>
          </a:xfrm>
          <a:prstGeom prst="rect">
            <a:avLst/>
          </a:prstGeom>
        </p:spPr>
      </p:pic>
      <p:sp>
        <p:nvSpPr>
          <p:cNvPr id="34" name="별: 꼭짓점 5개 33">
            <a:extLst>
              <a:ext uri="{FF2B5EF4-FFF2-40B4-BE49-F238E27FC236}">
                <a16:creationId xmlns:a16="http://schemas.microsoft.com/office/drawing/2014/main" id="{15317EB4-C6AC-4835-BCCD-682C4A5425A9}"/>
              </a:ext>
            </a:extLst>
          </p:cNvPr>
          <p:cNvSpPr/>
          <p:nvPr/>
        </p:nvSpPr>
        <p:spPr>
          <a:xfrm>
            <a:off x="7952058" y="3326596"/>
            <a:ext cx="233263" cy="20480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53710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sp>
        <p:nvSpPr>
          <p:cNvPr id="21" name="TextBox 20">
            <a:extLst>
              <a:ext uri="{FF2B5EF4-FFF2-40B4-BE49-F238E27FC236}">
                <a16:creationId xmlns:a16="http://schemas.microsoft.com/office/drawing/2014/main" id="{87B7801C-7A1F-4899-A870-C4A071F421C1}"/>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17/20</a:t>
            </a:r>
            <a:endParaRPr lang="ko-KR" altLang="en-US" b="1" dirty="0">
              <a:solidFill>
                <a:srgbClr val="002060"/>
              </a:solidFill>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05734CC1-8109-4832-A1F1-6FF0124FCB2F}"/>
              </a:ext>
            </a:extLst>
          </p:cNvPr>
          <p:cNvSpPr/>
          <p:nvPr/>
        </p:nvSpPr>
        <p:spPr>
          <a:xfrm>
            <a:off x="10148259" y="68888"/>
            <a:ext cx="2043599" cy="962213"/>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3" name="Rectangle 1">
                <a:extLst>
                  <a:ext uri="{FF2B5EF4-FFF2-40B4-BE49-F238E27FC236}">
                    <a16:creationId xmlns:a16="http://schemas.microsoft.com/office/drawing/2014/main" id="{280FFAFC-264F-4FA8-816A-BC42294FAF2B}"/>
                  </a:ext>
                </a:extLst>
              </p:cNvPr>
              <p:cNvSpPr>
                <a:spLocks noChangeArrowheads="1"/>
              </p:cNvSpPr>
              <p:nvPr/>
            </p:nvSpPr>
            <p:spPr bwMode="auto">
              <a:xfrm>
                <a:off x="112143" y="1407319"/>
                <a:ext cx="4571999" cy="4819717"/>
              </a:xfrm>
              <a:prstGeom prst="rect">
                <a:avLst/>
              </a:prstGeom>
              <a:noFill/>
              <a:ln w="9525">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eaLnBrk="0" fontAlgn="base" latinLnBrk="0" hangingPunct="0">
                  <a:lnSpc>
                    <a:spcPct val="120000"/>
                  </a:lnSpc>
                  <a:spcBef>
                    <a:spcPct val="0"/>
                  </a:spcBef>
                  <a:spcAft>
                    <a:spcPct val="0"/>
                  </a:spcAft>
                  <a:buBlip>
                    <a:blip r:embed="rId4"/>
                  </a:buBlip>
                </a:pPr>
                <a:r>
                  <a:rPr lang="en-US" altLang="ko-KR" sz="1400" dirty="0">
                    <a:latin typeface="Arial" panose="020B0604020202020204" pitchFamily="34" charset="0"/>
                    <a:cs typeface="Arial" panose="020B0604020202020204" pitchFamily="34" charset="0"/>
                  </a:rPr>
                  <a:t>These plots show how on- and off-momentum RDTs are related to the dynamic aperture. </a:t>
                </a:r>
              </a:p>
              <a:p>
                <a:pPr marL="285750" lvl="0" indent="-285750" algn="just" eaLnBrk="0" fontAlgn="base" latinLnBrk="0" hangingPunct="0">
                  <a:lnSpc>
                    <a:spcPct val="120000"/>
                  </a:lnSpc>
                  <a:spcBef>
                    <a:spcPct val="0"/>
                  </a:spcBef>
                  <a:spcAft>
                    <a:spcPct val="0"/>
                  </a:spcAft>
                  <a:buBlip>
                    <a:blip r:embed="rId4"/>
                  </a:buBlip>
                </a:pPr>
                <a:endParaRPr lang="en-US" altLang="ko-KR" sz="1400" dirty="0">
                  <a:latin typeface="Arial" panose="020B0604020202020204" pitchFamily="34" charset="0"/>
                  <a:cs typeface="Arial" panose="020B0604020202020204" pitchFamily="34" charset="0"/>
                </a:endParaRPr>
              </a:p>
              <a:p>
                <a:pPr marL="285750" lvl="0" indent="-285750" algn="just" eaLnBrk="0" fontAlgn="base" latinLnBrk="0" hangingPunct="0">
                  <a:lnSpc>
                    <a:spcPct val="120000"/>
                  </a:lnSpc>
                  <a:spcBef>
                    <a:spcPct val="0"/>
                  </a:spcBef>
                  <a:spcAft>
                    <a:spcPct val="0"/>
                  </a:spcAft>
                  <a:buBlip>
                    <a:blip r:embed="rId4"/>
                  </a:buBlip>
                </a:pPr>
                <a:r>
                  <a:rPr lang="en-US" altLang="ko-KR" sz="1400" dirty="0">
                    <a:latin typeface="Arial" panose="020B0604020202020204" pitchFamily="34" charset="0"/>
                    <a:cs typeface="Arial" panose="020B0604020202020204" pitchFamily="34" charset="0"/>
                  </a:rPr>
                  <a:t>In the top two plots, we can see how the DA changes depending on the combined values of on-momentum RDTs and off-momentum RDTs which we used as optimization objectives</a:t>
                </a:r>
              </a:p>
              <a:p>
                <a:pPr marL="285750" lvl="0" indent="-285750" algn="just" eaLnBrk="0" fontAlgn="base" latinLnBrk="0" hangingPunct="0">
                  <a:lnSpc>
                    <a:spcPct val="120000"/>
                  </a:lnSpc>
                  <a:spcBef>
                    <a:spcPct val="0"/>
                  </a:spcBef>
                  <a:spcAft>
                    <a:spcPct val="0"/>
                  </a:spcAft>
                  <a:buBlip>
                    <a:blip r:embed="rId4"/>
                  </a:buBlip>
                </a:pPr>
                <a:endPar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285750" lvl="0" indent="-285750" algn="just" eaLnBrk="0" fontAlgn="base" latinLnBrk="0" hangingPunct="0">
                  <a:lnSpc>
                    <a:spcPct val="130000"/>
                  </a:lnSpc>
                  <a:spcBef>
                    <a:spcPct val="0"/>
                  </a:spcBef>
                  <a:spcAft>
                    <a:spcPct val="0"/>
                  </a:spcAft>
                  <a:buBlip>
                    <a:blip r:embed="rId4"/>
                  </a:buBlip>
                </a:pPr>
                <a:r>
                  <a:rPr lang="en-US" altLang="ko-KR" sz="1400" dirty="0">
                    <a:latin typeface="Arial" panose="020B0604020202020204" pitchFamily="34" charset="0"/>
                    <a:cs typeface="Arial" panose="020B0604020202020204" pitchFamily="34" charset="0"/>
                  </a:rPr>
                  <a:t>The bottom-left plots shows the direct relationship between on-momentum RDTs(</a:t>
                </a:r>
                <a14:m>
                  <m:oMath xmlns:m="http://schemas.openxmlformats.org/officeDocument/2006/math">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h</m:t>
                        </m:r>
                      </m:e>
                      <m:sub>
                        <m:r>
                          <a:rPr lang="en-US" altLang="ko-KR" sz="1400" b="0" i="1" smtClean="0">
                            <a:latin typeface="Cambria Math" panose="02040503050406030204" pitchFamily="18" charset="0"/>
                          </a:rPr>
                          <m:t>3, </m:t>
                        </m:r>
                        <m:r>
                          <a:rPr lang="en-US" altLang="ko-KR" sz="1400" b="0" i="1" smtClean="0">
                            <a:latin typeface="Cambria Math" panose="02040503050406030204" pitchFamily="18" charset="0"/>
                          </a:rPr>
                          <m:t>𝑜𝑛</m:t>
                        </m:r>
                      </m:sub>
                    </m:sSub>
                    <m:r>
                      <a:rPr lang="en-US" altLang="ko-KR" sz="1400" b="0" i="1" smtClean="0">
                        <a:latin typeface="Cambria Math" panose="02040503050406030204" pitchFamily="18" charset="0"/>
                      </a:rPr>
                      <m:t> , </m:t>
                    </m:r>
                    <m:sSub>
                      <m:sSubPr>
                        <m:ctrlPr>
                          <a:rPr lang="en-US" altLang="ko-KR" sz="1400" b="0" i="1" smtClean="0">
                            <a:latin typeface="Cambria Math" panose="02040503050406030204" pitchFamily="18" charset="0"/>
                          </a:rPr>
                        </m:ctrlPr>
                      </m:sSubPr>
                      <m:e>
                        <m:r>
                          <a:rPr lang="en-US" altLang="ko-KR" sz="1400" b="0" i="1" smtClean="0">
                            <a:latin typeface="Cambria Math" panose="02040503050406030204" pitchFamily="18" charset="0"/>
                          </a:rPr>
                          <m:t>h</m:t>
                        </m:r>
                      </m:e>
                      <m:sub>
                        <m:r>
                          <a:rPr lang="en-US" altLang="ko-KR" sz="1400" b="0" i="1" smtClean="0">
                            <a:latin typeface="Cambria Math" panose="02040503050406030204" pitchFamily="18" charset="0"/>
                          </a:rPr>
                          <m:t>4, </m:t>
                        </m:r>
                        <m:r>
                          <a:rPr lang="en-US" altLang="ko-KR" sz="1400" b="0" i="1" smtClean="0">
                            <a:latin typeface="Cambria Math" panose="02040503050406030204" pitchFamily="18" charset="0"/>
                          </a:rPr>
                          <m:t>𝑜𝑛</m:t>
                        </m:r>
                      </m:sub>
                    </m:sSub>
                  </m:oMath>
                </a14:m>
                <a:r>
                  <a:rPr lang="en-US" altLang="ko-KR" sz="1400" dirty="0">
                    <a:latin typeface="Arial" panose="020B0604020202020204" pitchFamily="34" charset="0"/>
                    <a:cs typeface="Arial" panose="020B0604020202020204" pitchFamily="34" charset="0"/>
                  </a:rPr>
                  <a:t>) and on-momentum DA.</a:t>
                </a:r>
              </a:p>
              <a:p>
                <a:pPr marL="285750" lvl="0" indent="-285750" algn="just" eaLnBrk="0" fontAlgn="base" latinLnBrk="0" hangingPunct="0">
                  <a:lnSpc>
                    <a:spcPct val="120000"/>
                  </a:lnSpc>
                  <a:spcBef>
                    <a:spcPct val="0"/>
                  </a:spcBef>
                  <a:spcAft>
                    <a:spcPct val="0"/>
                  </a:spcAft>
                  <a:buBlip>
                    <a:blip r:embed="rId4"/>
                  </a:buBlip>
                </a:pPr>
                <a:endParaRPr lang="en-US" altLang="ko-KR" sz="1400" dirty="0">
                  <a:latin typeface="Arial" panose="020B0604020202020204" pitchFamily="34" charset="0"/>
                  <a:cs typeface="Arial" panose="020B0604020202020204" pitchFamily="34" charset="0"/>
                </a:endParaRPr>
              </a:p>
              <a:p>
                <a:pPr marL="285750" lvl="0" indent="-285750" algn="just" eaLnBrk="0" fontAlgn="base" latinLnBrk="0" hangingPunct="0">
                  <a:lnSpc>
                    <a:spcPct val="120000"/>
                  </a:lnSpc>
                  <a:spcBef>
                    <a:spcPct val="0"/>
                  </a:spcBef>
                  <a:spcAft>
                    <a:spcPct val="0"/>
                  </a:spcAft>
                  <a:buBlip>
                    <a:blip r:embed="rId4"/>
                  </a:buBlip>
                </a:pPr>
                <a:r>
                  <a:rPr lang="en-US" altLang="ko-KR" sz="1400" dirty="0">
                    <a:latin typeface="Arial" panose="020B0604020202020204" pitchFamily="34" charset="0"/>
                    <a:cs typeface="Arial" panose="020B0604020202020204" pitchFamily="34" charset="0"/>
                  </a:rPr>
                  <a:t>The bottom-right plots shows the smaller </a:t>
                </a:r>
                <a14:m>
                  <m:oMath xmlns:m="http://schemas.openxmlformats.org/officeDocument/2006/math">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h</m:t>
                        </m:r>
                      </m:e>
                      <m:sub>
                        <m:r>
                          <a:rPr lang="en-US" altLang="ko-KR" sz="1400" i="1">
                            <a:latin typeface="Cambria Math" panose="02040503050406030204" pitchFamily="18" charset="0"/>
                          </a:rPr>
                          <m:t>3,</m:t>
                        </m:r>
                        <m:r>
                          <a:rPr lang="en-US" altLang="ko-KR" sz="1400" b="0" i="1" smtClean="0">
                            <a:latin typeface="Cambria Math" panose="02040503050406030204" pitchFamily="18" charset="0"/>
                          </a:rPr>
                          <m:t> </m:t>
                        </m:r>
                        <m:r>
                          <a:rPr lang="en-US" altLang="ko-KR" sz="1400" b="0" i="1" smtClean="0">
                            <a:latin typeface="Cambria Math" panose="02040503050406030204" pitchFamily="18" charset="0"/>
                          </a:rPr>
                          <m:t>𝑜𝑓𝑓</m:t>
                        </m:r>
                        <m:r>
                          <a:rPr lang="en-US" altLang="ko-KR" sz="1400" b="0" i="1" smtClean="0">
                            <a:latin typeface="Cambria Math" panose="02040503050406030204" pitchFamily="18" charset="0"/>
                          </a:rPr>
                          <m:t>−</m:t>
                        </m:r>
                        <m:r>
                          <a:rPr lang="en-US" altLang="ko-KR" sz="1400" b="0" i="1" smtClean="0">
                            <a:latin typeface="Cambria Math" panose="02040503050406030204" pitchFamily="18" charset="0"/>
                          </a:rPr>
                          <m:t>𝑚𝑜𝑚𝑒𝑛𝑡𝑢𝑚</m:t>
                        </m:r>
                      </m:sub>
                    </m:sSub>
                  </m:oMath>
                </a14:m>
                <a:r>
                  <a:rPr lang="en-US" altLang="ko-KR" sz="1400" dirty="0">
                    <a:latin typeface="Arial" panose="020B0604020202020204" pitchFamily="34" charset="0"/>
                    <a:cs typeface="Arial" panose="020B0604020202020204" pitchFamily="34" charset="0"/>
                  </a:rPr>
                  <a:t>values lead to larger off-momentum DA. Its role as a key objective for off-momentum optimization</a:t>
                </a:r>
              </a:p>
              <a:p>
                <a:pPr marL="285750" marR="0" lvl="0" indent="-285750" algn="just" defTabSz="914400" rtl="0" eaLnBrk="0" fontAlgn="base" latinLnBrk="0" hangingPunct="0">
                  <a:lnSpc>
                    <a:spcPct val="120000"/>
                  </a:lnSpc>
                  <a:spcBef>
                    <a:spcPct val="0"/>
                  </a:spcBef>
                  <a:spcAft>
                    <a:spcPct val="0"/>
                  </a:spcAft>
                  <a:buClrTx/>
                  <a:buSzTx/>
                  <a:buBlip>
                    <a:blip r:embed="rId4"/>
                  </a:buBlip>
                  <a:tabLst/>
                </a:pPr>
                <a:endParaRPr lang="en-US" altLang="ko-KR" sz="1400" dirty="0">
                  <a:latin typeface="Arial" panose="020B0604020202020204" pitchFamily="34" charset="0"/>
                  <a:cs typeface="Arial" panose="020B0604020202020204" pitchFamily="34" charset="0"/>
                </a:endParaRPr>
              </a:p>
              <a:p>
                <a:pPr marR="0" lvl="0" algn="just" defTabSz="914400" rtl="0" eaLnBrk="0" fontAlgn="base" latinLnBrk="0" hangingPunct="0">
                  <a:lnSpc>
                    <a:spcPct val="120000"/>
                  </a:lnSpc>
                  <a:spcBef>
                    <a:spcPct val="0"/>
                  </a:spcBef>
                  <a:spcAft>
                    <a:spcPct val="0"/>
                  </a:spcAft>
                  <a:buClrTx/>
                  <a:buSzTx/>
                  <a:tabLst/>
                </a:pPr>
                <a:endParaRPr kumimoji="0" lang="ko-KR"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23" name="Rectangle 1">
                <a:extLst>
                  <a:ext uri="{FF2B5EF4-FFF2-40B4-BE49-F238E27FC236}">
                    <a16:creationId xmlns:a16="http://schemas.microsoft.com/office/drawing/2014/main" id="{280FFAFC-264F-4FA8-816A-BC42294FAF2B}"/>
                  </a:ext>
                </a:extLst>
              </p:cNvPr>
              <p:cNvSpPr>
                <a:spLocks noRot="1" noChangeAspect="1" noMove="1" noResize="1" noEditPoints="1" noAdjustHandles="1" noChangeArrowheads="1" noChangeShapeType="1" noTextEdit="1"/>
              </p:cNvSpPr>
              <p:nvPr/>
            </p:nvSpPr>
            <p:spPr bwMode="auto">
              <a:xfrm>
                <a:off x="112143" y="1407319"/>
                <a:ext cx="4571999" cy="4819717"/>
              </a:xfrm>
              <a:prstGeom prst="rect">
                <a:avLst/>
              </a:prstGeom>
              <a:blipFill>
                <a:blip r:embed="rId5"/>
                <a:stretch>
                  <a:fillRect r="-554"/>
                </a:stretch>
              </a:blip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sp>
        <p:nvSpPr>
          <p:cNvPr id="2" name="직사각형 1">
            <a:extLst>
              <a:ext uri="{FF2B5EF4-FFF2-40B4-BE49-F238E27FC236}">
                <a16:creationId xmlns:a16="http://schemas.microsoft.com/office/drawing/2014/main" id="{0759F2ED-744E-437C-A43A-B0DDFB4B643D}"/>
              </a:ext>
            </a:extLst>
          </p:cNvPr>
          <p:cNvSpPr/>
          <p:nvPr/>
        </p:nvSpPr>
        <p:spPr>
          <a:xfrm>
            <a:off x="1" y="25796"/>
            <a:ext cx="12478326" cy="646331"/>
          </a:xfrm>
          <a:prstGeom prst="rect">
            <a:avLst/>
          </a:prstGeom>
        </p:spPr>
        <p:txBody>
          <a:bodyPr wrap="square">
            <a:spAutoFit/>
          </a:bodyPr>
          <a:lstStyle/>
          <a:p>
            <a:pPr algn="just"/>
            <a:r>
              <a:rPr lang="en-US" altLang="ko-KR" sz="3600" b="1" dirty="0">
                <a:solidFill>
                  <a:schemeClr val="accent5">
                    <a:lumMod val="50000"/>
                  </a:schemeClr>
                </a:solidFill>
              </a:rPr>
              <a:t>Optimizing on &amp; off RDTs for enlarging DA</a:t>
            </a:r>
            <a:endParaRPr lang="ko-KR" altLang="ko-KR" sz="3600" dirty="0">
              <a:solidFill>
                <a:schemeClr val="accent5">
                  <a:lumMod val="50000"/>
                </a:schemeClr>
              </a:solidFill>
            </a:endParaRPr>
          </a:p>
        </p:txBody>
      </p:sp>
      <p:pic>
        <p:nvPicPr>
          <p:cNvPr id="5" name="그림 4">
            <a:extLst>
              <a:ext uri="{FF2B5EF4-FFF2-40B4-BE49-F238E27FC236}">
                <a16:creationId xmlns:a16="http://schemas.microsoft.com/office/drawing/2014/main" id="{76E0E6F9-087C-4A9D-A331-F4D9B4F969E2}"/>
              </a:ext>
            </a:extLst>
          </p:cNvPr>
          <p:cNvPicPr>
            <a:picLocks noChangeAspect="1"/>
          </p:cNvPicPr>
          <p:nvPr/>
        </p:nvPicPr>
        <p:blipFill>
          <a:blip r:embed="rId6"/>
          <a:stretch>
            <a:fillRect/>
          </a:stretch>
        </p:blipFill>
        <p:spPr>
          <a:xfrm>
            <a:off x="4868006" y="768454"/>
            <a:ext cx="3671788" cy="2976293"/>
          </a:xfrm>
          <a:prstGeom prst="rect">
            <a:avLst/>
          </a:prstGeom>
        </p:spPr>
      </p:pic>
      <p:pic>
        <p:nvPicPr>
          <p:cNvPr id="6" name="그림 5">
            <a:extLst>
              <a:ext uri="{FF2B5EF4-FFF2-40B4-BE49-F238E27FC236}">
                <a16:creationId xmlns:a16="http://schemas.microsoft.com/office/drawing/2014/main" id="{A6DA4BC7-8C5D-4270-921C-C4EB7AFBE810}"/>
              </a:ext>
            </a:extLst>
          </p:cNvPr>
          <p:cNvPicPr>
            <a:picLocks noChangeAspect="1"/>
          </p:cNvPicPr>
          <p:nvPr/>
        </p:nvPicPr>
        <p:blipFill>
          <a:blip r:embed="rId7"/>
          <a:stretch>
            <a:fillRect/>
          </a:stretch>
        </p:blipFill>
        <p:spPr>
          <a:xfrm>
            <a:off x="8641364" y="754735"/>
            <a:ext cx="3502703" cy="2976293"/>
          </a:xfrm>
          <a:prstGeom prst="rect">
            <a:avLst/>
          </a:prstGeom>
        </p:spPr>
      </p:pic>
      <p:pic>
        <p:nvPicPr>
          <p:cNvPr id="8" name="그림 7">
            <a:extLst>
              <a:ext uri="{FF2B5EF4-FFF2-40B4-BE49-F238E27FC236}">
                <a16:creationId xmlns:a16="http://schemas.microsoft.com/office/drawing/2014/main" id="{96B0ECF8-2450-426F-8376-4AFA3B488D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5605" y="3787840"/>
            <a:ext cx="4000352" cy="3044364"/>
          </a:xfrm>
          <a:prstGeom prst="rect">
            <a:avLst/>
          </a:prstGeom>
        </p:spPr>
      </p:pic>
      <p:pic>
        <p:nvPicPr>
          <p:cNvPr id="10" name="그림 9">
            <a:extLst>
              <a:ext uri="{FF2B5EF4-FFF2-40B4-BE49-F238E27FC236}">
                <a16:creationId xmlns:a16="http://schemas.microsoft.com/office/drawing/2014/main" id="{DDBABD0A-DA13-4A5B-BAD1-19F1EC0E9BA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28"/>
          <a:stretch/>
        </p:blipFill>
        <p:spPr>
          <a:xfrm>
            <a:off x="8723801" y="3744747"/>
            <a:ext cx="3468199" cy="3044365"/>
          </a:xfrm>
          <a:prstGeom prst="rect">
            <a:avLst/>
          </a:prstGeom>
        </p:spPr>
      </p:pic>
      <p:sp>
        <p:nvSpPr>
          <p:cNvPr id="19" name="TextBox 18">
            <a:extLst>
              <a:ext uri="{FF2B5EF4-FFF2-40B4-BE49-F238E27FC236}">
                <a16:creationId xmlns:a16="http://schemas.microsoft.com/office/drawing/2014/main" id="{A115038E-4E48-4B3D-9831-45E802702476}"/>
              </a:ext>
            </a:extLst>
          </p:cNvPr>
          <p:cNvSpPr txBox="1"/>
          <p:nvPr/>
        </p:nvSpPr>
        <p:spPr>
          <a:xfrm>
            <a:off x="5554672" y="834118"/>
            <a:ext cx="2158093"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On-/Off- RDT vs On DA</a:t>
            </a:r>
            <a:endParaRPr lang="ko-KR" altLang="en-US" sz="1400"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C808506-B2FE-4F0F-8BE2-FC4398D5538A}"/>
              </a:ext>
            </a:extLst>
          </p:cNvPr>
          <p:cNvSpPr txBox="1"/>
          <p:nvPr/>
        </p:nvSpPr>
        <p:spPr>
          <a:xfrm>
            <a:off x="5770794" y="4103721"/>
            <a:ext cx="1725847"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On RDT vs On DA</a:t>
            </a:r>
            <a:endParaRPr lang="ko-KR" altLang="en-US" sz="1400"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223CED8-185D-4487-8A25-A2F5BE5CCD05}"/>
              </a:ext>
            </a:extLst>
          </p:cNvPr>
          <p:cNvSpPr txBox="1"/>
          <p:nvPr/>
        </p:nvSpPr>
        <p:spPr>
          <a:xfrm>
            <a:off x="9136740" y="4063834"/>
            <a:ext cx="2642320"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Off RDT /Off ADTS vs Off DA</a:t>
            </a:r>
            <a:endParaRPr lang="ko-KR" altLang="en-US" sz="14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EEC7FA7-42C9-4BF4-9A89-D71C13C3BAF0}"/>
              </a:ext>
            </a:extLst>
          </p:cNvPr>
          <p:cNvSpPr txBox="1"/>
          <p:nvPr/>
        </p:nvSpPr>
        <p:spPr>
          <a:xfrm>
            <a:off x="9370972" y="837326"/>
            <a:ext cx="2173856" cy="307777"/>
          </a:xfrm>
          <a:prstGeom prst="rect">
            <a:avLst/>
          </a:prstGeom>
          <a:noFill/>
        </p:spPr>
        <p:txBody>
          <a:bodyPr wrap="square" rtlCol="0">
            <a:spAutoFit/>
          </a:bodyPr>
          <a:lstStyle/>
          <a:p>
            <a:r>
              <a:rPr lang="en-US" altLang="ko-KR" sz="1400" b="1" dirty="0">
                <a:latin typeface="Arial" panose="020B0604020202020204" pitchFamily="34" charset="0"/>
                <a:cs typeface="Arial" panose="020B0604020202020204" pitchFamily="34" charset="0"/>
              </a:rPr>
              <a:t>On-/Off- RDT vs Off DA</a:t>
            </a:r>
            <a:endParaRPr lang="ko-KR"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33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A92B063-E8D9-41AF-A8D2-28D4A4694052}"/>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3539" y="2181023"/>
            <a:ext cx="308269" cy="317517"/>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71" y="2188718"/>
            <a:ext cx="280526" cy="302104"/>
          </a:xfrm>
          <a:prstGeom prst="rect">
            <a:avLst/>
          </a:prstGeom>
        </p:spPr>
      </p:pic>
      <p:sp>
        <p:nvSpPr>
          <p:cNvPr id="11" name="TextBox 10">
            <a:extLst>
              <a:ext uri="{FF2B5EF4-FFF2-40B4-BE49-F238E27FC236}">
                <a16:creationId xmlns:a16="http://schemas.microsoft.com/office/drawing/2014/main" id="{F3F0AE75-72E1-48CD-8394-0321C7B7FB9D}"/>
              </a:ext>
            </a:extLst>
          </p:cNvPr>
          <p:cNvSpPr txBox="1"/>
          <p:nvPr/>
        </p:nvSpPr>
        <p:spPr>
          <a:xfrm>
            <a:off x="3364885" y="2125454"/>
            <a:ext cx="65" cy="221599"/>
          </a:xfrm>
          <a:prstGeom prst="rect">
            <a:avLst/>
          </a:prstGeom>
          <a:noFill/>
        </p:spPr>
        <p:txBody>
          <a:bodyPr wrap="none" lIns="0" tIns="0" rIns="0" bIns="0" rtlCol="0">
            <a:spAutoFit/>
          </a:bodyPr>
          <a:lstStyle/>
          <a:p>
            <a:endParaRPr lang="ko-KR" altLang="en-US" sz="1440" dirty="0"/>
          </a:p>
        </p:txBody>
      </p:sp>
      <p:sp>
        <p:nvSpPr>
          <p:cNvPr id="13" name="TextBox 12">
            <a:extLst>
              <a:ext uri="{FF2B5EF4-FFF2-40B4-BE49-F238E27FC236}">
                <a16:creationId xmlns:a16="http://schemas.microsoft.com/office/drawing/2014/main" id="{9C8195DF-1BA1-40FA-BB70-D7AEF66E740F}"/>
              </a:ext>
            </a:extLst>
          </p:cNvPr>
          <p:cNvSpPr txBox="1"/>
          <p:nvPr/>
        </p:nvSpPr>
        <p:spPr>
          <a:xfrm>
            <a:off x="501813" y="1121871"/>
            <a:ext cx="11326664" cy="369332"/>
          </a:xfrm>
          <a:prstGeom prst="rect">
            <a:avLst/>
          </a:prstGeom>
          <a:noFill/>
        </p:spPr>
        <p:txBody>
          <a:bodyPr wrap="square" rtlCol="0">
            <a:spAutoFit/>
          </a:bodyPr>
          <a:lstStyle/>
          <a:p>
            <a:pPr algn="just"/>
            <a:r>
              <a:rPr lang="en-US" altLang="ko-KR" dirty="0">
                <a:latin typeface="Arial" panose="020B0604020202020204" pitchFamily="34" charset="0"/>
                <a:cs typeface="Arial" panose="020B0604020202020204" pitchFamily="34" charset="0"/>
              </a:rPr>
              <a:t> </a:t>
            </a:r>
            <a:endParaRPr lang="ko-KR" alt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6CDDCA4-B923-4EC3-B3C0-16D3AB703642}"/>
              </a:ext>
            </a:extLst>
          </p:cNvPr>
          <p:cNvSpPr txBox="1"/>
          <p:nvPr/>
        </p:nvSpPr>
        <p:spPr>
          <a:xfrm>
            <a:off x="184017" y="3548334"/>
            <a:ext cx="3155260" cy="261610"/>
          </a:xfrm>
          <a:prstGeom prst="rect">
            <a:avLst/>
          </a:prstGeom>
          <a:noFill/>
        </p:spPr>
        <p:txBody>
          <a:bodyPr wrap="square" rtlCol="0">
            <a:spAutoFit/>
          </a:bodyPr>
          <a:lstStyle/>
          <a:p>
            <a:pPr algn="ctr"/>
            <a:r>
              <a:rPr lang="en-US" altLang="ko-KR" sz="1050" b="1" dirty="0">
                <a:latin typeface="Arial" panose="020B0604020202020204" pitchFamily="34" charset="0"/>
                <a:cs typeface="Arial" panose="020B0604020202020204" pitchFamily="34" charset="0"/>
              </a:rPr>
              <a:t>DA evaluation at middle of straight section</a:t>
            </a:r>
            <a:endParaRPr lang="ko-KR" altLang="en-US" sz="105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AB36D57-61DD-40FF-AB96-DA80233FEEC8}"/>
              </a:ext>
            </a:extLst>
          </p:cNvPr>
          <p:cNvSpPr txBox="1"/>
          <p:nvPr/>
        </p:nvSpPr>
        <p:spPr>
          <a:xfrm>
            <a:off x="184017" y="6555304"/>
            <a:ext cx="2947614" cy="261610"/>
          </a:xfrm>
          <a:prstGeom prst="rect">
            <a:avLst/>
          </a:prstGeom>
          <a:noFill/>
        </p:spPr>
        <p:txBody>
          <a:bodyPr wrap="square" rtlCol="0">
            <a:spAutoFit/>
          </a:bodyPr>
          <a:lstStyle/>
          <a:p>
            <a:pPr algn="ctr"/>
            <a:r>
              <a:rPr lang="en-US" altLang="ko-KR" sz="1050" b="1" dirty="0"/>
              <a:t>DA evaluation at dispersion bump</a:t>
            </a:r>
            <a:endParaRPr lang="ko-KR" altLang="en-US" sz="1050" b="1" dirty="0"/>
          </a:p>
        </p:txBody>
      </p:sp>
      <mc:AlternateContent xmlns:mc="http://schemas.openxmlformats.org/markup-compatibility/2006" xmlns:a14="http://schemas.microsoft.com/office/drawing/2010/main">
        <mc:Choice Requires="a14">
          <p:graphicFrame>
            <p:nvGraphicFramePr>
              <p:cNvPr id="21" name="표 20">
                <a:extLst>
                  <a:ext uri="{FF2B5EF4-FFF2-40B4-BE49-F238E27FC236}">
                    <a16:creationId xmlns:a16="http://schemas.microsoft.com/office/drawing/2014/main" id="{B087F721-2E58-4BB3-8871-51062344B5CF}"/>
                  </a:ext>
                </a:extLst>
              </p:cNvPr>
              <p:cNvGraphicFramePr>
                <a:graphicFrameLocks noGrp="1"/>
              </p:cNvGraphicFramePr>
              <p:nvPr>
                <p:extLst>
                  <p:ext uri="{D42A27DB-BD31-4B8C-83A1-F6EECF244321}">
                    <p14:modId xmlns:p14="http://schemas.microsoft.com/office/powerpoint/2010/main" val="2049443864"/>
                  </p:ext>
                </p:extLst>
              </p:nvPr>
            </p:nvGraphicFramePr>
            <p:xfrm>
              <a:off x="3449425" y="5384658"/>
              <a:ext cx="5102632" cy="974701"/>
            </p:xfrm>
            <a:graphic>
              <a:graphicData uri="http://schemas.openxmlformats.org/drawingml/2006/table">
                <a:tbl>
                  <a:tblPr firstRow="1" bandRow="1">
                    <a:tableStyleId>{5C22544A-7EE6-4342-B048-85BDC9FD1C3A}</a:tableStyleId>
                  </a:tblPr>
                  <a:tblGrid>
                    <a:gridCol w="1275658">
                      <a:extLst>
                        <a:ext uri="{9D8B030D-6E8A-4147-A177-3AD203B41FA5}">
                          <a16:colId xmlns:a16="http://schemas.microsoft.com/office/drawing/2014/main" val="1468214249"/>
                        </a:ext>
                      </a:extLst>
                    </a:gridCol>
                    <a:gridCol w="1275658">
                      <a:extLst>
                        <a:ext uri="{9D8B030D-6E8A-4147-A177-3AD203B41FA5}">
                          <a16:colId xmlns:a16="http://schemas.microsoft.com/office/drawing/2014/main" val="3887620744"/>
                        </a:ext>
                      </a:extLst>
                    </a:gridCol>
                    <a:gridCol w="1275658">
                      <a:extLst>
                        <a:ext uri="{9D8B030D-6E8A-4147-A177-3AD203B41FA5}">
                          <a16:colId xmlns:a16="http://schemas.microsoft.com/office/drawing/2014/main" val="1249972458"/>
                        </a:ext>
                      </a:extLst>
                    </a:gridCol>
                    <a:gridCol w="1275658">
                      <a:extLst>
                        <a:ext uri="{9D8B030D-6E8A-4147-A177-3AD203B41FA5}">
                          <a16:colId xmlns:a16="http://schemas.microsoft.com/office/drawing/2014/main" val="2458843516"/>
                        </a:ext>
                      </a:extLst>
                    </a:gridCol>
                  </a:tblGrid>
                  <a:tr h="397783">
                    <a:tc>
                      <a:txBody>
                        <a:bodyPr/>
                        <a:lstStyle/>
                        <a:p>
                          <a:pPr algn="ctr" latinLnBrk="1"/>
                          <a:r>
                            <a:rPr lang="en-US" altLang="ko-KR" sz="1000" dirty="0">
                              <a:solidFill>
                                <a:schemeClr val="tx1"/>
                              </a:solidFill>
                              <a:latin typeface="Arial" panose="020B0604020202020204" pitchFamily="34" charset="0"/>
                              <a:cs typeface="Arial" panose="020B0604020202020204" pitchFamily="34" charset="0"/>
                            </a:rPr>
                            <a:t>DA area</a:t>
                          </a:r>
                          <a:endParaRPr lang="ko-KR" altLang="en-US"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dirty="0">
                              <a:solidFill>
                                <a:sysClr val="windowText" lastClr="000000"/>
                              </a:solidFill>
                              <a:latin typeface="Arial" panose="020B0604020202020204" pitchFamily="34" charset="0"/>
                              <a:cs typeface="Arial" panose="020B0604020202020204" pitchFamily="34" charset="0"/>
                            </a:rPr>
                            <a:t>On-momentum</a:t>
                          </a:r>
                          <a:endParaRPr lang="ko-KR" altLang="en-US" sz="10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dirty="0">
                              <a:solidFill>
                                <a:sysClr val="windowText" lastClr="000000"/>
                              </a:solidFill>
                              <a:latin typeface="Arial" panose="020B0604020202020204" pitchFamily="34" charset="0"/>
                              <a:cs typeface="Arial" panose="020B0604020202020204" pitchFamily="34" charset="0"/>
                            </a:rPr>
                            <a:t>Off-momentum </a:t>
                          </a:r>
                        </a:p>
                        <a:p>
                          <a:pPr algn="ctr" latinLnBrk="1"/>
                          <a:r>
                            <a:rPr lang="en-US" altLang="ko-KR" sz="1000" dirty="0">
                              <a:solidFill>
                                <a:sysClr val="windowText" lastClr="000000"/>
                              </a:solidFill>
                              <a:latin typeface="Arial" panose="020B0604020202020204" pitchFamily="34" charset="0"/>
                              <a:cs typeface="Arial" panose="020B0604020202020204" pitchFamily="34" charset="0"/>
                            </a:rPr>
                            <a:t>(</a:t>
                          </a:r>
                          <a14:m>
                            <m:oMath xmlns:m="http://schemas.openxmlformats.org/officeDocument/2006/math">
                              <m:r>
                                <a:rPr lang="en-US" altLang="ko-KR" sz="1000" b="1" i="1" smtClean="0">
                                  <a:solidFill>
                                    <a:sysClr val="windowText" lastClr="000000"/>
                                  </a:solidFill>
                                  <a:latin typeface="Cambria Math" panose="02040503050406030204" pitchFamily="18" charset="0"/>
                                </a:rPr>
                                <m:t>𝜹</m:t>
                              </m:r>
                              <m:r>
                                <a:rPr lang="en-US" altLang="ko-KR" sz="1000" b="1" i="1" smtClean="0">
                                  <a:solidFill>
                                    <a:sysClr val="windowText" lastClr="000000"/>
                                  </a:solidFill>
                                  <a:latin typeface="Cambria Math" panose="02040503050406030204" pitchFamily="18" charset="0"/>
                                </a:rPr>
                                <m:t>=</m:t>
                              </m:r>
                              <m:r>
                                <a:rPr lang="en-US" altLang="ko-KR" sz="1000" b="1" i="1" smtClean="0">
                                  <a:solidFill>
                                    <a:sysClr val="windowText" lastClr="000000"/>
                                  </a:solidFill>
                                  <a:latin typeface="Cambria Math" panose="02040503050406030204" pitchFamily="18" charset="0"/>
                                </a:rPr>
                                <m:t>𝟑</m:t>
                              </m:r>
                              <m:r>
                                <a:rPr lang="en-US" altLang="ko-KR" sz="1000" b="1" i="1" smtClean="0">
                                  <a:solidFill>
                                    <a:sysClr val="windowText" lastClr="000000"/>
                                  </a:solidFill>
                                  <a:latin typeface="Cambria Math" panose="02040503050406030204" pitchFamily="18" charset="0"/>
                                </a:rPr>
                                <m:t>%</m:t>
                              </m:r>
                            </m:oMath>
                          </a14:m>
                          <a:r>
                            <a:rPr lang="en-US" altLang="ko-KR" sz="1000" dirty="0">
                              <a:solidFill>
                                <a:sysClr val="windowText" lastClr="000000"/>
                              </a:solidFill>
                              <a:latin typeface="Arial" panose="020B0604020202020204" pitchFamily="34" charset="0"/>
                              <a:cs typeface="Arial" panose="020B0604020202020204" pitchFamily="34" charset="0"/>
                            </a:rPr>
                            <a:t>)</a:t>
                          </a:r>
                          <a:endParaRPr lang="ko-KR" altLang="en-US" sz="10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dirty="0">
                              <a:solidFill>
                                <a:sysClr val="windowText" lastClr="000000"/>
                              </a:solidFill>
                              <a:latin typeface="Arial" panose="020B0604020202020204" pitchFamily="34" charset="0"/>
                              <a:cs typeface="Arial" panose="020B0604020202020204" pitchFamily="34" charset="0"/>
                            </a:rPr>
                            <a:t>Lifetime</a:t>
                          </a:r>
                          <a:endParaRPr lang="ko-KR" altLang="en-US" sz="10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9517360"/>
                      </a:ext>
                    </a:extLst>
                  </a:tr>
                  <a:tr h="288459">
                    <a:tc>
                      <a:txBody>
                        <a:bodyPr/>
                        <a:lstStyle/>
                        <a:p>
                          <a:pPr algn="ctr" latinLnBrk="1"/>
                          <a:r>
                            <a:rPr lang="en-US" altLang="ko-KR" sz="1000" dirty="0">
                              <a:latin typeface="Arial" panose="020B0604020202020204" pitchFamily="34" charset="0"/>
                              <a:cs typeface="Arial" panose="020B0604020202020204" pitchFamily="34" charset="0"/>
                            </a:rPr>
                            <a:t>Original</a:t>
                          </a:r>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dirty="0">
                              <a:latin typeface="Arial" panose="020B0604020202020204" pitchFamily="34" charset="0"/>
                              <a:cs typeface="Arial" panose="020B0604020202020204" pitchFamily="34" charset="0"/>
                            </a:rPr>
                            <a:t>104.</a:t>
                          </a:r>
                          <a14:m>
                            <m:oMath xmlns:m="http://schemas.openxmlformats.org/officeDocument/2006/math">
                              <m:r>
                                <a:rPr lang="en-US" altLang="ko-KR" sz="1000" b="0" i="0" smtClean="0">
                                  <a:latin typeface="Cambria Math" panose="02040503050406030204" pitchFamily="18" charset="0"/>
                                </a:rPr>
                                <m:t>95</m:t>
                              </m:r>
                              <m:r>
                                <a:rPr lang="en-US" altLang="ko-KR" sz="1000" b="0" i="1" smtClean="0">
                                  <a:latin typeface="Cambria Math" panose="02040503050406030204" pitchFamily="18" charset="0"/>
                                </a:rPr>
                                <m:t>𝑚</m:t>
                              </m:r>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𝑚</m:t>
                                  </m:r>
                                </m:e>
                                <m:sup>
                                  <m:r>
                                    <a:rPr lang="en-US" altLang="ko-KR" sz="1000" b="0" i="1" smtClean="0">
                                      <a:latin typeface="Cambria Math" panose="02040503050406030204" pitchFamily="18" charset="0"/>
                                    </a:rPr>
                                    <m:t>2</m:t>
                                  </m:r>
                                </m:sup>
                              </m:sSup>
                            </m:oMath>
                          </a14:m>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2</a:t>
                          </a:r>
                          <a14:m>
                            <m:oMath xmlns:m="http://schemas.openxmlformats.org/officeDocument/2006/math">
                              <m:r>
                                <a:rPr lang="en-US" altLang="ko-KR" sz="1000" b="0" i="0" smtClean="0">
                                  <a:latin typeface="Cambria Math" panose="02040503050406030204" pitchFamily="18" charset="0"/>
                                </a:rPr>
                                <m:t>2.</m:t>
                              </m:r>
                              <m:r>
                                <a:rPr lang="en-US" altLang="ko-KR" sz="1000" b="0" i="1" smtClean="0">
                                  <a:latin typeface="Cambria Math" panose="02040503050406030204" pitchFamily="18" charset="0"/>
                                </a:rPr>
                                <m:t>03</m:t>
                              </m:r>
                              <m:r>
                                <a:rPr lang="en-US" altLang="ko-KR" sz="1000" b="0" i="1" smtClean="0">
                                  <a:latin typeface="Cambria Math" panose="02040503050406030204" pitchFamily="18" charset="0"/>
                                </a:rPr>
                                <m:t>𝑚</m:t>
                              </m:r>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𝑚</m:t>
                                  </m:r>
                                </m:e>
                                <m:sup>
                                  <m:r>
                                    <a:rPr lang="en-US" altLang="ko-KR" sz="1000" b="0" i="1" smtClean="0">
                                      <a:latin typeface="Cambria Math" panose="02040503050406030204" pitchFamily="18" charset="0"/>
                                    </a:rPr>
                                    <m:t>2</m:t>
                                  </m:r>
                                </m:sup>
                              </m:sSup>
                            </m:oMath>
                          </a14:m>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7.18hr</a:t>
                          </a:r>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078095"/>
                      </a:ext>
                    </a:extLst>
                  </a:tr>
                  <a:tr h="288459">
                    <a:tc>
                      <a:txBody>
                        <a:bodyPr/>
                        <a:lstStyle/>
                        <a:p>
                          <a:pPr algn="ctr" latinLnBrk="1"/>
                          <a:r>
                            <a:rPr lang="en-US" altLang="ko-KR" sz="1000" dirty="0">
                              <a:latin typeface="Arial" panose="020B0604020202020204" pitchFamily="34" charset="0"/>
                              <a:cs typeface="Arial" panose="020B0604020202020204" pitchFamily="34" charset="0"/>
                            </a:rPr>
                            <a:t>MOGA solution</a:t>
                          </a:r>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sz="1000" b="0" i="1" smtClean="0">
                                    <a:solidFill>
                                      <a:srgbClr val="0000FF"/>
                                    </a:solidFill>
                                    <a:latin typeface="Cambria Math" panose="02040503050406030204" pitchFamily="18" charset="0"/>
                                  </a:rPr>
                                  <m:t>101.59</m:t>
                                </m:r>
                                <m:r>
                                  <a:rPr lang="en-US" altLang="ko-KR" sz="1000" b="0" i="1" smtClean="0">
                                    <a:solidFill>
                                      <a:srgbClr val="0000FF"/>
                                    </a:solidFill>
                                    <a:latin typeface="Cambria Math" panose="02040503050406030204" pitchFamily="18" charset="0"/>
                                  </a:rPr>
                                  <m:t>𝑚</m:t>
                                </m:r>
                                <m:sSup>
                                  <m:sSupPr>
                                    <m:ctrlPr>
                                      <a:rPr lang="en-US" altLang="ko-KR" sz="1000" b="0" i="1" smtClean="0">
                                        <a:solidFill>
                                          <a:srgbClr val="0000FF"/>
                                        </a:solidFill>
                                        <a:latin typeface="Cambria Math" panose="02040503050406030204" pitchFamily="18" charset="0"/>
                                      </a:rPr>
                                    </m:ctrlPr>
                                  </m:sSupPr>
                                  <m:e>
                                    <m:r>
                                      <a:rPr lang="en-US" altLang="ko-KR" sz="1000" b="0" i="1" smtClean="0">
                                        <a:solidFill>
                                          <a:srgbClr val="0000FF"/>
                                        </a:solidFill>
                                        <a:latin typeface="Cambria Math" panose="02040503050406030204" pitchFamily="18" charset="0"/>
                                      </a:rPr>
                                      <m:t>𝑚</m:t>
                                    </m:r>
                                  </m:e>
                                  <m:sup>
                                    <m:r>
                                      <a:rPr lang="en-US" altLang="ko-KR" sz="1000" b="0" i="1" smtClean="0">
                                        <a:solidFill>
                                          <a:srgbClr val="0000FF"/>
                                        </a:solidFill>
                                        <a:latin typeface="Cambria Math" panose="02040503050406030204" pitchFamily="18" charset="0"/>
                                      </a:rPr>
                                      <m:t>2</m:t>
                                    </m:r>
                                  </m:sup>
                                </m:sSup>
                              </m:oMath>
                            </m:oMathPara>
                          </a14:m>
                          <a:endParaRPr lang="ko-KR" altLang="en-US" sz="1000" u="none"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b="0" i="0" dirty="0">
                              <a:solidFill>
                                <a:srgbClr val="FF0000"/>
                              </a:solidFill>
                              <a:latin typeface="Arial" panose="020B0604020202020204" pitchFamily="34" charset="0"/>
                              <a:cs typeface="Arial" panose="020B0604020202020204" pitchFamily="34" charset="0"/>
                            </a:rPr>
                            <a:t>2</a:t>
                          </a:r>
                          <a14:m>
                            <m:oMath xmlns:m="http://schemas.openxmlformats.org/officeDocument/2006/math">
                              <m:r>
                                <a:rPr lang="en-US" altLang="ko-KR" sz="1000" b="0" i="0" smtClean="0">
                                  <a:solidFill>
                                    <a:srgbClr val="FF0000"/>
                                  </a:solidFill>
                                  <a:latin typeface="Cambria Math" panose="02040503050406030204" pitchFamily="18" charset="0"/>
                                </a:rPr>
                                <m:t>4.</m:t>
                              </m:r>
                              <m:r>
                                <a:rPr lang="en-US" altLang="ko-KR" sz="1000" b="0" i="1" smtClean="0">
                                  <a:solidFill>
                                    <a:srgbClr val="FF0000"/>
                                  </a:solidFill>
                                  <a:latin typeface="Cambria Math" panose="02040503050406030204" pitchFamily="18" charset="0"/>
                                </a:rPr>
                                <m:t>77</m:t>
                              </m:r>
                              <m:r>
                                <a:rPr lang="en-US" altLang="ko-KR" sz="1000" b="0" i="1" smtClean="0">
                                  <a:solidFill>
                                    <a:srgbClr val="FF0000"/>
                                  </a:solidFill>
                                  <a:latin typeface="Cambria Math" panose="02040503050406030204" pitchFamily="18" charset="0"/>
                                </a:rPr>
                                <m:t>𝑚</m:t>
                              </m:r>
                              <m:sSup>
                                <m:sSupPr>
                                  <m:ctrlPr>
                                    <a:rPr lang="en-US" altLang="ko-KR" sz="1000" b="0" i="1" smtClean="0">
                                      <a:solidFill>
                                        <a:srgbClr val="FF0000"/>
                                      </a:solidFill>
                                      <a:latin typeface="Cambria Math" panose="02040503050406030204" pitchFamily="18" charset="0"/>
                                    </a:rPr>
                                  </m:ctrlPr>
                                </m:sSupPr>
                                <m:e>
                                  <m:r>
                                    <a:rPr lang="en-US" altLang="ko-KR" sz="1000" b="0" i="1" smtClean="0">
                                      <a:solidFill>
                                        <a:srgbClr val="FF0000"/>
                                      </a:solidFill>
                                      <a:latin typeface="Cambria Math" panose="02040503050406030204" pitchFamily="18" charset="0"/>
                                    </a:rPr>
                                    <m:t>𝑚</m:t>
                                  </m:r>
                                </m:e>
                                <m:sup>
                                  <m:r>
                                    <a:rPr lang="en-US" altLang="ko-KR" sz="1000" b="0" i="1" smtClean="0">
                                      <a:solidFill>
                                        <a:srgbClr val="FF0000"/>
                                      </a:solidFill>
                                      <a:latin typeface="Cambria Math" panose="02040503050406030204" pitchFamily="18" charset="0"/>
                                    </a:rPr>
                                    <m:t>2</m:t>
                                  </m:r>
                                </m:sup>
                              </m:sSup>
                            </m:oMath>
                          </a14:m>
                          <a:endParaRPr lang="ko-KR" altLang="en-US" sz="10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dirty="0">
                              <a:solidFill>
                                <a:srgbClr val="FF0000"/>
                              </a:solidFill>
                              <a:latin typeface="Arial" panose="020B0604020202020204" pitchFamily="34" charset="0"/>
                              <a:cs typeface="Arial" panose="020B0604020202020204" pitchFamily="34" charset="0"/>
                            </a:rPr>
                            <a:t>8.006hr</a:t>
                          </a:r>
                          <a:endParaRPr lang="ko-KR" altLang="en-US" sz="1000"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43712"/>
                      </a:ext>
                    </a:extLst>
                  </a:tr>
                </a:tbl>
              </a:graphicData>
            </a:graphic>
          </p:graphicFrame>
        </mc:Choice>
        <mc:Fallback xmlns="">
          <p:graphicFrame>
            <p:nvGraphicFramePr>
              <p:cNvPr id="21" name="표 20">
                <a:extLst>
                  <a:ext uri="{FF2B5EF4-FFF2-40B4-BE49-F238E27FC236}">
                    <a16:creationId xmlns:a16="http://schemas.microsoft.com/office/drawing/2014/main" id="{B087F721-2E58-4BB3-8871-51062344B5CF}"/>
                  </a:ext>
                </a:extLst>
              </p:cNvPr>
              <p:cNvGraphicFramePr>
                <a:graphicFrameLocks noGrp="1"/>
              </p:cNvGraphicFramePr>
              <p:nvPr>
                <p:extLst>
                  <p:ext uri="{D42A27DB-BD31-4B8C-83A1-F6EECF244321}">
                    <p14:modId xmlns:p14="http://schemas.microsoft.com/office/powerpoint/2010/main" val="2049443864"/>
                  </p:ext>
                </p:extLst>
              </p:nvPr>
            </p:nvGraphicFramePr>
            <p:xfrm>
              <a:off x="3449425" y="5384658"/>
              <a:ext cx="5102632" cy="974701"/>
            </p:xfrm>
            <a:graphic>
              <a:graphicData uri="http://schemas.openxmlformats.org/drawingml/2006/table">
                <a:tbl>
                  <a:tblPr firstRow="1" bandRow="1">
                    <a:tableStyleId>{5C22544A-7EE6-4342-B048-85BDC9FD1C3A}</a:tableStyleId>
                  </a:tblPr>
                  <a:tblGrid>
                    <a:gridCol w="1275658">
                      <a:extLst>
                        <a:ext uri="{9D8B030D-6E8A-4147-A177-3AD203B41FA5}">
                          <a16:colId xmlns:a16="http://schemas.microsoft.com/office/drawing/2014/main" val="1468214249"/>
                        </a:ext>
                      </a:extLst>
                    </a:gridCol>
                    <a:gridCol w="1275658">
                      <a:extLst>
                        <a:ext uri="{9D8B030D-6E8A-4147-A177-3AD203B41FA5}">
                          <a16:colId xmlns:a16="http://schemas.microsoft.com/office/drawing/2014/main" val="3887620744"/>
                        </a:ext>
                      </a:extLst>
                    </a:gridCol>
                    <a:gridCol w="1275658">
                      <a:extLst>
                        <a:ext uri="{9D8B030D-6E8A-4147-A177-3AD203B41FA5}">
                          <a16:colId xmlns:a16="http://schemas.microsoft.com/office/drawing/2014/main" val="1249972458"/>
                        </a:ext>
                      </a:extLst>
                    </a:gridCol>
                    <a:gridCol w="1275658">
                      <a:extLst>
                        <a:ext uri="{9D8B030D-6E8A-4147-A177-3AD203B41FA5}">
                          <a16:colId xmlns:a16="http://schemas.microsoft.com/office/drawing/2014/main" val="2458843516"/>
                        </a:ext>
                      </a:extLst>
                    </a:gridCol>
                  </a:tblGrid>
                  <a:tr h="397783">
                    <a:tc>
                      <a:txBody>
                        <a:bodyPr/>
                        <a:lstStyle/>
                        <a:p>
                          <a:pPr algn="ctr" latinLnBrk="1"/>
                          <a:r>
                            <a:rPr lang="en-US" altLang="ko-KR" sz="1000" dirty="0">
                              <a:solidFill>
                                <a:schemeClr val="tx1"/>
                              </a:solidFill>
                              <a:latin typeface="Arial" panose="020B0604020202020204" pitchFamily="34" charset="0"/>
                              <a:cs typeface="Arial" panose="020B0604020202020204" pitchFamily="34" charset="0"/>
                            </a:rPr>
                            <a:t>DA area</a:t>
                          </a:r>
                          <a:endParaRPr lang="ko-KR" altLang="en-US"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00" dirty="0">
                              <a:solidFill>
                                <a:sysClr val="windowText" lastClr="000000"/>
                              </a:solidFill>
                              <a:latin typeface="Arial" panose="020B0604020202020204" pitchFamily="34" charset="0"/>
                              <a:cs typeface="Arial" panose="020B0604020202020204" pitchFamily="34" charset="0"/>
                            </a:rPr>
                            <a:t>On-momentum</a:t>
                          </a:r>
                          <a:endParaRPr lang="ko-KR" altLang="en-US" sz="10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ko-K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0000" t="-1515" r="-100476" b="-146970"/>
                          </a:stretch>
                        </a:blipFill>
                      </a:tcPr>
                    </a:tc>
                    <a:tc>
                      <a:txBody>
                        <a:bodyPr/>
                        <a:lstStyle/>
                        <a:p>
                          <a:pPr algn="ctr" latinLnBrk="1"/>
                          <a:r>
                            <a:rPr lang="en-US" altLang="ko-KR" sz="1000" dirty="0">
                              <a:solidFill>
                                <a:sysClr val="windowText" lastClr="000000"/>
                              </a:solidFill>
                              <a:latin typeface="Arial" panose="020B0604020202020204" pitchFamily="34" charset="0"/>
                              <a:cs typeface="Arial" panose="020B0604020202020204" pitchFamily="34" charset="0"/>
                            </a:rPr>
                            <a:t>Lifetime</a:t>
                          </a:r>
                          <a:endParaRPr lang="ko-KR" altLang="en-US" sz="10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9517360"/>
                      </a:ext>
                    </a:extLst>
                  </a:tr>
                  <a:tr h="288459">
                    <a:tc>
                      <a:txBody>
                        <a:bodyPr/>
                        <a:lstStyle/>
                        <a:p>
                          <a:pPr algn="ctr" latinLnBrk="1"/>
                          <a:r>
                            <a:rPr lang="en-US" altLang="ko-KR" sz="1000" dirty="0">
                              <a:latin typeface="Arial" panose="020B0604020202020204" pitchFamily="34" charset="0"/>
                              <a:cs typeface="Arial" panose="020B0604020202020204" pitchFamily="34" charset="0"/>
                            </a:rPr>
                            <a:t>Original</a:t>
                          </a:r>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ko-K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957" t="-142553" r="-201435" b="-10638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0000" t="-142553" r="-100476" b="-106383"/>
                          </a:stretch>
                        </a:blip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latin typeface="Arial" panose="020B0604020202020204" pitchFamily="34" charset="0"/>
                              <a:cs typeface="Arial" panose="020B0604020202020204" pitchFamily="34" charset="0"/>
                            </a:rPr>
                            <a:t>7.18hr</a:t>
                          </a:r>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078095"/>
                      </a:ext>
                    </a:extLst>
                  </a:tr>
                  <a:tr h="288459">
                    <a:tc>
                      <a:txBody>
                        <a:bodyPr/>
                        <a:lstStyle/>
                        <a:p>
                          <a:pPr algn="ctr" latinLnBrk="1"/>
                          <a:r>
                            <a:rPr lang="en-US" altLang="ko-KR" sz="1000" dirty="0">
                              <a:latin typeface="Arial" panose="020B0604020202020204" pitchFamily="34" charset="0"/>
                              <a:cs typeface="Arial" panose="020B0604020202020204" pitchFamily="34" charset="0"/>
                            </a:rPr>
                            <a:t>MOGA solution</a:t>
                          </a:r>
                          <a:endParaRPr lang="ko-KR" alt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ko-K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957" t="-237500" r="-201435" b="-416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0000" t="-237500" r="-100476" b="-4167"/>
                          </a:stretch>
                        </a:blipFill>
                      </a:tcPr>
                    </a:tc>
                    <a:tc>
                      <a:txBody>
                        <a:bodyPr/>
                        <a:lstStyle/>
                        <a:p>
                          <a:pPr algn="ctr" latinLnBrk="1"/>
                          <a:r>
                            <a:rPr lang="en-US" altLang="ko-KR" sz="1000" dirty="0">
                              <a:solidFill>
                                <a:srgbClr val="FF0000"/>
                              </a:solidFill>
                              <a:latin typeface="Arial" panose="020B0604020202020204" pitchFamily="34" charset="0"/>
                              <a:cs typeface="Arial" panose="020B0604020202020204" pitchFamily="34" charset="0"/>
                            </a:rPr>
                            <a:t>8.006hr</a:t>
                          </a:r>
                          <a:endParaRPr lang="ko-KR" altLang="en-US" sz="1000"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43712"/>
                      </a:ext>
                    </a:extLst>
                  </a:tr>
                </a:tbl>
              </a:graphicData>
            </a:graphic>
          </p:graphicFrame>
        </mc:Fallback>
      </mc:AlternateContent>
      <p:sp>
        <p:nvSpPr>
          <p:cNvPr id="23" name="TextBox 22">
            <a:extLst>
              <a:ext uri="{FF2B5EF4-FFF2-40B4-BE49-F238E27FC236}">
                <a16:creationId xmlns:a16="http://schemas.microsoft.com/office/drawing/2014/main" id="{46FB778B-74AA-4F33-BBB9-68275488FBB8}"/>
              </a:ext>
            </a:extLst>
          </p:cNvPr>
          <p:cNvSpPr txBox="1"/>
          <p:nvPr/>
        </p:nvSpPr>
        <p:spPr>
          <a:xfrm>
            <a:off x="8552057" y="5502677"/>
            <a:ext cx="3639802" cy="738664"/>
          </a:xfrm>
          <a:prstGeom prst="rect">
            <a:avLst/>
          </a:prstGeom>
          <a:noFill/>
        </p:spPr>
        <p:txBody>
          <a:bodyPr wrap="square" rtlCol="0">
            <a:spAutoFit/>
          </a:bodyPr>
          <a:lstStyle/>
          <a:p>
            <a:pPr marL="285750" indent="-285750">
              <a:buBlip>
                <a:blip r:embed="rId6"/>
              </a:buBlip>
            </a:pPr>
            <a:r>
              <a:rPr lang="en-US" altLang="ko-KR" sz="1400" b="1" dirty="0"/>
              <a:t>Lifetime </a:t>
            </a:r>
            <a:r>
              <a:rPr lang="en-US" altLang="ko-KR" sz="1400" b="1" dirty="0">
                <a:solidFill>
                  <a:srgbClr val="FF0000"/>
                </a:solidFill>
              </a:rPr>
              <a:t>increase 11.50%</a:t>
            </a:r>
          </a:p>
          <a:p>
            <a:pPr marL="285750" indent="-285750">
              <a:buBlip>
                <a:blip r:embed="rId6"/>
              </a:buBlip>
            </a:pPr>
            <a:r>
              <a:rPr lang="en-US" altLang="ko-KR" sz="1400" b="1" dirty="0"/>
              <a:t>Off-momentum DA </a:t>
            </a:r>
            <a:r>
              <a:rPr lang="en-US" altLang="ko-KR" sz="1400" b="1" dirty="0">
                <a:solidFill>
                  <a:srgbClr val="FF0000"/>
                </a:solidFill>
              </a:rPr>
              <a:t>increase 12.44%</a:t>
            </a:r>
          </a:p>
          <a:p>
            <a:pPr marL="285750" indent="-285750">
              <a:buBlip>
                <a:blip r:embed="rId6"/>
              </a:buBlip>
            </a:pPr>
            <a:r>
              <a:rPr lang="en-US" altLang="ko-KR" sz="1400" b="1" dirty="0"/>
              <a:t>On – momentum  DA </a:t>
            </a:r>
            <a:r>
              <a:rPr lang="en-US" altLang="ko-KR" sz="1400" b="1" dirty="0">
                <a:solidFill>
                  <a:srgbClr val="0000FF"/>
                </a:solidFill>
              </a:rPr>
              <a:t>decrease 3.3%</a:t>
            </a:r>
            <a:endParaRPr lang="ko-KR" altLang="en-US" sz="1400" b="1" dirty="0">
              <a:solidFill>
                <a:srgbClr val="0000FF"/>
              </a:solidFill>
            </a:endParaRPr>
          </a:p>
        </p:txBody>
      </p:sp>
      <p:pic>
        <p:nvPicPr>
          <p:cNvPr id="5" name="그림 4">
            <a:extLst>
              <a:ext uri="{FF2B5EF4-FFF2-40B4-BE49-F238E27FC236}">
                <a16:creationId xmlns:a16="http://schemas.microsoft.com/office/drawing/2014/main" id="{C80C00F1-E354-418B-AE1B-D379C8667C8A}"/>
              </a:ext>
            </a:extLst>
          </p:cNvPr>
          <p:cNvPicPr>
            <a:picLocks noChangeAspect="1"/>
          </p:cNvPicPr>
          <p:nvPr/>
        </p:nvPicPr>
        <p:blipFill>
          <a:blip r:embed="rId7"/>
          <a:stretch>
            <a:fillRect/>
          </a:stretch>
        </p:blipFill>
        <p:spPr>
          <a:xfrm>
            <a:off x="3449426" y="1151766"/>
            <a:ext cx="4649059" cy="3929472"/>
          </a:xfrm>
          <a:prstGeom prst="rect">
            <a:avLst/>
          </a:prstGeom>
        </p:spPr>
      </p:pic>
      <p:pic>
        <p:nvPicPr>
          <p:cNvPr id="6" name="그림 5">
            <a:extLst>
              <a:ext uri="{FF2B5EF4-FFF2-40B4-BE49-F238E27FC236}">
                <a16:creationId xmlns:a16="http://schemas.microsoft.com/office/drawing/2014/main" id="{3A20E50F-4B91-4887-A9DF-2EB389CCFEC6}"/>
              </a:ext>
            </a:extLst>
          </p:cNvPr>
          <p:cNvPicPr>
            <a:picLocks noChangeAspect="1"/>
          </p:cNvPicPr>
          <p:nvPr/>
        </p:nvPicPr>
        <p:blipFill>
          <a:blip r:embed="rId8"/>
          <a:stretch>
            <a:fillRect/>
          </a:stretch>
        </p:blipFill>
        <p:spPr>
          <a:xfrm>
            <a:off x="8182960" y="1282493"/>
            <a:ext cx="3639801" cy="3798745"/>
          </a:xfrm>
          <a:prstGeom prst="rect">
            <a:avLst/>
          </a:prstGeom>
        </p:spPr>
      </p:pic>
      <p:pic>
        <p:nvPicPr>
          <p:cNvPr id="8" name="그림 7">
            <a:extLst>
              <a:ext uri="{FF2B5EF4-FFF2-40B4-BE49-F238E27FC236}">
                <a16:creationId xmlns:a16="http://schemas.microsoft.com/office/drawing/2014/main" id="{6B000C78-3696-46A1-95C4-A0C8FF29A9E4}"/>
              </a:ext>
            </a:extLst>
          </p:cNvPr>
          <p:cNvPicPr>
            <a:picLocks noChangeAspect="1"/>
          </p:cNvPicPr>
          <p:nvPr/>
        </p:nvPicPr>
        <p:blipFill>
          <a:blip r:embed="rId9"/>
          <a:stretch>
            <a:fillRect/>
          </a:stretch>
        </p:blipFill>
        <p:spPr>
          <a:xfrm>
            <a:off x="108414" y="3797676"/>
            <a:ext cx="3144102" cy="2817212"/>
          </a:xfrm>
          <a:prstGeom prst="rect">
            <a:avLst/>
          </a:prstGeom>
        </p:spPr>
      </p:pic>
      <p:pic>
        <p:nvPicPr>
          <p:cNvPr id="9" name="그림 8">
            <a:extLst>
              <a:ext uri="{FF2B5EF4-FFF2-40B4-BE49-F238E27FC236}">
                <a16:creationId xmlns:a16="http://schemas.microsoft.com/office/drawing/2014/main" id="{F7211B8D-AB77-4DAC-B605-E7A99705A2C8}"/>
              </a:ext>
            </a:extLst>
          </p:cNvPr>
          <p:cNvPicPr preferRelativeResize="0">
            <a:picLocks/>
          </p:cNvPicPr>
          <p:nvPr/>
        </p:nvPicPr>
        <p:blipFill>
          <a:blip r:embed="rId10"/>
          <a:stretch>
            <a:fillRect/>
          </a:stretch>
        </p:blipFill>
        <p:spPr>
          <a:xfrm>
            <a:off x="137610" y="779318"/>
            <a:ext cx="3142800" cy="2818800"/>
          </a:xfrm>
          <a:prstGeom prst="rect">
            <a:avLst/>
          </a:prstGeom>
        </p:spPr>
      </p:pic>
      <p:sp>
        <p:nvSpPr>
          <p:cNvPr id="17" name="TextBox 16">
            <a:extLst>
              <a:ext uri="{FF2B5EF4-FFF2-40B4-BE49-F238E27FC236}">
                <a16:creationId xmlns:a16="http://schemas.microsoft.com/office/drawing/2014/main" id="{C4F74C22-582B-41F3-8BBD-1973BE4DDEFA}"/>
              </a:ext>
            </a:extLst>
          </p:cNvPr>
          <p:cNvSpPr txBox="1"/>
          <p:nvPr/>
        </p:nvSpPr>
        <p:spPr>
          <a:xfrm>
            <a:off x="11170058" y="6455853"/>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18/20</a:t>
            </a:r>
            <a:endParaRPr lang="ko-KR" altLang="en-US" b="1" dirty="0">
              <a:solidFill>
                <a:srgbClr val="002060"/>
              </a:solidFill>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5926BA72-0531-469D-B1D5-FBB175EEA9E3}"/>
              </a:ext>
            </a:extLst>
          </p:cNvPr>
          <p:cNvSpPr/>
          <p:nvPr/>
        </p:nvSpPr>
        <p:spPr>
          <a:xfrm>
            <a:off x="10148259" y="68888"/>
            <a:ext cx="2043599" cy="962213"/>
          </a:xfrm>
          <a:prstGeom prst="rect">
            <a:avLst/>
          </a:prstGeom>
          <a:blipFill dpi="0" rotWithShape="1">
            <a:blip r:embed="rId11">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C8123A34-2F89-4102-AAFF-4ED6E277F58E}"/>
              </a:ext>
            </a:extLst>
          </p:cNvPr>
          <p:cNvSpPr/>
          <p:nvPr/>
        </p:nvSpPr>
        <p:spPr>
          <a:xfrm>
            <a:off x="1" y="25796"/>
            <a:ext cx="10243126" cy="769441"/>
          </a:xfrm>
          <a:prstGeom prst="rect">
            <a:avLst/>
          </a:prstGeom>
        </p:spPr>
        <p:txBody>
          <a:bodyPr wrap="square">
            <a:spAutoFit/>
          </a:bodyPr>
          <a:lstStyle/>
          <a:p>
            <a:pPr algn="ctr"/>
            <a:r>
              <a:rPr lang="en-US" altLang="ko-KR" sz="4400" b="1" dirty="0">
                <a:solidFill>
                  <a:schemeClr val="accent5">
                    <a:lumMod val="50000"/>
                  </a:schemeClr>
                </a:solidFill>
              </a:rPr>
              <a:t>Evaluation result of selected solution</a:t>
            </a:r>
            <a:endParaRPr lang="ko-KR" altLang="ko-KR" sz="4400" dirty="0">
              <a:solidFill>
                <a:schemeClr val="accent5">
                  <a:lumMod val="50000"/>
                </a:schemeClr>
              </a:solidFill>
            </a:endParaRPr>
          </a:p>
        </p:txBody>
      </p:sp>
    </p:spTree>
    <p:extLst>
      <p:ext uri="{BB962C8B-B14F-4D97-AF65-F5344CB8AC3E}">
        <p14:creationId xmlns:p14="http://schemas.microsoft.com/office/powerpoint/2010/main" val="2337231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F58FEFF-4CAA-457B-A8F0-491F4FE3D774}"/>
              </a:ext>
            </a:extLst>
          </p:cNvPr>
          <p:cNvSpPr txBox="1"/>
          <p:nvPr/>
        </p:nvSpPr>
        <p:spPr>
          <a:xfrm>
            <a:off x="4318049" y="6373381"/>
            <a:ext cx="1708749"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MOGA Solution</a:t>
            </a:r>
            <a:endParaRPr lang="ko-KR" altLang="en-US" sz="16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5B87F9-D644-425D-A52D-C2B18B5BC10E}"/>
              </a:ext>
            </a:extLst>
          </p:cNvPr>
          <p:cNvSpPr txBox="1"/>
          <p:nvPr/>
        </p:nvSpPr>
        <p:spPr>
          <a:xfrm>
            <a:off x="1017442" y="6367213"/>
            <a:ext cx="1324102" cy="338554"/>
          </a:xfrm>
          <a:prstGeom prst="rect">
            <a:avLst/>
          </a:prstGeom>
          <a:noFill/>
        </p:spPr>
        <p:txBody>
          <a:bodyPr wrap="square" rtlCol="0">
            <a:spAutoFit/>
          </a:bodyPr>
          <a:lstStyle/>
          <a:p>
            <a:r>
              <a:rPr lang="en-US" altLang="ko-KR" sz="1600" b="1" dirty="0">
                <a:latin typeface="Arial" panose="020B0604020202020204" pitchFamily="34" charset="0"/>
                <a:cs typeface="Arial" panose="020B0604020202020204" pitchFamily="34" charset="0"/>
              </a:rPr>
              <a:t>Original SR</a:t>
            </a:r>
            <a:endParaRPr lang="ko-KR" altLang="en-US" sz="1600" b="1"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A844B82-CB71-4904-A490-1C56B8CA6D6F}"/>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mc:AlternateContent xmlns:mc="http://schemas.openxmlformats.org/markup-compatibility/2006" xmlns:a14="http://schemas.microsoft.com/office/drawing/2010/main">
        <mc:Choice Requires="a14">
          <p:graphicFrame>
            <p:nvGraphicFramePr>
              <p:cNvPr id="3" name="표 2">
                <a:extLst>
                  <a:ext uri="{FF2B5EF4-FFF2-40B4-BE49-F238E27FC236}">
                    <a16:creationId xmlns:a16="http://schemas.microsoft.com/office/drawing/2014/main" id="{B54043FA-4CBA-4934-A658-0F99E4006A41}"/>
                  </a:ext>
                </a:extLst>
              </p:cNvPr>
              <p:cNvGraphicFramePr>
                <a:graphicFrameLocks noGrp="1"/>
              </p:cNvGraphicFramePr>
              <p:nvPr>
                <p:extLst>
                  <p:ext uri="{D42A27DB-BD31-4B8C-83A1-F6EECF244321}">
                    <p14:modId xmlns:p14="http://schemas.microsoft.com/office/powerpoint/2010/main" val="2155652356"/>
                  </p:ext>
                </p:extLst>
              </p:nvPr>
            </p:nvGraphicFramePr>
            <p:xfrm>
              <a:off x="7046331" y="4298662"/>
              <a:ext cx="5069866" cy="1447800"/>
            </p:xfrm>
            <a:graphic>
              <a:graphicData uri="http://schemas.openxmlformats.org/drawingml/2006/table">
                <a:tbl>
                  <a:tblPr firstRow="1" bandRow="1">
                    <a:tableStyleId>{2D5ABB26-0587-4C30-8999-92F81FD0307C}</a:tableStyleId>
                  </a:tblPr>
                  <a:tblGrid>
                    <a:gridCol w="1407699">
                      <a:extLst>
                        <a:ext uri="{9D8B030D-6E8A-4147-A177-3AD203B41FA5}">
                          <a16:colId xmlns:a16="http://schemas.microsoft.com/office/drawing/2014/main" val="3731999297"/>
                        </a:ext>
                      </a:extLst>
                    </a:gridCol>
                    <a:gridCol w="1972212">
                      <a:extLst>
                        <a:ext uri="{9D8B030D-6E8A-4147-A177-3AD203B41FA5}">
                          <a16:colId xmlns:a16="http://schemas.microsoft.com/office/drawing/2014/main" val="1083332977"/>
                        </a:ext>
                      </a:extLst>
                    </a:gridCol>
                    <a:gridCol w="1689955">
                      <a:extLst>
                        <a:ext uri="{9D8B030D-6E8A-4147-A177-3AD203B41FA5}">
                          <a16:colId xmlns:a16="http://schemas.microsoft.com/office/drawing/2014/main" val="1375263148"/>
                        </a:ext>
                      </a:extLst>
                    </a:gridCol>
                  </a:tblGrid>
                  <a:tr h="0">
                    <a:tc>
                      <a:txBody>
                        <a:bodyPr/>
                        <a:lstStyle/>
                        <a:p>
                          <a:pPr algn="ctr" latinLnBrk="1"/>
                          <a:r>
                            <a:rPr lang="en-US" altLang="ko-KR" sz="1600" b="1" dirty="0">
                              <a:latin typeface="Arial" panose="020B0604020202020204" pitchFamily="34" charset="0"/>
                              <a:cs typeface="Arial" panose="020B0604020202020204" pitchFamily="34" charset="0"/>
                            </a:rPr>
                            <a:t>ADTS</a:t>
                          </a:r>
                          <a:endParaRPr lang="ko-KR" alt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b="1" dirty="0">
                              <a:latin typeface="Arial" panose="020B0604020202020204" pitchFamily="34" charset="0"/>
                              <a:cs typeface="Arial" panose="020B0604020202020204" pitchFamily="34" charset="0"/>
                            </a:rPr>
                            <a:t>MOGA Solution</a:t>
                          </a:r>
                          <a:endParaRPr lang="ko-KR" alt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b="1" dirty="0">
                              <a:latin typeface="Arial" panose="020B0604020202020204" pitchFamily="34" charset="0"/>
                              <a:cs typeface="Arial" panose="020B0604020202020204" pitchFamily="34" charset="0"/>
                            </a:rPr>
                            <a:t>Original SR</a:t>
                          </a:r>
                          <a:endParaRPr lang="ko-KR" alt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515513"/>
                      </a:ext>
                    </a:extLst>
                  </a:tr>
                  <a:tr h="370840">
                    <a:tc>
                      <a:txBody>
                        <a:bodyPr/>
                        <a:lstStyle/>
                        <a:p>
                          <a:pPr algn="ctr" latinLnBrk="1"/>
                          <a:r>
                            <a:rPr lang="en-US" altLang="ko-KR" sz="1600" b="0" dirty="0">
                              <a:latin typeface="Arial" panose="020B0604020202020204" pitchFamily="34" charset="0"/>
                              <a:cs typeface="Arial" panose="020B0604020202020204" pitchFamily="34" charset="0"/>
                            </a:rPr>
                            <a:t>|</a:t>
                          </a:r>
                          <a14:m>
                            <m:oMath xmlns:m="http://schemas.openxmlformats.org/officeDocument/2006/math">
                              <m:r>
                                <a:rPr lang="en-US" altLang="ko-KR" sz="1600" b="0" i="1" smtClean="0">
                                  <a:latin typeface="Cambria Math" panose="02040503050406030204" pitchFamily="18" charset="0"/>
                                </a:rPr>
                                <m:t>𝑑</m:t>
                              </m:r>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𝜈</m:t>
                                  </m:r>
                                </m:e>
                                <m:sub>
                                  <m:r>
                                    <a:rPr lang="en-US" altLang="ko-KR" sz="1600" b="0" i="1" smtClean="0">
                                      <a:latin typeface="Cambria Math" panose="02040503050406030204" pitchFamily="18" charset="0"/>
                                    </a:rPr>
                                    <m:t>𝑥</m:t>
                                  </m:r>
                                </m:sub>
                              </m:sSub>
                              <m:r>
                                <a:rPr lang="en-US" altLang="ko-KR" sz="1600" b="0" smtClean="0">
                                  <a:latin typeface="Cambria Math" panose="02040503050406030204" pitchFamily="18" charset="0"/>
                                </a:rPr>
                                <m:t>/</m:t>
                              </m:r>
                              <m:r>
                                <a:rPr lang="en-US" altLang="ko-KR" sz="1600" b="0" i="1" smtClean="0">
                                  <a:latin typeface="Cambria Math" panose="02040503050406030204" pitchFamily="18" charset="0"/>
                                </a:rPr>
                                <m:t>𝑑</m:t>
                              </m:r>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𝐽</m:t>
                                  </m:r>
                                </m:e>
                                <m:sub>
                                  <m:r>
                                    <a:rPr lang="en-US" altLang="ko-KR" sz="1600" b="0" i="1" smtClean="0">
                                      <a:latin typeface="Cambria Math" panose="02040503050406030204" pitchFamily="18" charset="0"/>
                                    </a:rPr>
                                    <m:t>𝑥</m:t>
                                  </m:r>
                                </m:sub>
                              </m:sSub>
                            </m:oMath>
                          </a14:m>
                          <a:r>
                            <a:rPr lang="en-US" altLang="ko-KR" sz="1600" b="0" dirty="0">
                              <a:latin typeface="Arial" panose="020B0604020202020204" pitchFamily="34" charset="0"/>
                              <a:cs typeface="Arial" panose="020B0604020202020204" pitchFamily="34" charset="0"/>
                            </a:rPr>
                            <a:t>|</a:t>
                          </a:r>
                          <a:endParaRPr lang="ko-KR" alt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6.801e+05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6.082e+05</a:t>
                          </a:r>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3423687"/>
                      </a:ext>
                    </a:extLst>
                  </a:tr>
                  <a:tr h="37084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b="0" dirty="0">
                              <a:latin typeface="Arial" panose="020B0604020202020204" pitchFamily="34" charset="0"/>
                              <a:cs typeface="Arial" panose="020B0604020202020204" pitchFamily="34" charset="0"/>
                            </a:rPr>
                            <a:t>|</a:t>
                          </a:r>
                          <a14:m>
                            <m:oMath xmlns:m="http://schemas.openxmlformats.org/officeDocument/2006/math">
                              <m:r>
                                <a:rPr lang="en-US" altLang="ko-KR" sz="1600" b="0" i="1" smtClean="0">
                                  <a:latin typeface="Cambria Math" panose="02040503050406030204" pitchFamily="18" charset="0"/>
                                </a:rPr>
                                <m:t>𝑑</m:t>
                              </m:r>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𝜈</m:t>
                                  </m:r>
                                </m:e>
                                <m:sub>
                                  <m:r>
                                    <a:rPr lang="en-US" altLang="ko-KR" sz="1600" b="0" i="1" smtClean="0">
                                      <a:latin typeface="Cambria Math" panose="02040503050406030204" pitchFamily="18" charset="0"/>
                                    </a:rPr>
                                    <m:t>𝑥</m:t>
                                  </m:r>
                                </m:sub>
                              </m:sSub>
                              <m:r>
                                <a:rPr lang="en-US" altLang="ko-KR" sz="1600" b="0" smtClean="0">
                                  <a:latin typeface="Cambria Math" panose="02040503050406030204" pitchFamily="18" charset="0"/>
                                </a:rPr>
                                <m:t>/</m:t>
                              </m:r>
                              <m:r>
                                <a:rPr lang="en-US" altLang="ko-KR" sz="1600" b="0" i="1" smtClean="0">
                                  <a:latin typeface="Cambria Math" panose="02040503050406030204" pitchFamily="18" charset="0"/>
                                </a:rPr>
                                <m:t>𝑑</m:t>
                              </m:r>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𝐽</m:t>
                                  </m:r>
                                </m:e>
                                <m:sub>
                                  <m:r>
                                    <a:rPr lang="en-US" altLang="ko-KR" sz="1600" b="0" i="1" smtClean="0">
                                      <a:latin typeface="Cambria Math" panose="02040503050406030204" pitchFamily="18" charset="0"/>
                                    </a:rPr>
                                    <m:t>𝑦</m:t>
                                  </m:r>
                                </m:sub>
                              </m:sSub>
                            </m:oMath>
                          </a14:m>
                          <a:r>
                            <a:rPr lang="en-US" altLang="ko-KR" sz="1600" b="0" dirty="0">
                              <a:latin typeface="Arial" panose="020B0604020202020204" pitchFamily="34" charset="0"/>
                              <a:cs typeface="Arial" panose="020B0604020202020204" pitchFamily="34" charset="0"/>
                            </a:rPr>
                            <a:t>|</a:t>
                          </a:r>
                          <a:endParaRPr lang="ko-KR" alt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solidFill>
                                <a:srgbClr val="FF0000"/>
                              </a:solidFill>
                              <a:latin typeface="Arial" panose="020B0604020202020204" pitchFamily="34" charset="0"/>
                              <a:cs typeface="Arial" panose="020B0604020202020204" pitchFamily="34" charset="0"/>
                            </a:rPr>
                            <a:t>3.309e+05</a:t>
                          </a:r>
                          <a:endParaRPr lang="ko-KR" altLang="en-US" sz="1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7.838e+05</a:t>
                          </a:r>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240263"/>
                      </a:ext>
                    </a:extLst>
                  </a:tr>
                  <a:tr h="370840">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600" b="0" dirty="0">
                              <a:latin typeface="Arial" panose="020B0604020202020204" pitchFamily="34" charset="0"/>
                              <a:cs typeface="Arial" panose="020B0604020202020204" pitchFamily="34" charset="0"/>
                            </a:rPr>
                            <a:t>|</a:t>
                          </a:r>
                          <a14:m>
                            <m:oMath xmlns:m="http://schemas.openxmlformats.org/officeDocument/2006/math">
                              <m:r>
                                <a:rPr lang="en-US" altLang="ko-KR" sz="1600" b="0" i="1" smtClean="0">
                                  <a:latin typeface="Cambria Math" panose="02040503050406030204" pitchFamily="18" charset="0"/>
                                </a:rPr>
                                <m:t>𝑑</m:t>
                              </m:r>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𝜈</m:t>
                                  </m:r>
                                </m:e>
                                <m:sub>
                                  <m:r>
                                    <a:rPr lang="en-US" altLang="ko-KR" sz="1600" b="0" i="1" smtClean="0">
                                      <a:latin typeface="Cambria Math" panose="02040503050406030204" pitchFamily="18" charset="0"/>
                                    </a:rPr>
                                    <m:t>𝑦</m:t>
                                  </m:r>
                                </m:sub>
                              </m:sSub>
                              <m:r>
                                <a:rPr lang="en-US" altLang="ko-KR" sz="1600" b="0" smtClean="0">
                                  <a:latin typeface="Cambria Math" panose="02040503050406030204" pitchFamily="18" charset="0"/>
                                </a:rPr>
                                <m:t>/</m:t>
                              </m:r>
                              <m:r>
                                <a:rPr lang="en-US" altLang="ko-KR" sz="1600" b="0" i="1" smtClean="0">
                                  <a:latin typeface="Cambria Math" panose="02040503050406030204" pitchFamily="18" charset="0"/>
                                </a:rPr>
                                <m:t>𝑑</m:t>
                              </m:r>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𝐽</m:t>
                                  </m:r>
                                </m:e>
                                <m:sub>
                                  <m:r>
                                    <a:rPr lang="en-US" altLang="ko-KR" sz="1600" b="0" i="1" smtClean="0">
                                      <a:latin typeface="Cambria Math" panose="02040503050406030204" pitchFamily="18" charset="0"/>
                                    </a:rPr>
                                    <m:t>𝑦</m:t>
                                  </m:r>
                                </m:sub>
                              </m:sSub>
                            </m:oMath>
                          </a14:m>
                          <a:r>
                            <a:rPr lang="en-US" altLang="ko-KR" sz="1600" b="0" dirty="0">
                              <a:latin typeface="Arial" panose="020B0604020202020204" pitchFamily="34" charset="0"/>
                              <a:cs typeface="Arial" panose="020B0604020202020204" pitchFamily="34" charset="0"/>
                            </a:rPr>
                            <a:t>|</a:t>
                          </a:r>
                          <a:endParaRPr lang="ko-KR" altLang="en-US" sz="16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solidFill>
                                <a:srgbClr val="FF0000"/>
                              </a:solidFill>
                              <a:latin typeface="Arial" panose="020B0604020202020204" pitchFamily="34" charset="0"/>
                              <a:cs typeface="Arial" panose="020B0604020202020204" pitchFamily="34" charset="0"/>
                            </a:rPr>
                            <a:t>2.591e+05</a:t>
                          </a:r>
                          <a:endParaRPr lang="ko-KR" altLang="en-US" sz="1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4.274e+05</a:t>
                          </a:r>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19152"/>
                      </a:ext>
                    </a:extLst>
                  </a:tr>
                </a:tbl>
              </a:graphicData>
            </a:graphic>
          </p:graphicFrame>
        </mc:Choice>
        <mc:Fallback xmlns="">
          <p:graphicFrame>
            <p:nvGraphicFramePr>
              <p:cNvPr id="3" name="표 2">
                <a:extLst>
                  <a:ext uri="{FF2B5EF4-FFF2-40B4-BE49-F238E27FC236}">
                    <a16:creationId xmlns:a16="http://schemas.microsoft.com/office/drawing/2014/main" id="{B54043FA-4CBA-4934-A658-0F99E4006A41}"/>
                  </a:ext>
                </a:extLst>
              </p:cNvPr>
              <p:cNvGraphicFramePr>
                <a:graphicFrameLocks noGrp="1"/>
              </p:cNvGraphicFramePr>
              <p:nvPr>
                <p:extLst>
                  <p:ext uri="{D42A27DB-BD31-4B8C-83A1-F6EECF244321}">
                    <p14:modId xmlns:p14="http://schemas.microsoft.com/office/powerpoint/2010/main" val="2155652356"/>
                  </p:ext>
                </p:extLst>
              </p:nvPr>
            </p:nvGraphicFramePr>
            <p:xfrm>
              <a:off x="7046331" y="4298662"/>
              <a:ext cx="5069866" cy="1447800"/>
            </p:xfrm>
            <a:graphic>
              <a:graphicData uri="http://schemas.openxmlformats.org/drawingml/2006/table">
                <a:tbl>
                  <a:tblPr firstRow="1" bandRow="1">
                    <a:tableStyleId>{2D5ABB26-0587-4C30-8999-92F81FD0307C}</a:tableStyleId>
                  </a:tblPr>
                  <a:tblGrid>
                    <a:gridCol w="1407699">
                      <a:extLst>
                        <a:ext uri="{9D8B030D-6E8A-4147-A177-3AD203B41FA5}">
                          <a16:colId xmlns:a16="http://schemas.microsoft.com/office/drawing/2014/main" val="3731999297"/>
                        </a:ext>
                      </a:extLst>
                    </a:gridCol>
                    <a:gridCol w="1972212">
                      <a:extLst>
                        <a:ext uri="{9D8B030D-6E8A-4147-A177-3AD203B41FA5}">
                          <a16:colId xmlns:a16="http://schemas.microsoft.com/office/drawing/2014/main" val="1083332977"/>
                        </a:ext>
                      </a:extLst>
                    </a:gridCol>
                    <a:gridCol w="1689955">
                      <a:extLst>
                        <a:ext uri="{9D8B030D-6E8A-4147-A177-3AD203B41FA5}">
                          <a16:colId xmlns:a16="http://schemas.microsoft.com/office/drawing/2014/main" val="1375263148"/>
                        </a:ext>
                      </a:extLst>
                    </a:gridCol>
                  </a:tblGrid>
                  <a:tr h="335280">
                    <a:tc>
                      <a:txBody>
                        <a:bodyPr/>
                        <a:lstStyle/>
                        <a:p>
                          <a:pPr algn="ctr" latinLnBrk="1"/>
                          <a:r>
                            <a:rPr lang="en-US" altLang="ko-KR" sz="1600" b="1" dirty="0">
                              <a:latin typeface="Arial" panose="020B0604020202020204" pitchFamily="34" charset="0"/>
                              <a:cs typeface="Arial" panose="020B0604020202020204" pitchFamily="34" charset="0"/>
                            </a:rPr>
                            <a:t>ADTS</a:t>
                          </a:r>
                          <a:endParaRPr lang="ko-KR" alt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b="1" dirty="0">
                              <a:latin typeface="Arial" panose="020B0604020202020204" pitchFamily="34" charset="0"/>
                              <a:cs typeface="Arial" panose="020B0604020202020204" pitchFamily="34" charset="0"/>
                            </a:rPr>
                            <a:t>MOGA Solution</a:t>
                          </a:r>
                          <a:endParaRPr lang="ko-KR" alt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b="1" dirty="0">
                              <a:latin typeface="Arial" panose="020B0604020202020204" pitchFamily="34" charset="0"/>
                              <a:cs typeface="Arial" panose="020B0604020202020204" pitchFamily="34" charset="0"/>
                            </a:rPr>
                            <a:t>Original SR</a:t>
                          </a:r>
                          <a:endParaRPr lang="ko-KR" altLang="en-US"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515513"/>
                      </a:ext>
                    </a:extLst>
                  </a:tr>
                  <a:tr h="370840">
                    <a:tc>
                      <a:txBody>
                        <a:bodyPr/>
                        <a:lstStyle/>
                        <a:p>
                          <a:endParaRPr lang="ko-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1" t="-100000" r="-262162" b="-217241"/>
                          </a:stretch>
                        </a:blipFill>
                      </a:tcPr>
                    </a:tc>
                    <a:tc>
                      <a:txBody>
                        <a:bodyPr/>
                        <a:lstStyle/>
                        <a:p>
                          <a:pPr algn="ctr" latinLnBrk="1"/>
                          <a:r>
                            <a:rPr lang="en-US" altLang="ko-KR" sz="1600" dirty="0">
                              <a:latin typeface="Arial" panose="020B0604020202020204" pitchFamily="34" charset="0"/>
                              <a:cs typeface="Arial" panose="020B0604020202020204" pitchFamily="34" charset="0"/>
                            </a:rPr>
                            <a:t>6.801e+05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6.082e+05</a:t>
                          </a:r>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3423687"/>
                      </a:ext>
                    </a:extLst>
                  </a:tr>
                  <a:tr h="370840">
                    <a:tc>
                      <a:txBody>
                        <a:bodyPr/>
                        <a:lstStyle/>
                        <a:p>
                          <a:endParaRPr lang="ko-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1" t="-193333" r="-262162" b="-110000"/>
                          </a:stretch>
                        </a:blipFill>
                      </a:tcPr>
                    </a:tc>
                    <a:tc>
                      <a:txBody>
                        <a:bodyPr/>
                        <a:lstStyle/>
                        <a:p>
                          <a:pPr algn="ctr" latinLnBrk="1"/>
                          <a:r>
                            <a:rPr lang="en-US" altLang="ko-KR" sz="1600" dirty="0">
                              <a:solidFill>
                                <a:srgbClr val="FF0000"/>
                              </a:solidFill>
                              <a:latin typeface="Arial" panose="020B0604020202020204" pitchFamily="34" charset="0"/>
                              <a:cs typeface="Arial" panose="020B0604020202020204" pitchFamily="34" charset="0"/>
                            </a:rPr>
                            <a:t>3.309e+05</a:t>
                          </a:r>
                          <a:endParaRPr lang="ko-KR" altLang="en-US" sz="1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7.838e+05</a:t>
                          </a:r>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240263"/>
                      </a:ext>
                    </a:extLst>
                  </a:tr>
                  <a:tr h="370840">
                    <a:tc>
                      <a:txBody>
                        <a:bodyPr/>
                        <a:lstStyle/>
                        <a:p>
                          <a:endParaRPr lang="ko-K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901" t="-303448" r="-262162" b="-13793"/>
                          </a:stretch>
                        </a:blipFill>
                      </a:tcPr>
                    </a:tc>
                    <a:tc>
                      <a:txBody>
                        <a:bodyPr/>
                        <a:lstStyle/>
                        <a:p>
                          <a:pPr algn="ctr" latinLnBrk="1"/>
                          <a:r>
                            <a:rPr lang="en-US" altLang="ko-KR" sz="1600" dirty="0">
                              <a:solidFill>
                                <a:srgbClr val="FF0000"/>
                              </a:solidFill>
                              <a:latin typeface="Arial" panose="020B0604020202020204" pitchFamily="34" charset="0"/>
                              <a:cs typeface="Arial" panose="020B0604020202020204" pitchFamily="34" charset="0"/>
                            </a:rPr>
                            <a:t>2.591e+05</a:t>
                          </a:r>
                          <a:endParaRPr lang="ko-KR" altLang="en-US" sz="16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latinLnBrk="1"/>
                          <a:r>
                            <a:rPr lang="en-US" altLang="ko-KR" sz="1600" dirty="0">
                              <a:latin typeface="Arial" panose="020B0604020202020204" pitchFamily="34" charset="0"/>
                              <a:cs typeface="Arial" panose="020B0604020202020204" pitchFamily="34" charset="0"/>
                            </a:rPr>
                            <a:t>4.274e+05</a:t>
                          </a:r>
                          <a:endParaRPr lang="ko-KR" alt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19152"/>
                      </a:ext>
                    </a:extLst>
                  </a:tr>
                </a:tbl>
              </a:graphicData>
            </a:graphic>
          </p:graphicFrame>
        </mc:Fallback>
      </mc:AlternateContent>
      <p:sp>
        <p:nvSpPr>
          <p:cNvPr id="39" name="TextBox 38">
            <a:extLst>
              <a:ext uri="{FF2B5EF4-FFF2-40B4-BE49-F238E27FC236}">
                <a16:creationId xmlns:a16="http://schemas.microsoft.com/office/drawing/2014/main" id="{08747861-F098-4D35-9155-942D0350C751}"/>
              </a:ext>
            </a:extLst>
          </p:cNvPr>
          <p:cNvSpPr txBox="1"/>
          <p:nvPr/>
        </p:nvSpPr>
        <p:spPr>
          <a:xfrm>
            <a:off x="7147262" y="1362385"/>
            <a:ext cx="4526779" cy="2554545"/>
          </a:xfrm>
          <a:prstGeom prst="rect">
            <a:avLst/>
          </a:prstGeom>
          <a:noFill/>
        </p:spPr>
        <p:txBody>
          <a:bodyPr wrap="square" rtlCol="0">
            <a:spAutoFit/>
          </a:bodyPr>
          <a:lstStyle/>
          <a:p>
            <a:pPr marL="180975" indent="-180975" algn="just" fontAlgn="base">
              <a:buBlip>
                <a:blip r:embed="rId4"/>
              </a:buBlip>
            </a:pPr>
            <a:r>
              <a:rPr lang="en-US" altLang="ko-KR" sz="1600" dirty="0">
                <a:latin typeface="Arial" panose="020B0604020202020204" pitchFamily="34" charset="0"/>
                <a:cs typeface="Arial" panose="020B0604020202020204" pitchFamily="34" charset="0"/>
              </a:rPr>
              <a:t>Off-momentum RDT optimization leads to an improved off-momentum dynamic aperture.</a:t>
            </a:r>
          </a:p>
          <a:p>
            <a:pPr marL="180975" indent="-180975" algn="just" fontAlgn="base">
              <a:buBlip>
                <a:blip r:embed="rId4"/>
              </a:buBlip>
            </a:pPr>
            <a:endParaRPr lang="en-US" altLang="ko-KR" sz="1600" dirty="0">
              <a:latin typeface="Arial" panose="020B0604020202020204" pitchFamily="34" charset="0"/>
              <a:cs typeface="Arial" panose="020B0604020202020204" pitchFamily="34" charset="0"/>
            </a:endParaRPr>
          </a:p>
          <a:p>
            <a:pPr marL="180975" indent="-180975" algn="just" fontAlgn="base">
              <a:buBlip>
                <a:blip r:embed="rId4"/>
              </a:buBlip>
              <a:tabLst>
                <a:tab pos="4219575" algn="l"/>
                <a:tab pos="4486275" algn="l"/>
              </a:tabLst>
            </a:pPr>
            <a:r>
              <a:rPr lang="en-US" altLang="ko-KR" sz="1600" dirty="0">
                <a:latin typeface="Arial" panose="020B0604020202020204" pitchFamily="34" charset="0"/>
                <a:cs typeface="Arial" panose="020B0604020202020204" pitchFamily="34" charset="0"/>
              </a:rPr>
              <a:t>The off-momentum dynamic aperture is increased by 12% compared to the original storage ring.</a:t>
            </a:r>
          </a:p>
          <a:p>
            <a:pPr marL="180975" indent="-180975" algn="just" fontAlgn="base">
              <a:buBlip>
                <a:blip r:embed="rId4"/>
              </a:buBlip>
            </a:pPr>
            <a:endParaRPr lang="en-US" altLang="ko-KR" sz="1600" dirty="0">
              <a:latin typeface="Arial" panose="020B0604020202020204" pitchFamily="34" charset="0"/>
              <a:cs typeface="Arial" panose="020B0604020202020204" pitchFamily="34" charset="0"/>
            </a:endParaRPr>
          </a:p>
          <a:p>
            <a:pPr marL="180975" indent="-180975" algn="just" fontAlgn="base">
              <a:buBlip>
                <a:blip r:embed="rId4"/>
              </a:buBlip>
            </a:pPr>
            <a:r>
              <a:rPr lang="en-US" altLang="ko-KR" sz="1600" dirty="0">
                <a:latin typeface="Arial" panose="020B0604020202020204" pitchFamily="34" charset="0"/>
                <a:cs typeface="Arial" panose="020B0604020202020204" pitchFamily="34" charset="0"/>
              </a:rPr>
              <a:t>The optimization appears to avoid the half-integer resonance line and reduce the amplitude-dependent tune shifts (ADTS).</a:t>
            </a:r>
          </a:p>
        </p:txBody>
      </p:sp>
      <p:sp>
        <p:nvSpPr>
          <p:cNvPr id="13" name="TextBox 12">
            <a:extLst>
              <a:ext uri="{FF2B5EF4-FFF2-40B4-BE49-F238E27FC236}">
                <a16:creationId xmlns:a16="http://schemas.microsoft.com/office/drawing/2014/main" id="{141D6EE9-8743-431F-A366-B2CCA1BD25F2}"/>
              </a:ext>
            </a:extLst>
          </p:cNvPr>
          <p:cNvSpPr txBox="1"/>
          <p:nvPr/>
        </p:nvSpPr>
        <p:spPr>
          <a:xfrm>
            <a:off x="-5620" y="645872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19/20</a:t>
            </a:r>
            <a:endParaRPr lang="ko-KR" altLang="en-US" b="1" dirty="0">
              <a:solidFill>
                <a:srgbClr val="002060"/>
              </a:solidFill>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0F67CFC0-0B59-459B-9127-740F20DD3BC0}"/>
              </a:ext>
            </a:extLst>
          </p:cNvPr>
          <p:cNvSpPr/>
          <p:nvPr/>
        </p:nvSpPr>
        <p:spPr>
          <a:xfrm>
            <a:off x="10148259" y="68888"/>
            <a:ext cx="2043599" cy="962213"/>
          </a:xfrm>
          <a:prstGeom prst="rect">
            <a:avLst/>
          </a:prstGeom>
          <a:blipFill dpi="0" rotWithShape="1">
            <a:blip r:embed="rId5">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a:extLst>
              <a:ext uri="{FF2B5EF4-FFF2-40B4-BE49-F238E27FC236}">
                <a16:creationId xmlns:a16="http://schemas.microsoft.com/office/drawing/2014/main" id="{9596DA1D-B9F4-4647-88B2-A64CD6585E44}"/>
              </a:ext>
            </a:extLst>
          </p:cNvPr>
          <p:cNvPicPr>
            <a:picLocks noChangeAspect="1"/>
          </p:cNvPicPr>
          <p:nvPr/>
        </p:nvPicPr>
        <p:blipFill>
          <a:blip r:embed="rId6"/>
          <a:stretch>
            <a:fillRect/>
          </a:stretch>
        </p:blipFill>
        <p:spPr>
          <a:xfrm>
            <a:off x="24174" y="763026"/>
            <a:ext cx="3310639" cy="2815493"/>
          </a:xfrm>
          <a:prstGeom prst="rect">
            <a:avLst/>
          </a:prstGeom>
        </p:spPr>
      </p:pic>
      <p:pic>
        <p:nvPicPr>
          <p:cNvPr id="5" name="그림 4">
            <a:extLst>
              <a:ext uri="{FF2B5EF4-FFF2-40B4-BE49-F238E27FC236}">
                <a16:creationId xmlns:a16="http://schemas.microsoft.com/office/drawing/2014/main" id="{29A082F3-BBA8-4C07-9AE6-6E3F8872A512}"/>
              </a:ext>
            </a:extLst>
          </p:cNvPr>
          <p:cNvPicPr>
            <a:picLocks noChangeAspect="1"/>
          </p:cNvPicPr>
          <p:nvPr/>
        </p:nvPicPr>
        <p:blipFill>
          <a:blip r:embed="rId7"/>
          <a:stretch>
            <a:fillRect/>
          </a:stretch>
        </p:blipFill>
        <p:spPr>
          <a:xfrm>
            <a:off x="75803" y="3610730"/>
            <a:ext cx="3310640" cy="2725652"/>
          </a:xfrm>
          <a:prstGeom prst="rect">
            <a:avLst/>
          </a:prstGeom>
        </p:spPr>
      </p:pic>
      <p:pic>
        <p:nvPicPr>
          <p:cNvPr id="6" name="그림 5">
            <a:extLst>
              <a:ext uri="{FF2B5EF4-FFF2-40B4-BE49-F238E27FC236}">
                <a16:creationId xmlns:a16="http://schemas.microsoft.com/office/drawing/2014/main" id="{6E2D561F-6BA8-4708-8BC9-3E7A5E157EBB}"/>
              </a:ext>
            </a:extLst>
          </p:cNvPr>
          <p:cNvPicPr>
            <a:picLocks noChangeAspect="1"/>
          </p:cNvPicPr>
          <p:nvPr/>
        </p:nvPicPr>
        <p:blipFill>
          <a:blip r:embed="rId8"/>
          <a:stretch>
            <a:fillRect/>
          </a:stretch>
        </p:blipFill>
        <p:spPr>
          <a:xfrm>
            <a:off x="3460880" y="797998"/>
            <a:ext cx="3423089" cy="2779141"/>
          </a:xfrm>
          <a:prstGeom prst="rect">
            <a:avLst/>
          </a:prstGeom>
        </p:spPr>
      </p:pic>
      <p:pic>
        <p:nvPicPr>
          <p:cNvPr id="7" name="그림 6">
            <a:extLst>
              <a:ext uri="{FF2B5EF4-FFF2-40B4-BE49-F238E27FC236}">
                <a16:creationId xmlns:a16="http://schemas.microsoft.com/office/drawing/2014/main" id="{94E86FFF-3639-48EA-9AC5-8F2F2DA794A9}"/>
              </a:ext>
            </a:extLst>
          </p:cNvPr>
          <p:cNvPicPr>
            <a:picLocks noChangeAspect="1"/>
          </p:cNvPicPr>
          <p:nvPr/>
        </p:nvPicPr>
        <p:blipFill>
          <a:blip r:embed="rId9"/>
          <a:stretch>
            <a:fillRect/>
          </a:stretch>
        </p:blipFill>
        <p:spPr>
          <a:xfrm>
            <a:off x="3503187" y="3644321"/>
            <a:ext cx="3423089" cy="2756483"/>
          </a:xfrm>
          <a:prstGeom prst="rect">
            <a:avLst/>
          </a:prstGeom>
        </p:spPr>
      </p:pic>
      <p:sp>
        <p:nvSpPr>
          <p:cNvPr id="4" name="직사각형 3">
            <a:extLst>
              <a:ext uri="{FF2B5EF4-FFF2-40B4-BE49-F238E27FC236}">
                <a16:creationId xmlns:a16="http://schemas.microsoft.com/office/drawing/2014/main" id="{AFEABE7A-EEA4-4485-BB60-74FCF68E6A06}"/>
              </a:ext>
            </a:extLst>
          </p:cNvPr>
          <p:cNvSpPr/>
          <p:nvPr/>
        </p:nvSpPr>
        <p:spPr>
          <a:xfrm>
            <a:off x="1" y="25796"/>
            <a:ext cx="10243126" cy="769441"/>
          </a:xfrm>
          <a:prstGeom prst="rect">
            <a:avLst/>
          </a:prstGeom>
        </p:spPr>
        <p:txBody>
          <a:bodyPr wrap="square">
            <a:spAutoFit/>
          </a:bodyPr>
          <a:lstStyle/>
          <a:p>
            <a:pPr algn="ctr"/>
            <a:r>
              <a:rPr lang="en-US" altLang="ko-KR" sz="4400" b="1" dirty="0">
                <a:solidFill>
                  <a:schemeClr val="accent5">
                    <a:lumMod val="50000"/>
                  </a:schemeClr>
                </a:solidFill>
              </a:rPr>
              <a:t>Evaluation result of selected solution</a:t>
            </a:r>
            <a:endParaRPr lang="ko-KR" altLang="ko-KR" sz="4400" dirty="0">
              <a:solidFill>
                <a:schemeClr val="accent5">
                  <a:lumMod val="50000"/>
                </a:schemeClr>
              </a:solidFill>
            </a:endParaRPr>
          </a:p>
        </p:txBody>
      </p:sp>
    </p:spTree>
    <p:extLst>
      <p:ext uri="{BB962C8B-B14F-4D97-AF65-F5344CB8AC3E}">
        <p14:creationId xmlns:p14="http://schemas.microsoft.com/office/powerpoint/2010/main" val="3372717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F3E75971-B085-4533-A08A-5A4EFE2400EC}"/>
              </a:ext>
            </a:extLst>
          </p:cNvPr>
          <p:cNvSpPr>
            <a:spLocks noGrp="1"/>
          </p:cNvSpPr>
          <p:nvPr>
            <p:ph type="sldNum" sz="quarter" idx="12"/>
          </p:nvPr>
        </p:nvSpPr>
        <p:spPr>
          <a:xfrm>
            <a:off x="0" y="0"/>
            <a:ext cx="0" cy="0"/>
          </a:xfrm>
        </p:spPr>
        <p:txBody>
          <a:bodyPr/>
          <a:lstStyle/>
          <a:p>
            <a:endParaRPr lang="en-US" dirty="0"/>
          </a:p>
        </p:txBody>
      </p:sp>
      <p:sp>
        <p:nvSpPr>
          <p:cNvPr id="10" name="직사각형 9">
            <a:extLst>
              <a:ext uri="{FF2B5EF4-FFF2-40B4-BE49-F238E27FC236}">
                <a16:creationId xmlns:a16="http://schemas.microsoft.com/office/drawing/2014/main" id="{7C141EA4-EC8D-45ED-915B-1AB8468B937A}"/>
              </a:ext>
            </a:extLst>
          </p:cNvPr>
          <p:cNvSpPr/>
          <p:nvPr/>
        </p:nvSpPr>
        <p:spPr>
          <a:xfrm>
            <a:off x="463109" y="220400"/>
            <a:ext cx="2594416" cy="769441"/>
          </a:xfrm>
          <a:prstGeom prst="rect">
            <a:avLst/>
          </a:prstGeom>
        </p:spPr>
        <p:txBody>
          <a:bodyPr wrap="square">
            <a:spAutoFit/>
          </a:bodyPr>
          <a:lstStyle/>
          <a:p>
            <a:pPr algn="ctr"/>
            <a:r>
              <a:rPr lang="en-US" altLang="ko-KR" sz="4400" b="1" dirty="0">
                <a:solidFill>
                  <a:schemeClr val="accent5">
                    <a:lumMod val="50000"/>
                  </a:schemeClr>
                </a:solidFill>
              </a:rPr>
              <a:t>Outline</a:t>
            </a:r>
            <a:endParaRPr lang="ko-KR" altLang="ko-KR" sz="4400" dirty="0">
              <a:solidFill>
                <a:schemeClr val="accent5">
                  <a:lumMod val="50000"/>
                </a:schemeClr>
              </a:solidFill>
            </a:endParaRPr>
          </a:p>
        </p:txBody>
      </p:sp>
      <p:pic>
        <p:nvPicPr>
          <p:cNvPr id="12" name="그림 11">
            <a:extLst>
              <a:ext uri="{FF2B5EF4-FFF2-40B4-BE49-F238E27FC236}">
                <a16:creationId xmlns:a16="http://schemas.microsoft.com/office/drawing/2014/main" id="{1960F611-0C6E-46F1-8015-CD75141AB12A}"/>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sp>
        <p:nvSpPr>
          <p:cNvPr id="8" name="직사각형 7">
            <a:extLst>
              <a:ext uri="{FF2B5EF4-FFF2-40B4-BE49-F238E27FC236}">
                <a16:creationId xmlns:a16="http://schemas.microsoft.com/office/drawing/2014/main" id="{B814A07F-70E4-476E-9197-8331B2AC6107}"/>
              </a:ext>
            </a:extLst>
          </p:cNvPr>
          <p:cNvSpPr/>
          <p:nvPr/>
        </p:nvSpPr>
        <p:spPr>
          <a:xfrm>
            <a:off x="465014" y="1253494"/>
            <a:ext cx="456438" cy="456438"/>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166B36D6-34E2-4DBF-8CEA-D01394FC6335}"/>
              </a:ext>
            </a:extLst>
          </p:cNvPr>
          <p:cNvSpPr/>
          <p:nvPr/>
        </p:nvSpPr>
        <p:spPr>
          <a:xfrm>
            <a:off x="465014" y="2139923"/>
            <a:ext cx="456438" cy="456438"/>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07DF5DB7-B1D4-4932-8CF2-850316DFB903}"/>
              </a:ext>
            </a:extLst>
          </p:cNvPr>
          <p:cNvSpPr txBox="1"/>
          <p:nvPr/>
        </p:nvSpPr>
        <p:spPr>
          <a:xfrm>
            <a:off x="1105856" y="1186712"/>
            <a:ext cx="5600700" cy="523220"/>
          </a:xfrm>
          <a:prstGeom prst="rect">
            <a:avLst/>
          </a:prstGeom>
          <a:noFill/>
        </p:spPr>
        <p:txBody>
          <a:bodyPr wrap="square" rtlCol="0">
            <a:spAutoFit/>
          </a:bodyPr>
          <a:lstStyle/>
          <a:p>
            <a:r>
              <a:rPr lang="en-US" altLang="ko-KR" sz="2800" b="1" dirty="0"/>
              <a:t>Introduction</a:t>
            </a:r>
            <a:endParaRPr lang="ko-KR" altLang="en-US" sz="2800" b="1" dirty="0"/>
          </a:p>
        </p:txBody>
      </p:sp>
      <p:sp>
        <p:nvSpPr>
          <p:cNvPr id="23" name="TextBox 22">
            <a:extLst>
              <a:ext uri="{FF2B5EF4-FFF2-40B4-BE49-F238E27FC236}">
                <a16:creationId xmlns:a16="http://schemas.microsoft.com/office/drawing/2014/main" id="{E8DFBED9-8BE0-4775-A87B-D73E84363089}"/>
              </a:ext>
            </a:extLst>
          </p:cNvPr>
          <p:cNvSpPr txBox="1"/>
          <p:nvPr/>
        </p:nvSpPr>
        <p:spPr>
          <a:xfrm>
            <a:off x="1105856" y="5713879"/>
            <a:ext cx="5600700" cy="523220"/>
          </a:xfrm>
          <a:prstGeom prst="rect">
            <a:avLst/>
          </a:prstGeom>
          <a:noFill/>
        </p:spPr>
        <p:txBody>
          <a:bodyPr wrap="square" rtlCol="0">
            <a:spAutoFit/>
          </a:bodyPr>
          <a:lstStyle/>
          <a:p>
            <a:r>
              <a:rPr lang="en-US" altLang="ko-KR" sz="2800" b="1" dirty="0"/>
              <a:t>Summary</a:t>
            </a:r>
            <a:endParaRPr lang="ko-KR" altLang="en-US" sz="2800" b="1" dirty="0"/>
          </a:p>
        </p:txBody>
      </p:sp>
      <p:sp>
        <p:nvSpPr>
          <p:cNvPr id="25" name="TextBox 24">
            <a:extLst>
              <a:ext uri="{FF2B5EF4-FFF2-40B4-BE49-F238E27FC236}">
                <a16:creationId xmlns:a16="http://schemas.microsoft.com/office/drawing/2014/main" id="{D1B63354-21B4-451D-88E3-17B63DBAB6AE}"/>
              </a:ext>
            </a:extLst>
          </p:cNvPr>
          <p:cNvSpPr txBox="1"/>
          <p:nvPr/>
        </p:nvSpPr>
        <p:spPr>
          <a:xfrm>
            <a:off x="1105856" y="4828054"/>
            <a:ext cx="5848350" cy="523220"/>
          </a:xfrm>
          <a:prstGeom prst="rect">
            <a:avLst/>
          </a:prstGeom>
          <a:noFill/>
        </p:spPr>
        <p:txBody>
          <a:bodyPr wrap="square" rtlCol="0">
            <a:spAutoFit/>
          </a:bodyPr>
          <a:lstStyle/>
          <a:p>
            <a:r>
              <a:rPr lang="en-US" altLang="ko-KR" sz="2800" b="1" dirty="0"/>
              <a:t>Storage ring optimization </a:t>
            </a:r>
            <a:endParaRPr lang="ko-KR" altLang="en-US" sz="2800" b="1" dirty="0"/>
          </a:p>
        </p:txBody>
      </p:sp>
      <p:sp>
        <p:nvSpPr>
          <p:cNvPr id="26" name="TextBox 25">
            <a:extLst>
              <a:ext uri="{FF2B5EF4-FFF2-40B4-BE49-F238E27FC236}">
                <a16:creationId xmlns:a16="http://schemas.microsoft.com/office/drawing/2014/main" id="{9CE864AC-A92C-4B5C-B8E0-D67A38560DF5}"/>
              </a:ext>
            </a:extLst>
          </p:cNvPr>
          <p:cNvSpPr txBox="1"/>
          <p:nvPr/>
        </p:nvSpPr>
        <p:spPr>
          <a:xfrm>
            <a:off x="1105856" y="4003785"/>
            <a:ext cx="6838188" cy="523220"/>
          </a:xfrm>
          <a:prstGeom prst="rect">
            <a:avLst/>
          </a:prstGeom>
          <a:noFill/>
        </p:spPr>
        <p:txBody>
          <a:bodyPr wrap="square" rtlCol="0">
            <a:spAutoFit/>
          </a:bodyPr>
          <a:lstStyle/>
          <a:p>
            <a:r>
              <a:rPr lang="en-US" altLang="ko-KR" sz="2800" b="1" dirty="0"/>
              <a:t>Optimizing off-momentum RDTs</a:t>
            </a:r>
            <a:endParaRPr lang="ko-KR" altLang="en-US" sz="2800" b="1" dirty="0"/>
          </a:p>
        </p:txBody>
      </p:sp>
      <p:sp>
        <p:nvSpPr>
          <p:cNvPr id="27" name="TextBox 26">
            <a:extLst>
              <a:ext uri="{FF2B5EF4-FFF2-40B4-BE49-F238E27FC236}">
                <a16:creationId xmlns:a16="http://schemas.microsoft.com/office/drawing/2014/main" id="{43B2A227-3F1C-4043-B26C-1312F20B7FDC}"/>
              </a:ext>
            </a:extLst>
          </p:cNvPr>
          <p:cNvSpPr txBox="1"/>
          <p:nvPr/>
        </p:nvSpPr>
        <p:spPr>
          <a:xfrm>
            <a:off x="1105856" y="2101533"/>
            <a:ext cx="10806363" cy="523220"/>
          </a:xfrm>
          <a:prstGeom prst="rect">
            <a:avLst/>
          </a:prstGeom>
          <a:noFill/>
        </p:spPr>
        <p:txBody>
          <a:bodyPr wrap="square" rtlCol="0">
            <a:spAutoFit/>
          </a:bodyPr>
          <a:lstStyle/>
          <a:p>
            <a:r>
              <a:rPr lang="en-US" altLang="ko-KR" sz="2800" b="1" dirty="0"/>
              <a:t>Optimizing Amplitude dependent tune shifts(ADTS) </a:t>
            </a:r>
            <a:endParaRPr lang="ko-KR" altLang="en-US" sz="2800" b="1" dirty="0"/>
          </a:p>
        </p:txBody>
      </p:sp>
      <p:sp>
        <p:nvSpPr>
          <p:cNvPr id="20" name="직사각형 19">
            <a:extLst>
              <a:ext uri="{FF2B5EF4-FFF2-40B4-BE49-F238E27FC236}">
                <a16:creationId xmlns:a16="http://schemas.microsoft.com/office/drawing/2014/main" id="{847B27DF-04F0-4EDD-9A4D-643A2CC897BF}"/>
              </a:ext>
            </a:extLst>
          </p:cNvPr>
          <p:cNvSpPr/>
          <p:nvPr/>
        </p:nvSpPr>
        <p:spPr>
          <a:xfrm>
            <a:off x="10148259" y="68888"/>
            <a:ext cx="2043599" cy="962213"/>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1A377523-88C9-4D5B-98F3-E274073B6995}"/>
              </a:ext>
            </a:extLst>
          </p:cNvPr>
          <p:cNvSpPr/>
          <p:nvPr/>
        </p:nvSpPr>
        <p:spPr>
          <a:xfrm>
            <a:off x="465014" y="3095601"/>
            <a:ext cx="456438" cy="456438"/>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id="{597DCFE9-8769-4B35-A812-BAD998DCB7E7}"/>
              </a:ext>
            </a:extLst>
          </p:cNvPr>
          <p:cNvSpPr txBox="1"/>
          <p:nvPr/>
        </p:nvSpPr>
        <p:spPr>
          <a:xfrm>
            <a:off x="1105856" y="3056404"/>
            <a:ext cx="10325100" cy="523220"/>
          </a:xfrm>
          <a:prstGeom prst="rect">
            <a:avLst/>
          </a:prstGeom>
          <a:noFill/>
        </p:spPr>
        <p:txBody>
          <a:bodyPr wrap="square" rtlCol="0">
            <a:spAutoFit/>
          </a:bodyPr>
          <a:lstStyle/>
          <a:p>
            <a:r>
              <a:rPr lang="en-US" altLang="ko-KR" sz="2800" b="1" dirty="0"/>
              <a:t>Optimizing on-momentum Resonance driving terms (RDTs)</a:t>
            </a:r>
            <a:endParaRPr lang="ko-KR" altLang="en-US" sz="2800" b="1" dirty="0"/>
          </a:p>
        </p:txBody>
      </p:sp>
      <p:sp>
        <p:nvSpPr>
          <p:cNvPr id="33" name="직사각형 32">
            <a:extLst>
              <a:ext uri="{FF2B5EF4-FFF2-40B4-BE49-F238E27FC236}">
                <a16:creationId xmlns:a16="http://schemas.microsoft.com/office/drawing/2014/main" id="{B0525B13-41AA-4E9C-B8C0-B8011F913B02}"/>
              </a:ext>
            </a:extLst>
          </p:cNvPr>
          <p:cNvSpPr/>
          <p:nvPr/>
        </p:nvSpPr>
        <p:spPr>
          <a:xfrm>
            <a:off x="465014" y="4037176"/>
            <a:ext cx="456438" cy="456438"/>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a16="http://schemas.microsoft.com/office/drawing/2014/main" id="{60E24EC5-DFB2-4811-8885-EE2D4053E11C}"/>
              </a:ext>
            </a:extLst>
          </p:cNvPr>
          <p:cNvSpPr/>
          <p:nvPr/>
        </p:nvSpPr>
        <p:spPr>
          <a:xfrm>
            <a:off x="463109" y="4861445"/>
            <a:ext cx="456438" cy="456438"/>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a:extLst>
              <a:ext uri="{FF2B5EF4-FFF2-40B4-BE49-F238E27FC236}">
                <a16:creationId xmlns:a16="http://schemas.microsoft.com/office/drawing/2014/main" id="{296F286A-AF79-4B92-BFF4-F2D63921A8EA}"/>
              </a:ext>
            </a:extLst>
          </p:cNvPr>
          <p:cNvSpPr/>
          <p:nvPr/>
        </p:nvSpPr>
        <p:spPr>
          <a:xfrm>
            <a:off x="463109" y="5747270"/>
            <a:ext cx="456438" cy="456438"/>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18955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F3E75971-B085-4533-A08A-5A4EFE2400EC}"/>
              </a:ext>
            </a:extLst>
          </p:cNvPr>
          <p:cNvSpPr>
            <a:spLocks noGrp="1"/>
          </p:cNvSpPr>
          <p:nvPr>
            <p:ph type="sldNum" sz="quarter" idx="12"/>
          </p:nvPr>
        </p:nvSpPr>
        <p:spPr>
          <a:xfrm>
            <a:off x="0" y="0"/>
            <a:ext cx="0" cy="0"/>
          </a:xfrm>
        </p:spPr>
        <p:txBody>
          <a:bodyPr/>
          <a:lstStyle/>
          <a:p>
            <a:endParaRPr lang="en-US" dirty="0"/>
          </a:p>
        </p:txBody>
      </p:sp>
      <p:sp>
        <p:nvSpPr>
          <p:cNvPr id="10" name="직사각형 9">
            <a:extLst>
              <a:ext uri="{FF2B5EF4-FFF2-40B4-BE49-F238E27FC236}">
                <a16:creationId xmlns:a16="http://schemas.microsoft.com/office/drawing/2014/main" id="{7C141EA4-EC8D-45ED-915B-1AB8468B937A}"/>
              </a:ext>
            </a:extLst>
          </p:cNvPr>
          <p:cNvSpPr/>
          <p:nvPr/>
        </p:nvSpPr>
        <p:spPr>
          <a:xfrm>
            <a:off x="177358" y="-21527"/>
            <a:ext cx="3009933" cy="769441"/>
          </a:xfrm>
          <a:prstGeom prst="rect">
            <a:avLst/>
          </a:prstGeom>
        </p:spPr>
        <p:txBody>
          <a:bodyPr wrap="square">
            <a:spAutoFit/>
          </a:bodyPr>
          <a:lstStyle/>
          <a:p>
            <a:pPr algn="ctr"/>
            <a:r>
              <a:rPr lang="en-US" altLang="ko-KR" sz="4400" b="1" dirty="0">
                <a:solidFill>
                  <a:schemeClr val="accent5">
                    <a:lumMod val="50000"/>
                  </a:schemeClr>
                </a:solidFill>
              </a:rPr>
              <a:t>Summary</a:t>
            </a:r>
            <a:endParaRPr lang="ko-KR" altLang="ko-KR" sz="4400" dirty="0">
              <a:solidFill>
                <a:schemeClr val="accent5">
                  <a:lumMod val="50000"/>
                </a:schemeClr>
              </a:solidFill>
            </a:endParaRPr>
          </a:p>
        </p:txBody>
      </p:sp>
      <p:pic>
        <p:nvPicPr>
          <p:cNvPr id="12" name="그림 11">
            <a:extLst>
              <a:ext uri="{FF2B5EF4-FFF2-40B4-BE49-F238E27FC236}">
                <a16:creationId xmlns:a16="http://schemas.microsoft.com/office/drawing/2014/main" id="{1960F611-0C6E-46F1-8015-CD75141AB12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Marker size="0"/>
                    </a14:imgEffect>
                  </a14:imgLayer>
                </a14:imgProps>
              </a:ext>
            </a:extLst>
          </a:blip>
          <a:stretch>
            <a:fillRect/>
          </a:stretch>
        </p:blipFill>
        <p:spPr>
          <a:xfrm>
            <a:off x="10148260" y="5886107"/>
            <a:ext cx="2043599" cy="962213"/>
          </a:xfrm>
          <a:prstGeom prst="rect">
            <a:avLst/>
          </a:prstGeom>
          <a:solidFill>
            <a:schemeClr val="bg1"/>
          </a:solidFill>
        </p:spPr>
      </p:pic>
      <p:sp>
        <p:nvSpPr>
          <p:cNvPr id="8" name="직사각형 7">
            <a:extLst>
              <a:ext uri="{FF2B5EF4-FFF2-40B4-BE49-F238E27FC236}">
                <a16:creationId xmlns:a16="http://schemas.microsoft.com/office/drawing/2014/main" id="{B814A07F-70E4-476E-9197-8331B2AC6107}"/>
              </a:ext>
            </a:extLst>
          </p:cNvPr>
          <p:cNvSpPr/>
          <p:nvPr/>
        </p:nvSpPr>
        <p:spPr>
          <a:xfrm>
            <a:off x="384409" y="868977"/>
            <a:ext cx="533400" cy="53340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166B36D6-34E2-4DBF-8CEA-D01394FC6335}"/>
              </a:ext>
            </a:extLst>
          </p:cNvPr>
          <p:cNvSpPr/>
          <p:nvPr/>
        </p:nvSpPr>
        <p:spPr>
          <a:xfrm>
            <a:off x="384409" y="1754802"/>
            <a:ext cx="533400" cy="53340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AA886F68-BA0E-4FC3-9152-9487D82F2CC5}"/>
              </a:ext>
            </a:extLst>
          </p:cNvPr>
          <p:cNvSpPr/>
          <p:nvPr/>
        </p:nvSpPr>
        <p:spPr>
          <a:xfrm>
            <a:off x="384409" y="2640627"/>
            <a:ext cx="533400" cy="53340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FD1932E7-AC8E-427B-A58C-EC668E678A5D}"/>
              </a:ext>
            </a:extLst>
          </p:cNvPr>
          <p:cNvSpPr/>
          <p:nvPr/>
        </p:nvSpPr>
        <p:spPr>
          <a:xfrm>
            <a:off x="384409" y="3526452"/>
            <a:ext cx="533400" cy="53340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2A1DD400-9C45-449E-8905-8F3F8818D4C3}"/>
              </a:ext>
            </a:extLst>
          </p:cNvPr>
          <p:cNvSpPr/>
          <p:nvPr/>
        </p:nvSpPr>
        <p:spPr>
          <a:xfrm>
            <a:off x="384409" y="4412277"/>
            <a:ext cx="533400" cy="53340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a:extLst>
              <a:ext uri="{FF2B5EF4-FFF2-40B4-BE49-F238E27FC236}">
                <a16:creationId xmlns:a16="http://schemas.microsoft.com/office/drawing/2014/main" id="{941BB61E-0B38-47B5-8858-382BBB95FA20}"/>
              </a:ext>
            </a:extLst>
          </p:cNvPr>
          <p:cNvSpPr/>
          <p:nvPr/>
        </p:nvSpPr>
        <p:spPr>
          <a:xfrm>
            <a:off x="3670496" y="5978683"/>
            <a:ext cx="4851007" cy="338554"/>
          </a:xfrm>
          <a:prstGeom prst="rect">
            <a:avLst/>
          </a:prstGeom>
        </p:spPr>
        <p:txBody>
          <a:bodyPr wrap="none">
            <a:spAutoFit/>
          </a:bodyPr>
          <a:lstStyle/>
          <a:p>
            <a:pPr algn="ctr"/>
            <a:r>
              <a:rPr lang="en-US" altLang="ko-KR" sz="1600" b="1" dirty="0">
                <a:solidFill>
                  <a:schemeClr val="accent5">
                    <a:lumMod val="5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Thank you for the opportunity to share my work</a:t>
            </a:r>
            <a:endParaRPr lang="ko-KR" altLang="ko-KR" sz="1600" b="1" dirty="0">
              <a:solidFill>
                <a:schemeClr val="accent5">
                  <a:lumMod val="50000"/>
                </a:scheme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64A35FB-B90F-4BED-8C0C-96C47846B2B3}"/>
              </a:ext>
            </a:extLst>
          </p:cNvPr>
          <p:cNvSpPr txBox="1"/>
          <p:nvPr/>
        </p:nvSpPr>
        <p:spPr>
          <a:xfrm>
            <a:off x="975342" y="1848727"/>
            <a:ext cx="10417472" cy="369332"/>
          </a:xfrm>
          <a:prstGeom prst="rect">
            <a:avLst/>
          </a:prstGeom>
          <a:noFill/>
        </p:spPr>
        <p:txBody>
          <a:bodyPr wrap="square" rtlCol="0">
            <a:spAutoFit/>
          </a:bodyPr>
          <a:lstStyle/>
          <a:p>
            <a:pPr algn="just"/>
            <a:r>
              <a:rPr lang="en" altLang="ko-KR" b="0" i="0" u="none" strike="noStrike" dirty="0">
                <a:solidFill>
                  <a:srgbClr val="000000"/>
                </a:solidFill>
                <a:effectLst/>
                <a:latin typeface="Arial" panose="020B0604020202020204" pitchFamily="34" charset="0"/>
                <a:cs typeface="Arial" panose="020B0604020202020204" pitchFamily="34" charset="0"/>
              </a:rPr>
              <a:t>Low ADTS is necessary but not sufficient for DA enlargement.</a:t>
            </a:r>
            <a:endParaRPr lang="ko-KR"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39E5EE2-5FBE-4DF4-9F6E-D97E9B183663}"/>
              </a:ext>
            </a:extLst>
          </p:cNvPr>
          <p:cNvSpPr txBox="1"/>
          <p:nvPr/>
        </p:nvSpPr>
        <p:spPr>
          <a:xfrm>
            <a:off x="975342" y="838158"/>
            <a:ext cx="10339203" cy="646331"/>
          </a:xfrm>
          <a:prstGeom prst="rect">
            <a:avLst/>
          </a:prstGeom>
          <a:noFill/>
        </p:spPr>
        <p:txBody>
          <a:bodyPr wrap="square" rtlCol="0">
            <a:spAutoFit/>
          </a:bodyPr>
          <a:lstStyle/>
          <a:p>
            <a:pPr algn="just"/>
            <a:r>
              <a:rPr lang="en" altLang="ko-KR" b="0" i="0" u="none" strike="noStrike" dirty="0">
                <a:solidFill>
                  <a:srgbClr val="000000"/>
                </a:solidFill>
                <a:effectLst/>
                <a:latin typeface="Arial" panose="020B0604020202020204" pitchFamily="34" charset="0"/>
                <a:cs typeface="Arial" panose="020B0604020202020204" pitchFamily="34" charset="0"/>
              </a:rPr>
              <a:t>The high-beta section in Korea‑4GSR enlarges DA but reduces momentum acceptance, leading to higher ADTS and MDTS.</a:t>
            </a:r>
            <a:endParaRPr lang="ko-KR" alt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756AC7-8C73-4AA6-AC33-FA91CAB681A9}"/>
              </a:ext>
            </a:extLst>
          </p:cNvPr>
          <p:cNvSpPr txBox="1"/>
          <p:nvPr/>
        </p:nvSpPr>
        <p:spPr>
          <a:xfrm>
            <a:off x="975342" y="2743552"/>
            <a:ext cx="10417472" cy="369332"/>
          </a:xfrm>
          <a:prstGeom prst="rect">
            <a:avLst/>
          </a:prstGeom>
          <a:noFill/>
        </p:spPr>
        <p:txBody>
          <a:bodyPr wrap="square" rtlCol="0">
            <a:spAutoFit/>
          </a:bodyPr>
          <a:lstStyle/>
          <a:p>
            <a:pPr algn="just"/>
            <a:r>
              <a:rPr lang="en" altLang="ko-KR" b="0" i="0" u="none" strike="noStrike" dirty="0">
                <a:solidFill>
                  <a:srgbClr val="000000"/>
                </a:solidFill>
                <a:effectLst/>
                <a:latin typeface="Arial" panose="020B0604020202020204" pitchFamily="34" charset="0"/>
                <a:cs typeface="Arial" panose="020B0604020202020204" pitchFamily="34" charset="0"/>
              </a:rPr>
              <a:t>On-momentum RDTs help increase DA, but are insufficient for off-momentum DA.</a:t>
            </a:r>
            <a:endParaRPr lang="ko-KR" alt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FA33B12-5AB6-4C47-BDE9-8517E20B1C5C}"/>
              </a:ext>
            </a:extLst>
          </p:cNvPr>
          <p:cNvSpPr txBox="1"/>
          <p:nvPr/>
        </p:nvSpPr>
        <p:spPr>
          <a:xfrm>
            <a:off x="975342" y="3624552"/>
            <a:ext cx="10417472" cy="369332"/>
          </a:xfrm>
          <a:prstGeom prst="rect">
            <a:avLst/>
          </a:prstGeom>
          <a:noFill/>
        </p:spPr>
        <p:txBody>
          <a:bodyPr wrap="square" rtlCol="0">
            <a:spAutoFit/>
          </a:bodyPr>
          <a:lstStyle/>
          <a:p>
            <a:pPr algn="just"/>
            <a:r>
              <a:rPr lang="en" altLang="ko-KR" b="0" i="0" u="none" strike="noStrike" dirty="0">
                <a:solidFill>
                  <a:srgbClr val="000000"/>
                </a:solidFill>
                <a:effectLst/>
                <a:latin typeface="Arial" panose="020B0604020202020204" pitchFamily="34" charset="0"/>
                <a:cs typeface="Arial" panose="020B0604020202020204" pitchFamily="34" charset="0"/>
              </a:rPr>
              <a:t>We extended AT to compute off-momentum RDTs, including feed-down and off-momentum optics.</a:t>
            </a:r>
            <a:endParaRPr lang="ko-KR" alt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70E88C7-5EDB-4A25-BB30-5BB0BC3777D9}"/>
              </a:ext>
            </a:extLst>
          </p:cNvPr>
          <p:cNvSpPr txBox="1"/>
          <p:nvPr/>
        </p:nvSpPr>
        <p:spPr>
          <a:xfrm>
            <a:off x="975342" y="4505552"/>
            <a:ext cx="10417472" cy="369332"/>
          </a:xfrm>
          <a:prstGeom prst="rect">
            <a:avLst/>
          </a:prstGeom>
          <a:noFill/>
        </p:spPr>
        <p:txBody>
          <a:bodyPr wrap="square" rtlCol="0">
            <a:spAutoFit/>
          </a:bodyPr>
          <a:lstStyle/>
          <a:p>
            <a:pPr algn="just"/>
            <a:r>
              <a:rPr lang="en" altLang="ko-KR" b="0" i="0" u="none" strike="noStrike" dirty="0">
                <a:solidFill>
                  <a:srgbClr val="000000"/>
                </a:solidFill>
                <a:effectLst/>
                <a:latin typeface="Arial" panose="020B0604020202020204" pitchFamily="34" charset="0"/>
                <a:cs typeface="Arial" panose="020B0604020202020204" pitchFamily="34" charset="0"/>
              </a:rPr>
              <a:t>This allowed us to find a solution with ~12% improvement in off-momentum DA and lifetime.</a:t>
            </a:r>
            <a:endParaRPr lang="ko-KR" altLang="en-US" dirty="0">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C5C78994-A501-401F-B99C-AB6B2A39AA19}"/>
              </a:ext>
            </a:extLst>
          </p:cNvPr>
          <p:cNvSpPr/>
          <p:nvPr/>
        </p:nvSpPr>
        <p:spPr>
          <a:xfrm>
            <a:off x="10148259" y="68888"/>
            <a:ext cx="2043599" cy="962213"/>
          </a:xfrm>
          <a:prstGeom prst="rect">
            <a:avLst/>
          </a:prstGeom>
          <a:blipFill dpi="0" rotWithShape="1">
            <a:blip r:embed="rId4">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32EB9752-EF28-A3B8-4115-DD69BB663325}"/>
              </a:ext>
            </a:extLst>
          </p:cNvPr>
          <p:cNvSpPr/>
          <p:nvPr/>
        </p:nvSpPr>
        <p:spPr>
          <a:xfrm>
            <a:off x="384409" y="5291703"/>
            <a:ext cx="533400" cy="53340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7361182A-A11B-DDDB-A98E-14A440B437D0}"/>
              </a:ext>
            </a:extLst>
          </p:cNvPr>
          <p:cNvSpPr txBox="1"/>
          <p:nvPr/>
        </p:nvSpPr>
        <p:spPr>
          <a:xfrm>
            <a:off x="1013033" y="5386552"/>
            <a:ext cx="10417472" cy="369332"/>
          </a:xfrm>
          <a:prstGeom prst="rect">
            <a:avLst/>
          </a:prstGeom>
          <a:noFill/>
        </p:spPr>
        <p:txBody>
          <a:bodyPr wrap="square" rtlCol="0">
            <a:spAutoFit/>
          </a:bodyPr>
          <a:lstStyle/>
          <a:p>
            <a:r>
              <a:rPr lang="en" altLang="ko-KR" b="0" i="0" u="none" strike="noStrike" dirty="0">
                <a:solidFill>
                  <a:srgbClr val="000000"/>
                </a:solidFill>
                <a:effectLst/>
                <a:latin typeface="Arial" panose="020B0604020202020204" pitchFamily="34" charset="0"/>
                <a:cs typeface="Arial" panose="020B0604020202020204" pitchFamily="34" charset="0"/>
              </a:rPr>
              <a:t>We plan to explore more variables to identify effective magnets for future online optimization.</a:t>
            </a:r>
            <a:endParaRPr lang="ko-KR"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14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561" y="2250913"/>
            <a:ext cx="308269" cy="317517"/>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5294" y="2258607"/>
            <a:ext cx="280526" cy="302104"/>
          </a:xfrm>
          <a:prstGeom prst="rect">
            <a:avLst/>
          </a:prstGeom>
        </p:spPr>
      </p:pic>
      <p:pic>
        <p:nvPicPr>
          <p:cNvPr id="12" name="그림 11">
            <a:extLst>
              <a:ext uri="{FF2B5EF4-FFF2-40B4-BE49-F238E27FC236}">
                <a16:creationId xmlns:a16="http://schemas.microsoft.com/office/drawing/2014/main" id="{1F9F69D4-F8F0-449E-A282-F7FD570A0D4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833100" y="5473700"/>
            <a:ext cx="1358900" cy="1384300"/>
          </a:xfrm>
          <a:prstGeom prst="rect">
            <a:avLst/>
          </a:prstGeom>
        </p:spPr>
      </p:pic>
      <p:pic>
        <p:nvPicPr>
          <p:cNvPr id="13" name="그림 12">
            <a:extLst>
              <a:ext uri="{FF2B5EF4-FFF2-40B4-BE49-F238E27FC236}">
                <a16:creationId xmlns:a16="http://schemas.microsoft.com/office/drawing/2014/main" id="{8650467F-FFFE-463F-B2BF-ECCB833BD0FF}"/>
              </a:ext>
            </a:extLst>
          </p:cNvPr>
          <p:cNvPicPr>
            <a:picLocks noChangeAspect="1"/>
          </p:cNvPicPr>
          <p:nvPr/>
        </p:nvPicPr>
        <p:blipFill>
          <a:blip r:embed="rId6"/>
          <a:stretch>
            <a:fillRect/>
          </a:stretch>
        </p:blipFill>
        <p:spPr>
          <a:xfrm>
            <a:off x="10119203" y="238893"/>
            <a:ext cx="2043599" cy="962213"/>
          </a:xfrm>
          <a:prstGeom prst="rect">
            <a:avLst/>
          </a:prstGeom>
        </p:spPr>
      </p:pic>
      <p:sp>
        <p:nvSpPr>
          <p:cNvPr id="8" name="직사각형 7">
            <a:extLst>
              <a:ext uri="{FF2B5EF4-FFF2-40B4-BE49-F238E27FC236}">
                <a16:creationId xmlns:a16="http://schemas.microsoft.com/office/drawing/2014/main" id="{A18681DE-BEC2-4416-87C7-7F4A377E6058}"/>
              </a:ext>
            </a:extLst>
          </p:cNvPr>
          <p:cNvSpPr/>
          <p:nvPr/>
        </p:nvSpPr>
        <p:spPr>
          <a:xfrm>
            <a:off x="0" y="2767280"/>
            <a:ext cx="12192000" cy="1323439"/>
          </a:xfrm>
          <a:prstGeom prst="rect">
            <a:avLst/>
          </a:prstGeom>
        </p:spPr>
        <p:txBody>
          <a:bodyPr wrap="square">
            <a:spAutoFit/>
          </a:bodyPr>
          <a:lstStyle/>
          <a:p>
            <a:pPr algn="ctr"/>
            <a:r>
              <a:rPr lang="en-US" altLang="ko-KR" sz="8000" b="1" dirty="0">
                <a:solidFill>
                  <a:schemeClr val="accent5">
                    <a:lumMod val="50000"/>
                  </a:schemeClr>
                </a:solidFill>
              </a:rPr>
              <a:t>Thank you</a:t>
            </a:r>
            <a:endParaRPr lang="ko-KR" altLang="ko-KR" sz="8000" dirty="0">
              <a:solidFill>
                <a:schemeClr val="accent5">
                  <a:lumMod val="50000"/>
                </a:schemeClr>
              </a:solidFill>
            </a:endParaRPr>
          </a:p>
        </p:txBody>
      </p:sp>
      <p:pic>
        <p:nvPicPr>
          <p:cNvPr id="10" name="그림 9">
            <a:extLst>
              <a:ext uri="{FF2B5EF4-FFF2-40B4-BE49-F238E27FC236}">
                <a16:creationId xmlns:a16="http://schemas.microsoft.com/office/drawing/2014/main" id="{71DA0DC9-0B55-4C5C-9214-1D875F6D3F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20" y="182722"/>
            <a:ext cx="2043599" cy="1018384"/>
          </a:xfrm>
          <a:prstGeom prst="rect">
            <a:avLst/>
          </a:prstGeom>
        </p:spPr>
      </p:pic>
    </p:spTree>
    <p:extLst>
      <p:ext uri="{BB962C8B-B14F-4D97-AF65-F5344CB8AC3E}">
        <p14:creationId xmlns:p14="http://schemas.microsoft.com/office/powerpoint/2010/main" val="1377493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8955-2054-3491-AF67-161D543E0BC1}"/>
            </a:ext>
          </a:extLst>
        </p:cNvPr>
        <p:cNvGrpSpPr/>
        <p:nvPr/>
      </p:nvGrpSpPr>
      <p:grpSpPr>
        <a:xfrm>
          <a:off x="0" y="0"/>
          <a:ext cx="0" cy="0"/>
          <a:chOff x="0" y="0"/>
          <a:chExt cx="0" cy="0"/>
        </a:xfrm>
      </p:grpSpPr>
      <p:pic>
        <p:nvPicPr>
          <p:cNvPr id="24" name="그림 23">
            <a:extLst>
              <a:ext uri="{FF2B5EF4-FFF2-40B4-BE49-F238E27FC236}">
                <a16:creationId xmlns:a16="http://schemas.microsoft.com/office/drawing/2014/main" id="{48B4AFB5-592B-5792-D124-C18726D58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038" y="720267"/>
            <a:ext cx="3773550" cy="3080593"/>
          </a:xfrm>
          <a:prstGeom prst="rect">
            <a:avLst/>
          </a:prstGeom>
        </p:spPr>
      </p:pic>
      <p:pic>
        <p:nvPicPr>
          <p:cNvPr id="17" name="그림 16">
            <a:extLst>
              <a:ext uri="{FF2B5EF4-FFF2-40B4-BE49-F238E27FC236}">
                <a16:creationId xmlns:a16="http://schemas.microsoft.com/office/drawing/2014/main" id="{B72AE522-DB0F-2EE2-ED53-12C008BAA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422" y="3779187"/>
            <a:ext cx="3732356" cy="3076062"/>
          </a:xfrm>
          <a:prstGeom prst="rect">
            <a:avLst/>
          </a:prstGeom>
        </p:spPr>
      </p:pic>
      <p:sp>
        <p:nvSpPr>
          <p:cNvPr id="3" name="슬라이드 번호 개체 틀 2">
            <a:extLst>
              <a:ext uri="{FF2B5EF4-FFF2-40B4-BE49-F238E27FC236}">
                <a16:creationId xmlns:a16="http://schemas.microsoft.com/office/drawing/2014/main" id="{65A234EF-ADDF-5B51-98DB-DF40607E3507}"/>
              </a:ext>
            </a:extLst>
          </p:cNvPr>
          <p:cNvSpPr>
            <a:spLocks noGrp="1"/>
          </p:cNvSpPr>
          <p:nvPr>
            <p:ph type="sldNum" sz="quarter" idx="12"/>
          </p:nvPr>
        </p:nvSpPr>
        <p:spPr/>
        <p:txBody>
          <a:bodyPr/>
          <a:lstStyle/>
          <a:p>
            <a:endParaRPr lang="en-US" dirty="0"/>
          </a:p>
        </p:txBody>
      </p:sp>
      <p:pic>
        <p:nvPicPr>
          <p:cNvPr id="61" name="그림 60">
            <a:extLst>
              <a:ext uri="{FF2B5EF4-FFF2-40B4-BE49-F238E27FC236}">
                <a16:creationId xmlns:a16="http://schemas.microsoft.com/office/drawing/2014/main" id="{5CF4868C-7F3E-A872-20FB-5E3012670399}"/>
              </a:ext>
            </a:extLst>
          </p:cNvPr>
          <p:cNvPicPr>
            <a:picLocks noChangeAspect="1"/>
          </p:cNvPicPr>
          <p:nvPr/>
        </p:nvPicPr>
        <p:blipFill>
          <a:blip r:embed="rId4">
            <a:lum bright="70000" contrast="-70000"/>
          </a:blip>
          <a:stretch>
            <a:fillRect/>
          </a:stretch>
        </p:blipFill>
        <p:spPr>
          <a:xfrm>
            <a:off x="10148260" y="5886107"/>
            <a:ext cx="2043599" cy="962213"/>
          </a:xfrm>
          <a:prstGeom prst="rect">
            <a:avLst/>
          </a:prstGeom>
          <a:solidFill>
            <a:schemeClr val="bg1"/>
          </a:solidFill>
        </p:spPr>
      </p:pic>
      <p:sp>
        <p:nvSpPr>
          <p:cNvPr id="8" name="TextBox 7">
            <a:extLst>
              <a:ext uri="{FF2B5EF4-FFF2-40B4-BE49-F238E27FC236}">
                <a16:creationId xmlns:a16="http://schemas.microsoft.com/office/drawing/2014/main" id="{D4494164-1381-358A-A90E-1A74CFFA0211}"/>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10/20</a:t>
            </a:r>
            <a:endParaRPr lang="ko-KR" altLang="en-US" b="1" dirty="0">
              <a:solidFill>
                <a:srgbClr val="002060"/>
              </a:solidFill>
              <a:latin typeface="Arial" panose="020B0604020202020204" pitchFamily="34" charset="0"/>
              <a:cs typeface="Arial" panose="020B0604020202020204" pitchFamily="34" charset="0"/>
            </a:endParaRPr>
          </a:p>
        </p:txBody>
      </p:sp>
      <p:sp>
        <p:nvSpPr>
          <p:cNvPr id="6" name="직사각형 5">
            <a:extLst>
              <a:ext uri="{FF2B5EF4-FFF2-40B4-BE49-F238E27FC236}">
                <a16:creationId xmlns:a16="http://schemas.microsoft.com/office/drawing/2014/main" id="{56591CA8-F9A9-3C51-28F3-E239CDC5DD8F}"/>
              </a:ext>
            </a:extLst>
          </p:cNvPr>
          <p:cNvSpPr/>
          <p:nvPr/>
        </p:nvSpPr>
        <p:spPr>
          <a:xfrm>
            <a:off x="20338" y="114608"/>
            <a:ext cx="9674168" cy="769441"/>
          </a:xfrm>
          <a:prstGeom prst="rect">
            <a:avLst/>
          </a:prstGeom>
        </p:spPr>
        <p:txBody>
          <a:bodyPr wrap="square">
            <a:spAutoFit/>
          </a:bodyPr>
          <a:lstStyle/>
          <a:p>
            <a:pPr algn="just"/>
            <a:r>
              <a:rPr lang="en-US" altLang="ko-KR" sz="4400" b="1" dirty="0">
                <a:solidFill>
                  <a:schemeClr val="accent5">
                    <a:lumMod val="50000"/>
                  </a:schemeClr>
                </a:solidFill>
              </a:rPr>
              <a:t>Optimizing ADTS for enlarging DA</a:t>
            </a:r>
            <a:endParaRPr lang="ko-KR" altLang="ko-KR" sz="4400" dirty="0">
              <a:solidFill>
                <a:schemeClr val="accent5">
                  <a:lumMod val="50000"/>
                </a:schemeClr>
              </a:solidFill>
            </a:endParaRPr>
          </a:p>
        </p:txBody>
      </p:sp>
      <p:sp>
        <p:nvSpPr>
          <p:cNvPr id="10" name="직사각형 9">
            <a:extLst>
              <a:ext uri="{FF2B5EF4-FFF2-40B4-BE49-F238E27FC236}">
                <a16:creationId xmlns:a16="http://schemas.microsoft.com/office/drawing/2014/main" id="{B466EDA9-D4DC-BAC3-CC40-4A747F7DAF1C}"/>
              </a:ext>
            </a:extLst>
          </p:cNvPr>
          <p:cNvSpPr/>
          <p:nvPr/>
        </p:nvSpPr>
        <p:spPr>
          <a:xfrm>
            <a:off x="10148259" y="68888"/>
            <a:ext cx="2043599" cy="962213"/>
          </a:xfrm>
          <a:prstGeom prst="rect">
            <a:avLst/>
          </a:prstGeom>
          <a:blipFill dpi="0" rotWithShape="1">
            <a:blip r:embed="rId5">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2" name="Rectangle 1">
                <a:extLst>
                  <a:ext uri="{FF2B5EF4-FFF2-40B4-BE49-F238E27FC236}">
                    <a16:creationId xmlns:a16="http://schemas.microsoft.com/office/drawing/2014/main" id="{C7E4C149-07CD-78E5-086C-5D92E9B140A3}"/>
                  </a:ext>
                </a:extLst>
              </p:cNvPr>
              <p:cNvSpPr>
                <a:spLocks noChangeArrowheads="1"/>
              </p:cNvSpPr>
              <p:nvPr/>
            </p:nvSpPr>
            <p:spPr bwMode="auto">
              <a:xfrm>
                <a:off x="159123" y="1043681"/>
                <a:ext cx="4476898" cy="49359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eaLnBrk="0" fontAlgn="base" latinLnBrk="0" hangingPunct="0">
                  <a:lnSpc>
                    <a:spcPct val="150000"/>
                  </a:lnSpc>
                  <a:spcBef>
                    <a:spcPct val="0"/>
                  </a:spcBef>
                  <a:spcAft>
                    <a:spcPct val="0"/>
                  </a:spcAft>
                  <a:buBlip>
                    <a:blip r:embed="rId6"/>
                  </a:buBlip>
                </a:pPr>
                <a:r>
                  <a:rPr lang="en-US" altLang="ko-KR" sz="1400" dirty="0">
                    <a:latin typeface="Arial" panose="020B0604020202020204" pitchFamily="34" charset="0"/>
                    <a:cs typeface="Arial" panose="020B0604020202020204" pitchFamily="34" charset="0"/>
                  </a:rPr>
                  <a:t>These figures show the relationship between on-/off-momentum DA and on-/off-momentum ADTS, as well as on-momentum RDTs</a:t>
                </a:r>
                <a:r>
                  <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i="1" dirty="0">
                            <a:latin typeface="Cambria Math" panose="02040503050406030204" pitchFamily="18" charset="0"/>
                          </a:rPr>
                          <m:t>3,</m:t>
                        </m:r>
                        <m:r>
                          <a:rPr lang="en-US" altLang="ko-KR" sz="1400" b="0" i="1" dirty="0" smtClean="0">
                            <a:latin typeface="Cambria Math" panose="02040503050406030204" pitchFamily="18" charset="0"/>
                          </a:rPr>
                          <m:t> </m:t>
                        </m:r>
                        <m:r>
                          <a:rPr lang="en-US" altLang="ko-KR" sz="1400" b="0" i="1" dirty="0" smtClean="0">
                            <a:latin typeface="Cambria Math" panose="02040503050406030204" pitchFamily="18" charset="0"/>
                          </a:rPr>
                          <m:t>𝑜𝑛</m:t>
                        </m:r>
                      </m:sub>
                    </m:sSub>
                  </m:oMath>
                </a14:m>
                <a:r>
                  <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lang="en-US" altLang="ko-KR" sz="1400" dirty="0">
                    <a:latin typeface="Arial" panose="020B0604020202020204" pitchFamily="34" charset="0"/>
                    <a:cs typeface="Arial" panose="020B0604020202020204" pitchFamily="34" charset="0"/>
                  </a:rPr>
                  <a:t> </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b="0" i="1" dirty="0" smtClean="0">
                            <a:latin typeface="Cambria Math" panose="02040503050406030204" pitchFamily="18" charset="0"/>
                          </a:rPr>
                          <m:t>4</m:t>
                        </m:r>
                        <m:r>
                          <a:rPr lang="en-US" altLang="ko-KR" sz="1400" i="1" dirty="0">
                            <a:latin typeface="Cambria Math" panose="02040503050406030204" pitchFamily="18" charset="0"/>
                          </a:rPr>
                          <m:t>,</m:t>
                        </m:r>
                        <m:r>
                          <a:rPr lang="en-US" altLang="ko-KR" sz="1400" b="0" i="1" dirty="0" smtClean="0">
                            <a:latin typeface="Cambria Math" panose="02040503050406030204" pitchFamily="18" charset="0"/>
                          </a:rPr>
                          <m:t>𝑜𝑛</m:t>
                        </m:r>
                      </m:sub>
                    </m:sSub>
                  </m:oMath>
                </a14:m>
                <a:r>
                  <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a:p>
                <a:pPr lvl="0" algn="just" eaLnBrk="0" fontAlgn="base" latinLnBrk="0" hangingPunct="0">
                  <a:lnSpc>
                    <a:spcPct val="150000"/>
                  </a:lnSpc>
                  <a:spcBef>
                    <a:spcPct val="0"/>
                  </a:spcBef>
                  <a:spcAft>
                    <a:spcPct val="0"/>
                  </a:spcAft>
                </a:pPr>
                <a:endParaRPr kumimoji="0" lang="en-US" altLang="ko-K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285750" lvl="0" indent="-285750" algn="just" eaLnBrk="0" fontAlgn="base" latinLnBrk="0" hangingPunct="0">
                  <a:lnSpc>
                    <a:spcPct val="150000"/>
                  </a:lnSpc>
                  <a:spcBef>
                    <a:spcPct val="0"/>
                  </a:spcBef>
                  <a:spcAft>
                    <a:spcPct val="0"/>
                  </a:spcAft>
                  <a:buBlip>
                    <a:blip r:embed="rId6"/>
                  </a:buBlip>
                </a:pPr>
                <a:r>
                  <a:rPr lang="en-US" altLang="ko-KR" sz="1400" dirty="0">
                    <a:latin typeface="Arial" panose="020B0604020202020204" pitchFamily="34" charset="0"/>
                    <a:cs typeface="Arial" panose="020B0604020202020204" pitchFamily="34" charset="0"/>
                  </a:rPr>
                  <a:t>The upper plots indicate that low ADTS is a necessary condition for achieving large DA, but it is not a sufficient condition.</a:t>
                </a:r>
              </a:p>
              <a:p>
                <a:pPr marL="285750" lvl="0" indent="-285750" algn="just" eaLnBrk="0" fontAlgn="base" latinLnBrk="0" hangingPunct="0">
                  <a:lnSpc>
                    <a:spcPct val="150000"/>
                  </a:lnSpc>
                  <a:spcBef>
                    <a:spcPct val="0"/>
                  </a:spcBef>
                  <a:spcAft>
                    <a:spcPct val="0"/>
                  </a:spcAft>
                  <a:buBlip>
                    <a:blip r:embed="rId6"/>
                  </a:buBlip>
                </a:pPr>
                <a:endParaRPr lang="en-US" altLang="ko-KR" sz="1400" dirty="0">
                  <a:latin typeface="Arial" panose="020B0604020202020204" pitchFamily="34" charset="0"/>
                  <a:cs typeface="Arial" panose="020B0604020202020204" pitchFamily="34" charset="0"/>
                </a:endParaRPr>
              </a:p>
              <a:p>
                <a:pPr marL="285750" lvl="0" indent="-285750" algn="just" eaLnBrk="0" fontAlgn="base" latinLnBrk="0" hangingPunct="0">
                  <a:lnSpc>
                    <a:spcPct val="150000"/>
                  </a:lnSpc>
                  <a:spcBef>
                    <a:spcPct val="0"/>
                  </a:spcBef>
                  <a:spcAft>
                    <a:spcPct val="0"/>
                  </a:spcAft>
                  <a:buBlip>
                    <a:blip r:embed="rId6"/>
                  </a:buBlip>
                </a:pPr>
                <a:r>
                  <a:rPr lang="en-US" altLang="ko-KR" sz="1400" dirty="0">
                    <a:latin typeface="Arial" panose="020B0604020202020204" pitchFamily="34" charset="0"/>
                    <a:cs typeface="Arial" panose="020B0604020202020204" pitchFamily="34" charset="0"/>
                  </a:rPr>
                  <a:t>In contrast, on-momentum RDTs show a clearer correlation with on-momentum DA. When both </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i="1" dirty="0">
                            <a:latin typeface="Cambria Math" panose="02040503050406030204" pitchFamily="18" charset="0"/>
                          </a:rPr>
                          <m:t>3,</m:t>
                        </m:r>
                        <m:r>
                          <a:rPr lang="en-US" altLang="ko-KR" sz="1400" b="0" i="1" dirty="0" smtClean="0">
                            <a:latin typeface="Cambria Math" panose="02040503050406030204" pitchFamily="18" charset="0"/>
                          </a:rPr>
                          <m:t> </m:t>
                        </m:r>
                        <m:r>
                          <a:rPr lang="en-US" altLang="ko-KR" sz="1400" b="0" i="1" dirty="0" smtClean="0">
                            <a:latin typeface="Cambria Math" panose="02040503050406030204" pitchFamily="18" charset="0"/>
                          </a:rPr>
                          <m:t>𝑜𝑛</m:t>
                        </m:r>
                      </m:sub>
                    </m:sSub>
                    <m:r>
                      <a:rPr lang="en-US" altLang="ko-KR" sz="1400" b="0" i="0" dirty="0" smtClean="0">
                        <a:latin typeface="Cambria Math" panose="02040503050406030204" pitchFamily="18" charset="0"/>
                      </a:rPr>
                      <m:t> </m:t>
                    </m:r>
                  </m:oMath>
                </a14:m>
                <a:r>
                  <a:rPr lang="en-US" altLang="ko-KR" sz="1400" dirty="0">
                    <a:latin typeface="Arial" panose="020B0604020202020204" pitchFamily="34" charset="0"/>
                    <a:cs typeface="Arial" panose="020B0604020202020204" pitchFamily="34" charset="0"/>
                  </a:rPr>
                  <a:t>and </a:t>
                </a:r>
                <a14:m>
                  <m:oMath xmlns:m="http://schemas.openxmlformats.org/officeDocument/2006/math">
                    <m:sSub>
                      <m:sSubPr>
                        <m:ctrlPr>
                          <a:rPr lang="en-US" altLang="ko-KR" sz="1400" i="1" dirty="0">
                            <a:latin typeface="Cambria Math" panose="02040503050406030204" pitchFamily="18" charset="0"/>
                          </a:rPr>
                        </m:ctrlPr>
                      </m:sSubPr>
                      <m:e>
                        <m:r>
                          <a:rPr lang="en-US" altLang="ko-KR" sz="1400" i="1" dirty="0">
                            <a:latin typeface="Cambria Math" panose="02040503050406030204" pitchFamily="18" charset="0"/>
                          </a:rPr>
                          <m:t>h</m:t>
                        </m:r>
                      </m:e>
                      <m:sub>
                        <m:r>
                          <a:rPr lang="en-US" altLang="ko-KR" sz="1400" i="1" dirty="0">
                            <a:latin typeface="Cambria Math" panose="02040503050406030204" pitchFamily="18" charset="0"/>
                          </a:rPr>
                          <m:t>4,</m:t>
                        </m:r>
                        <m:r>
                          <a:rPr lang="en-US" altLang="ko-KR" sz="1400" b="0" i="1" dirty="0" smtClean="0">
                            <a:latin typeface="Cambria Math" panose="02040503050406030204" pitchFamily="18" charset="0"/>
                          </a:rPr>
                          <m:t>𝑜𝑛</m:t>
                        </m:r>
                      </m:sub>
                    </m:sSub>
                  </m:oMath>
                </a14:m>
                <a:r>
                  <a:rPr lang="en-US" altLang="ko-KR" sz="1400" dirty="0">
                    <a:latin typeface="Arial" panose="020B0604020202020204" pitchFamily="34" charset="0"/>
                    <a:cs typeface="Arial" panose="020B0604020202020204" pitchFamily="34" charset="0"/>
                  </a:rPr>
                  <a:t> are small ,the DA tends to be larger</a:t>
                </a:r>
              </a:p>
              <a:p>
                <a:pPr marL="742950" lvl="1" indent="-285750" algn="just" eaLnBrk="0" fontAlgn="base" latinLnBrk="0" hangingPunct="0">
                  <a:lnSpc>
                    <a:spcPct val="150000"/>
                  </a:lnSpc>
                  <a:spcBef>
                    <a:spcPct val="0"/>
                  </a:spcBef>
                  <a:spcAft>
                    <a:spcPct val="0"/>
                  </a:spcAft>
                  <a:buFont typeface="Wingdings" pitchFamily="2" charset="2"/>
                  <a:buChar char="§"/>
                </a:pPr>
                <a14:m>
                  <m:oMath xmlns:m="http://schemas.openxmlformats.org/officeDocument/2006/math">
                    <m:sSub>
                      <m:sSubPr>
                        <m:ctrlPr>
                          <a:rPr lang="en-US" altLang="ko-KR" sz="1400" b="0" i="1" smtClean="0">
                            <a:latin typeface="Cambria Math" panose="02040503050406030204" pitchFamily="18" charset="0"/>
                            <a:cs typeface="Arial" panose="020B0604020202020204" pitchFamily="34" charset="0"/>
                          </a:rPr>
                        </m:ctrlPr>
                      </m:sSubPr>
                      <m:e>
                        <m:r>
                          <a:rPr lang="en-US" altLang="ko-KR" sz="1400" b="0" i="1" smtClean="0">
                            <a:latin typeface="Cambria Math" panose="02040503050406030204" pitchFamily="18" charset="0"/>
                            <a:cs typeface="Arial" panose="020B0604020202020204" pitchFamily="34" charset="0"/>
                          </a:rPr>
                          <m:t>h</m:t>
                        </m:r>
                      </m:e>
                      <m:sub>
                        <m:r>
                          <a:rPr lang="en-US" altLang="ko-KR" sz="1400" b="0" i="1" smtClean="0">
                            <a:latin typeface="Cambria Math" panose="02040503050406030204" pitchFamily="18" charset="0"/>
                            <a:cs typeface="Arial" panose="020B0604020202020204" pitchFamily="34" charset="0"/>
                          </a:rPr>
                          <m:t>3 , </m:t>
                        </m:r>
                        <m:r>
                          <a:rPr lang="en-US" altLang="ko-KR" sz="1400" b="0" i="1" smtClean="0">
                            <a:latin typeface="Cambria Math" panose="02040503050406030204" pitchFamily="18" charset="0"/>
                            <a:cs typeface="Arial" panose="020B0604020202020204" pitchFamily="34" charset="0"/>
                          </a:rPr>
                          <m:t>𝑜𝑛</m:t>
                        </m:r>
                      </m:sub>
                    </m:sSub>
                    <m:r>
                      <a:rPr lang="en-US" altLang="ko-KR" sz="1400" b="0" i="1" smtClean="0">
                        <a:latin typeface="Cambria Math" panose="02040503050406030204" pitchFamily="18" charset="0"/>
                        <a:cs typeface="Arial" panose="020B0604020202020204" pitchFamily="34" charset="0"/>
                      </a:rPr>
                      <m:t>=</m:t>
                    </m:r>
                    <m:rad>
                      <m:radPr>
                        <m:degHide m:val="on"/>
                        <m:ctrlPr>
                          <a:rPr lang="en-US" altLang="ko-KR" sz="1400" b="0" i="1" smtClean="0">
                            <a:latin typeface="Cambria Math" panose="02040503050406030204" pitchFamily="18" charset="0"/>
                            <a:cs typeface="Arial" panose="020B0604020202020204" pitchFamily="34" charset="0"/>
                          </a:rPr>
                        </m:ctrlPr>
                      </m:radPr>
                      <m:deg/>
                      <m:e>
                        <m:sSub>
                          <m:sSubPr>
                            <m:ctrlPr>
                              <a:rPr lang="en-US" altLang="ko-KR" sz="1400" b="0" i="1" smtClean="0">
                                <a:latin typeface="Cambria Math" panose="02040503050406030204" pitchFamily="18" charset="0"/>
                                <a:cs typeface="Arial" panose="020B0604020202020204" pitchFamily="34" charset="0"/>
                              </a:rPr>
                            </m:ctrlPr>
                          </m:sSubPr>
                          <m:e>
                            <m:r>
                              <m:rPr>
                                <m:sty m:val="p"/>
                              </m:rPr>
                              <a:rPr lang="en-US" altLang="ko-KR" sz="1400" b="0" i="0" smtClean="0">
                                <a:latin typeface="Cambria Math" panose="02040503050406030204" pitchFamily="18" charset="0"/>
                                <a:cs typeface="Arial" panose="020B0604020202020204" pitchFamily="34" charset="0"/>
                              </a:rPr>
                              <m:t>Σ</m:t>
                            </m:r>
                          </m:e>
                          <m:sub>
                            <m:r>
                              <a:rPr lang="en-US" altLang="ko-KR" sz="1400" b="0" i="1" smtClean="0">
                                <a:latin typeface="Cambria Math" panose="02040503050406030204" pitchFamily="18" charset="0"/>
                                <a:cs typeface="Arial" panose="020B0604020202020204" pitchFamily="34" charset="0"/>
                              </a:rPr>
                              <m:t>𝑗</m:t>
                            </m:r>
                            <m:r>
                              <a:rPr lang="en-US" altLang="ko-KR" sz="1400" b="0" i="1" smtClean="0">
                                <a:latin typeface="Cambria Math" panose="02040503050406030204" pitchFamily="18" charset="0"/>
                                <a:cs typeface="Arial" panose="020B0604020202020204" pitchFamily="34" charset="0"/>
                              </a:rPr>
                              <m:t>+</m:t>
                            </m:r>
                            <m:r>
                              <a:rPr lang="en-US" altLang="ko-KR" sz="1400" b="0" i="1" smtClean="0">
                                <a:latin typeface="Cambria Math" panose="02040503050406030204" pitchFamily="18" charset="0"/>
                                <a:cs typeface="Arial" panose="020B0604020202020204" pitchFamily="34" charset="0"/>
                              </a:rPr>
                              <m:t>𝑘</m:t>
                            </m:r>
                            <m:r>
                              <a:rPr lang="en-US" altLang="ko-KR" sz="1400" b="0" i="1" smtClean="0">
                                <a:latin typeface="Cambria Math" panose="02040503050406030204" pitchFamily="18" charset="0"/>
                                <a:cs typeface="Arial" panose="020B0604020202020204" pitchFamily="34" charset="0"/>
                              </a:rPr>
                              <m:t>+</m:t>
                            </m:r>
                            <m:r>
                              <a:rPr lang="en-US" altLang="ko-KR" sz="1400" b="0" i="1" smtClean="0">
                                <a:latin typeface="Cambria Math" panose="02040503050406030204" pitchFamily="18" charset="0"/>
                                <a:cs typeface="Arial" panose="020B0604020202020204" pitchFamily="34" charset="0"/>
                              </a:rPr>
                              <m:t>𝑙</m:t>
                            </m:r>
                            <m:r>
                              <a:rPr lang="en-US" altLang="ko-KR" sz="1400" b="0" i="1" smtClean="0">
                                <a:latin typeface="Cambria Math" panose="02040503050406030204" pitchFamily="18" charset="0"/>
                                <a:cs typeface="Arial" panose="020B0604020202020204" pitchFamily="34" charset="0"/>
                              </a:rPr>
                              <m:t>+</m:t>
                            </m:r>
                            <m:r>
                              <a:rPr lang="en-US" altLang="ko-KR" sz="1400" b="0" i="1" smtClean="0">
                                <a:latin typeface="Cambria Math" panose="02040503050406030204" pitchFamily="18" charset="0"/>
                                <a:cs typeface="Arial" panose="020B0604020202020204" pitchFamily="34" charset="0"/>
                              </a:rPr>
                              <m:t>𝑚</m:t>
                            </m:r>
                            <m:r>
                              <a:rPr lang="en-US" altLang="ko-KR" sz="1400" b="0" i="1" smtClean="0">
                                <a:latin typeface="Cambria Math" panose="02040503050406030204" pitchFamily="18" charset="0"/>
                                <a:cs typeface="Arial" panose="020B0604020202020204" pitchFamily="34" charset="0"/>
                              </a:rPr>
                              <m:t>=3</m:t>
                            </m:r>
                          </m:sub>
                        </m:sSub>
                        <m:r>
                          <a:rPr lang="en-US" altLang="ko-KR" sz="1400" b="0" i="1" smtClean="0">
                            <a:latin typeface="Cambria Math" panose="02040503050406030204" pitchFamily="18" charset="0"/>
                            <a:cs typeface="Arial" panose="020B0604020202020204" pitchFamily="34" charset="0"/>
                          </a:rPr>
                          <m:t>(</m:t>
                        </m:r>
                        <m:sSubSup>
                          <m:sSubSupPr>
                            <m:ctrlPr>
                              <a:rPr lang="en-US" altLang="ko-KR" sz="1400" b="0" i="1" smtClean="0">
                                <a:latin typeface="Cambria Math" panose="02040503050406030204" pitchFamily="18" charset="0"/>
                                <a:cs typeface="Arial" panose="020B0604020202020204" pitchFamily="34" charset="0"/>
                              </a:rPr>
                            </m:ctrlPr>
                          </m:sSubSupPr>
                          <m:e>
                            <m:r>
                              <a:rPr lang="en-US" altLang="ko-KR" sz="1400" b="0" i="1" smtClean="0">
                                <a:latin typeface="Cambria Math" panose="02040503050406030204" pitchFamily="18" charset="0"/>
                                <a:cs typeface="Arial" panose="020B0604020202020204" pitchFamily="34" charset="0"/>
                              </a:rPr>
                              <m:t>h</m:t>
                            </m:r>
                          </m:e>
                          <m:sub>
                            <m:r>
                              <a:rPr lang="en-US" altLang="ko-KR" sz="1400" b="0" i="1" smtClean="0">
                                <a:latin typeface="Cambria Math" panose="02040503050406030204" pitchFamily="18" charset="0"/>
                                <a:cs typeface="Arial" panose="020B0604020202020204" pitchFamily="34" charset="0"/>
                              </a:rPr>
                              <m:t>𝑗𝑘𝑙𝑚</m:t>
                            </m:r>
                            <m:r>
                              <a:rPr lang="en-US" altLang="ko-KR" sz="1400" b="0" i="1" smtClean="0">
                                <a:latin typeface="Cambria Math" panose="02040503050406030204" pitchFamily="18" charset="0"/>
                                <a:cs typeface="Arial" panose="020B0604020202020204" pitchFamily="34" charset="0"/>
                              </a:rPr>
                              <m:t>0</m:t>
                            </m:r>
                          </m:sub>
                          <m:sup>
                            <m:r>
                              <a:rPr lang="en-US" altLang="ko-KR" sz="1400" b="0" i="1" smtClean="0">
                                <a:latin typeface="Cambria Math" panose="02040503050406030204" pitchFamily="18" charset="0"/>
                                <a:cs typeface="Arial" panose="020B0604020202020204" pitchFamily="34" charset="0"/>
                              </a:rPr>
                              <m:t>2</m:t>
                            </m:r>
                          </m:sup>
                        </m:sSubSup>
                        <m:r>
                          <a:rPr lang="en-US" altLang="ko-KR" sz="1400" b="0" i="1" smtClean="0">
                            <a:latin typeface="Cambria Math" panose="02040503050406030204" pitchFamily="18" charset="0"/>
                            <a:cs typeface="Arial" panose="020B0604020202020204" pitchFamily="34" charset="0"/>
                          </a:rPr>
                          <m:t>)</m:t>
                        </m:r>
                      </m:e>
                    </m:rad>
                  </m:oMath>
                </a14:m>
                <a:endParaRPr lang="en-US" altLang="ko-KR" sz="1400" b="0" dirty="0">
                  <a:latin typeface="Arial" panose="020B0604020202020204" pitchFamily="34" charset="0"/>
                  <a:cs typeface="Arial" panose="020B0604020202020204" pitchFamily="34" charset="0"/>
                </a:endParaRPr>
              </a:p>
              <a:p>
                <a:pPr marL="742950" lvl="1" indent="-285750" algn="just" eaLnBrk="0" fontAlgn="base" latinLnBrk="0" hangingPunct="0">
                  <a:lnSpc>
                    <a:spcPct val="150000"/>
                  </a:lnSpc>
                  <a:spcBef>
                    <a:spcPct val="0"/>
                  </a:spcBef>
                  <a:spcAft>
                    <a:spcPct val="0"/>
                  </a:spcAft>
                  <a:buFont typeface="Wingdings" pitchFamily="2" charset="2"/>
                  <a:buChar char="§"/>
                </a:pPr>
                <a14:m>
                  <m:oMath xmlns:m="http://schemas.openxmlformats.org/officeDocument/2006/math">
                    <m:sSub>
                      <m:sSubPr>
                        <m:ctrlPr>
                          <a:rPr lang="en-US" altLang="ko-KR" sz="1400" b="0" i="1" smtClean="0">
                            <a:latin typeface="Cambria Math" panose="02040503050406030204" pitchFamily="18" charset="0"/>
                            <a:cs typeface="Arial" panose="020B0604020202020204" pitchFamily="34" charset="0"/>
                          </a:rPr>
                        </m:ctrlPr>
                      </m:sSubPr>
                      <m:e>
                        <m:r>
                          <a:rPr lang="en-US" altLang="ko-KR" sz="1400" b="0" i="1" smtClean="0">
                            <a:latin typeface="Cambria Math" panose="02040503050406030204" pitchFamily="18" charset="0"/>
                            <a:cs typeface="Arial" panose="020B0604020202020204" pitchFamily="34" charset="0"/>
                          </a:rPr>
                          <m:t>h</m:t>
                        </m:r>
                      </m:e>
                      <m:sub>
                        <m:r>
                          <a:rPr lang="en-US" altLang="ko-KR" sz="1400" b="0" i="1" smtClean="0">
                            <a:latin typeface="Cambria Math" panose="02040503050406030204" pitchFamily="18" charset="0"/>
                            <a:cs typeface="Arial" panose="020B0604020202020204" pitchFamily="34" charset="0"/>
                          </a:rPr>
                          <m:t>4 , </m:t>
                        </m:r>
                        <m:r>
                          <a:rPr lang="en-US" altLang="ko-KR" sz="1400" b="0" i="1" smtClean="0">
                            <a:latin typeface="Cambria Math" panose="02040503050406030204" pitchFamily="18" charset="0"/>
                            <a:cs typeface="Arial" panose="020B0604020202020204" pitchFamily="34" charset="0"/>
                          </a:rPr>
                          <m:t>𝑜𝑛</m:t>
                        </m:r>
                      </m:sub>
                    </m:sSub>
                    <m:r>
                      <a:rPr lang="en-US" altLang="ko-KR" sz="1400" b="0" i="1" smtClean="0">
                        <a:latin typeface="Cambria Math" panose="02040503050406030204" pitchFamily="18" charset="0"/>
                        <a:cs typeface="Arial" panose="020B0604020202020204" pitchFamily="34" charset="0"/>
                      </a:rPr>
                      <m:t>=</m:t>
                    </m:r>
                    <m:rad>
                      <m:radPr>
                        <m:degHide m:val="on"/>
                        <m:ctrlPr>
                          <a:rPr lang="en-US" altLang="ko-KR" sz="1400" b="0" i="1" smtClean="0">
                            <a:latin typeface="Cambria Math" panose="02040503050406030204" pitchFamily="18" charset="0"/>
                            <a:cs typeface="Arial" panose="020B0604020202020204" pitchFamily="34" charset="0"/>
                          </a:rPr>
                        </m:ctrlPr>
                      </m:radPr>
                      <m:deg/>
                      <m:e>
                        <m:sSub>
                          <m:sSubPr>
                            <m:ctrlPr>
                              <a:rPr lang="en-US" altLang="ko-KR" sz="1400" b="0" i="1" smtClean="0">
                                <a:latin typeface="Cambria Math" panose="02040503050406030204" pitchFamily="18" charset="0"/>
                                <a:cs typeface="Arial" panose="020B0604020202020204" pitchFamily="34" charset="0"/>
                              </a:rPr>
                            </m:ctrlPr>
                          </m:sSubPr>
                          <m:e>
                            <m:r>
                              <m:rPr>
                                <m:sty m:val="p"/>
                              </m:rPr>
                              <a:rPr lang="en-US" altLang="ko-KR" sz="1400" b="0" i="0" smtClean="0">
                                <a:latin typeface="Cambria Math" panose="02040503050406030204" pitchFamily="18" charset="0"/>
                                <a:cs typeface="Arial" panose="020B0604020202020204" pitchFamily="34" charset="0"/>
                              </a:rPr>
                              <m:t>Σ</m:t>
                            </m:r>
                          </m:e>
                          <m:sub>
                            <m:r>
                              <a:rPr lang="en-US" altLang="ko-KR" sz="1400" b="0" i="1" smtClean="0">
                                <a:latin typeface="Cambria Math" panose="02040503050406030204" pitchFamily="18" charset="0"/>
                                <a:cs typeface="Arial" panose="020B0604020202020204" pitchFamily="34" charset="0"/>
                              </a:rPr>
                              <m:t>𝑗</m:t>
                            </m:r>
                            <m:r>
                              <a:rPr lang="en-US" altLang="ko-KR" sz="1400" b="0" i="1" smtClean="0">
                                <a:latin typeface="Cambria Math" panose="02040503050406030204" pitchFamily="18" charset="0"/>
                                <a:cs typeface="Arial" panose="020B0604020202020204" pitchFamily="34" charset="0"/>
                              </a:rPr>
                              <m:t>+</m:t>
                            </m:r>
                            <m:r>
                              <a:rPr lang="en-US" altLang="ko-KR" sz="1400" b="0" i="1" smtClean="0">
                                <a:latin typeface="Cambria Math" panose="02040503050406030204" pitchFamily="18" charset="0"/>
                                <a:cs typeface="Arial" panose="020B0604020202020204" pitchFamily="34" charset="0"/>
                              </a:rPr>
                              <m:t>𝑘</m:t>
                            </m:r>
                            <m:r>
                              <a:rPr lang="en-US" altLang="ko-KR" sz="1400" b="0" i="1" smtClean="0">
                                <a:latin typeface="Cambria Math" panose="02040503050406030204" pitchFamily="18" charset="0"/>
                                <a:cs typeface="Arial" panose="020B0604020202020204" pitchFamily="34" charset="0"/>
                              </a:rPr>
                              <m:t>+</m:t>
                            </m:r>
                            <m:r>
                              <a:rPr lang="en-US" altLang="ko-KR" sz="1400" b="0" i="1" smtClean="0">
                                <a:latin typeface="Cambria Math" panose="02040503050406030204" pitchFamily="18" charset="0"/>
                                <a:cs typeface="Arial" panose="020B0604020202020204" pitchFamily="34" charset="0"/>
                              </a:rPr>
                              <m:t>𝑙</m:t>
                            </m:r>
                            <m:r>
                              <a:rPr lang="en-US" altLang="ko-KR" sz="1400" b="0" i="1" smtClean="0">
                                <a:latin typeface="Cambria Math" panose="02040503050406030204" pitchFamily="18" charset="0"/>
                                <a:cs typeface="Arial" panose="020B0604020202020204" pitchFamily="34" charset="0"/>
                              </a:rPr>
                              <m:t>+</m:t>
                            </m:r>
                            <m:r>
                              <a:rPr lang="en-US" altLang="ko-KR" sz="1400" b="0" i="1" smtClean="0">
                                <a:latin typeface="Cambria Math" panose="02040503050406030204" pitchFamily="18" charset="0"/>
                                <a:cs typeface="Arial" panose="020B0604020202020204" pitchFamily="34" charset="0"/>
                              </a:rPr>
                              <m:t>𝑚</m:t>
                            </m:r>
                            <m:r>
                              <a:rPr lang="en-US" altLang="ko-KR" sz="1400" b="0" i="1" smtClean="0">
                                <a:latin typeface="Cambria Math" panose="02040503050406030204" pitchFamily="18" charset="0"/>
                                <a:cs typeface="Arial" panose="020B0604020202020204" pitchFamily="34" charset="0"/>
                              </a:rPr>
                              <m:t>=4</m:t>
                            </m:r>
                          </m:sub>
                        </m:sSub>
                        <m:r>
                          <a:rPr lang="en-US" altLang="ko-KR" sz="1400" b="0" i="1" smtClean="0">
                            <a:latin typeface="Cambria Math" panose="02040503050406030204" pitchFamily="18" charset="0"/>
                            <a:cs typeface="Arial" panose="020B0604020202020204" pitchFamily="34" charset="0"/>
                          </a:rPr>
                          <m:t>(</m:t>
                        </m:r>
                        <m:sSubSup>
                          <m:sSubSupPr>
                            <m:ctrlPr>
                              <a:rPr lang="en-US" altLang="ko-KR" sz="1400" b="0" i="1" smtClean="0">
                                <a:latin typeface="Cambria Math" panose="02040503050406030204" pitchFamily="18" charset="0"/>
                                <a:cs typeface="Arial" panose="020B0604020202020204" pitchFamily="34" charset="0"/>
                              </a:rPr>
                            </m:ctrlPr>
                          </m:sSubSupPr>
                          <m:e>
                            <m:r>
                              <a:rPr lang="en-US" altLang="ko-KR" sz="1400" b="0" i="1" smtClean="0">
                                <a:latin typeface="Cambria Math" panose="02040503050406030204" pitchFamily="18" charset="0"/>
                                <a:cs typeface="Arial" panose="020B0604020202020204" pitchFamily="34" charset="0"/>
                              </a:rPr>
                              <m:t>h</m:t>
                            </m:r>
                          </m:e>
                          <m:sub>
                            <m:r>
                              <a:rPr lang="en-US" altLang="ko-KR" sz="1400" b="0" i="1" smtClean="0">
                                <a:latin typeface="Cambria Math" panose="02040503050406030204" pitchFamily="18" charset="0"/>
                                <a:cs typeface="Arial" panose="020B0604020202020204" pitchFamily="34" charset="0"/>
                              </a:rPr>
                              <m:t>𝑗𝑘𝑙𝑚</m:t>
                            </m:r>
                            <m:r>
                              <a:rPr lang="en-US" altLang="ko-KR" sz="1400" b="0" i="1" smtClean="0">
                                <a:latin typeface="Cambria Math" panose="02040503050406030204" pitchFamily="18" charset="0"/>
                                <a:cs typeface="Arial" panose="020B0604020202020204" pitchFamily="34" charset="0"/>
                              </a:rPr>
                              <m:t>0</m:t>
                            </m:r>
                          </m:sub>
                          <m:sup>
                            <m:r>
                              <a:rPr lang="en-US" altLang="ko-KR" sz="1400" b="0" i="1" smtClean="0">
                                <a:latin typeface="Cambria Math" panose="02040503050406030204" pitchFamily="18" charset="0"/>
                                <a:cs typeface="Arial" panose="020B0604020202020204" pitchFamily="34" charset="0"/>
                              </a:rPr>
                              <m:t>2</m:t>
                            </m:r>
                          </m:sup>
                        </m:sSubSup>
                        <m:r>
                          <a:rPr lang="en-US" altLang="ko-KR" sz="1400" b="0" i="1" smtClean="0">
                            <a:latin typeface="Cambria Math" panose="02040503050406030204" pitchFamily="18" charset="0"/>
                            <a:cs typeface="Arial" panose="020B0604020202020204" pitchFamily="34" charset="0"/>
                          </a:rPr>
                          <m:t>)</m:t>
                        </m:r>
                      </m:e>
                    </m:rad>
                  </m:oMath>
                </a14:m>
                <a:endParaRPr lang="en-US" altLang="ko-KR" sz="1400" b="0" dirty="0">
                  <a:latin typeface="Arial" panose="020B0604020202020204" pitchFamily="34" charset="0"/>
                  <a:cs typeface="Arial" panose="020B0604020202020204" pitchFamily="34" charset="0"/>
                </a:endParaRPr>
              </a:p>
            </p:txBody>
          </p:sp>
        </mc:Choice>
        <mc:Fallback xmlns="">
          <p:sp>
            <p:nvSpPr>
              <p:cNvPr id="22" name="Rectangle 1">
                <a:extLst>
                  <a:ext uri="{FF2B5EF4-FFF2-40B4-BE49-F238E27FC236}">
                    <a16:creationId xmlns:a16="http://schemas.microsoft.com/office/drawing/2014/main" id="{9794CFCA-11EF-4089-A95C-49D6E12FA646}"/>
                  </a:ext>
                </a:extLst>
              </p:cNvPr>
              <p:cNvSpPr>
                <a:spLocks noRot="1" noChangeAspect="1" noMove="1" noResize="1" noEditPoints="1" noAdjustHandles="1" noChangeArrowheads="1" noChangeShapeType="1" noTextEdit="1"/>
              </p:cNvSpPr>
              <p:nvPr/>
            </p:nvSpPr>
            <p:spPr bwMode="auto">
              <a:xfrm>
                <a:off x="159123" y="1043681"/>
                <a:ext cx="4476898" cy="4935967"/>
              </a:xfrm>
              <a:prstGeom prst="rect">
                <a:avLst/>
              </a:prstGeom>
              <a:blipFill>
                <a:blip r:embed="rId7"/>
                <a:stretch>
                  <a:fillRect r="-2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p:pic>
        <p:nvPicPr>
          <p:cNvPr id="21" name="그림 20">
            <a:extLst>
              <a:ext uri="{FF2B5EF4-FFF2-40B4-BE49-F238E27FC236}">
                <a16:creationId xmlns:a16="http://schemas.microsoft.com/office/drawing/2014/main" id="{21C86929-2238-1B74-ABCA-B4D5997A0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6405" y="3777407"/>
            <a:ext cx="3645928" cy="3069678"/>
          </a:xfrm>
          <a:prstGeom prst="rect">
            <a:avLst/>
          </a:prstGeom>
        </p:spPr>
      </p:pic>
      <p:pic>
        <p:nvPicPr>
          <p:cNvPr id="26" name="그림 25">
            <a:extLst>
              <a:ext uri="{FF2B5EF4-FFF2-40B4-BE49-F238E27FC236}">
                <a16:creationId xmlns:a16="http://schemas.microsoft.com/office/drawing/2014/main" id="{32E3C3C3-1068-0B14-02E4-11143FEE77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6406" y="713883"/>
            <a:ext cx="3645928" cy="3086977"/>
          </a:xfrm>
          <a:prstGeom prst="rect">
            <a:avLst/>
          </a:prstGeom>
        </p:spPr>
      </p:pic>
    </p:spTree>
    <p:extLst>
      <p:ext uri="{BB962C8B-B14F-4D97-AF65-F5344CB8AC3E}">
        <p14:creationId xmlns:p14="http://schemas.microsoft.com/office/powerpoint/2010/main" val="3529902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478DC937-5F28-5216-323E-6FE0608F067B}"/>
              </a:ext>
            </a:extLst>
          </p:cNvPr>
          <p:cNvPicPr>
            <a:picLocks noChangeAspect="1"/>
          </p:cNvPicPr>
          <p:nvPr/>
        </p:nvPicPr>
        <p:blipFill>
          <a:blip r:embed="rId2"/>
          <a:stretch>
            <a:fillRect/>
          </a:stretch>
        </p:blipFill>
        <p:spPr>
          <a:xfrm>
            <a:off x="105642" y="294969"/>
            <a:ext cx="6287682" cy="5662486"/>
          </a:xfrm>
          <a:prstGeom prst="rect">
            <a:avLst/>
          </a:prstGeom>
        </p:spPr>
      </p:pic>
      <p:pic>
        <p:nvPicPr>
          <p:cNvPr id="3" name="그림 2">
            <a:extLst>
              <a:ext uri="{FF2B5EF4-FFF2-40B4-BE49-F238E27FC236}">
                <a16:creationId xmlns:a16="http://schemas.microsoft.com/office/drawing/2014/main" id="{8948A89D-F61A-5F4F-8BF3-2D801C338DD0}"/>
              </a:ext>
            </a:extLst>
          </p:cNvPr>
          <p:cNvPicPr>
            <a:picLocks noChangeAspect="1"/>
          </p:cNvPicPr>
          <p:nvPr/>
        </p:nvPicPr>
        <p:blipFill>
          <a:blip r:embed="rId3"/>
          <a:stretch>
            <a:fillRect/>
          </a:stretch>
        </p:blipFill>
        <p:spPr>
          <a:xfrm>
            <a:off x="6458940" y="461223"/>
            <a:ext cx="5520624" cy="4877395"/>
          </a:xfrm>
          <a:prstGeom prst="rect">
            <a:avLst/>
          </a:prstGeom>
        </p:spPr>
      </p:pic>
    </p:spTree>
    <p:extLst>
      <p:ext uri="{BB962C8B-B14F-4D97-AF65-F5344CB8AC3E}">
        <p14:creationId xmlns:p14="http://schemas.microsoft.com/office/powerpoint/2010/main" val="113579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020DEA-FF70-7307-C5A5-93A5873F3EAC}"/>
              </a:ext>
            </a:extLst>
          </p:cNvPr>
          <p:cNvSpPr txBox="1"/>
          <p:nvPr/>
        </p:nvSpPr>
        <p:spPr>
          <a:xfrm>
            <a:off x="535709" y="5500255"/>
            <a:ext cx="3620655" cy="646331"/>
          </a:xfrm>
          <a:prstGeom prst="rect">
            <a:avLst/>
          </a:prstGeom>
          <a:noFill/>
        </p:spPr>
        <p:txBody>
          <a:bodyPr wrap="square" rtlCol="0">
            <a:spAutoFit/>
          </a:bodyPr>
          <a:lstStyle/>
          <a:p>
            <a:r>
              <a:rPr kumimoji="1" lang="en-US" altLang="ko-KR" dirty="0"/>
              <a:t>RING_S : 53.69 mm^2</a:t>
            </a:r>
          </a:p>
          <a:p>
            <a:r>
              <a:rPr kumimoji="1" lang="en-US" altLang="ko-KR" dirty="0"/>
              <a:t>RING_H : 107.57 mm^2</a:t>
            </a:r>
            <a:endParaRPr kumimoji="1" lang="ko-KR" altLang="en-US" dirty="0"/>
          </a:p>
        </p:txBody>
      </p:sp>
      <p:sp>
        <p:nvSpPr>
          <p:cNvPr id="7" name="TextBox 6">
            <a:extLst>
              <a:ext uri="{FF2B5EF4-FFF2-40B4-BE49-F238E27FC236}">
                <a16:creationId xmlns:a16="http://schemas.microsoft.com/office/drawing/2014/main" id="{9AE060FA-82D0-53E1-CBC0-7F71F41B34EE}"/>
              </a:ext>
            </a:extLst>
          </p:cNvPr>
          <p:cNvSpPr txBox="1"/>
          <p:nvPr/>
        </p:nvSpPr>
        <p:spPr>
          <a:xfrm>
            <a:off x="6096000" y="5555673"/>
            <a:ext cx="3620655" cy="646331"/>
          </a:xfrm>
          <a:prstGeom prst="rect">
            <a:avLst/>
          </a:prstGeom>
          <a:noFill/>
        </p:spPr>
        <p:txBody>
          <a:bodyPr wrap="square" rtlCol="0">
            <a:spAutoFit/>
          </a:bodyPr>
          <a:lstStyle/>
          <a:p>
            <a:r>
              <a:rPr kumimoji="1" lang="en-US" altLang="ko-KR" dirty="0"/>
              <a:t>RING_S : 12.15 hours</a:t>
            </a:r>
          </a:p>
          <a:p>
            <a:r>
              <a:rPr kumimoji="1" lang="en-US" altLang="ko-KR" dirty="0"/>
              <a:t>RING_H : 7.18 hours</a:t>
            </a:r>
            <a:endParaRPr kumimoji="1" lang="ko-KR" altLang="en-US" dirty="0"/>
          </a:p>
        </p:txBody>
      </p:sp>
    </p:spTree>
    <p:extLst>
      <p:ext uri="{BB962C8B-B14F-4D97-AF65-F5344CB8AC3E}">
        <p14:creationId xmlns:p14="http://schemas.microsoft.com/office/powerpoint/2010/main" val="3826837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0141" y="1993979"/>
            <a:ext cx="308269" cy="317517"/>
          </a:xfrm>
          <a:prstGeom prst="rect">
            <a:avLst/>
          </a:prstGeom>
        </p:spPr>
      </p:pic>
      <p:pic>
        <p:nvPicPr>
          <p:cNvPr id="59" name="그림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873" y="2001674"/>
            <a:ext cx="280526" cy="302104"/>
          </a:xfrm>
          <a:prstGeom prst="rect">
            <a:avLst/>
          </a:prstGeom>
        </p:spPr>
      </p:pic>
      <p:grpSp>
        <p:nvGrpSpPr>
          <p:cNvPr id="7" name="그룹 6"/>
          <p:cNvGrpSpPr/>
          <p:nvPr/>
        </p:nvGrpSpPr>
        <p:grpSpPr>
          <a:xfrm>
            <a:off x="142" y="6398192"/>
            <a:ext cx="12191717" cy="459809"/>
            <a:chOff x="1" y="7996258"/>
            <a:chExt cx="15236824" cy="574655"/>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pic>
          <p:nvPicPr>
            <p:cNvPr id="50" name="그림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sp>
        <p:nvSpPr>
          <p:cNvPr id="22" name="Rectangle 6"/>
          <p:cNvSpPr>
            <a:spLocks noChangeArrowheads="1"/>
          </p:cNvSpPr>
          <p:nvPr/>
        </p:nvSpPr>
        <p:spPr bwMode="auto">
          <a:xfrm>
            <a:off x="501813" y="0"/>
            <a:ext cx="863760" cy="383415"/>
          </a:xfrm>
          <a:prstGeom prst="rect">
            <a:avLst/>
          </a:prstGeom>
          <a:solidFill>
            <a:srgbClr val="0C2B64"/>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sp>
        <p:nvSpPr>
          <p:cNvPr id="11" name="TextBox 10">
            <a:extLst>
              <a:ext uri="{FF2B5EF4-FFF2-40B4-BE49-F238E27FC236}">
                <a16:creationId xmlns:a16="http://schemas.microsoft.com/office/drawing/2014/main" id="{F3F0AE75-72E1-48CD-8394-0321C7B7FB9D}"/>
              </a:ext>
            </a:extLst>
          </p:cNvPr>
          <p:cNvSpPr txBox="1"/>
          <p:nvPr/>
        </p:nvSpPr>
        <p:spPr>
          <a:xfrm>
            <a:off x="5787828" y="2803826"/>
            <a:ext cx="65" cy="221599"/>
          </a:xfrm>
          <a:prstGeom prst="rect">
            <a:avLst/>
          </a:prstGeom>
          <a:noFill/>
        </p:spPr>
        <p:txBody>
          <a:bodyPr wrap="none" lIns="0" tIns="0" rIns="0" bIns="0" rtlCol="0">
            <a:spAutoFit/>
          </a:bodyPr>
          <a:lstStyle/>
          <a:p>
            <a:endParaRPr lang="ko-KR" altLang="en-US" sz="1440" dirty="0"/>
          </a:p>
        </p:txBody>
      </p:sp>
      <p:sp>
        <p:nvSpPr>
          <p:cNvPr id="24" name="직사각형 23">
            <a:extLst>
              <a:ext uri="{FF2B5EF4-FFF2-40B4-BE49-F238E27FC236}">
                <a16:creationId xmlns:a16="http://schemas.microsoft.com/office/drawing/2014/main" id="{1D947B48-C713-4697-ADBE-0B4D8DB12F02}"/>
              </a:ext>
            </a:extLst>
          </p:cNvPr>
          <p:cNvSpPr/>
          <p:nvPr/>
        </p:nvSpPr>
        <p:spPr>
          <a:xfrm>
            <a:off x="492836" y="538901"/>
            <a:ext cx="10647744" cy="427484"/>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3166" tIns="36583" rIns="73166" bIns="36583" numCol="1" spcCol="0" rtlCol="0" fromWordArt="0" anchor="ctr" anchorCtr="0" forceAA="0" compatLnSpc="1">
            <a:prstTxWarp prst="textNoShape">
              <a:avLst/>
            </a:prstTxWarp>
            <a:noAutofit/>
          </a:bodyPr>
          <a:lstStyle/>
          <a:p>
            <a:r>
              <a:rPr lang="en-US" altLang="ko-KR" sz="2240" b="1" dirty="0">
                <a:solidFill>
                  <a:schemeClr val="tx2"/>
                </a:solidFill>
                <a:cs typeface="Verdana" panose="020B0604030504040204" pitchFamily="34" charset="0"/>
              </a:rPr>
              <a:t>Off-momentum ADTS investigation (High-beta  vs  Full symmetry)- tracking</a:t>
            </a:r>
            <a:endParaRPr lang="ko-KR" altLang="en-US" sz="2240" b="1" dirty="0">
              <a:solidFill>
                <a:schemeClr val="tx2"/>
              </a:solidFill>
              <a:cs typeface="Verdana" panose="020B0604030504040204" pitchFamily="34" charset="0"/>
            </a:endParaRPr>
          </a:p>
        </p:txBody>
      </p:sp>
      <p:sp>
        <p:nvSpPr>
          <p:cNvPr id="13" name="TextBox 12">
            <a:extLst>
              <a:ext uri="{FF2B5EF4-FFF2-40B4-BE49-F238E27FC236}">
                <a16:creationId xmlns:a16="http://schemas.microsoft.com/office/drawing/2014/main" id="{9C8195DF-1BA1-40FA-BB70-D7AEF66E740F}"/>
              </a:ext>
            </a:extLst>
          </p:cNvPr>
          <p:cNvSpPr txBox="1"/>
          <p:nvPr/>
        </p:nvSpPr>
        <p:spPr>
          <a:xfrm>
            <a:off x="570393" y="1048441"/>
            <a:ext cx="11326664" cy="369332"/>
          </a:xfrm>
          <a:prstGeom prst="rect">
            <a:avLst/>
          </a:prstGeom>
          <a:noFill/>
        </p:spPr>
        <p:txBody>
          <a:bodyPr wrap="square" rtlCol="0">
            <a:spAutoFit/>
          </a:bodyPr>
          <a:lstStyle/>
          <a:p>
            <a:pPr algn="just"/>
            <a:r>
              <a:rPr lang="en-US" altLang="ko-KR" dirty="0">
                <a:latin typeface="Arial" panose="020B0604020202020204" pitchFamily="34" charset="0"/>
                <a:cs typeface="Arial" panose="020B0604020202020204" pitchFamily="34" charset="0"/>
              </a:rPr>
              <a:t> </a:t>
            </a:r>
            <a:endParaRPr lang="ko-KR"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032A304-B096-426F-9CC8-F841055FC883}"/>
                  </a:ext>
                </a:extLst>
              </p:cNvPr>
              <p:cNvSpPr txBox="1"/>
              <p:nvPr/>
            </p:nvSpPr>
            <p:spPr>
              <a:xfrm>
                <a:off x="492836" y="4816250"/>
                <a:ext cx="11200399" cy="1931491"/>
              </a:xfrm>
              <a:prstGeom prst="rect">
                <a:avLst/>
              </a:prstGeom>
              <a:noFill/>
            </p:spPr>
            <p:txBody>
              <a:bodyPr wrap="square" rtlCol="0">
                <a:spAutoFit/>
              </a:bodyPr>
              <a:lstStyle/>
              <a:p>
                <a:pPr marL="342900" indent="-342900" algn="just">
                  <a:buFont typeface="Wingdings" panose="05000000000000000000" pitchFamily="2" charset="2"/>
                  <a:buChar char="Ø"/>
                </a:pPr>
                <a:r>
                  <a:rPr lang="en-US" altLang="ko-KR" sz="1600" dirty="0">
                    <a:latin typeface="Times New Roman" panose="02020603050405020304" pitchFamily="18" charset="0"/>
                    <a:cs typeface="Times New Roman" panose="02020603050405020304" pitchFamily="18" charset="0"/>
                  </a:rPr>
                  <a:t>If the storage ring consists of 28 unit cells, the chromaticity remains the same value across all cells. Therefore, the beta function with momentum deviation does not change along the longitudinal position.</a:t>
                </a:r>
              </a:p>
              <a:p>
                <a:pPr marL="285750" indent="-285750">
                  <a:buFont typeface="Wingdings" panose="05000000000000000000" pitchFamily="2" charset="2"/>
                  <a:buChar char="Ø"/>
                </a:pPr>
                <a:endParaRPr lang="en-US" altLang="ko-KR" sz="1600" dirty="0"/>
              </a:p>
              <a:p>
                <a:pPr marL="342900" indent="-342900" algn="just">
                  <a:buFont typeface="Wingdings" panose="05000000000000000000" pitchFamily="2" charset="2"/>
                  <a:buChar char="Ø"/>
                </a:pPr>
                <a:r>
                  <a:rPr lang="en-US" altLang="ko-KR" sz="1600" dirty="0">
                    <a:latin typeface="Times New Roman" panose="02020603050405020304" pitchFamily="18" charset="0"/>
                    <a:cs typeface="Times New Roman" panose="02020603050405020304" pitchFamily="18" charset="0"/>
                  </a:rPr>
                  <a:t>However, our new machine shape resembles a race-track. This means the geometry is not perfectly symmetrical, causing chromaticity differences between the unit cells and the injection straight section. As a result, the W function (</a:t>
                </a:r>
                <a14:m>
                  <m:oMath xmlns:m="http://schemas.openxmlformats.org/officeDocument/2006/math">
                    <m:r>
                      <a:rPr lang="en-US" altLang="ko-KR" sz="1600">
                        <a:latin typeface="Cambria Math" panose="02040503050406030204" pitchFamily="18" charset="0"/>
                        <a:cs typeface="Times New Roman" panose="02020603050405020304" pitchFamily="18" charset="0"/>
                      </a:rPr>
                      <m:t> </m:t>
                    </m:r>
                    <m:f>
                      <m:fPr>
                        <m:ctrlPr>
                          <a:rPr lang="en-US" altLang="ko-KR" sz="1600" i="1">
                            <a:latin typeface="Cambria Math" panose="02040503050406030204" pitchFamily="18" charset="0"/>
                            <a:cs typeface="Times New Roman" panose="02020603050405020304" pitchFamily="18" charset="0"/>
                          </a:rPr>
                        </m:ctrlPr>
                      </m:fPr>
                      <m:num>
                        <m:r>
                          <a:rPr lang="en-US" altLang="ko-KR" sz="1600" i="1">
                            <a:latin typeface="Cambria Math" panose="02040503050406030204" pitchFamily="18" charset="0"/>
                            <a:cs typeface="Times New Roman" panose="02020603050405020304" pitchFamily="18" charset="0"/>
                          </a:rPr>
                          <m:t>𝑑</m:t>
                        </m:r>
                        <m:r>
                          <a:rPr lang="en-US" altLang="ko-KR" sz="1600" i="1">
                            <a:latin typeface="Cambria Math" panose="02040503050406030204" pitchFamily="18" charset="0"/>
                            <a:cs typeface="Times New Roman" panose="02020603050405020304" pitchFamily="18" charset="0"/>
                          </a:rPr>
                          <m:t>𝛽</m:t>
                        </m:r>
                      </m:num>
                      <m:den>
                        <m:r>
                          <a:rPr lang="en-US" altLang="ko-KR" sz="1600" i="1">
                            <a:latin typeface="Cambria Math" panose="02040503050406030204" pitchFamily="18" charset="0"/>
                            <a:cs typeface="Times New Roman" panose="02020603050405020304" pitchFamily="18" charset="0"/>
                          </a:rPr>
                          <m:t>𝑑</m:t>
                        </m:r>
                        <m:r>
                          <a:rPr lang="en-US" altLang="ko-KR" sz="1600" i="1">
                            <a:latin typeface="Cambria Math" panose="02040503050406030204" pitchFamily="18" charset="0"/>
                            <a:cs typeface="Times New Roman" panose="02020603050405020304" pitchFamily="18" charset="0"/>
                          </a:rPr>
                          <m:t>𝛿</m:t>
                        </m:r>
                      </m:den>
                    </m:f>
                  </m:oMath>
                </a14:m>
                <a:r>
                  <a:rPr lang="en-US" altLang="ko-KR" sz="1600" dirty="0">
                    <a:latin typeface="Times New Roman" panose="02020603050405020304" pitchFamily="18" charset="0"/>
                    <a:cs typeface="Times New Roman" panose="02020603050405020304" pitchFamily="18" charset="0"/>
                  </a:rPr>
                  <a:t> : beta function along with momentum deviation) fluctuates following the longitudinal position. These nonlinear effects occur as a result and affect the beam lifetime.</a:t>
                </a:r>
                <a:endParaRPr lang="ko-KR" altLang="en-US" sz="1600"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4032A304-B096-426F-9CC8-F841055FC883}"/>
                  </a:ext>
                </a:extLst>
              </p:cNvPr>
              <p:cNvSpPr txBox="1">
                <a:spLocks noRot="1" noChangeAspect="1" noMove="1" noResize="1" noEditPoints="1" noAdjustHandles="1" noChangeArrowheads="1" noChangeShapeType="1" noTextEdit="1"/>
              </p:cNvSpPr>
              <p:nvPr/>
            </p:nvSpPr>
            <p:spPr>
              <a:xfrm>
                <a:off x="492836" y="4816250"/>
                <a:ext cx="11200399" cy="1931491"/>
              </a:xfrm>
              <a:prstGeom prst="rect">
                <a:avLst/>
              </a:prstGeom>
              <a:blipFill>
                <a:blip r:embed="rId5"/>
                <a:stretch>
                  <a:fillRect l="-218" t="-946" r="-272" b="-3155"/>
                </a:stretch>
              </a:blipFill>
            </p:spPr>
            <p:txBody>
              <a:bodyPr/>
              <a:lstStyle/>
              <a:p>
                <a:r>
                  <a:rPr lang="ko-KR" altLang="en-US">
                    <a:noFill/>
                  </a:rPr>
                  <a:t> </a:t>
                </a:r>
              </a:p>
            </p:txBody>
          </p:sp>
        </mc:Fallback>
      </mc:AlternateContent>
      <p:pic>
        <p:nvPicPr>
          <p:cNvPr id="14" name="그림 13">
            <a:extLst>
              <a:ext uri="{FF2B5EF4-FFF2-40B4-BE49-F238E27FC236}">
                <a16:creationId xmlns:a16="http://schemas.microsoft.com/office/drawing/2014/main" id="{F5F87585-1D2A-4456-860F-F3108D52E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67" y="1049607"/>
            <a:ext cx="4670936" cy="3353157"/>
          </a:xfrm>
          <a:prstGeom prst="rect">
            <a:avLst/>
          </a:prstGeom>
        </p:spPr>
      </p:pic>
      <p:pic>
        <p:nvPicPr>
          <p:cNvPr id="15" name="그림 14">
            <a:extLst>
              <a:ext uri="{FF2B5EF4-FFF2-40B4-BE49-F238E27FC236}">
                <a16:creationId xmlns:a16="http://schemas.microsoft.com/office/drawing/2014/main" id="{29F1E832-D8BE-4400-8C27-5241B6E0D5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7670" y="1174693"/>
            <a:ext cx="4496690" cy="322807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3999BF7-BDFF-4A12-A06A-E7BE362387CA}"/>
                  </a:ext>
                </a:extLst>
              </p:cNvPr>
              <p:cNvSpPr txBox="1"/>
              <p:nvPr/>
            </p:nvSpPr>
            <p:spPr>
              <a:xfrm>
                <a:off x="-209363" y="4481323"/>
                <a:ext cx="6660396" cy="2916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sz="1200" b="0" i="1" smtClean="0">
                              <a:latin typeface="Cambria Math" panose="02040503050406030204" pitchFamily="18" charset="0"/>
                            </a:rPr>
                          </m:ctrlPr>
                        </m:sSubPr>
                        <m:e>
                          <m:r>
                            <a:rPr lang="en-US" altLang="ko-KR" sz="1200" b="0" i="1" smtClean="0">
                              <a:latin typeface="Cambria Math" panose="02040503050406030204" pitchFamily="18" charset="0"/>
                            </a:rPr>
                            <m:t>𝜉</m:t>
                          </m:r>
                        </m:e>
                        <m:sub>
                          <m:r>
                            <a:rPr lang="en-US" altLang="ko-KR" sz="1200" b="0" i="1" smtClean="0">
                              <a:latin typeface="Cambria Math" panose="02040503050406030204" pitchFamily="18" charset="0"/>
                            </a:rPr>
                            <m:t>𝑥</m:t>
                          </m:r>
                          <m:r>
                            <a:rPr lang="en-US" altLang="ko-KR" sz="1200" b="0" i="1" smtClean="0">
                              <a:latin typeface="Cambria Math" panose="02040503050406030204" pitchFamily="18" charset="0"/>
                            </a:rPr>
                            <m:t>0</m:t>
                          </m:r>
                        </m:sub>
                      </m:sSub>
                      <m:r>
                        <a:rPr lang="en-US" altLang="ko-KR" sz="1200" b="0" i="1" smtClean="0">
                          <a:latin typeface="Cambria Math" panose="02040503050406030204" pitchFamily="18" charset="0"/>
                        </a:rPr>
                        <m:t>=−3.9789 </m:t>
                      </m:r>
                      <m:sSub>
                        <m:sSubPr>
                          <m:ctrlPr>
                            <a:rPr lang="en-US" altLang="ko-KR" sz="1200" b="0" i="1" smtClean="0">
                              <a:latin typeface="Cambria Math" panose="02040503050406030204" pitchFamily="18" charset="0"/>
                            </a:rPr>
                          </m:ctrlPr>
                        </m:sSubPr>
                        <m:e>
                          <m:r>
                            <a:rPr lang="en-US" altLang="ko-KR" sz="1200" b="0" i="1" smtClean="0">
                              <a:latin typeface="Cambria Math" panose="02040503050406030204" pitchFamily="18" charset="0"/>
                            </a:rPr>
                            <m:t>   </m:t>
                          </m:r>
                          <m:r>
                            <a:rPr lang="en-US" altLang="ko-KR" sz="1200" b="0" i="1" smtClean="0">
                              <a:latin typeface="Cambria Math" panose="02040503050406030204" pitchFamily="18" charset="0"/>
                            </a:rPr>
                            <m:t>𝜉</m:t>
                          </m:r>
                        </m:e>
                        <m:sub>
                          <m:r>
                            <a:rPr lang="en-US" altLang="ko-KR" sz="1200" b="0" i="1" smtClean="0">
                              <a:latin typeface="Cambria Math" panose="02040503050406030204" pitchFamily="18" charset="0"/>
                            </a:rPr>
                            <m:t>𝑦</m:t>
                          </m:r>
                          <m:r>
                            <a:rPr lang="en-US" altLang="ko-KR" sz="1200" b="0" i="1" smtClean="0">
                              <a:latin typeface="Cambria Math" panose="02040503050406030204" pitchFamily="18" charset="0"/>
                            </a:rPr>
                            <m:t>0</m:t>
                          </m:r>
                        </m:sub>
                      </m:sSub>
                      <m:r>
                        <a:rPr lang="en-US" altLang="ko-KR" sz="1200" b="0" i="1" smtClean="0">
                          <a:latin typeface="Cambria Math" panose="02040503050406030204" pitchFamily="18" charset="0"/>
                        </a:rPr>
                        <m:t>=−3.0683</m:t>
                      </m:r>
                    </m:oMath>
                  </m:oMathPara>
                </a14:m>
                <a:endParaRPr lang="ko-KR" altLang="en-US" sz="12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3999BF7-BDFF-4A12-A06A-E7BE362387CA}"/>
                  </a:ext>
                </a:extLst>
              </p:cNvPr>
              <p:cNvSpPr txBox="1">
                <a:spLocks noRot="1" noChangeAspect="1" noMove="1" noResize="1" noEditPoints="1" noAdjustHandles="1" noChangeArrowheads="1" noChangeShapeType="1" noTextEdit="1"/>
              </p:cNvSpPr>
              <p:nvPr/>
            </p:nvSpPr>
            <p:spPr>
              <a:xfrm>
                <a:off x="-209363" y="4481323"/>
                <a:ext cx="6660396" cy="291618"/>
              </a:xfrm>
              <a:prstGeom prst="rect">
                <a:avLst/>
              </a:prstGeom>
              <a:blipFill>
                <a:blip r:embed="rId8"/>
                <a:stretch>
                  <a:fillRect b="-208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02C3623-C43C-469E-AF2E-C25DA2F2836C}"/>
                  </a:ext>
                </a:extLst>
              </p:cNvPr>
              <p:cNvSpPr txBox="1"/>
              <p:nvPr/>
            </p:nvSpPr>
            <p:spPr>
              <a:xfrm>
                <a:off x="7098024" y="4472926"/>
                <a:ext cx="3115982" cy="4122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𝜉</m:t>
                          </m:r>
                        </m:e>
                        <m:sub>
                          <m:r>
                            <a:rPr lang="en-US" altLang="ko-KR" sz="1000" b="0" i="1" smtClean="0">
                              <a:latin typeface="Cambria Math" panose="02040503050406030204" pitchFamily="18" charset="0"/>
                            </a:rPr>
                            <m:t>𝑥</m:t>
                          </m:r>
                          <m:r>
                            <a:rPr lang="en-US" altLang="ko-KR" sz="1000" b="0" i="1" smtClean="0">
                              <a:latin typeface="Cambria Math" panose="02040503050406030204" pitchFamily="18" charset="0"/>
                            </a:rPr>
                            <m:t>0</m:t>
                          </m:r>
                        </m:sub>
                      </m:sSub>
                      <m:r>
                        <a:rPr lang="en-US" altLang="ko-KR" sz="1000" b="0" i="1" smtClean="0">
                          <a:latin typeface="Cambria Math" panose="02040503050406030204" pitchFamily="18" charset="0"/>
                        </a:rPr>
                        <m:t>=−3.9789 ,</m:t>
                      </m:r>
                      <m:r>
                        <a:rPr lang="en-US" altLang="ko-KR" sz="1000" i="1">
                          <a:latin typeface="Cambria Math" panose="02040503050406030204" pitchFamily="18" charset="0"/>
                        </a:rPr>
                        <m:t>−4.1137</m:t>
                      </m:r>
                      <m:sSub>
                        <m:sSubPr>
                          <m:ctrlPr>
                            <a:rPr lang="en-US" altLang="ko-KR" sz="1000" b="0" i="1" smtClean="0">
                              <a:latin typeface="Cambria Math" panose="02040503050406030204" pitchFamily="18" charset="0"/>
                            </a:rPr>
                          </m:ctrlPr>
                        </m:sSubPr>
                        <m:e>
                          <m:r>
                            <a:rPr lang="en-US" altLang="ko-KR" sz="1000" b="0" i="1" smtClean="0">
                              <a:latin typeface="Cambria Math" panose="02040503050406030204" pitchFamily="18" charset="0"/>
                            </a:rPr>
                            <m:t>   </m:t>
                          </m:r>
                          <m:r>
                            <a:rPr lang="en-US" altLang="ko-KR" sz="1000" b="0" i="1" smtClean="0">
                              <a:latin typeface="Cambria Math" panose="02040503050406030204" pitchFamily="18" charset="0"/>
                            </a:rPr>
                            <m:t>𝜉</m:t>
                          </m:r>
                        </m:e>
                        <m:sub>
                          <m:r>
                            <a:rPr lang="en-US" altLang="ko-KR" sz="1000" b="0" i="1" smtClean="0">
                              <a:latin typeface="Cambria Math" panose="02040503050406030204" pitchFamily="18" charset="0"/>
                            </a:rPr>
                            <m:t>𝑦</m:t>
                          </m:r>
                          <m:r>
                            <a:rPr lang="en-US" altLang="ko-KR" sz="1000" b="0" i="1" smtClean="0">
                              <a:latin typeface="Cambria Math" panose="02040503050406030204" pitchFamily="18" charset="0"/>
                            </a:rPr>
                            <m:t>0</m:t>
                          </m:r>
                        </m:sub>
                      </m:sSub>
                      <m:r>
                        <a:rPr lang="en-US" altLang="ko-KR" sz="1000" b="0" i="1" smtClean="0">
                          <a:latin typeface="Cambria Math" panose="02040503050406030204" pitchFamily="18" charset="0"/>
                        </a:rPr>
                        <m:t>=−3.0683,</m:t>
                      </m:r>
                      <m:r>
                        <a:rPr lang="en-US" altLang="ko-KR" sz="1000" i="1">
                          <a:latin typeface="Cambria Math" panose="02040503050406030204" pitchFamily="18" charset="0"/>
                        </a:rPr>
                        <m:t>−2.9467</m:t>
                      </m:r>
                      <m:r>
                        <a:rPr lang="en-US" altLang="ko-KR" sz="1000" b="0" i="1" smtClean="0">
                          <a:latin typeface="Cambria Math" panose="02040503050406030204" pitchFamily="18" charset="0"/>
                        </a:rPr>
                        <m:t>  </m:t>
                      </m:r>
                    </m:oMath>
                  </m:oMathPara>
                </a14:m>
                <a:endParaRPr lang="en-US" altLang="ko-KR" sz="1000" b="0" i="1" dirty="0">
                  <a:latin typeface="Cambria Math" panose="02040503050406030204" pitchFamily="18" charset="0"/>
                </a:endParaRPr>
              </a:p>
              <a:p>
                <a:pPr algn="ctr"/>
                <a14:m>
                  <m:oMath xmlns:m="http://schemas.openxmlformats.org/officeDocument/2006/math">
                    <m:r>
                      <a:rPr lang="en-US" altLang="ko-KR" sz="1000" i="1">
                        <a:latin typeface="Cambria Math" panose="02040503050406030204" pitchFamily="18" charset="0"/>
                      </a:rPr>
                      <m:t>(</m:t>
                    </m:r>
                    <m:r>
                      <a:rPr lang="en-US" altLang="ko-KR" sz="1000" b="0" i="1" smtClean="0">
                        <a:latin typeface="Cambria Math" panose="02040503050406030204" pitchFamily="18" charset="0"/>
                      </a:rPr>
                      <m:t>𝑢𝑛𝑖𝑡</m:t>
                    </m:r>
                    <m:r>
                      <a:rPr lang="en-US" altLang="ko-KR" sz="1000" b="0" i="1" smtClean="0">
                        <a:latin typeface="Cambria Math" panose="02040503050406030204" pitchFamily="18" charset="0"/>
                      </a:rPr>
                      <m:t> </m:t>
                    </m:r>
                    <m:r>
                      <a:rPr lang="en-US" altLang="ko-KR" sz="1000" b="0" i="1" smtClean="0">
                        <a:latin typeface="Cambria Math" panose="02040503050406030204" pitchFamily="18" charset="0"/>
                      </a:rPr>
                      <m:t>𝑐𝑒𝑙𝑙𝑠</m:t>
                    </m:r>
                    <m:r>
                      <a:rPr lang="en-US" altLang="ko-KR" sz="1000" b="0" i="1" smtClean="0">
                        <a:latin typeface="Cambria Math" panose="02040503050406030204" pitchFamily="18" charset="0"/>
                      </a:rPr>
                      <m:t>, </m:t>
                    </m:r>
                    <m:r>
                      <a:rPr lang="en-US" altLang="ko-KR" sz="1000" b="0" i="1" smtClean="0">
                        <a:latin typeface="Cambria Math" panose="02040503050406030204" pitchFamily="18" charset="0"/>
                      </a:rPr>
                      <m:t>𝑠𝑡𝑟𝑎𝑖𝑔h𝑡</m:t>
                    </m:r>
                  </m:oMath>
                </a14:m>
                <a:r>
                  <a:rPr lang="en-US" altLang="ko-KR" sz="1000" dirty="0">
                    <a:latin typeface="Times New Roman" panose="02020603050405020304" pitchFamily="18" charset="0"/>
                    <a:cs typeface="Times New Roman" panose="02020603050405020304" pitchFamily="18" charset="0"/>
                  </a:rPr>
                  <a:t>)</a:t>
                </a:r>
                <a:endParaRPr lang="ko-KR" altLang="en-US" sz="10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02C3623-C43C-469E-AF2E-C25DA2F2836C}"/>
                  </a:ext>
                </a:extLst>
              </p:cNvPr>
              <p:cNvSpPr txBox="1">
                <a:spLocks noRot="1" noChangeAspect="1" noMove="1" noResize="1" noEditPoints="1" noAdjustHandles="1" noChangeArrowheads="1" noChangeShapeType="1" noTextEdit="1"/>
              </p:cNvSpPr>
              <p:nvPr/>
            </p:nvSpPr>
            <p:spPr>
              <a:xfrm>
                <a:off x="7098024" y="4472926"/>
                <a:ext cx="3115982" cy="412292"/>
              </a:xfrm>
              <a:prstGeom prst="rect">
                <a:avLst/>
              </a:prstGeom>
              <a:blipFill>
                <a:blip r:embed="rId9"/>
                <a:stretch>
                  <a:fillRect b="-7463"/>
                </a:stretch>
              </a:blipFill>
            </p:spPr>
            <p:txBody>
              <a:bodyPr/>
              <a:lstStyle/>
              <a:p>
                <a:r>
                  <a:rPr lang="ko-KR" altLang="en-US">
                    <a:noFill/>
                  </a:rPr>
                  <a:t> </a:t>
                </a:r>
              </a:p>
            </p:txBody>
          </p:sp>
        </mc:Fallback>
      </mc:AlternateContent>
      <p:sp>
        <p:nvSpPr>
          <p:cNvPr id="23" name="TextBox 22">
            <a:extLst>
              <a:ext uri="{FF2B5EF4-FFF2-40B4-BE49-F238E27FC236}">
                <a16:creationId xmlns:a16="http://schemas.microsoft.com/office/drawing/2014/main" id="{1C38AB24-B23E-4B41-B24E-027E7D2A3914}"/>
              </a:ext>
            </a:extLst>
          </p:cNvPr>
          <p:cNvSpPr txBox="1"/>
          <p:nvPr/>
        </p:nvSpPr>
        <p:spPr>
          <a:xfrm>
            <a:off x="1365574" y="4161015"/>
            <a:ext cx="3516906" cy="276999"/>
          </a:xfrm>
          <a:prstGeom prst="rect">
            <a:avLst/>
          </a:prstGeom>
          <a:noFill/>
        </p:spPr>
        <p:txBody>
          <a:bodyPr wrap="square" rtlCol="0">
            <a:spAutoFit/>
          </a:bodyPr>
          <a:lstStyle/>
          <a:p>
            <a:pPr algn="ctr"/>
            <a:r>
              <a:rPr lang="en-US" altLang="ko-KR" sz="1200" dirty="0">
                <a:latin typeface="Times New Roman" panose="02020603050405020304" pitchFamily="18" charset="0"/>
                <a:cs typeface="Times New Roman" panose="02020603050405020304" pitchFamily="18" charset="0"/>
              </a:rPr>
              <a:t>W function plot when the ring consists of 28 unit cells</a:t>
            </a:r>
            <a:endParaRPr lang="ko-KR" altLang="en-US" sz="12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C065077-0E56-403D-B981-90D0A901848B}"/>
              </a:ext>
            </a:extLst>
          </p:cNvPr>
          <p:cNvSpPr txBox="1"/>
          <p:nvPr/>
        </p:nvSpPr>
        <p:spPr>
          <a:xfrm>
            <a:off x="6431948" y="4195927"/>
            <a:ext cx="5146651" cy="276999"/>
          </a:xfrm>
          <a:prstGeom prst="rect">
            <a:avLst/>
          </a:prstGeom>
          <a:noFill/>
        </p:spPr>
        <p:txBody>
          <a:bodyPr wrap="square" rtlCol="0">
            <a:spAutoFit/>
          </a:bodyPr>
          <a:lstStyle/>
          <a:p>
            <a:pPr algn="ctr"/>
            <a:r>
              <a:rPr lang="en-US" altLang="ko-KR" sz="1200" dirty="0">
                <a:latin typeface="Times New Roman" panose="02020603050405020304" pitchFamily="18" charset="0"/>
                <a:cs typeface="Times New Roman" panose="02020603050405020304" pitchFamily="18" charset="0"/>
              </a:rPr>
              <a:t>W function plot when the ring consists of 26 unit cells + 2 straight section</a:t>
            </a:r>
            <a:endParaRPr lang="ko-KR"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193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694" y="2144716"/>
            <a:ext cx="308269" cy="317517"/>
          </a:xfrm>
          <a:prstGeom prst="rect">
            <a:avLst/>
          </a:prstGeom>
        </p:spPr>
      </p:pic>
      <p:pic>
        <p:nvPicPr>
          <p:cNvPr id="59" name="그림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426" y="2152411"/>
            <a:ext cx="280526" cy="302104"/>
          </a:xfrm>
          <a:prstGeom prst="rect">
            <a:avLst/>
          </a:prstGeom>
        </p:spPr>
      </p:pic>
      <p:grpSp>
        <p:nvGrpSpPr>
          <p:cNvPr id="7" name="그룹 6"/>
          <p:cNvGrpSpPr/>
          <p:nvPr/>
        </p:nvGrpSpPr>
        <p:grpSpPr>
          <a:xfrm>
            <a:off x="142" y="6398192"/>
            <a:ext cx="12191717" cy="459809"/>
            <a:chOff x="1" y="7996258"/>
            <a:chExt cx="15236824" cy="574655"/>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pic>
          <p:nvPicPr>
            <p:cNvPr id="50" name="그림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sp>
        <p:nvSpPr>
          <p:cNvPr id="22" name="Rectangle 6"/>
          <p:cNvSpPr>
            <a:spLocks noChangeArrowheads="1"/>
          </p:cNvSpPr>
          <p:nvPr/>
        </p:nvSpPr>
        <p:spPr bwMode="auto">
          <a:xfrm>
            <a:off x="501813" y="0"/>
            <a:ext cx="863760" cy="383415"/>
          </a:xfrm>
          <a:prstGeom prst="rect">
            <a:avLst/>
          </a:prstGeom>
          <a:solidFill>
            <a:srgbClr val="0C2B64"/>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sp>
        <p:nvSpPr>
          <p:cNvPr id="11" name="TextBox 10">
            <a:extLst>
              <a:ext uri="{FF2B5EF4-FFF2-40B4-BE49-F238E27FC236}">
                <a16:creationId xmlns:a16="http://schemas.microsoft.com/office/drawing/2014/main" id="{F3F0AE75-72E1-48CD-8394-0321C7B7FB9D}"/>
              </a:ext>
            </a:extLst>
          </p:cNvPr>
          <p:cNvSpPr txBox="1"/>
          <p:nvPr/>
        </p:nvSpPr>
        <p:spPr>
          <a:xfrm>
            <a:off x="4353381" y="2954563"/>
            <a:ext cx="65" cy="221599"/>
          </a:xfrm>
          <a:prstGeom prst="rect">
            <a:avLst/>
          </a:prstGeom>
          <a:noFill/>
        </p:spPr>
        <p:txBody>
          <a:bodyPr wrap="none" lIns="0" tIns="0" rIns="0" bIns="0" rtlCol="0">
            <a:spAutoFit/>
          </a:bodyPr>
          <a:lstStyle/>
          <a:p>
            <a:endParaRPr lang="ko-KR" altLang="en-US" sz="1440" dirty="0"/>
          </a:p>
        </p:txBody>
      </p:sp>
      <p:sp>
        <p:nvSpPr>
          <p:cNvPr id="24" name="직사각형 23">
            <a:extLst>
              <a:ext uri="{FF2B5EF4-FFF2-40B4-BE49-F238E27FC236}">
                <a16:creationId xmlns:a16="http://schemas.microsoft.com/office/drawing/2014/main" id="{1D947B48-C713-4697-ADBE-0B4D8DB12F02}"/>
              </a:ext>
            </a:extLst>
          </p:cNvPr>
          <p:cNvSpPr/>
          <p:nvPr/>
        </p:nvSpPr>
        <p:spPr>
          <a:xfrm>
            <a:off x="492836" y="538901"/>
            <a:ext cx="10647744" cy="427484"/>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3166" tIns="36583" rIns="73166" bIns="36583" numCol="1" spcCol="0" rtlCol="0" fromWordArt="0" anchor="ctr" anchorCtr="0" forceAA="0" compatLnSpc="1">
            <a:prstTxWarp prst="textNoShape">
              <a:avLst/>
            </a:prstTxWarp>
            <a:noAutofit/>
          </a:bodyPr>
          <a:lstStyle/>
          <a:p>
            <a:r>
              <a:rPr lang="en-US" altLang="ko-KR" sz="2240" b="1" dirty="0">
                <a:solidFill>
                  <a:schemeClr val="tx2"/>
                </a:solidFill>
                <a:cs typeface="Verdana" panose="020B0604030504040204" pitchFamily="34" charset="0"/>
              </a:rPr>
              <a:t>Off-momentum RDT calculation</a:t>
            </a:r>
            <a:endParaRPr lang="ko-KR" altLang="en-US" sz="2240" b="1" dirty="0">
              <a:solidFill>
                <a:schemeClr val="tx2"/>
              </a:solidFill>
              <a:cs typeface="Verdana" panose="020B0604030504040204" pitchFamily="34" charset="0"/>
            </a:endParaRPr>
          </a:p>
        </p:txBody>
      </p:sp>
      <p:sp>
        <p:nvSpPr>
          <p:cNvPr id="13" name="TextBox 12">
            <a:extLst>
              <a:ext uri="{FF2B5EF4-FFF2-40B4-BE49-F238E27FC236}">
                <a16:creationId xmlns:a16="http://schemas.microsoft.com/office/drawing/2014/main" id="{9C8195DF-1BA1-40FA-BB70-D7AEF66E740F}"/>
              </a:ext>
            </a:extLst>
          </p:cNvPr>
          <p:cNvSpPr txBox="1"/>
          <p:nvPr/>
        </p:nvSpPr>
        <p:spPr>
          <a:xfrm>
            <a:off x="501813" y="1121871"/>
            <a:ext cx="11326664" cy="369332"/>
          </a:xfrm>
          <a:prstGeom prst="rect">
            <a:avLst/>
          </a:prstGeom>
          <a:noFill/>
        </p:spPr>
        <p:txBody>
          <a:bodyPr wrap="square" rtlCol="0">
            <a:spAutoFit/>
          </a:bodyPr>
          <a:lstStyle/>
          <a:p>
            <a:pPr algn="just"/>
            <a:r>
              <a:rPr lang="en-US" altLang="ko-KR" dirty="0">
                <a:latin typeface="Arial" panose="020B0604020202020204" pitchFamily="34" charset="0"/>
                <a:cs typeface="Arial" panose="020B0604020202020204" pitchFamily="34" charset="0"/>
              </a:rPr>
              <a:t> </a:t>
            </a:r>
            <a:endParaRPr lang="ko-KR" altLang="en-US" dirty="0">
              <a:latin typeface="Arial" panose="020B0604020202020204" pitchFamily="34" charset="0"/>
              <a:cs typeface="Arial" panose="020B0604020202020204" pitchFamily="34" charset="0"/>
            </a:endParaRPr>
          </a:p>
        </p:txBody>
      </p:sp>
      <p:pic>
        <p:nvPicPr>
          <p:cNvPr id="12" name="그림 11">
            <a:extLst>
              <a:ext uri="{FF2B5EF4-FFF2-40B4-BE49-F238E27FC236}">
                <a16:creationId xmlns:a16="http://schemas.microsoft.com/office/drawing/2014/main" id="{69268EE5-31FC-42A8-80F7-4B28FBB3DE54}"/>
              </a:ext>
            </a:extLst>
          </p:cNvPr>
          <p:cNvPicPr>
            <a:picLocks noChangeAspect="1"/>
          </p:cNvPicPr>
          <p:nvPr/>
        </p:nvPicPr>
        <p:blipFill>
          <a:blip r:embed="rId5"/>
          <a:stretch>
            <a:fillRect/>
          </a:stretch>
        </p:blipFill>
        <p:spPr>
          <a:xfrm>
            <a:off x="363523" y="1306537"/>
            <a:ext cx="6528416" cy="3897104"/>
          </a:xfrm>
          <a:prstGeom prst="rect">
            <a:avLst/>
          </a:prstGeom>
        </p:spPr>
      </p:pic>
      <p:cxnSp>
        <p:nvCxnSpPr>
          <p:cNvPr id="4" name="직선 화살표 연결선 3">
            <a:extLst>
              <a:ext uri="{FF2B5EF4-FFF2-40B4-BE49-F238E27FC236}">
                <a16:creationId xmlns:a16="http://schemas.microsoft.com/office/drawing/2014/main" id="{1BBB4FED-212F-41F0-BB6C-549F692394A8}"/>
              </a:ext>
            </a:extLst>
          </p:cNvPr>
          <p:cNvCxnSpPr>
            <a:cxnSpLocks/>
          </p:cNvCxnSpPr>
          <p:nvPr/>
        </p:nvCxnSpPr>
        <p:spPr>
          <a:xfrm>
            <a:off x="4915949" y="1491203"/>
            <a:ext cx="25166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D125E8-9A13-430C-B66A-E38C3A08E7F6}"/>
              </a:ext>
            </a:extLst>
          </p:cNvPr>
          <p:cNvSpPr txBox="1"/>
          <p:nvPr/>
        </p:nvSpPr>
        <p:spPr>
          <a:xfrm>
            <a:off x="7801761" y="1216404"/>
            <a:ext cx="3888426" cy="369332"/>
          </a:xfrm>
          <a:prstGeom prst="rect">
            <a:avLst/>
          </a:prstGeom>
          <a:noFill/>
        </p:spPr>
        <p:txBody>
          <a:bodyPr wrap="square" rtlCol="0">
            <a:spAutoFit/>
          </a:bodyPr>
          <a:lstStyle/>
          <a:p>
            <a:r>
              <a:rPr lang="en-US" altLang="ko-KR" dirty="0" err="1"/>
              <a:t>Dp</a:t>
            </a:r>
            <a:r>
              <a:rPr lang="en-US" altLang="ko-KR" dirty="0"/>
              <a:t> </a:t>
            </a:r>
            <a:r>
              <a:rPr lang="ko-KR" altLang="en-US" dirty="0"/>
              <a:t>에 따른 </a:t>
            </a:r>
            <a:r>
              <a:rPr lang="en-US" altLang="ko-KR" dirty="0"/>
              <a:t>Twiss </a:t>
            </a:r>
            <a:r>
              <a:rPr lang="ko-KR" altLang="en-US" dirty="0"/>
              <a:t>값 계산 함수</a:t>
            </a:r>
          </a:p>
        </p:txBody>
      </p:sp>
      <p:cxnSp>
        <p:nvCxnSpPr>
          <p:cNvPr id="19" name="직선 화살표 연결선 18">
            <a:extLst>
              <a:ext uri="{FF2B5EF4-FFF2-40B4-BE49-F238E27FC236}">
                <a16:creationId xmlns:a16="http://schemas.microsoft.com/office/drawing/2014/main" id="{72457C8C-B0DF-4001-903C-813307ECE1E3}"/>
              </a:ext>
            </a:extLst>
          </p:cNvPr>
          <p:cNvCxnSpPr>
            <a:cxnSpLocks/>
          </p:cNvCxnSpPr>
          <p:nvPr/>
        </p:nvCxnSpPr>
        <p:spPr>
          <a:xfrm>
            <a:off x="3810000" y="3027787"/>
            <a:ext cx="389109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808CAF-3C3B-4995-8A90-22C419DF1440}"/>
              </a:ext>
            </a:extLst>
          </p:cNvPr>
          <p:cNvSpPr txBox="1"/>
          <p:nvPr/>
        </p:nvSpPr>
        <p:spPr>
          <a:xfrm>
            <a:off x="7801761" y="2818615"/>
            <a:ext cx="3888426" cy="369332"/>
          </a:xfrm>
          <a:prstGeom prst="rect">
            <a:avLst/>
          </a:prstGeom>
          <a:noFill/>
        </p:spPr>
        <p:txBody>
          <a:bodyPr wrap="square" rtlCol="0">
            <a:spAutoFit/>
          </a:bodyPr>
          <a:lstStyle/>
          <a:p>
            <a:r>
              <a:rPr lang="en-US" altLang="ko-KR" dirty="0" err="1"/>
              <a:t>Dp</a:t>
            </a:r>
            <a:r>
              <a:rPr lang="en-US" altLang="ko-KR" dirty="0"/>
              <a:t> </a:t>
            </a:r>
            <a:r>
              <a:rPr lang="ko-KR" altLang="en-US" dirty="0"/>
              <a:t>에 따른 </a:t>
            </a:r>
            <a:r>
              <a:rPr lang="en-US" altLang="ko-KR" dirty="0"/>
              <a:t>dx </a:t>
            </a:r>
            <a:r>
              <a:rPr lang="ko-KR" altLang="en-US" dirty="0"/>
              <a:t>값 계산</a:t>
            </a:r>
          </a:p>
        </p:txBody>
      </p:sp>
      <p:cxnSp>
        <p:nvCxnSpPr>
          <p:cNvPr id="25" name="직선 화살표 연결선 24">
            <a:extLst>
              <a:ext uri="{FF2B5EF4-FFF2-40B4-BE49-F238E27FC236}">
                <a16:creationId xmlns:a16="http://schemas.microsoft.com/office/drawing/2014/main" id="{EC43034D-F87A-43E1-9E6D-E5F0A53687FF}"/>
              </a:ext>
            </a:extLst>
          </p:cNvPr>
          <p:cNvCxnSpPr>
            <a:cxnSpLocks/>
          </p:cNvCxnSpPr>
          <p:nvPr/>
        </p:nvCxnSpPr>
        <p:spPr>
          <a:xfrm>
            <a:off x="3810000" y="4051244"/>
            <a:ext cx="389109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B606A4B6-029B-4863-AA71-53B06BB1CD33}"/>
              </a:ext>
            </a:extLst>
          </p:cNvPr>
          <p:cNvCxnSpPr/>
          <p:nvPr/>
        </p:nvCxnSpPr>
        <p:spPr>
          <a:xfrm>
            <a:off x="1459684" y="4042216"/>
            <a:ext cx="184601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직선 연결선 26">
            <a:extLst>
              <a:ext uri="{FF2B5EF4-FFF2-40B4-BE49-F238E27FC236}">
                <a16:creationId xmlns:a16="http://schemas.microsoft.com/office/drawing/2014/main" id="{3A9058B2-9D76-44D9-9A3D-825957C7DE49}"/>
              </a:ext>
            </a:extLst>
          </p:cNvPr>
          <p:cNvCxnSpPr>
            <a:cxnSpLocks/>
          </p:cNvCxnSpPr>
          <p:nvPr/>
        </p:nvCxnSpPr>
        <p:spPr>
          <a:xfrm>
            <a:off x="1459684" y="4159661"/>
            <a:ext cx="21542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직선 연결선 28">
            <a:extLst>
              <a:ext uri="{FF2B5EF4-FFF2-40B4-BE49-F238E27FC236}">
                <a16:creationId xmlns:a16="http://schemas.microsoft.com/office/drawing/2014/main" id="{7E1D08B4-9169-470A-A59F-01DE9A6D7C70}"/>
              </a:ext>
            </a:extLst>
          </p:cNvPr>
          <p:cNvCxnSpPr>
            <a:cxnSpLocks/>
          </p:cNvCxnSpPr>
          <p:nvPr/>
        </p:nvCxnSpPr>
        <p:spPr>
          <a:xfrm>
            <a:off x="1151415" y="4260329"/>
            <a:ext cx="94583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187DF1-0C00-401B-A1E6-15578A13F641}"/>
              </a:ext>
            </a:extLst>
          </p:cNvPr>
          <p:cNvSpPr txBox="1"/>
          <p:nvPr/>
        </p:nvSpPr>
        <p:spPr>
          <a:xfrm>
            <a:off x="7801761" y="3890997"/>
            <a:ext cx="3888426" cy="1477328"/>
          </a:xfrm>
          <a:prstGeom prst="rect">
            <a:avLst/>
          </a:prstGeom>
          <a:noFill/>
        </p:spPr>
        <p:txBody>
          <a:bodyPr wrap="square" rtlCol="0">
            <a:spAutoFit/>
          </a:bodyPr>
          <a:lstStyle/>
          <a:p>
            <a:r>
              <a:rPr lang="en-US" altLang="ko-KR" dirty="0"/>
              <a:t>Octupole</a:t>
            </a:r>
            <a:r>
              <a:rPr lang="ko-KR" altLang="en-US" dirty="0"/>
              <a:t>에서 </a:t>
            </a:r>
            <a:r>
              <a:rPr lang="en-US" altLang="ko-KR" dirty="0"/>
              <a:t>feed down </a:t>
            </a:r>
            <a:r>
              <a:rPr lang="ko-KR" altLang="en-US" dirty="0"/>
              <a:t>효과에 의해서 </a:t>
            </a:r>
            <a:r>
              <a:rPr lang="en-US" altLang="ko-KR" dirty="0"/>
              <a:t>Sextupole field </a:t>
            </a:r>
            <a:r>
              <a:rPr lang="ko-KR" altLang="en-US" dirty="0"/>
              <a:t>추가</a:t>
            </a:r>
            <a:br>
              <a:rPr lang="en-US" altLang="ko-KR" dirty="0"/>
            </a:br>
            <a:br>
              <a:rPr lang="en-US" altLang="ko-KR" dirty="0"/>
            </a:br>
            <a:r>
              <a:rPr lang="en-US" altLang="ko-KR" dirty="0"/>
              <a:t>_</a:t>
            </a:r>
            <a:r>
              <a:rPr lang="en-US" altLang="ko-KR" dirty="0" err="1"/>
              <a:t>get_polynom</a:t>
            </a:r>
            <a:r>
              <a:rPr lang="en-US" altLang="ko-KR" dirty="0"/>
              <a:t>(e,’’PolynomB”,3) : K3</a:t>
            </a:r>
          </a:p>
          <a:p>
            <a:r>
              <a:rPr lang="en-US" altLang="ko-KR" dirty="0" err="1"/>
              <a:t>Dx_i</a:t>
            </a:r>
            <a:r>
              <a:rPr lang="en-US" altLang="ko-KR" dirty="0"/>
              <a:t> : offset </a:t>
            </a:r>
            <a:r>
              <a:rPr lang="ko-KR" altLang="en-US" dirty="0"/>
              <a:t>된 </a:t>
            </a:r>
            <a:r>
              <a:rPr lang="en-US" altLang="ko-KR" dirty="0"/>
              <a:t>x</a:t>
            </a:r>
            <a:r>
              <a:rPr lang="ko-KR" altLang="en-US" dirty="0"/>
              <a:t>값</a:t>
            </a:r>
            <a:endParaRPr lang="en-US" altLang="ko-KR" dirty="0"/>
          </a:p>
        </p:txBody>
      </p:sp>
    </p:spTree>
    <p:extLst>
      <p:ext uri="{BB962C8B-B14F-4D97-AF65-F5344CB8AC3E}">
        <p14:creationId xmlns:p14="http://schemas.microsoft.com/office/powerpoint/2010/main" val="1599789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694" y="2144716"/>
            <a:ext cx="308269" cy="317517"/>
          </a:xfrm>
          <a:prstGeom prst="rect">
            <a:avLst/>
          </a:prstGeom>
        </p:spPr>
      </p:pic>
      <p:pic>
        <p:nvPicPr>
          <p:cNvPr id="59" name="그림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426" y="2152411"/>
            <a:ext cx="280526" cy="302104"/>
          </a:xfrm>
          <a:prstGeom prst="rect">
            <a:avLst/>
          </a:prstGeom>
        </p:spPr>
      </p:pic>
      <p:grpSp>
        <p:nvGrpSpPr>
          <p:cNvPr id="7" name="그룹 6"/>
          <p:cNvGrpSpPr/>
          <p:nvPr/>
        </p:nvGrpSpPr>
        <p:grpSpPr>
          <a:xfrm>
            <a:off x="142" y="6398192"/>
            <a:ext cx="12191717" cy="459809"/>
            <a:chOff x="1" y="7996258"/>
            <a:chExt cx="15236824" cy="574655"/>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pic>
          <p:nvPicPr>
            <p:cNvPr id="50" name="그림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sp>
        <p:nvSpPr>
          <p:cNvPr id="22" name="Rectangle 6"/>
          <p:cNvSpPr>
            <a:spLocks noChangeArrowheads="1"/>
          </p:cNvSpPr>
          <p:nvPr/>
        </p:nvSpPr>
        <p:spPr bwMode="auto">
          <a:xfrm>
            <a:off x="501813" y="0"/>
            <a:ext cx="863760" cy="383415"/>
          </a:xfrm>
          <a:prstGeom prst="rect">
            <a:avLst/>
          </a:prstGeom>
          <a:solidFill>
            <a:srgbClr val="0C2B64"/>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sp>
        <p:nvSpPr>
          <p:cNvPr id="11" name="TextBox 10">
            <a:extLst>
              <a:ext uri="{FF2B5EF4-FFF2-40B4-BE49-F238E27FC236}">
                <a16:creationId xmlns:a16="http://schemas.microsoft.com/office/drawing/2014/main" id="{F3F0AE75-72E1-48CD-8394-0321C7B7FB9D}"/>
              </a:ext>
            </a:extLst>
          </p:cNvPr>
          <p:cNvSpPr txBox="1"/>
          <p:nvPr/>
        </p:nvSpPr>
        <p:spPr>
          <a:xfrm>
            <a:off x="4353381" y="2954563"/>
            <a:ext cx="65" cy="221599"/>
          </a:xfrm>
          <a:prstGeom prst="rect">
            <a:avLst/>
          </a:prstGeom>
          <a:noFill/>
        </p:spPr>
        <p:txBody>
          <a:bodyPr wrap="none" lIns="0" tIns="0" rIns="0" bIns="0" rtlCol="0">
            <a:spAutoFit/>
          </a:bodyPr>
          <a:lstStyle/>
          <a:p>
            <a:endParaRPr lang="ko-KR" altLang="en-US" sz="1440" dirty="0"/>
          </a:p>
        </p:txBody>
      </p:sp>
      <p:sp>
        <p:nvSpPr>
          <p:cNvPr id="24" name="직사각형 23">
            <a:extLst>
              <a:ext uri="{FF2B5EF4-FFF2-40B4-BE49-F238E27FC236}">
                <a16:creationId xmlns:a16="http://schemas.microsoft.com/office/drawing/2014/main" id="{1D947B48-C713-4697-ADBE-0B4D8DB12F02}"/>
              </a:ext>
            </a:extLst>
          </p:cNvPr>
          <p:cNvSpPr/>
          <p:nvPr/>
        </p:nvSpPr>
        <p:spPr>
          <a:xfrm>
            <a:off x="492836" y="538901"/>
            <a:ext cx="10647744" cy="427484"/>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3166" tIns="36583" rIns="73166" bIns="36583" numCol="1" spcCol="0" rtlCol="0" fromWordArt="0" anchor="ctr" anchorCtr="0" forceAA="0" compatLnSpc="1">
            <a:prstTxWarp prst="textNoShape">
              <a:avLst/>
            </a:prstTxWarp>
            <a:noAutofit/>
          </a:bodyPr>
          <a:lstStyle/>
          <a:p>
            <a:r>
              <a:rPr lang="en-US" altLang="ko-KR" sz="2240" b="1" dirty="0">
                <a:solidFill>
                  <a:schemeClr val="tx2"/>
                </a:solidFill>
                <a:cs typeface="Verdana" panose="020B0604030504040204" pitchFamily="34" charset="0"/>
              </a:rPr>
              <a:t>Off-momentum RDT calculation</a:t>
            </a:r>
            <a:endParaRPr lang="ko-KR" altLang="en-US" sz="2240" b="1" dirty="0">
              <a:solidFill>
                <a:schemeClr val="tx2"/>
              </a:solidFill>
              <a:cs typeface="Verdana" panose="020B0604030504040204" pitchFamily="34" charset="0"/>
            </a:endParaRPr>
          </a:p>
        </p:txBody>
      </p:sp>
      <p:sp>
        <p:nvSpPr>
          <p:cNvPr id="13" name="TextBox 12">
            <a:extLst>
              <a:ext uri="{FF2B5EF4-FFF2-40B4-BE49-F238E27FC236}">
                <a16:creationId xmlns:a16="http://schemas.microsoft.com/office/drawing/2014/main" id="{9C8195DF-1BA1-40FA-BB70-D7AEF66E740F}"/>
              </a:ext>
            </a:extLst>
          </p:cNvPr>
          <p:cNvSpPr txBox="1"/>
          <p:nvPr/>
        </p:nvSpPr>
        <p:spPr>
          <a:xfrm>
            <a:off x="501813" y="1121871"/>
            <a:ext cx="11326664" cy="369332"/>
          </a:xfrm>
          <a:prstGeom prst="rect">
            <a:avLst/>
          </a:prstGeom>
          <a:noFill/>
        </p:spPr>
        <p:txBody>
          <a:bodyPr wrap="square" rtlCol="0">
            <a:spAutoFit/>
          </a:bodyPr>
          <a:lstStyle/>
          <a:p>
            <a:pPr algn="just"/>
            <a:r>
              <a:rPr lang="en-US" altLang="ko-KR" dirty="0">
                <a:latin typeface="Arial" panose="020B0604020202020204" pitchFamily="34" charset="0"/>
                <a:cs typeface="Arial" panose="020B0604020202020204" pitchFamily="34" charset="0"/>
              </a:rPr>
              <a:t> </a:t>
            </a:r>
            <a:endParaRPr lang="ko-KR" altLang="en-US" dirty="0">
              <a:latin typeface="Arial" panose="020B0604020202020204" pitchFamily="34" charset="0"/>
              <a:cs typeface="Arial" panose="020B0604020202020204" pitchFamily="34" charset="0"/>
            </a:endParaRPr>
          </a:p>
        </p:txBody>
      </p:sp>
      <p:pic>
        <p:nvPicPr>
          <p:cNvPr id="8" name="그림 7">
            <a:extLst>
              <a:ext uri="{FF2B5EF4-FFF2-40B4-BE49-F238E27FC236}">
                <a16:creationId xmlns:a16="http://schemas.microsoft.com/office/drawing/2014/main" id="{4E1C7BB9-D0BE-4E5C-A1A1-311CEE2DA5FC}"/>
              </a:ext>
            </a:extLst>
          </p:cNvPr>
          <p:cNvPicPr>
            <a:picLocks noChangeAspect="1"/>
          </p:cNvPicPr>
          <p:nvPr/>
        </p:nvPicPr>
        <p:blipFill>
          <a:blip r:embed="rId5"/>
          <a:stretch>
            <a:fillRect/>
          </a:stretch>
        </p:blipFill>
        <p:spPr>
          <a:xfrm>
            <a:off x="302378" y="1144342"/>
            <a:ext cx="3693717" cy="2239559"/>
          </a:xfrm>
          <a:prstGeom prst="rect">
            <a:avLst/>
          </a:prstGeom>
        </p:spPr>
      </p:pic>
      <p:cxnSp>
        <p:nvCxnSpPr>
          <p:cNvPr id="15" name="직선 화살표 연결선 14">
            <a:extLst>
              <a:ext uri="{FF2B5EF4-FFF2-40B4-BE49-F238E27FC236}">
                <a16:creationId xmlns:a16="http://schemas.microsoft.com/office/drawing/2014/main" id="{A32174F5-B1FA-4D9F-847E-BF69DFA4D8C2}"/>
              </a:ext>
            </a:extLst>
          </p:cNvPr>
          <p:cNvCxnSpPr>
            <a:cxnSpLocks/>
          </p:cNvCxnSpPr>
          <p:nvPr/>
        </p:nvCxnSpPr>
        <p:spPr>
          <a:xfrm>
            <a:off x="4127383" y="2167846"/>
            <a:ext cx="25166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그림 3">
            <a:extLst>
              <a:ext uri="{FF2B5EF4-FFF2-40B4-BE49-F238E27FC236}">
                <a16:creationId xmlns:a16="http://schemas.microsoft.com/office/drawing/2014/main" id="{5D1CA056-C854-4530-BFE2-CC5B9DCFA9D8}"/>
              </a:ext>
            </a:extLst>
          </p:cNvPr>
          <p:cNvPicPr>
            <a:picLocks noChangeAspect="1"/>
          </p:cNvPicPr>
          <p:nvPr/>
        </p:nvPicPr>
        <p:blipFill>
          <a:blip r:embed="rId6"/>
          <a:stretch>
            <a:fillRect/>
          </a:stretch>
        </p:blipFill>
        <p:spPr>
          <a:xfrm>
            <a:off x="281150" y="3881242"/>
            <a:ext cx="3602953" cy="2660642"/>
          </a:xfrm>
          <a:prstGeom prst="rect">
            <a:avLst/>
          </a:prstGeom>
        </p:spPr>
      </p:pic>
      <p:cxnSp>
        <p:nvCxnSpPr>
          <p:cNvPr id="17" name="직선 화살표 연결선 16">
            <a:extLst>
              <a:ext uri="{FF2B5EF4-FFF2-40B4-BE49-F238E27FC236}">
                <a16:creationId xmlns:a16="http://schemas.microsoft.com/office/drawing/2014/main" id="{15F39565-AF00-47D6-A999-CD4D5FD4282E}"/>
              </a:ext>
            </a:extLst>
          </p:cNvPr>
          <p:cNvCxnSpPr>
            <a:cxnSpLocks/>
          </p:cNvCxnSpPr>
          <p:nvPr/>
        </p:nvCxnSpPr>
        <p:spPr>
          <a:xfrm>
            <a:off x="4177717" y="5187882"/>
            <a:ext cx="25166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그림 8">
            <a:extLst>
              <a:ext uri="{FF2B5EF4-FFF2-40B4-BE49-F238E27FC236}">
                <a16:creationId xmlns:a16="http://schemas.microsoft.com/office/drawing/2014/main" id="{2C0AFEB6-8674-4779-84C4-7CB52468B0DD}"/>
              </a:ext>
            </a:extLst>
          </p:cNvPr>
          <p:cNvPicPr>
            <a:picLocks noChangeAspect="1"/>
          </p:cNvPicPr>
          <p:nvPr/>
        </p:nvPicPr>
        <p:blipFill>
          <a:blip r:embed="rId7"/>
          <a:stretch>
            <a:fillRect/>
          </a:stretch>
        </p:blipFill>
        <p:spPr>
          <a:xfrm>
            <a:off x="7169145" y="3938441"/>
            <a:ext cx="4169329" cy="2753330"/>
          </a:xfrm>
          <a:prstGeom prst="rect">
            <a:avLst/>
          </a:prstGeom>
        </p:spPr>
      </p:pic>
    </p:spTree>
    <p:extLst>
      <p:ext uri="{BB962C8B-B14F-4D97-AF65-F5344CB8AC3E}">
        <p14:creationId xmlns:p14="http://schemas.microsoft.com/office/powerpoint/2010/main" val="2172661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a:spLocks noChangeArrowheads="1"/>
          </p:cNvSpPr>
          <p:nvPr/>
        </p:nvSpPr>
        <p:spPr bwMode="auto">
          <a:xfrm>
            <a:off x="501813" y="0"/>
            <a:ext cx="863760" cy="383415"/>
          </a:xfrm>
          <a:prstGeom prst="rect">
            <a:avLst/>
          </a:prstGeom>
          <a:solidFill>
            <a:srgbClr val="0C2B64"/>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dirty="0">
              <a:latin typeface="+mn-lt"/>
            </a:endParaRPr>
          </a:p>
        </p:txBody>
      </p:sp>
      <p:sp>
        <p:nvSpPr>
          <p:cNvPr id="24" name="직사각형 23">
            <a:extLst>
              <a:ext uri="{FF2B5EF4-FFF2-40B4-BE49-F238E27FC236}">
                <a16:creationId xmlns:a16="http://schemas.microsoft.com/office/drawing/2014/main" id="{1D947B48-C713-4697-ADBE-0B4D8DB12F02}"/>
              </a:ext>
            </a:extLst>
          </p:cNvPr>
          <p:cNvSpPr/>
          <p:nvPr/>
        </p:nvSpPr>
        <p:spPr>
          <a:xfrm>
            <a:off x="64228" y="580723"/>
            <a:ext cx="4591050" cy="427484"/>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3166" tIns="36583" rIns="73166" bIns="36583" numCol="1" spcCol="0" rtlCol="0" fromWordArt="0" anchor="ctr" anchorCtr="0" forceAA="0" compatLnSpc="1">
            <a:prstTxWarp prst="textNoShape">
              <a:avLst/>
            </a:prstTxWarp>
            <a:noAutofit/>
          </a:bodyPr>
          <a:lstStyle/>
          <a:p>
            <a:r>
              <a:rPr lang="en-US" altLang="ko-KR" sz="2240" b="1" dirty="0">
                <a:solidFill>
                  <a:schemeClr val="tx2"/>
                </a:solidFill>
                <a:cs typeface="Verdana" panose="020B0604030504040204" pitchFamily="34" charset="0"/>
              </a:rPr>
              <a:t>Variables of MOGA simulations</a:t>
            </a:r>
            <a:endParaRPr lang="ko-KR" altLang="en-US" sz="2240" b="1" dirty="0">
              <a:solidFill>
                <a:schemeClr val="tx2"/>
              </a:solidFill>
              <a:cs typeface="Verdana" panose="020B0604030504040204" pitchFamily="34" charset="0"/>
            </a:endParaRPr>
          </a:p>
        </p:txBody>
      </p:sp>
      <p:sp>
        <p:nvSpPr>
          <p:cNvPr id="28" name="TextBox 27">
            <a:extLst>
              <a:ext uri="{FF2B5EF4-FFF2-40B4-BE49-F238E27FC236}">
                <a16:creationId xmlns:a16="http://schemas.microsoft.com/office/drawing/2014/main" id="{5D23B730-1CAE-46A6-AE25-080E1019D5F7}"/>
              </a:ext>
            </a:extLst>
          </p:cNvPr>
          <p:cNvSpPr txBox="1"/>
          <p:nvPr/>
        </p:nvSpPr>
        <p:spPr>
          <a:xfrm>
            <a:off x="133349" y="1322200"/>
            <a:ext cx="6229351" cy="631711"/>
          </a:xfrm>
          <a:prstGeom prst="rect">
            <a:avLst/>
          </a:prstGeom>
          <a:noFill/>
        </p:spPr>
        <p:txBody>
          <a:bodyPr wrap="square" rtlCol="0">
            <a:spAutoFit/>
          </a:bodyPr>
          <a:lstStyle/>
          <a:p>
            <a:pPr marL="285750" indent="-285750" algn="just">
              <a:lnSpc>
                <a:spcPct val="114000"/>
              </a:lnSpc>
              <a:buFont typeface="Wingdings" panose="05000000000000000000" pitchFamily="2" charset="2"/>
              <a:buChar char="Ø"/>
            </a:pPr>
            <a:r>
              <a:rPr lang="en-US" altLang="ko-KR" sz="1600" dirty="0">
                <a:latin typeface="Times New Roman" panose="02020603050405020304" pitchFamily="18" charset="0"/>
                <a:cs typeface="Times New Roman" panose="02020603050405020304" pitchFamily="18" charset="0"/>
              </a:rPr>
              <a:t>The total number of variables is 4.</a:t>
            </a:r>
          </a:p>
          <a:p>
            <a:pPr marL="285750" indent="-285750" algn="just">
              <a:lnSpc>
                <a:spcPct val="114000"/>
              </a:lnSpc>
              <a:buFont typeface="Wingdings" panose="05000000000000000000" pitchFamily="2" charset="2"/>
              <a:buChar char="Ø"/>
            </a:pPr>
            <a:endParaRPr lang="en-US" altLang="ko-KR" sz="1600" dirty="0">
              <a:latin typeface="Times New Roman" panose="02020603050405020304" pitchFamily="18" charset="0"/>
              <a:cs typeface="Times New Roman" panose="02020603050405020304" pitchFamily="18" charset="0"/>
            </a:endParaRPr>
          </a:p>
        </p:txBody>
      </p:sp>
      <p:sp>
        <p:nvSpPr>
          <p:cNvPr id="5" name="직사각형 4">
            <a:extLst>
              <a:ext uri="{FF2B5EF4-FFF2-40B4-BE49-F238E27FC236}">
                <a16:creationId xmlns:a16="http://schemas.microsoft.com/office/drawing/2014/main" id="{65F4E46D-E366-4C6C-86E5-AEC4DBD07532}"/>
              </a:ext>
            </a:extLst>
          </p:cNvPr>
          <p:cNvSpPr/>
          <p:nvPr/>
        </p:nvSpPr>
        <p:spPr>
          <a:xfrm>
            <a:off x="5280195" y="1783732"/>
            <a:ext cx="6096000" cy="1938992"/>
          </a:xfrm>
          <a:prstGeom prst="rect">
            <a:avLst/>
          </a:prstGeom>
        </p:spPr>
        <p:txBody>
          <a:bodyPr>
            <a:spAutoFit/>
          </a:bodyPr>
          <a:lstStyle/>
          <a:p>
            <a:r>
              <a:rPr lang="en-US" altLang="ko-KR" sz="2000" dirty="0">
                <a:latin typeface="Times New Roman" panose="02020603050405020304" pitchFamily="18" charset="0"/>
                <a:cs typeface="Times New Roman" panose="02020603050405020304" pitchFamily="18" charset="0"/>
              </a:rPr>
              <a:t>Variables :</a:t>
            </a:r>
          </a:p>
          <a:p>
            <a:pPr marL="285750" indent="-285750">
              <a:buFont typeface="Wingdings" panose="05000000000000000000" pitchFamily="2" charset="2"/>
              <a:buChar char="§"/>
            </a:pPr>
            <a:r>
              <a:rPr lang="en-US" altLang="ko-KR" sz="2000" dirty="0">
                <a:latin typeface="Times New Roman" panose="02020603050405020304" pitchFamily="18" charset="0"/>
                <a:cs typeface="Times New Roman" panose="02020603050405020304" pitchFamily="18" charset="0"/>
              </a:rPr>
              <a:t>-75 &lt; S31&lt; -45</a:t>
            </a:r>
          </a:p>
          <a:p>
            <a:pPr marL="285750" indent="-285750">
              <a:buFont typeface="Wingdings" panose="05000000000000000000" pitchFamily="2" charset="2"/>
              <a:buChar char="§"/>
            </a:pPr>
            <a:r>
              <a:rPr lang="en-US" altLang="ko-KR" sz="2000" dirty="0">
                <a:latin typeface="Times New Roman" panose="02020603050405020304" pitchFamily="18" charset="0"/>
                <a:cs typeface="Times New Roman" panose="02020603050405020304" pitchFamily="18" charset="0"/>
              </a:rPr>
              <a:t> 45  &lt; S32 &lt; 88</a:t>
            </a:r>
          </a:p>
          <a:p>
            <a:pPr marL="285750" indent="-285750">
              <a:buFont typeface="Wingdings" panose="05000000000000000000" pitchFamily="2" charset="2"/>
              <a:buChar char="§"/>
            </a:pPr>
            <a:r>
              <a:rPr lang="en-US" altLang="ko-KR" sz="2000" dirty="0">
                <a:latin typeface="Times New Roman" panose="02020603050405020304" pitchFamily="18" charset="0"/>
                <a:cs typeface="Times New Roman" panose="02020603050405020304" pitchFamily="18" charset="0"/>
              </a:rPr>
              <a:t>-58 &lt; S31&lt; -35</a:t>
            </a:r>
          </a:p>
          <a:p>
            <a:pPr marL="285750" indent="-285750">
              <a:buFont typeface="Wingdings" panose="05000000000000000000" pitchFamily="2" charset="2"/>
              <a:buChar char="§"/>
            </a:pPr>
            <a:r>
              <a:rPr lang="en-US" altLang="ko-KR" sz="2000" dirty="0">
                <a:latin typeface="Times New Roman" panose="02020603050405020304" pitchFamily="18" charset="0"/>
                <a:cs typeface="Times New Roman" panose="02020603050405020304" pitchFamily="18" charset="0"/>
              </a:rPr>
              <a:t>-1800 &lt; OCT31&lt; -1200</a:t>
            </a:r>
          </a:p>
          <a:p>
            <a:pPr marL="285750" indent="-285750">
              <a:buFont typeface="Wingdings" panose="05000000000000000000" pitchFamily="2" charset="2"/>
              <a:buChar char="§"/>
            </a:pPr>
            <a:endParaRPr lang="en-US" altLang="ko-KR"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8CF70DC-EB2A-4B8E-8330-8EC03E32EAFA}"/>
                  </a:ext>
                </a:extLst>
              </p:cNvPr>
              <p:cNvSpPr txBox="1"/>
              <p:nvPr/>
            </p:nvSpPr>
            <p:spPr>
              <a:xfrm>
                <a:off x="289561" y="1783732"/>
                <a:ext cx="4365718" cy="3106684"/>
              </a:xfrm>
              <a:prstGeom prst="rect">
                <a:avLst/>
              </a:prstGeom>
              <a:noFill/>
            </p:spPr>
            <p:txBody>
              <a:bodyPr wrap="square" rtlCol="0">
                <a:spAutoFit/>
              </a:bodyPr>
              <a:lstStyle/>
              <a:p>
                <a:r>
                  <a:rPr lang="en-US" altLang="ko-KR" dirty="0">
                    <a:latin typeface="Times New Roman" panose="02020603050405020304" pitchFamily="18" charset="0"/>
                    <a:cs typeface="Times New Roman" panose="02020603050405020304" pitchFamily="18" charset="0"/>
                  </a:rPr>
                  <a:t>Variables :</a:t>
                </a:r>
              </a:p>
              <a:p>
                <a:pPr marL="285750" indent="-285750">
                  <a:buFont typeface="Wingdings" panose="05000000000000000000" pitchFamily="2" charset="2"/>
                  <a:buChar char="§"/>
                </a:pPr>
                <a:r>
                  <a:rPr lang="en-US" altLang="ko-KR" sz="1600" dirty="0"/>
                  <a:t>S31</a:t>
                </a:r>
              </a:p>
              <a:p>
                <a:pPr marL="285750" indent="-285750">
                  <a:buFont typeface="Wingdings" panose="05000000000000000000" pitchFamily="2" charset="2"/>
                  <a:buChar char="§"/>
                </a:pPr>
                <a:r>
                  <a:rPr lang="en-US" altLang="ko-KR" sz="1600" dirty="0"/>
                  <a:t>S32 </a:t>
                </a:r>
              </a:p>
              <a:p>
                <a:pPr marL="285750" indent="-285750">
                  <a:buFont typeface="Wingdings" panose="05000000000000000000" pitchFamily="2" charset="2"/>
                  <a:buChar char="§"/>
                </a:pPr>
                <a:r>
                  <a:rPr lang="en-US" altLang="ko-KR" sz="1600" dirty="0"/>
                  <a:t>S33</a:t>
                </a:r>
              </a:p>
              <a:p>
                <a:pPr marL="285750" indent="-285750">
                  <a:buFont typeface="Wingdings" panose="05000000000000000000" pitchFamily="2" charset="2"/>
                  <a:buChar char="§"/>
                </a:pPr>
                <a:r>
                  <a:rPr lang="en-US" altLang="ko-KR" sz="1600" dirty="0"/>
                  <a:t>OCT31</a:t>
                </a:r>
              </a:p>
              <a:p>
                <a:pPr marL="342900" indent="-342900">
                  <a:buFont typeface="Wingdings" panose="05000000000000000000" pitchFamily="2" charset="2"/>
                  <a:buChar char="§"/>
                </a:pPr>
                <a:endParaRPr lang="en-US" altLang="ko-KR" dirty="0">
                  <a:latin typeface="Times New Roman" panose="02020603050405020304" pitchFamily="18" charset="0"/>
                  <a:cs typeface="Times New Roman" panose="02020603050405020304" pitchFamily="18" charset="0"/>
                </a:endParaRPr>
              </a:p>
              <a:p>
                <a:endParaRPr lang="en-US" altLang="ko-KR" dirty="0">
                  <a:latin typeface="Times New Roman" panose="02020603050405020304" pitchFamily="18" charset="0"/>
                  <a:cs typeface="Times New Roman" panose="02020603050405020304" pitchFamily="18" charset="0"/>
                </a:endParaRPr>
              </a:p>
              <a:p>
                <a:r>
                  <a:rPr lang="en-US" altLang="ko-KR" dirty="0">
                    <a:latin typeface="Times New Roman" panose="02020603050405020304" pitchFamily="18" charset="0"/>
                    <a:cs typeface="Times New Roman" panose="02020603050405020304" pitchFamily="18" charset="0"/>
                  </a:rPr>
                  <a:t>Objectives :</a:t>
                </a:r>
              </a:p>
              <a:p>
                <a:pPr marL="342900" indent="-342900">
                  <a:buFont typeface="Wingdings" panose="05000000000000000000" pitchFamily="2" charset="2"/>
                  <a:buChar char="§"/>
                </a:pPr>
                <a14:m>
                  <m:oMath xmlns:m="http://schemas.openxmlformats.org/officeDocument/2006/math">
                    <m:sSub>
                      <m:sSubPr>
                        <m:ctrlPr>
                          <a:rPr lang="en-US" altLang="ko-KR" i="1" dirty="0">
                            <a:latin typeface="Cambria Math" panose="02040503050406030204" pitchFamily="18" charset="0"/>
                          </a:rPr>
                        </m:ctrlPr>
                      </m:sSubPr>
                      <m:e>
                        <m:r>
                          <a:rPr lang="en-US" altLang="ko-KR" i="1" dirty="0">
                            <a:latin typeface="Cambria Math" panose="02040503050406030204" pitchFamily="18" charset="0"/>
                          </a:rPr>
                          <m:t>h</m:t>
                        </m:r>
                      </m:e>
                      <m:sub>
                        <m:r>
                          <a:rPr lang="en-US" altLang="ko-KR" i="1" dirty="0">
                            <a:latin typeface="Cambria Math" panose="02040503050406030204" pitchFamily="18" charset="0"/>
                          </a:rPr>
                          <m:t>3,</m:t>
                        </m:r>
                        <m:r>
                          <a:rPr lang="en-US" altLang="ko-KR" i="1" dirty="0">
                            <a:latin typeface="Cambria Math" panose="02040503050406030204" pitchFamily="18" charset="0"/>
                          </a:rPr>
                          <m:t>𝑟𝑖𝑛𝑔</m:t>
                        </m:r>
                      </m:sub>
                    </m:sSub>
                    <m:r>
                      <a:rPr lang="en-US" altLang="ko-KR" i="1" dirty="0">
                        <a:latin typeface="Cambria Math" panose="02040503050406030204" pitchFamily="18" charset="0"/>
                      </a:rPr>
                      <m:t>+</m:t>
                    </m:r>
                    <m:r>
                      <a:rPr lang="en-US" altLang="ko-KR" i="1" dirty="0">
                        <a:latin typeface="Cambria Math" panose="02040503050406030204" pitchFamily="18" charset="0"/>
                      </a:rPr>
                      <m:t>𝑤</m:t>
                    </m:r>
                    <m:r>
                      <a:rPr lang="en-US" altLang="ko-KR" i="1" dirty="0">
                        <a:latin typeface="Cambria Math" panose="02040503050406030204" pitchFamily="18" charset="0"/>
                      </a:rPr>
                      <m:t> ∗</m:t>
                    </m:r>
                    <m:sSub>
                      <m:sSubPr>
                        <m:ctrlPr>
                          <a:rPr lang="en-US" altLang="ko-KR" i="1" dirty="0">
                            <a:latin typeface="Cambria Math" panose="02040503050406030204" pitchFamily="18" charset="0"/>
                          </a:rPr>
                        </m:ctrlPr>
                      </m:sSubPr>
                      <m:e>
                        <m:r>
                          <a:rPr lang="en-US" altLang="ko-KR" i="1" dirty="0">
                            <a:latin typeface="Cambria Math" panose="02040503050406030204" pitchFamily="18" charset="0"/>
                          </a:rPr>
                          <m:t>h</m:t>
                        </m:r>
                      </m:e>
                      <m:sub>
                        <m:r>
                          <a:rPr lang="en-US" altLang="ko-KR" i="1" dirty="0">
                            <a:latin typeface="Cambria Math" panose="02040503050406030204" pitchFamily="18" charset="0"/>
                          </a:rPr>
                          <m:t>4,</m:t>
                        </m:r>
                        <m:r>
                          <a:rPr lang="en-US" altLang="ko-KR" i="1" dirty="0">
                            <a:latin typeface="Cambria Math" panose="02040503050406030204" pitchFamily="18" charset="0"/>
                          </a:rPr>
                          <m:t>𝑟𝑖𝑛𝑔</m:t>
                        </m:r>
                        <m:r>
                          <a:rPr lang="en-US" altLang="ko-KR" i="1" dirty="0">
                            <a:latin typeface="Cambria Math" panose="02040503050406030204" pitchFamily="18" charset="0"/>
                          </a:rPr>
                          <m:t>  </m:t>
                        </m:r>
                      </m:sub>
                    </m:sSub>
                    <m:d>
                      <m:dPr>
                        <m:ctrlPr>
                          <a:rPr lang="en-US" altLang="ko-KR" i="1" dirty="0">
                            <a:latin typeface="Cambria Math" panose="02040503050406030204" pitchFamily="18" charset="0"/>
                          </a:rPr>
                        </m:ctrlPr>
                      </m:dPr>
                      <m:e>
                        <m:r>
                          <a:rPr lang="en-US" altLang="ko-KR" i="1" dirty="0">
                            <a:latin typeface="Cambria Math" panose="02040503050406030204" pitchFamily="18" charset="0"/>
                          </a:rPr>
                          <m:t>𝑤</m:t>
                        </m:r>
                        <m:r>
                          <a:rPr lang="en-US" altLang="ko-KR" i="1" dirty="0">
                            <a:latin typeface="Cambria Math" panose="02040503050406030204" pitchFamily="18" charset="0"/>
                          </a:rPr>
                          <m:t>=0.005</m:t>
                        </m:r>
                      </m:e>
                    </m:d>
                  </m:oMath>
                </a14:m>
                <a:endParaRPr lang="en-US" altLang="ko-KR" dirty="0"/>
              </a:p>
              <a:p>
                <a:pPr marL="342900" indent="-342900">
                  <a:buFont typeface="Wingdings" panose="05000000000000000000" pitchFamily="2" charset="2"/>
                  <a:buChar char="§"/>
                </a:pPr>
                <a14:m>
                  <m:oMath xmlns:m="http://schemas.openxmlformats.org/officeDocument/2006/math">
                    <m:sSub>
                      <m:sSubPr>
                        <m:ctrlPr>
                          <a:rPr lang="en-US" altLang="ko-KR" i="1">
                            <a:latin typeface="Cambria Math" panose="02040503050406030204" pitchFamily="18" charset="0"/>
                          </a:rPr>
                        </m:ctrlPr>
                      </m:sSubPr>
                      <m:e>
                        <m:sSub>
                          <m:sSubPr>
                            <m:ctrlPr>
                              <a:rPr lang="en-US" altLang="ko-KR" i="1" dirty="0">
                                <a:latin typeface="Cambria Math" panose="02040503050406030204" pitchFamily="18" charset="0"/>
                              </a:rPr>
                            </m:ctrlPr>
                          </m:sSubPr>
                          <m:e>
                            <m:r>
                              <a:rPr lang="en-US" altLang="ko-KR" i="1" dirty="0">
                                <a:latin typeface="Cambria Math" panose="02040503050406030204" pitchFamily="18" charset="0"/>
                              </a:rPr>
                              <m:t>h</m:t>
                            </m:r>
                          </m:e>
                          <m:sub>
                            <m:r>
                              <a:rPr lang="en-US" altLang="ko-KR" i="1" dirty="0">
                                <a:latin typeface="Cambria Math" panose="02040503050406030204" pitchFamily="18" charset="0"/>
                              </a:rPr>
                              <m:t>3,</m:t>
                            </m:r>
                            <m:r>
                              <a:rPr lang="en-US" altLang="ko-KR" i="1" dirty="0">
                                <a:latin typeface="Cambria Math" panose="02040503050406030204" pitchFamily="18" charset="0"/>
                              </a:rPr>
                              <m:t>𝑟𝑖𝑛𝑔</m:t>
                            </m:r>
                            <m:r>
                              <a:rPr lang="en-US" altLang="ko-KR" i="1" dirty="0">
                                <a:latin typeface="Cambria Math" panose="02040503050406030204" pitchFamily="18" charset="0"/>
                              </a:rPr>
                              <m:t>_</m:t>
                            </m:r>
                            <m:r>
                              <a:rPr lang="en-US" altLang="ko-KR" i="1" dirty="0">
                                <a:latin typeface="Cambria Math" panose="02040503050406030204" pitchFamily="18" charset="0"/>
                              </a:rPr>
                              <m:t>𝑜𝑓𝑓</m:t>
                            </m:r>
                          </m:sub>
                        </m:sSub>
                      </m:e>
                      <m:sub>
                        <m:r>
                          <a:rPr lang="en-US" altLang="ko-KR" i="1">
                            <a:latin typeface="Cambria Math" panose="02040503050406030204" pitchFamily="18" charset="0"/>
                          </a:rPr>
                          <m:t>𝛿</m:t>
                        </m:r>
                        <m:r>
                          <a:rPr lang="en-US" altLang="ko-KR" i="1">
                            <a:latin typeface="Cambria Math" panose="02040503050406030204" pitchFamily="18" charset="0"/>
                          </a:rPr>
                          <m:t>=3.6% </m:t>
                        </m:r>
                      </m:sub>
                    </m:sSub>
                    <m:r>
                      <a:rPr lang="en-US" altLang="ko-KR" i="1" dirty="0">
                        <a:latin typeface="Cambria Math" panose="02040503050406030204" pitchFamily="18" charset="0"/>
                      </a:rPr>
                      <m:t> </m:t>
                    </m:r>
                  </m:oMath>
                </a14:m>
                <a:endParaRPr lang="en-US" altLang="ko-KR"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ko-KR" altLang="en-US" dirty="0">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F8CF70DC-EB2A-4B8E-8330-8EC03E32EAFA}"/>
                  </a:ext>
                </a:extLst>
              </p:cNvPr>
              <p:cNvSpPr txBox="1">
                <a:spLocks noRot="1" noChangeAspect="1" noMove="1" noResize="1" noEditPoints="1" noAdjustHandles="1" noChangeArrowheads="1" noChangeShapeType="1" noTextEdit="1"/>
              </p:cNvSpPr>
              <p:nvPr/>
            </p:nvSpPr>
            <p:spPr>
              <a:xfrm>
                <a:off x="289561" y="1783732"/>
                <a:ext cx="4365718" cy="3106684"/>
              </a:xfrm>
              <a:prstGeom prst="rect">
                <a:avLst/>
              </a:prstGeom>
              <a:blipFill>
                <a:blip r:embed="rId3"/>
                <a:stretch>
                  <a:fillRect l="-1257" t="-1179"/>
                </a:stretch>
              </a:blipFill>
            </p:spPr>
            <p:txBody>
              <a:bodyPr/>
              <a:lstStyle/>
              <a:p>
                <a:r>
                  <a:rPr lang="ko-KR" altLang="en-US">
                    <a:noFill/>
                  </a:rPr>
                  <a:t> </a:t>
                </a:r>
              </a:p>
            </p:txBody>
          </p:sp>
        </mc:Fallback>
      </mc:AlternateContent>
      <p:pic>
        <p:nvPicPr>
          <p:cNvPr id="7" name="그림 6">
            <a:extLst>
              <a:ext uri="{FF2B5EF4-FFF2-40B4-BE49-F238E27FC236}">
                <a16:creationId xmlns:a16="http://schemas.microsoft.com/office/drawing/2014/main" id="{2CDE3D40-9445-43AF-8CDF-BCA786BA4E84}"/>
              </a:ext>
            </a:extLst>
          </p:cNvPr>
          <p:cNvPicPr>
            <a:picLocks noChangeAspect="1"/>
          </p:cNvPicPr>
          <p:nvPr/>
        </p:nvPicPr>
        <p:blipFill rotWithShape="1">
          <a:blip r:embed="rId4"/>
          <a:srcRect t="53967" r="75682"/>
          <a:stretch/>
        </p:blipFill>
        <p:spPr>
          <a:xfrm>
            <a:off x="2472420" y="4654821"/>
            <a:ext cx="7982040" cy="1614879"/>
          </a:xfrm>
          <a:prstGeom prst="rect">
            <a:avLst/>
          </a:prstGeom>
        </p:spPr>
      </p:pic>
      <p:sp>
        <p:nvSpPr>
          <p:cNvPr id="2" name="TextBox 1">
            <a:extLst>
              <a:ext uri="{FF2B5EF4-FFF2-40B4-BE49-F238E27FC236}">
                <a16:creationId xmlns:a16="http://schemas.microsoft.com/office/drawing/2014/main" id="{B8F8F77B-9BD2-465D-AB08-937F679C3CEA}"/>
              </a:ext>
            </a:extLst>
          </p:cNvPr>
          <p:cNvSpPr txBox="1"/>
          <p:nvPr/>
        </p:nvSpPr>
        <p:spPr>
          <a:xfrm>
            <a:off x="3679190" y="6223197"/>
            <a:ext cx="578842" cy="307777"/>
          </a:xfrm>
          <a:prstGeom prst="rect">
            <a:avLst/>
          </a:prstGeom>
          <a:noFill/>
        </p:spPr>
        <p:txBody>
          <a:bodyPr wrap="square" rtlCol="0">
            <a:spAutoFit/>
          </a:bodyPr>
          <a:lstStyle/>
          <a:p>
            <a:r>
              <a:rPr lang="en-US" altLang="ko-KR" sz="1400" dirty="0">
                <a:solidFill>
                  <a:srgbClr val="77F177"/>
                </a:solidFill>
              </a:rPr>
              <a:t>S31</a:t>
            </a:r>
            <a:endParaRPr lang="ko-KR" altLang="en-US" sz="1400" dirty="0">
              <a:solidFill>
                <a:srgbClr val="77F177"/>
              </a:solidFill>
            </a:endParaRPr>
          </a:p>
        </p:txBody>
      </p:sp>
      <p:sp>
        <p:nvSpPr>
          <p:cNvPr id="14" name="TextBox 13">
            <a:extLst>
              <a:ext uri="{FF2B5EF4-FFF2-40B4-BE49-F238E27FC236}">
                <a16:creationId xmlns:a16="http://schemas.microsoft.com/office/drawing/2014/main" id="{988DC20F-17B6-40D3-BED2-8CF6FD500416}"/>
              </a:ext>
            </a:extLst>
          </p:cNvPr>
          <p:cNvSpPr txBox="1"/>
          <p:nvPr/>
        </p:nvSpPr>
        <p:spPr>
          <a:xfrm>
            <a:off x="4076436" y="6223198"/>
            <a:ext cx="578842" cy="307777"/>
          </a:xfrm>
          <a:prstGeom prst="rect">
            <a:avLst/>
          </a:prstGeom>
          <a:noFill/>
        </p:spPr>
        <p:txBody>
          <a:bodyPr wrap="square" rtlCol="0">
            <a:spAutoFit/>
          </a:bodyPr>
          <a:lstStyle/>
          <a:p>
            <a:r>
              <a:rPr lang="en-US" altLang="ko-KR" sz="1400" dirty="0">
                <a:solidFill>
                  <a:srgbClr val="77F177"/>
                </a:solidFill>
              </a:rPr>
              <a:t>S32</a:t>
            </a:r>
            <a:endParaRPr lang="ko-KR" altLang="en-US" sz="1400" dirty="0">
              <a:solidFill>
                <a:srgbClr val="77F177"/>
              </a:solidFill>
            </a:endParaRPr>
          </a:p>
        </p:txBody>
      </p:sp>
      <p:sp>
        <p:nvSpPr>
          <p:cNvPr id="15" name="TextBox 14">
            <a:extLst>
              <a:ext uri="{FF2B5EF4-FFF2-40B4-BE49-F238E27FC236}">
                <a16:creationId xmlns:a16="http://schemas.microsoft.com/office/drawing/2014/main" id="{9D91FE5F-722A-4F0E-ABE6-E1A74DB21499}"/>
              </a:ext>
            </a:extLst>
          </p:cNvPr>
          <p:cNvSpPr txBox="1"/>
          <p:nvPr/>
        </p:nvSpPr>
        <p:spPr>
          <a:xfrm>
            <a:off x="4473682" y="6226991"/>
            <a:ext cx="578842" cy="307777"/>
          </a:xfrm>
          <a:prstGeom prst="rect">
            <a:avLst/>
          </a:prstGeom>
          <a:noFill/>
        </p:spPr>
        <p:txBody>
          <a:bodyPr wrap="square" rtlCol="0">
            <a:spAutoFit/>
          </a:bodyPr>
          <a:lstStyle/>
          <a:p>
            <a:r>
              <a:rPr lang="en-US" altLang="ko-KR" sz="1400" dirty="0">
                <a:solidFill>
                  <a:srgbClr val="77F177"/>
                </a:solidFill>
              </a:rPr>
              <a:t>S33</a:t>
            </a:r>
            <a:endParaRPr lang="ko-KR" altLang="en-US" sz="1400" dirty="0">
              <a:solidFill>
                <a:srgbClr val="77F177"/>
              </a:solidFill>
            </a:endParaRPr>
          </a:p>
        </p:txBody>
      </p:sp>
      <p:sp>
        <p:nvSpPr>
          <p:cNvPr id="16" name="TextBox 15">
            <a:extLst>
              <a:ext uri="{FF2B5EF4-FFF2-40B4-BE49-F238E27FC236}">
                <a16:creationId xmlns:a16="http://schemas.microsoft.com/office/drawing/2014/main" id="{D9BF797A-77E3-4A86-A449-121B3AF168F9}"/>
              </a:ext>
            </a:extLst>
          </p:cNvPr>
          <p:cNvSpPr txBox="1"/>
          <p:nvPr/>
        </p:nvSpPr>
        <p:spPr>
          <a:xfrm>
            <a:off x="8189851" y="6219402"/>
            <a:ext cx="578842" cy="307777"/>
          </a:xfrm>
          <a:prstGeom prst="rect">
            <a:avLst/>
          </a:prstGeom>
          <a:noFill/>
        </p:spPr>
        <p:txBody>
          <a:bodyPr wrap="square" rtlCol="0">
            <a:spAutoFit/>
          </a:bodyPr>
          <a:lstStyle/>
          <a:p>
            <a:r>
              <a:rPr lang="en-US" altLang="ko-KR" sz="1400" dirty="0">
                <a:solidFill>
                  <a:srgbClr val="77F177"/>
                </a:solidFill>
              </a:rPr>
              <a:t>S31</a:t>
            </a:r>
            <a:endParaRPr lang="ko-KR" altLang="en-US" sz="1400" dirty="0">
              <a:solidFill>
                <a:srgbClr val="77F177"/>
              </a:solidFill>
            </a:endParaRPr>
          </a:p>
        </p:txBody>
      </p:sp>
      <p:sp>
        <p:nvSpPr>
          <p:cNvPr id="17" name="TextBox 16">
            <a:extLst>
              <a:ext uri="{FF2B5EF4-FFF2-40B4-BE49-F238E27FC236}">
                <a16:creationId xmlns:a16="http://schemas.microsoft.com/office/drawing/2014/main" id="{7EE9FFA1-57F2-425E-96FE-EB2766F939C1}"/>
              </a:ext>
            </a:extLst>
          </p:cNvPr>
          <p:cNvSpPr txBox="1"/>
          <p:nvPr/>
        </p:nvSpPr>
        <p:spPr>
          <a:xfrm>
            <a:off x="7800711" y="6219404"/>
            <a:ext cx="578842" cy="307777"/>
          </a:xfrm>
          <a:prstGeom prst="rect">
            <a:avLst/>
          </a:prstGeom>
          <a:noFill/>
        </p:spPr>
        <p:txBody>
          <a:bodyPr wrap="square" rtlCol="0">
            <a:spAutoFit/>
          </a:bodyPr>
          <a:lstStyle/>
          <a:p>
            <a:r>
              <a:rPr lang="en-US" altLang="ko-KR" sz="1400" dirty="0">
                <a:solidFill>
                  <a:srgbClr val="77F177"/>
                </a:solidFill>
              </a:rPr>
              <a:t>S32</a:t>
            </a:r>
            <a:endParaRPr lang="ko-KR" altLang="en-US" sz="1400" dirty="0">
              <a:solidFill>
                <a:srgbClr val="77F177"/>
              </a:solidFill>
            </a:endParaRPr>
          </a:p>
        </p:txBody>
      </p:sp>
      <p:sp>
        <p:nvSpPr>
          <p:cNvPr id="18" name="TextBox 17">
            <a:extLst>
              <a:ext uri="{FF2B5EF4-FFF2-40B4-BE49-F238E27FC236}">
                <a16:creationId xmlns:a16="http://schemas.microsoft.com/office/drawing/2014/main" id="{3E300667-F81B-4669-91BC-07123AD06AA6}"/>
              </a:ext>
            </a:extLst>
          </p:cNvPr>
          <p:cNvSpPr txBox="1"/>
          <p:nvPr/>
        </p:nvSpPr>
        <p:spPr>
          <a:xfrm>
            <a:off x="7411571" y="6219403"/>
            <a:ext cx="578842" cy="307777"/>
          </a:xfrm>
          <a:prstGeom prst="rect">
            <a:avLst/>
          </a:prstGeom>
          <a:noFill/>
        </p:spPr>
        <p:txBody>
          <a:bodyPr wrap="square" rtlCol="0">
            <a:spAutoFit/>
          </a:bodyPr>
          <a:lstStyle/>
          <a:p>
            <a:r>
              <a:rPr lang="en-US" altLang="ko-KR" sz="1400" dirty="0">
                <a:solidFill>
                  <a:srgbClr val="77F177"/>
                </a:solidFill>
              </a:rPr>
              <a:t>S33</a:t>
            </a:r>
            <a:endParaRPr lang="ko-KR" altLang="en-US" sz="1400" dirty="0">
              <a:solidFill>
                <a:srgbClr val="77F177"/>
              </a:solidFill>
            </a:endParaRPr>
          </a:p>
        </p:txBody>
      </p:sp>
      <p:sp>
        <p:nvSpPr>
          <p:cNvPr id="19" name="TextBox 18">
            <a:extLst>
              <a:ext uri="{FF2B5EF4-FFF2-40B4-BE49-F238E27FC236}">
                <a16:creationId xmlns:a16="http://schemas.microsoft.com/office/drawing/2014/main" id="{9E69F74C-BB40-447C-AFF4-AFAB35FE0345}"/>
              </a:ext>
            </a:extLst>
          </p:cNvPr>
          <p:cNvSpPr txBox="1"/>
          <p:nvPr/>
        </p:nvSpPr>
        <p:spPr>
          <a:xfrm>
            <a:off x="4147862" y="4875679"/>
            <a:ext cx="819875" cy="307777"/>
          </a:xfrm>
          <a:prstGeom prst="rect">
            <a:avLst/>
          </a:prstGeom>
          <a:noFill/>
        </p:spPr>
        <p:txBody>
          <a:bodyPr wrap="square" rtlCol="0">
            <a:spAutoFit/>
          </a:bodyPr>
          <a:lstStyle/>
          <a:p>
            <a:r>
              <a:rPr lang="en-US" altLang="ko-KR" sz="1400" dirty="0">
                <a:solidFill>
                  <a:srgbClr val="002D00"/>
                </a:solidFill>
              </a:rPr>
              <a:t>OCT31</a:t>
            </a:r>
            <a:endParaRPr lang="ko-KR" altLang="en-US" sz="1400" dirty="0">
              <a:solidFill>
                <a:srgbClr val="002D00"/>
              </a:solidFill>
            </a:endParaRPr>
          </a:p>
        </p:txBody>
      </p:sp>
      <p:sp>
        <p:nvSpPr>
          <p:cNvPr id="20" name="TextBox 19">
            <a:extLst>
              <a:ext uri="{FF2B5EF4-FFF2-40B4-BE49-F238E27FC236}">
                <a16:creationId xmlns:a16="http://schemas.microsoft.com/office/drawing/2014/main" id="{0ECD6E7C-504C-427E-993C-668A40264D76}"/>
              </a:ext>
            </a:extLst>
          </p:cNvPr>
          <p:cNvSpPr txBox="1"/>
          <p:nvPr/>
        </p:nvSpPr>
        <p:spPr>
          <a:xfrm>
            <a:off x="7499398" y="4875678"/>
            <a:ext cx="819875" cy="307777"/>
          </a:xfrm>
          <a:prstGeom prst="rect">
            <a:avLst/>
          </a:prstGeom>
          <a:noFill/>
        </p:spPr>
        <p:txBody>
          <a:bodyPr wrap="square" rtlCol="0">
            <a:spAutoFit/>
          </a:bodyPr>
          <a:lstStyle/>
          <a:p>
            <a:r>
              <a:rPr lang="en-US" altLang="ko-KR" sz="1400" dirty="0">
                <a:solidFill>
                  <a:srgbClr val="002D00"/>
                </a:solidFill>
              </a:rPr>
              <a:t>OCT31</a:t>
            </a:r>
            <a:endParaRPr lang="ko-KR" altLang="en-US" sz="1400" dirty="0">
              <a:solidFill>
                <a:srgbClr val="002D00"/>
              </a:solidFill>
            </a:endParaRPr>
          </a:p>
        </p:txBody>
      </p:sp>
    </p:spTree>
    <p:extLst>
      <p:ext uri="{BB962C8B-B14F-4D97-AF65-F5344CB8AC3E}">
        <p14:creationId xmlns:p14="http://schemas.microsoft.com/office/powerpoint/2010/main" val="1212697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125" y="2168631"/>
            <a:ext cx="308269" cy="317517"/>
          </a:xfrm>
          <a:prstGeom prst="rect">
            <a:avLst/>
          </a:prstGeom>
        </p:spPr>
      </p:pic>
      <p:pic>
        <p:nvPicPr>
          <p:cNvPr id="59" name="그림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57" y="2176326"/>
            <a:ext cx="280526" cy="302104"/>
          </a:xfrm>
          <a:prstGeom prst="rect">
            <a:avLst/>
          </a:prstGeom>
        </p:spPr>
      </p:pic>
      <p:grpSp>
        <p:nvGrpSpPr>
          <p:cNvPr id="7" name="그룹 6"/>
          <p:cNvGrpSpPr/>
          <p:nvPr/>
        </p:nvGrpSpPr>
        <p:grpSpPr>
          <a:xfrm>
            <a:off x="142" y="6398192"/>
            <a:ext cx="12191717" cy="459809"/>
            <a:chOff x="1" y="7996258"/>
            <a:chExt cx="15236824" cy="574655"/>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pic>
          <p:nvPicPr>
            <p:cNvPr id="50" name="그림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sp>
        <p:nvSpPr>
          <p:cNvPr id="22" name="Rectangle 6"/>
          <p:cNvSpPr>
            <a:spLocks noChangeArrowheads="1"/>
          </p:cNvSpPr>
          <p:nvPr/>
        </p:nvSpPr>
        <p:spPr bwMode="auto">
          <a:xfrm>
            <a:off x="501813" y="0"/>
            <a:ext cx="863760" cy="383415"/>
          </a:xfrm>
          <a:prstGeom prst="rect">
            <a:avLst/>
          </a:prstGeom>
          <a:solidFill>
            <a:srgbClr val="0C2B64"/>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sp>
        <p:nvSpPr>
          <p:cNvPr id="11" name="TextBox 10">
            <a:extLst>
              <a:ext uri="{FF2B5EF4-FFF2-40B4-BE49-F238E27FC236}">
                <a16:creationId xmlns:a16="http://schemas.microsoft.com/office/drawing/2014/main" id="{F3F0AE75-72E1-48CD-8394-0321C7B7FB9D}"/>
              </a:ext>
            </a:extLst>
          </p:cNvPr>
          <p:cNvSpPr txBox="1"/>
          <p:nvPr/>
        </p:nvSpPr>
        <p:spPr>
          <a:xfrm>
            <a:off x="3262812" y="2978478"/>
            <a:ext cx="65" cy="221599"/>
          </a:xfrm>
          <a:prstGeom prst="rect">
            <a:avLst/>
          </a:prstGeom>
          <a:noFill/>
        </p:spPr>
        <p:txBody>
          <a:bodyPr wrap="none" lIns="0" tIns="0" rIns="0" bIns="0" rtlCol="0">
            <a:spAutoFit/>
          </a:bodyPr>
          <a:lstStyle/>
          <a:p>
            <a:endParaRPr lang="ko-KR" altLang="en-US" sz="1440" dirty="0"/>
          </a:p>
        </p:txBody>
      </p:sp>
      <p:sp>
        <p:nvSpPr>
          <p:cNvPr id="24" name="직사각형 23">
            <a:extLst>
              <a:ext uri="{FF2B5EF4-FFF2-40B4-BE49-F238E27FC236}">
                <a16:creationId xmlns:a16="http://schemas.microsoft.com/office/drawing/2014/main" id="{1D947B48-C713-4697-ADBE-0B4D8DB12F02}"/>
              </a:ext>
            </a:extLst>
          </p:cNvPr>
          <p:cNvSpPr/>
          <p:nvPr/>
        </p:nvSpPr>
        <p:spPr>
          <a:xfrm>
            <a:off x="492836" y="538901"/>
            <a:ext cx="10647744" cy="427484"/>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3166" tIns="36583" rIns="73166" bIns="36583" numCol="1" spcCol="0" rtlCol="0" fromWordArt="0" anchor="ctr" anchorCtr="0" forceAA="0" compatLnSpc="1">
            <a:prstTxWarp prst="textNoShape">
              <a:avLst/>
            </a:prstTxWarp>
            <a:noAutofit/>
          </a:bodyPr>
          <a:lstStyle/>
          <a:p>
            <a:r>
              <a:rPr lang="en-US" altLang="ko-KR" sz="2240" b="1" dirty="0">
                <a:solidFill>
                  <a:schemeClr val="tx2"/>
                </a:solidFill>
                <a:cs typeface="Verdana" panose="020B0604030504040204" pitchFamily="34" charset="0"/>
              </a:rPr>
              <a:t>MOGA optimization result</a:t>
            </a:r>
            <a:endParaRPr lang="ko-KR" altLang="en-US" sz="2240" b="1" dirty="0">
              <a:solidFill>
                <a:schemeClr val="tx2"/>
              </a:solidFill>
              <a:cs typeface="Verdana" panose="020B0604030504040204" pitchFamily="34" charset="0"/>
            </a:endParaRPr>
          </a:p>
        </p:txBody>
      </p:sp>
      <p:sp>
        <p:nvSpPr>
          <p:cNvPr id="13" name="TextBox 12">
            <a:extLst>
              <a:ext uri="{FF2B5EF4-FFF2-40B4-BE49-F238E27FC236}">
                <a16:creationId xmlns:a16="http://schemas.microsoft.com/office/drawing/2014/main" id="{9C8195DF-1BA1-40FA-BB70-D7AEF66E740F}"/>
              </a:ext>
            </a:extLst>
          </p:cNvPr>
          <p:cNvSpPr txBox="1"/>
          <p:nvPr/>
        </p:nvSpPr>
        <p:spPr>
          <a:xfrm>
            <a:off x="501813" y="1121871"/>
            <a:ext cx="11326664" cy="369332"/>
          </a:xfrm>
          <a:prstGeom prst="rect">
            <a:avLst/>
          </a:prstGeom>
          <a:noFill/>
        </p:spPr>
        <p:txBody>
          <a:bodyPr wrap="square" rtlCol="0">
            <a:spAutoFit/>
          </a:bodyPr>
          <a:lstStyle/>
          <a:p>
            <a:pPr algn="just"/>
            <a:r>
              <a:rPr lang="en-US" altLang="ko-KR" dirty="0">
                <a:latin typeface="Arial" panose="020B0604020202020204" pitchFamily="34" charset="0"/>
                <a:cs typeface="Arial" panose="020B0604020202020204" pitchFamily="34" charset="0"/>
              </a:rPr>
              <a:t> </a:t>
            </a:r>
            <a:endParaRPr lang="ko-KR" altLang="en-US"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C4573A0C-C397-4B8C-B206-F97D1EDA6B6D}"/>
              </a:ext>
            </a:extLst>
          </p:cNvPr>
          <p:cNvPicPr>
            <a:picLocks noChangeAspect="1"/>
          </p:cNvPicPr>
          <p:nvPr/>
        </p:nvPicPr>
        <p:blipFill>
          <a:blip r:embed="rId5"/>
          <a:stretch>
            <a:fillRect/>
          </a:stretch>
        </p:blipFill>
        <p:spPr>
          <a:xfrm>
            <a:off x="308857" y="1533368"/>
            <a:ext cx="5100016" cy="4135727"/>
          </a:xfrm>
          <a:prstGeom prst="rect">
            <a:avLst/>
          </a:prstGeom>
        </p:spPr>
      </p:pic>
      <p:pic>
        <p:nvPicPr>
          <p:cNvPr id="6" name="그림 5">
            <a:extLst>
              <a:ext uri="{FF2B5EF4-FFF2-40B4-BE49-F238E27FC236}">
                <a16:creationId xmlns:a16="http://schemas.microsoft.com/office/drawing/2014/main" id="{0A105A29-B31C-4973-AA6E-3AC54E09F35D}"/>
              </a:ext>
            </a:extLst>
          </p:cNvPr>
          <p:cNvPicPr>
            <a:picLocks noChangeAspect="1"/>
          </p:cNvPicPr>
          <p:nvPr/>
        </p:nvPicPr>
        <p:blipFill>
          <a:blip r:embed="rId6"/>
          <a:stretch>
            <a:fillRect/>
          </a:stretch>
        </p:blipFill>
        <p:spPr>
          <a:xfrm>
            <a:off x="5816708" y="1507644"/>
            <a:ext cx="3790604" cy="3028090"/>
          </a:xfrm>
          <a:prstGeom prst="rect">
            <a:avLst/>
          </a:prstGeom>
        </p:spPr>
      </p:pic>
      <p:graphicFrame>
        <p:nvGraphicFramePr>
          <p:cNvPr id="17" name="표 16">
            <a:extLst>
              <a:ext uri="{FF2B5EF4-FFF2-40B4-BE49-F238E27FC236}">
                <a16:creationId xmlns:a16="http://schemas.microsoft.com/office/drawing/2014/main" id="{AA6BE943-47C4-45CD-9FDB-6796125FFB66}"/>
              </a:ext>
            </a:extLst>
          </p:cNvPr>
          <p:cNvGraphicFramePr>
            <a:graphicFrameLocks noGrp="1"/>
          </p:cNvGraphicFramePr>
          <p:nvPr>
            <p:extLst>
              <p:ext uri="{D42A27DB-BD31-4B8C-83A1-F6EECF244321}">
                <p14:modId xmlns:p14="http://schemas.microsoft.com/office/powerpoint/2010/main" val="3305808914"/>
              </p:ext>
            </p:extLst>
          </p:nvPr>
        </p:nvGraphicFramePr>
        <p:xfrm>
          <a:off x="6071004" y="4764990"/>
          <a:ext cx="5069576" cy="726386"/>
        </p:xfrm>
        <a:graphic>
          <a:graphicData uri="http://schemas.openxmlformats.org/drawingml/2006/table">
            <a:tbl>
              <a:tblPr firstRow="1" bandRow="1">
                <a:tableStyleId>{5C22544A-7EE6-4342-B048-85BDC9FD1C3A}</a:tableStyleId>
              </a:tblPr>
              <a:tblGrid>
                <a:gridCol w="1267394">
                  <a:extLst>
                    <a:ext uri="{9D8B030D-6E8A-4147-A177-3AD203B41FA5}">
                      <a16:colId xmlns:a16="http://schemas.microsoft.com/office/drawing/2014/main" val="1468214249"/>
                    </a:ext>
                  </a:extLst>
                </a:gridCol>
                <a:gridCol w="1267394">
                  <a:extLst>
                    <a:ext uri="{9D8B030D-6E8A-4147-A177-3AD203B41FA5}">
                      <a16:colId xmlns:a16="http://schemas.microsoft.com/office/drawing/2014/main" val="3887620744"/>
                    </a:ext>
                  </a:extLst>
                </a:gridCol>
                <a:gridCol w="1267394">
                  <a:extLst>
                    <a:ext uri="{9D8B030D-6E8A-4147-A177-3AD203B41FA5}">
                      <a16:colId xmlns:a16="http://schemas.microsoft.com/office/drawing/2014/main" val="1249972458"/>
                    </a:ext>
                  </a:extLst>
                </a:gridCol>
                <a:gridCol w="1267394">
                  <a:extLst>
                    <a:ext uri="{9D8B030D-6E8A-4147-A177-3AD203B41FA5}">
                      <a16:colId xmlns:a16="http://schemas.microsoft.com/office/drawing/2014/main" val="2458843516"/>
                    </a:ext>
                  </a:extLst>
                </a:gridCol>
              </a:tblGrid>
              <a:tr h="363193">
                <a:tc>
                  <a:txBody>
                    <a:bodyPr/>
                    <a:lstStyle/>
                    <a:p>
                      <a:pPr algn="ctr" latinLnBrk="1"/>
                      <a:r>
                        <a:rPr lang="en-US" altLang="ko-KR" sz="1100" dirty="0">
                          <a:solidFill>
                            <a:schemeClr val="tx1"/>
                          </a:solidFill>
                        </a:rPr>
                        <a:t>Chromaticity</a:t>
                      </a:r>
                      <a:endParaRPr lang="ko-KR" altLang="en-US" sz="1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100" dirty="0">
                          <a:solidFill>
                            <a:sysClr val="windowText" lastClr="000000"/>
                          </a:solidFill>
                        </a:rPr>
                        <a:t>Horizontal</a:t>
                      </a:r>
                      <a:endParaRPr lang="ko-KR" altLang="en-US" sz="11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100" dirty="0">
                          <a:solidFill>
                            <a:sysClr val="windowText" lastClr="000000"/>
                          </a:solidFill>
                        </a:rPr>
                        <a:t>Vertical</a:t>
                      </a:r>
                      <a:endParaRPr lang="ko-KR" altLang="en-US" sz="11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100" dirty="0">
                          <a:solidFill>
                            <a:sysClr val="windowText" lastClr="000000"/>
                          </a:solidFill>
                        </a:rPr>
                        <a:t>Lifetime</a:t>
                      </a:r>
                      <a:endParaRPr lang="ko-KR" altLang="en-US" sz="11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9517360"/>
                  </a:ext>
                </a:extLst>
              </a:tr>
              <a:tr h="363193">
                <a:tc>
                  <a:txBody>
                    <a:bodyPr/>
                    <a:lstStyle/>
                    <a:p>
                      <a:pPr algn="ctr" latinLnBrk="1"/>
                      <a:r>
                        <a:rPr lang="en-US" altLang="ko-KR" sz="1100" dirty="0"/>
                        <a:t>Original</a:t>
                      </a:r>
                      <a:endParaRPr lang="ko-KR"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100" dirty="0"/>
                        <a:t>6.536</a:t>
                      </a:r>
                      <a:endParaRPr lang="ko-KR"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dirty="0"/>
                        <a:t>-0.077</a:t>
                      </a:r>
                      <a:endParaRPr lang="ko-KR"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dirty="0"/>
                        <a:t>8.006hr</a:t>
                      </a:r>
                      <a:endParaRPr lang="ko-KR"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078095"/>
                  </a:ext>
                </a:extLst>
              </a:tr>
            </a:tbl>
          </a:graphicData>
        </a:graphic>
      </p:graphicFrame>
    </p:spTree>
    <p:extLst>
      <p:ext uri="{BB962C8B-B14F-4D97-AF65-F5344CB8AC3E}">
        <p14:creationId xmlns:p14="http://schemas.microsoft.com/office/powerpoint/2010/main" val="345496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그림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0765" y="2104434"/>
            <a:ext cx="280526" cy="302104"/>
          </a:xfrm>
          <a:prstGeom prst="rect">
            <a:avLst/>
          </a:prstGeom>
        </p:spPr>
      </p:pic>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325030" y="114608"/>
            <a:ext cx="3508817" cy="769441"/>
          </a:xfrm>
          <a:prstGeom prst="rect">
            <a:avLst/>
          </a:prstGeom>
        </p:spPr>
        <p:txBody>
          <a:bodyPr wrap="square">
            <a:spAutoFit/>
          </a:bodyPr>
          <a:lstStyle/>
          <a:p>
            <a:pPr algn="ctr"/>
            <a:r>
              <a:rPr lang="en-US" altLang="ko-KR" sz="4400" b="1" dirty="0">
                <a:solidFill>
                  <a:schemeClr val="accent5">
                    <a:lumMod val="50000"/>
                  </a:schemeClr>
                </a:solidFill>
              </a:rPr>
              <a:t>Korea-4GSR</a:t>
            </a:r>
            <a:endParaRPr lang="ko-KR" altLang="ko-KR" sz="4400" dirty="0">
              <a:solidFill>
                <a:schemeClr val="accent5">
                  <a:lumMod val="50000"/>
                </a:schemeClr>
              </a:solidFill>
            </a:endParaRPr>
          </a:p>
        </p:txBody>
      </p:sp>
      <p:sp>
        <p:nvSpPr>
          <p:cNvPr id="23" name="직사각형 22">
            <a:extLst>
              <a:ext uri="{FF2B5EF4-FFF2-40B4-BE49-F238E27FC236}">
                <a16:creationId xmlns:a16="http://schemas.microsoft.com/office/drawing/2014/main" id="{DF65B3F5-CB7A-4863-A9CB-8EC6AD9A468B}"/>
              </a:ext>
            </a:extLst>
          </p:cNvPr>
          <p:cNvSpPr/>
          <p:nvPr/>
        </p:nvSpPr>
        <p:spPr>
          <a:xfrm>
            <a:off x="561976" y="1380680"/>
            <a:ext cx="198788" cy="19924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3">
            <a:lum bright="70000" contrast="-70000"/>
          </a:blip>
          <a:stretch>
            <a:fillRect/>
          </a:stretch>
        </p:blipFill>
        <p:spPr>
          <a:xfrm>
            <a:off x="10148260" y="5886107"/>
            <a:ext cx="2043599" cy="962213"/>
          </a:xfrm>
          <a:prstGeom prst="rect">
            <a:avLst/>
          </a:prstGeom>
          <a:solidFill>
            <a:schemeClr val="bg1"/>
          </a:solidFill>
        </p:spPr>
      </p:pic>
      <p:grpSp>
        <p:nvGrpSpPr>
          <p:cNvPr id="4" name="그룹 3">
            <a:extLst>
              <a:ext uri="{FF2B5EF4-FFF2-40B4-BE49-F238E27FC236}">
                <a16:creationId xmlns:a16="http://schemas.microsoft.com/office/drawing/2014/main" id="{80347AB7-E66D-41F0-A984-991E958E3867}"/>
              </a:ext>
            </a:extLst>
          </p:cNvPr>
          <p:cNvGrpSpPr/>
          <p:nvPr/>
        </p:nvGrpSpPr>
        <p:grpSpPr>
          <a:xfrm>
            <a:off x="6406050" y="1241106"/>
            <a:ext cx="5223974" cy="4555660"/>
            <a:chOff x="6406050" y="1241106"/>
            <a:chExt cx="5223974" cy="4555660"/>
          </a:xfrm>
        </p:grpSpPr>
        <p:grpSp>
          <p:nvGrpSpPr>
            <p:cNvPr id="35" name="전국지도">
              <a:extLst>
                <a:ext uri="{FF2B5EF4-FFF2-40B4-BE49-F238E27FC236}">
                  <a16:creationId xmlns:a16="http://schemas.microsoft.com/office/drawing/2014/main" id="{585A39AD-1028-4A9E-AB0A-EC3B9C33426E}"/>
                </a:ext>
              </a:extLst>
            </p:cNvPr>
            <p:cNvGrpSpPr/>
            <p:nvPr/>
          </p:nvGrpSpPr>
          <p:grpSpPr>
            <a:xfrm>
              <a:off x="8041941" y="1241106"/>
              <a:ext cx="2685147" cy="4555660"/>
              <a:chOff x="845256" y="-899160"/>
              <a:chExt cx="8853480" cy="15020925"/>
            </a:xfrm>
          </p:grpSpPr>
          <p:sp>
            <p:nvSpPr>
              <p:cNvPr id="36" name="제주도">
                <a:extLst>
                  <a:ext uri="{FF2B5EF4-FFF2-40B4-BE49-F238E27FC236}">
                    <a16:creationId xmlns:a16="http://schemas.microsoft.com/office/drawing/2014/main" id="{9E5F41AF-D45F-4017-ABE6-5255C8F3627B}"/>
                  </a:ext>
                </a:extLst>
              </p:cNvPr>
              <p:cNvSpPr/>
              <p:nvPr/>
            </p:nvSpPr>
            <p:spPr>
              <a:xfrm>
                <a:off x="1703070" y="13077825"/>
                <a:ext cx="1849755" cy="1043940"/>
              </a:xfrm>
              <a:custGeom>
                <a:avLst/>
                <a:gdLst>
                  <a:gd name="connsiteX0" fmla="*/ 1343025 w 1849755"/>
                  <a:gd name="connsiteY0" fmla="*/ 20955 h 1043940"/>
                  <a:gd name="connsiteX1" fmla="*/ 1192530 w 1849755"/>
                  <a:gd name="connsiteY1" fmla="*/ 49530 h 1043940"/>
                  <a:gd name="connsiteX2" fmla="*/ 1070610 w 1849755"/>
                  <a:gd name="connsiteY2" fmla="*/ 62865 h 1043940"/>
                  <a:gd name="connsiteX3" fmla="*/ 1053465 w 1849755"/>
                  <a:gd name="connsiteY3" fmla="*/ 62865 h 1043940"/>
                  <a:gd name="connsiteX4" fmla="*/ 969645 w 1849755"/>
                  <a:gd name="connsiteY4" fmla="*/ 64770 h 1043940"/>
                  <a:gd name="connsiteX5" fmla="*/ 897255 w 1849755"/>
                  <a:gd name="connsiteY5" fmla="*/ 81915 h 1043940"/>
                  <a:gd name="connsiteX6" fmla="*/ 821055 w 1849755"/>
                  <a:gd name="connsiteY6" fmla="*/ 140970 h 1043940"/>
                  <a:gd name="connsiteX7" fmla="*/ 775335 w 1849755"/>
                  <a:gd name="connsiteY7" fmla="*/ 156210 h 1043940"/>
                  <a:gd name="connsiteX8" fmla="*/ 681990 w 1849755"/>
                  <a:gd name="connsiteY8" fmla="*/ 180975 h 1043940"/>
                  <a:gd name="connsiteX9" fmla="*/ 575310 w 1849755"/>
                  <a:gd name="connsiteY9" fmla="*/ 201930 h 1043940"/>
                  <a:gd name="connsiteX10" fmla="*/ 489585 w 1849755"/>
                  <a:gd name="connsiteY10" fmla="*/ 213360 h 1043940"/>
                  <a:gd name="connsiteX11" fmla="*/ 445770 w 1849755"/>
                  <a:gd name="connsiteY11" fmla="*/ 255270 h 1043940"/>
                  <a:gd name="connsiteX12" fmla="*/ 409575 w 1849755"/>
                  <a:gd name="connsiteY12" fmla="*/ 289560 h 1043940"/>
                  <a:gd name="connsiteX13" fmla="*/ 314325 w 1849755"/>
                  <a:gd name="connsiteY13" fmla="*/ 293370 h 1043940"/>
                  <a:gd name="connsiteX14" fmla="*/ 285750 w 1849755"/>
                  <a:gd name="connsiteY14" fmla="*/ 344805 h 1043940"/>
                  <a:gd name="connsiteX15" fmla="*/ 257175 w 1849755"/>
                  <a:gd name="connsiteY15" fmla="*/ 360045 h 1043940"/>
                  <a:gd name="connsiteX16" fmla="*/ 226695 w 1849755"/>
                  <a:gd name="connsiteY16" fmla="*/ 367665 h 1043940"/>
                  <a:gd name="connsiteX17" fmla="*/ 211455 w 1849755"/>
                  <a:gd name="connsiteY17" fmla="*/ 434340 h 1043940"/>
                  <a:gd name="connsiteX18" fmla="*/ 165735 w 1849755"/>
                  <a:gd name="connsiteY18" fmla="*/ 497205 h 1043940"/>
                  <a:gd name="connsiteX19" fmla="*/ 99060 w 1849755"/>
                  <a:gd name="connsiteY19" fmla="*/ 569595 h 1043940"/>
                  <a:gd name="connsiteX20" fmla="*/ 36195 w 1849755"/>
                  <a:gd name="connsiteY20" fmla="*/ 617220 h 1043940"/>
                  <a:gd name="connsiteX21" fmla="*/ 7620 w 1849755"/>
                  <a:gd name="connsiteY21" fmla="*/ 672465 h 1043940"/>
                  <a:gd name="connsiteX22" fmla="*/ 0 w 1849755"/>
                  <a:gd name="connsiteY22" fmla="*/ 762000 h 1043940"/>
                  <a:gd name="connsiteX23" fmla="*/ 11430 w 1849755"/>
                  <a:gd name="connsiteY23" fmla="*/ 815340 h 1043940"/>
                  <a:gd name="connsiteX24" fmla="*/ 89535 w 1849755"/>
                  <a:gd name="connsiteY24" fmla="*/ 866775 h 1043940"/>
                  <a:gd name="connsiteX25" fmla="*/ 167640 w 1849755"/>
                  <a:gd name="connsiteY25" fmla="*/ 969645 h 1043940"/>
                  <a:gd name="connsiteX26" fmla="*/ 201930 w 1849755"/>
                  <a:gd name="connsiteY26" fmla="*/ 1021080 h 1043940"/>
                  <a:gd name="connsiteX27" fmla="*/ 238125 w 1849755"/>
                  <a:gd name="connsiteY27" fmla="*/ 1042035 h 1043940"/>
                  <a:gd name="connsiteX28" fmla="*/ 293370 w 1849755"/>
                  <a:gd name="connsiteY28" fmla="*/ 1043940 h 1043940"/>
                  <a:gd name="connsiteX29" fmla="*/ 329565 w 1849755"/>
                  <a:gd name="connsiteY29" fmla="*/ 1000125 h 1043940"/>
                  <a:gd name="connsiteX30" fmla="*/ 344805 w 1849755"/>
                  <a:gd name="connsiteY30" fmla="*/ 963930 h 1043940"/>
                  <a:gd name="connsiteX31" fmla="*/ 388620 w 1849755"/>
                  <a:gd name="connsiteY31" fmla="*/ 942975 h 1043940"/>
                  <a:gd name="connsiteX32" fmla="*/ 449580 w 1849755"/>
                  <a:gd name="connsiteY32" fmla="*/ 942975 h 1043940"/>
                  <a:gd name="connsiteX33" fmla="*/ 474345 w 1849755"/>
                  <a:gd name="connsiteY33" fmla="*/ 956310 h 1043940"/>
                  <a:gd name="connsiteX34" fmla="*/ 561975 w 1849755"/>
                  <a:gd name="connsiteY34" fmla="*/ 946785 h 1043940"/>
                  <a:gd name="connsiteX35" fmla="*/ 643890 w 1849755"/>
                  <a:gd name="connsiteY35" fmla="*/ 929640 h 1043940"/>
                  <a:gd name="connsiteX36" fmla="*/ 668655 w 1849755"/>
                  <a:gd name="connsiteY36" fmla="*/ 918210 h 1043940"/>
                  <a:gd name="connsiteX37" fmla="*/ 706755 w 1849755"/>
                  <a:gd name="connsiteY37" fmla="*/ 925830 h 1043940"/>
                  <a:gd name="connsiteX38" fmla="*/ 739140 w 1849755"/>
                  <a:gd name="connsiteY38" fmla="*/ 956310 h 1043940"/>
                  <a:gd name="connsiteX39" fmla="*/ 843915 w 1849755"/>
                  <a:gd name="connsiteY39" fmla="*/ 944880 h 1043940"/>
                  <a:gd name="connsiteX40" fmla="*/ 942975 w 1849755"/>
                  <a:gd name="connsiteY40" fmla="*/ 942975 h 1043940"/>
                  <a:gd name="connsiteX41" fmla="*/ 1002030 w 1849755"/>
                  <a:gd name="connsiteY41" fmla="*/ 939165 h 1043940"/>
                  <a:gd name="connsiteX42" fmla="*/ 1049655 w 1849755"/>
                  <a:gd name="connsiteY42" fmla="*/ 920115 h 1043940"/>
                  <a:gd name="connsiteX43" fmla="*/ 1104900 w 1849755"/>
                  <a:gd name="connsiteY43" fmla="*/ 878205 h 1043940"/>
                  <a:gd name="connsiteX44" fmla="*/ 1188720 w 1849755"/>
                  <a:gd name="connsiteY44" fmla="*/ 842010 h 1043940"/>
                  <a:gd name="connsiteX45" fmla="*/ 1207770 w 1849755"/>
                  <a:gd name="connsiteY45" fmla="*/ 838200 h 1043940"/>
                  <a:gd name="connsiteX46" fmla="*/ 1276350 w 1849755"/>
                  <a:gd name="connsiteY46" fmla="*/ 828675 h 1043940"/>
                  <a:gd name="connsiteX47" fmla="*/ 1350645 w 1849755"/>
                  <a:gd name="connsiteY47" fmla="*/ 811530 h 1043940"/>
                  <a:gd name="connsiteX48" fmla="*/ 1390650 w 1849755"/>
                  <a:gd name="connsiteY48" fmla="*/ 777240 h 1043940"/>
                  <a:gd name="connsiteX49" fmla="*/ 1407795 w 1849755"/>
                  <a:gd name="connsiteY49" fmla="*/ 746760 h 1043940"/>
                  <a:gd name="connsiteX50" fmla="*/ 1508760 w 1849755"/>
                  <a:gd name="connsiteY50" fmla="*/ 754380 h 1043940"/>
                  <a:gd name="connsiteX51" fmla="*/ 1548765 w 1849755"/>
                  <a:gd name="connsiteY51" fmla="*/ 752475 h 1043940"/>
                  <a:gd name="connsiteX52" fmla="*/ 1565910 w 1849755"/>
                  <a:gd name="connsiteY52" fmla="*/ 729615 h 1043940"/>
                  <a:gd name="connsiteX53" fmla="*/ 1649730 w 1849755"/>
                  <a:gd name="connsiteY53" fmla="*/ 594360 h 1043940"/>
                  <a:gd name="connsiteX54" fmla="*/ 1701165 w 1849755"/>
                  <a:gd name="connsiteY54" fmla="*/ 499110 h 1043940"/>
                  <a:gd name="connsiteX55" fmla="*/ 1754505 w 1849755"/>
                  <a:gd name="connsiteY55" fmla="*/ 428625 h 1043940"/>
                  <a:gd name="connsiteX56" fmla="*/ 1771650 w 1849755"/>
                  <a:gd name="connsiteY56" fmla="*/ 405765 h 1043940"/>
                  <a:gd name="connsiteX57" fmla="*/ 1804035 w 1849755"/>
                  <a:gd name="connsiteY57" fmla="*/ 388620 h 1043940"/>
                  <a:gd name="connsiteX58" fmla="*/ 1830705 w 1849755"/>
                  <a:gd name="connsiteY58" fmla="*/ 360045 h 1043940"/>
                  <a:gd name="connsiteX59" fmla="*/ 1849755 w 1849755"/>
                  <a:gd name="connsiteY59" fmla="*/ 314325 h 1043940"/>
                  <a:gd name="connsiteX60" fmla="*/ 1828800 w 1849755"/>
                  <a:gd name="connsiteY60" fmla="*/ 299085 h 1043940"/>
                  <a:gd name="connsiteX61" fmla="*/ 1762125 w 1849755"/>
                  <a:gd name="connsiteY61" fmla="*/ 260985 h 1043940"/>
                  <a:gd name="connsiteX62" fmla="*/ 1750695 w 1849755"/>
                  <a:gd name="connsiteY62" fmla="*/ 217170 h 1043940"/>
                  <a:gd name="connsiteX63" fmla="*/ 1756410 w 1849755"/>
                  <a:gd name="connsiteY63" fmla="*/ 125730 h 1043940"/>
                  <a:gd name="connsiteX64" fmla="*/ 1699260 w 1849755"/>
                  <a:gd name="connsiteY64" fmla="*/ 91440 h 1043940"/>
                  <a:gd name="connsiteX65" fmla="*/ 1617345 w 1849755"/>
                  <a:gd name="connsiteY65" fmla="*/ 100965 h 1043940"/>
                  <a:gd name="connsiteX66" fmla="*/ 1556385 w 1849755"/>
                  <a:gd name="connsiteY66" fmla="*/ 66675 h 1043940"/>
                  <a:gd name="connsiteX67" fmla="*/ 1491615 w 1849755"/>
                  <a:gd name="connsiteY67" fmla="*/ 5715 h 1043940"/>
                  <a:gd name="connsiteX68" fmla="*/ 1468755 w 1849755"/>
                  <a:gd name="connsiteY68" fmla="*/ 0 h 1043940"/>
                  <a:gd name="connsiteX69" fmla="*/ 1400175 w 1849755"/>
                  <a:gd name="connsiteY69" fmla="*/ 15240 h 1043940"/>
                  <a:gd name="connsiteX70" fmla="*/ 1343025 w 1849755"/>
                  <a:gd name="connsiteY70" fmla="*/ 20955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49755" h="1043940">
                    <a:moveTo>
                      <a:pt x="1343025" y="20955"/>
                    </a:moveTo>
                    <a:lnTo>
                      <a:pt x="1192530" y="49530"/>
                    </a:lnTo>
                    <a:lnTo>
                      <a:pt x="1070610" y="62865"/>
                    </a:lnTo>
                    <a:lnTo>
                      <a:pt x="1053465" y="62865"/>
                    </a:lnTo>
                    <a:lnTo>
                      <a:pt x="969645" y="64770"/>
                    </a:lnTo>
                    <a:lnTo>
                      <a:pt x="897255" y="81915"/>
                    </a:lnTo>
                    <a:lnTo>
                      <a:pt x="821055" y="140970"/>
                    </a:lnTo>
                    <a:lnTo>
                      <a:pt x="775335" y="156210"/>
                    </a:lnTo>
                    <a:lnTo>
                      <a:pt x="681990" y="180975"/>
                    </a:lnTo>
                    <a:lnTo>
                      <a:pt x="575310" y="201930"/>
                    </a:lnTo>
                    <a:lnTo>
                      <a:pt x="489585" y="213360"/>
                    </a:lnTo>
                    <a:lnTo>
                      <a:pt x="445770" y="255270"/>
                    </a:lnTo>
                    <a:lnTo>
                      <a:pt x="409575" y="289560"/>
                    </a:lnTo>
                    <a:lnTo>
                      <a:pt x="314325" y="293370"/>
                    </a:lnTo>
                    <a:lnTo>
                      <a:pt x="285750" y="344805"/>
                    </a:lnTo>
                    <a:lnTo>
                      <a:pt x="257175" y="360045"/>
                    </a:lnTo>
                    <a:lnTo>
                      <a:pt x="226695" y="367665"/>
                    </a:lnTo>
                    <a:lnTo>
                      <a:pt x="211455" y="434340"/>
                    </a:lnTo>
                    <a:lnTo>
                      <a:pt x="165735" y="497205"/>
                    </a:lnTo>
                    <a:lnTo>
                      <a:pt x="99060" y="569595"/>
                    </a:lnTo>
                    <a:lnTo>
                      <a:pt x="36195" y="617220"/>
                    </a:lnTo>
                    <a:lnTo>
                      <a:pt x="7620" y="672465"/>
                    </a:lnTo>
                    <a:lnTo>
                      <a:pt x="0" y="762000"/>
                    </a:lnTo>
                    <a:lnTo>
                      <a:pt x="11430" y="815340"/>
                    </a:lnTo>
                    <a:lnTo>
                      <a:pt x="89535" y="866775"/>
                    </a:lnTo>
                    <a:lnTo>
                      <a:pt x="167640" y="969645"/>
                    </a:lnTo>
                    <a:lnTo>
                      <a:pt x="201930" y="1021080"/>
                    </a:lnTo>
                    <a:lnTo>
                      <a:pt x="238125" y="1042035"/>
                    </a:lnTo>
                    <a:lnTo>
                      <a:pt x="293370" y="1043940"/>
                    </a:lnTo>
                    <a:lnTo>
                      <a:pt x="329565" y="1000125"/>
                    </a:lnTo>
                    <a:lnTo>
                      <a:pt x="344805" y="963930"/>
                    </a:lnTo>
                    <a:lnTo>
                      <a:pt x="388620" y="942975"/>
                    </a:lnTo>
                    <a:lnTo>
                      <a:pt x="449580" y="942975"/>
                    </a:lnTo>
                    <a:lnTo>
                      <a:pt x="474345" y="956310"/>
                    </a:lnTo>
                    <a:lnTo>
                      <a:pt x="561975" y="946785"/>
                    </a:lnTo>
                    <a:lnTo>
                      <a:pt x="643890" y="929640"/>
                    </a:lnTo>
                    <a:lnTo>
                      <a:pt x="668655" y="918210"/>
                    </a:lnTo>
                    <a:lnTo>
                      <a:pt x="706755" y="925830"/>
                    </a:lnTo>
                    <a:lnTo>
                      <a:pt x="739140" y="956310"/>
                    </a:lnTo>
                    <a:lnTo>
                      <a:pt x="843915" y="944880"/>
                    </a:lnTo>
                    <a:lnTo>
                      <a:pt x="942975" y="942975"/>
                    </a:lnTo>
                    <a:lnTo>
                      <a:pt x="1002030" y="939165"/>
                    </a:lnTo>
                    <a:lnTo>
                      <a:pt x="1049655" y="920115"/>
                    </a:lnTo>
                    <a:lnTo>
                      <a:pt x="1104900" y="878205"/>
                    </a:lnTo>
                    <a:lnTo>
                      <a:pt x="1188720" y="842010"/>
                    </a:lnTo>
                    <a:lnTo>
                      <a:pt x="1207770" y="838200"/>
                    </a:lnTo>
                    <a:lnTo>
                      <a:pt x="1276350" y="828675"/>
                    </a:lnTo>
                    <a:lnTo>
                      <a:pt x="1350645" y="811530"/>
                    </a:lnTo>
                    <a:lnTo>
                      <a:pt x="1390650" y="777240"/>
                    </a:lnTo>
                    <a:lnTo>
                      <a:pt x="1407795" y="746760"/>
                    </a:lnTo>
                    <a:lnTo>
                      <a:pt x="1508760" y="754380"/>
                    </a:lnTo>
                    <a:lnTo>
                      <a:pt x="1548765" y="752475"/>
                    </a:lnTo>
                    <a:lnTo>
                      <a:pt x="1565910" y="729615"/>
                    </a:lnTo>
                    <a:lnTo>
                      <a:pt x="1649730" y="594360"/>
                    </a:lnTo>
                    <a:lnTo>
                      <a:pt x="1701165" y="499110"/>
                    </a:lnTo>
                    <a:lnTo>
                      <a:pt x="1754505" y="428625"/>
                    </a:lnTo>
                    <a:lnTo>
                      <a:pt x="1771650" y="405765"/>
                    </a:lnTo>
                    <a:lnTo>
                      <a:pt x="1804035" y="388620"/>
                    </a:lnTo>
                    <a:lnTo>
                      <a:pt x="1830705" y="360045"/>
                    </a:lnTo>
                    <a:lnTo>
                      <a:pt x="1849755" y="314325"/>
                    </a:lnTo>
                    <a:lnTo>
                      <a:pt x="1828800" y="299085"/>
                    </a:lnTo>
                    <a:lnTo>
                      <a:pt x="1762125" y="260985"/>
                    </a:lnTo>
                    <a:lnTo>
                      <a:pt x="1750695" y="217170"/>
                    </a:lnTo>
                    <a:lnTo>
                      <a:pt x="1756410" y="125730"/>
                    </a:lnTo>
                    <a:lnTo>
                      <a:pt x="1699260" y="91440"/>
                    </a:lnTo>
                    <a:lnTo>
                      <a:pt x="1617345" y="100965"/>
                    </a:lnTo>
                    <a:lnTo>
                      <a:pt x="1556385" y="66675"/>
                    </a:lnTo>
                    <a:lnTo>
                      <a:pt x="1491615" y="5715"/>
                    </a:lnTo>
                    <a:lnTo>
                      <a:pt x="1468755" y="0"/>
                    </a:lnTo>
                    <a:lnTo>
                      <a:pt x="1400175" y="15240"/>
                    </a:lnTo>
                    <a:lnTo>
                      <a:pt x="1343025" y="20955"/>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grpSp>
            <p:nvGrpSpPr>
              <p:cNvPr id="37" name="전라권">
                <a:extLst>
                  <a:ext uri="{FF2B5EF4-FFF2-40B4-BE49-F238E27FC236}">
                    <a16:creationId xmlns:a16="http://schemas.microsoft.com/office/drawing/2014/main" id="{CD02C02D-4CF3-4C13-B342-89D99067A7F6}"/>
                  </a:ext>
                </a:extLst>
              </p:cNvPr>
              <p:cNvGrpSpPr/>
              <p:nvPr/>
            </p:nvGrpSpPr>
            <p:grpSpPr>
              <a:xfrm>
                <a:off x="845256" y="6435090"/>
                <a:ext cx="4972614" cy="5833110"/>
                <a:chOff x="845256" y="6435090"/>
                <a:chExt cx="4972614" cy="5833110"/>
              </a:xfrm>
            </p:grpSpPr>
            <p:sp>
              <p:nvSpPr>
                <p:cNvPr id="55" name="광주광역시">
                  <a:extLst>
                    <a:ext uri="{FF2B5EF4-FFF2-40B4-BE49-F238E27FC236}">
                      <a16:creationId xmlns:a16="http://schemas.microsoft.com/office/drawing/2014/main" id="{6596A60B-B401-4523-A080-BAB7B36CBF5E}"/>
                    </a:ext>
                  </a:extLst>
                </p:cNvPr>
                <p:cNvSpPr/>
                <p:nvPr/>
              </p:nvSpPr>
              <p:spPr>
                <a:xfrm>
                  <a:off x="2959100" y="9027156"/>
                  <a:ext cx="741680" cy="505460"/>
                </a:xfrm>
                <a:custGeom>
                  <a:avLst/>
                  <a:gdLst>
                    <a:gd name="connsiteX0" fmla="*/ 444500 w 741680"/>
                    <a:gd name="connsiteY0" fmla="*/ 27940 h 505460"/>
                    <a:gd name="connsiteX1" fmla="*/ 398780 w 741680"/>
                    <a:gd name="connsiteY1" fmla="*/ 66040 h 505460"/>
                    <a:gd name="connsiteX2" fmla="*/ 360680 w 741680"/>
                    <a:gd name="connsiteY2" fmla="*/ 91440 h 505460"/>
                    <a:gd name="connsiteX3" fmla="*/ 304800 w 741680"/>
                    <a:gd name="connsiteY3" fmla="*/ 104140 h 505460"/>
                    <a:gd name="connsiteX4" fmla="*/ 259080 w 741680"/>
                    <a:gd name="connsiteY4" fmla="*/ 88900 h 505460"/>
                    <a:gd name="connsiteX5" fmla="*/ 223520 w 741680"/>
                    <a:gd name="connsiteY5" fmla="*/ 73660 h 505460"/>
                    <a:gd name="connsiteX6" fmla="*/ 213360 w 741680"/>
                    <a:gd name="connsiteY6" fmla="*/ 53340 h 505460"/>
                    <a:gd name="connsiteX7" fmla="*/ 241300 w 741680"/>
                    <a:gd name="connsiteY7" fmla="*/ 17780 h 505460"/>
                    <a:gd name="connsiteX8" fmla="*/ 218440 w 741680"/>
                    <a:gd name="connsiteY8" fmla="*/ 0 h 505460"/>
                    <a:gd name="connsiteX9" fmla="*/ 182880 w 741680"/>
                    <a:gd name="connsiteY9" fmla="*/ 17780 h 505460"/>
                    <a:gd name="connsiteX10" fmla="*/ 157480 w 741680"/>
                    <a:gd name="connsiteY10" fmla="*/ 43180 h 505460"/>
                    <a:gd name="connsiteX11" fmla="*/ 139700 w 741680"/>
                    <a:gd name="connsiteY11" fmla="*/ 86360 h 505460"/>
                    <a:gd name="connsiteX12" fmla="*/ 139700 w 741680"/>
                    <a:gd name="connsiteY12" fmla="*/ 111760 h 505460"/>
                    <a:gd name="connsiteX13" fmla="*/ 124460 w 741680"/>
                    <a:gd name="connsiteY13" fmla="*/ 134620 h 505460"/>
                    <a:gd name="connsiteX14" fmla="*/ 91440 w 741680"/>
                    <a:gd name="connsiteY14" fmla="*/ 119380 h 505460"/>
                    <a:gd name="connsiteX15" fmla="*/ 58420 w 741680"/>
                    <a:gd name="connsiteY15" fmla="*/ 121920 h 505460"/>
                    <a:gd name="connsiteX16" fmla="*/ 48260 w 741680"/>
                    <a:gd name="connsiteY16" fmla="*/ 160020 h 505460"/>
                    <a:gd name="connsiteX17" fmla="*/ 25400 w 741680"/>
                    <a:gd name="connsiteY17" fmla="*/ 167640 h 505460"/>
                    <a:gd name="connsiteX18" fmla="*/ 30480 w 741680"/>
                    <a:gd name="connsiteY18" fmla="*/ 195580 h 505460"/>
                    <a:gd name="connsiteX19" fmla="*/ 25400 w 741680"/>
                    <a:gd name="connsiteY19" fmla="*/ 226060 h 505460"/>
                    <a:gd name="connsiteX20" fmla="*/ 0 w 741680"/>
                    <a:gd name="connsiteY20" fmla="*/ 251460 h 505460"/>
                    <a:gd name="connsiteX21" fmla="*/ 0 w 741680"/>
                    <a:gd name="connsiteY21" fmla="*/ 312420 h 505460"/>
                    <a:gd name="connsiteX22" fmla="*/ 12700 w 741680"/>
                    <a:gd name="connsiteY22" fmla="*/ 355600 h 505460"/>
                    <a:gd name="connsiteX23" fmla="*/ 53340 w 741680"/>
                    <a:gd name="connsiteY23" fmla="*/ 375920 h 505460"/>
                    <a:gd name="connsiteX24" fmla="*/ 91440 w 741680"/>
                    <a:gd name="connsiteY24" fmla="*/ 363220 h 505460"/>
                    <a:gd name="connsiteX25" fmla="*/ 142240 w 741680"/>
                    <a:gd name="connsiteY25" fmla="*/ 355600 h 505460"/>
                    <a:gd name="connsiteX26" fmla="*/ 182880 w 741680"/>
                    <a:gd name="connsiteY26" fmla="*/ 378460 h 505460"/>
                    <a:gd name="connsiteX27" fmla="*/ 226060 w 741680"/>
                    <a:gd name="connsiteY27" fmla="*/ 398780 h 505460"/>
                    <a:gd name="connsiteX28" fmla="*/ 236220 w 741680"/>
                    <a:gd name="connsiteY28" fmla="*/ 436880 h 505460"/>
                    <a:gd name="connsiteX29" fmla="*/ 228600 w 741680"/>
                    <a:gd name="connsiteY29" fmla="*/ 464820 h 505460"/>
                    <a:gd name="connsiteX30" fmla="*/ 208280 w 741680"/>
                    <a:gd name="connsiteY30" fmla="*/ 474980 h 505460"/>
                    <a:gd name="connsiteX31" fmla="*/ 223520 w 741680"/>
                    <a:gd name="connsiteY31" fmla="*/ 497840 h 505460"/>
                    <a:gd name="connsiteX32" fmla="*/ 279400 w 741680"/>
                    <a:gd name="connsiteY32" fmla="*/ 495300 h 505460"/>
                    <a:gd name="connsiteX33" fmla="*/ 312420 w 741680"/>
                    <a:gd name="connsiteY33" fmla="*/ 492760 h 505460"/>
                    <a:gd name="connsiteX34" fmla="*/ 347980 w 741680"/>
                    <a:gd name="connsiteY34" fmla="*/ 505460 h 505460"/>
                    <a:gd name="connsiteX35" fmla="*/ 365760 w 741680"/>
                    <a:gd name="connsiteY35" fmla="*/ 490220 h 505460"/>
                    <a:gd name="connsiteX36" fmla="*/ 401320 w 741680"/>
                    <a:gd name="connsiteY36" fmla="*/ 449580 h 505460"/>
                    <a:gd name="connsiteX37" fmla="*/ 439420 w 741680"/>
                    <a:gd name="connsiteY37" fmla="*/ 441960 h 505460"/>
                    <a:gd name="connsiteX38" fmla="*/ 467360 w 741680"/>
                    <a:gd name="connsiteY38" fmla="*/ 444500 h 505460"/>
                    <a:gd name="connsiteX39" fmla="*/ 487680 w 741680"/>
                    <a:gd name="connsiteY39" fmla="*/ 436880 h 505460"/>
                    <a:gd name="connsiteX40" fmla="*/ 513080 w 741680"/>
                    <a:gd name="connsiteY40" fmla="*/ 419100 h 505460"/>
                    <a:gd name="connsiteX41" fmla="*/ 538480 w 741680"/>
                    <a:gd name="connsiteY41" fmla="*/ 403860 h 505460"/>
                    <a:gd name="connsiteX42" fmla="*/ 556260 w 741680"/>
                    <a:gd name="connsiteY42" fmla="*/ 436880 h 505460"/>
                    <a:gd name="connsiteX43" fmla="*/ 584200 w 741680"/>
                    <a:gd name="connsiteY43" fmla="*/ 459740 h 505460"/>
                    <a:gd name="connsiteX44" fmla="*/ 624840 w 741680"/>
                    <a:gd name="connsiteY44" fmla="*/ 441960 h 505460"/>
                    <a:gd name="connsiteX45" fmla="*/ 637540 w 741680"/>
                    <a:gd name="connsiteY45" fmla="*/ 403860 h 505460"/>
                    <a:gd name="connsiteX46" fmla="*/ 678180 w 741680"/>
                    <a:gd name="connsiteY46" fmla="*/ 398780 h 505460"/>
                    <a:gd name="connsiteX47" fmla="*/ 678180 w 741680"/>
                    <a:gd name="connsiteY47" fmla="*/ 360680 h 505460"/>
                    <a:gd name="connsiteX48" fmla="*/ 703580 w 741680"/>
                    <a:gd name="connsiteY48" fmla="*/ 347980 h 505460"/>
                    <a:gd name="connsiteX49" fmla="*/ 721360 w 741680"/>
                    <a:gd name="connsiteY49" fmla="*/ 304800 h 505460"/>
                    <a:gd name="connsiteX50" fmla="*/ 713740 w 741680"/>
                    <a:gd name="connsiteY50" fmla="*/ 259080 h 505460"/>
                    <a:gd name="connsiteX51" fmla="*/ 741680 w 741680"/>
                    <a:gd name="connsiteY51" fmla="*/ 238760 h 505460"/>
                    <a:gd name="connsiteX52" fmla="*/ 716280 w 741680"/>
                    <a:gd name="connsiteY52" fmla="*/ 185420 h 505460"/>
                    <a:gd name="connsiteX53" fmla="*/ 685800 w 741680"/>
                    <a:gd name="connsiteY53" fmla="*/ 175260 h 505460"/>
                    <a:gd name="connsiteX54" fmla="*/ 652780 w 741680"/>
                    <a:gd name="connsiteY54" fmla="*/ 195580 h 505460"/>
                    <a:gd name="connsiteX55" fmla="*/ 619760 w 741680"/>
                    <a:gd name="connsiteY55" fmla="*/ 185420 h 505460"/>
                    <a:gd name="connsiteX56" fmla="*/ 619760 w 741680"/>
                    <a:gd name="connsiteY56" fmla="*/ 157480 h 505460"/>
                    <a:gd name="connsiteX57" fmla="*/ 622300 w 741680"/>
                    <a:gd name="connsiteY57" fmla="*/ 132080 h 505460"/>
                    <a:gd name="connsiteX58" fmla="*/ 601980 w 741680"/>
                    <a:gd name="connsiteY58" fmla="*/ 101600 h 505460"/>
                    <a:gd name="connsiteX59" fmla="*/ 591820 w 741680"/>
                    <a:gd name="connsiteY59" fmla="*/ 73660 h 505460"/>
                    <a:gd name="connsiteX60" fmla="*/ 566420 w 741680"/>
                    <a:gd name="connsiteY60" fmla="*/ 48260 h 505460"/>
                    <a:gd name="connsiteX61" fmla="*/ 543560 w 741680"/>
                    <a:gd name="connsiteY61" fmla="*/ 17780 h 505460"/>
                    <a:gd name="connsiteX62" fmla="*/ 497840 w 741680"/>
                    <a:gd name="connsiteY62" fmla="*/ 10160 h 505460"/>
                    <a:gd name="connsiteX63" fmla="*/ 444500 w 741680"/>
                    <a:gd name="connsiteY63" fmla="*/ 27940 h 50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41680" h="505460">
                      <a:moveTo>
                        <a:pt x="444500" y="27940"/>
                      </a:moveTo>
                      <a:lnTo>
                        <a:pt x="398780" y="66040"/>
                      </a:lnTo>
                      <a:lnTo>
                        <a:pt x="360680" y="91440"/>
                      </a:lnTo>
                      <a:lnTo>
                        <a:pt x="304800" y="104140"/>
                      </a:lnTo>
                      <a:lnTo>
                        <a:pt x="259080" y="88900"/>
                      </a:lnTo>
                      <a:lnTo>
                        <a:pt x="223520" y="73660"/>
                      </a:lnTo>
                      <a:lnTo>
                        <a:pt x="213360" y="53340"/>
                      </a:lnTo>
                      <a:lnTo>
                        <a:pt x="241300" y="17780"/>
                      </a:lnTo>
                      <a:lnTo>
                        <a:pt x="218440" y="0"/>
                      </a:lnTo>
                      <a:lnTo>
                        <a:pt x="182880" y="17780"/>
                      </a:lnTo>
                      <a:lnTo>
                        <a:pt x="157480" y="43180"/>
                      </a:lnTo>
                      <a:lnTo>
                        <a:pt x="139700" y="86360"/>
                      </a:lnTo>
                      <a:lnTo>
                        <a:pt x="139700" y="111760"/>
                      </a:lnTo>
                      <a:lnTo>
                        <a:pt x="124460" y="134620"/>
                      </a:lnTo>
                      <a:lnTo>
                        <a:pt x="91440" y="119380"/>
                      </a:lnTo>
                      <a:lnTo>
                        <a:pt x="58420" y="121920"/>
                      </a:lnTo>
                      <a:lnTo>
                        <a:pt x="48260" y="160020"/>
                      </a:lnTo>
                      <a:lnTo>
                        <a:pt x="25400" y="167640"/>
                      </a:lnTo>
                      <a:lnTo>
                        <a:pt x="30480" y="195580"/>
                      </a:lnTo>
                      <a:lnTo>
                        <a:pt x="25400" y="226060"/>
                      </a:lnTo>
                      <a:lnTo>
                        <a:pt x="0" y="251460"/>
                      </a:lnTo>
                      <a:lnTo>
                        <a:pt x="0" y="312420"/>
                      </a:lnTo>
                      <a:lnTo>
                        <a:pt x="12700" y="355600"/>
                      </a:lnTo>
                      <a:lnTo>
                        <a:pt x="53340" y="375920"/>
                      </a:lnTo>
                      <a:lnTo>
                        <a:pt x="91440" y="363220"/>
                      </a:lnTo>
                      <a:lnTo>
                        <a:pt x="142240" y="355600"/>
                      </a:lnTo>
                      <a:lnTo>
                        <a:pt x="182880" y="378460"/>
                      </a:lnTo>
                      <a:lnTo>
                        <a:pt x="226060" y="398780"/>
                      </a:lnTo>
                      <a:lnTo>
                        <a:pt x="236220" y="436880"/>
                      </a:lnTo>
                      <a:lnTo>
                        <a:pt x="228600" y="464820"/>
                      </a:lnTo>
                      <a:lnTo>
                        <a:pt x="208280" y="474980"/>
                      </a:lnTo>
                      <a:lnTo>
                        <a:pt x="223520" y="497840"/>
                      </a:lnTo>
                      <a:lnTo>
                        <a:pt x="279400" y="495300"/>
                      </a:lnTo>
                      <a:lnTo>
                        <a:pt x="312420" y="492760"/>
                      </a:lnTo>
                      <a:lnTo>
                        <a:pt x="347980" y="505460"/>
                      </a:lnTo>
                      <a:lnTo>
                        <a:pt x="365760" y="490220"/>
                      </a:lnTo>
                      <a:lnTo>
                        <a:pt x="401320" y="449580"/>
                      </a:lnTo>
                      <a:lnTo>
                        <a:pt x="439420" y="441960"/>
                      </a:lnTo>
                      <a:lnTo>
                        <a:pt x="467360" y="444500"/>
                      </a:lnTo>
                      <a:lnTo>
                        <a:pt x="487680" y="436880"/>
                      </a:lnTo>
                      <a:lnTo>
                        <a:pt x="513080" y="419100"/>
                      </a:lnTo>
                      <a:lnTo>
                        <a:pt x="538480" y="403860"/>
                      </a:lnTo>
                      <a:lnTo>
                        <a:pt x="556260" y="436880"/>
                      </a:lnTo>
                      <a:lnTo>
                        <a:pt x="584200" y="459740"/>
                      </a:lnTo>
                      <a:lnTo>
                        <a:pt x="624840" y="441960"/>
                      </a:lnTo>
                      <a:lnTo>
                        <a:pt x="637540" y="403860"/>
                      </a:lnTo>
                      <a:lnTo>
                        <a:pt x="678180" y="398780"/>
                      </a:lnTo>
                      <a:lnTo>
                        <a:pt x="678180" y="360680"/>
                      </a:lnTo>
                      <a:lnTo>
                        <a:pt x="703580" y="347980"/>
                      </a:lnTo>
                      <a:lnTo>
                        <a:pt x="721360" y="304800"/>
                      </a:lnTo>
                      <a:lnTo>
                        <a:pt x="713740" y="259080"/>
                      </a:lnTo>
                      <a:lnTo>
                        <a:pt x="741680" y="238760"/>
                      </a:lnTo>
                      <a:lnTo>
                        <a:pt x="716280" y="185420"/>
                      </a:lnTo>
                      <a:lnTo>
                        <a:pt x="685800" y="175260"/>
                      </a:lnTo>
                      <a:lnTo>
                        <a:pt x="652780" y="195580"/>
                      </a:lnTo>
                      <a:lnTo>
                        <a:pt x="619760" y="185420"/>
                      </a:lnTo>
                      <a:lnTo>
                        <a:pt x="619760" y="157480"/>
                      </a:lnTo>
                      <a:lnTo>
                        <a:pt x="622300" y="132080"/>
                      </a:lnTo>
                      <a:lnTo>
                        <a:pt x="601980" y="101600"/>
                      </a:lnTo>
                      <a:lnTo>
                        <a:pt x="591820" y="73660"/>
                      </a:lnTo>
                      <a:lnTo>
                        <a:pt x="566420" y="48260"/>
                      </a:lnTo>
                      <a:lnTo>
                        <a:pt x="543560" y="17780"/>
                      </a:lnTo>
                      <a:lnTo>
                        <a:pt x="497840" y="10160"/>
                      </a:lnTo>
                      <a:lnTo>
                        <a:pt x="444500" y="2794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56" name="전라북도">
                  <a:extLst>
                    <a:ext uri="{FF2B5EF4-FFF2-40B4-BE49-F238E27FC236}">
                      <a16:creationId xmlns:a16="http://schemas.microsoft.com/office/drawing/2014/main" id="{2485E4B2-0E13-4B6C-98BB-48DC57B99136}"/>
                    </a:ext>
                  </a:extLst>
                </p:cNvPr>
                <p:cNvSpPr/>
                <p:nvPr/>
              </p:nvSpPr>
              <p:spPr>
                <a:xfrm>
                  <a:off x="1882140" y="6435090"/>
                  <a:ext cx="3935730" cy="2411730"/>
                </a:xfrm>
                <a:custGeom>
                  <a:avLst/>
                  <a:gdLst>
                    <a:gd name="connsiteX0" fmla="*/ 144780 w 3935730"/>
                    <a:gd name="connsiteY0" fmla="*/ 1417320 h 2411730"/>
                    <a:gd name="connsiteX1" fmla="*/ 171450 w 3935730"/>
                    <a:gd name="connsiteY1" fmla="*/ 1440180 h 2411730"/>
                    <a:gd name="connsiteX2" fmla="*/ 171450 w 3935730"/>
                    <a:gd name="connsiteY2" fmla="*/ 1493520 h 2411730"/>
                    <a:gd name="connsiteX3" fmla="*/ 160020 w 3935730"/>
                    <a:gd name="connsiteY3" fmla="*/ 1535430 h 2411730"/>
                    <a:gd name="connsiteX4" fmla="*/ 76200 w 3935730"/>
                    <a:gd name="connsiteY4" fmla="*/ 1607820 h 2411730"/>
                    <a:gd name="connsiteX5" fmla="*/ 45720 w 3935730"/>
                    <a:gd name="connsiteY5" fmla="*/ 1615440 h 2411730"/>
                    <a:gd name="connsiteX6" fmla="*/ 0 w 3935730"/>
                    <a:gd name="connsiteY6" fmla="*/ 1546860 h 2411730"/>
                    <a:gd name="connsiteX7" fmla="*/ 0 w 3935730"/>
                    <a:gd name="connsiteY7" fmla="*/ 1485900 h 2411730"/>
                    <a:gd name="connsiteX8" fmla="*/ 76200 w 3935730"/>
                    <a:gd name="connsiteY8" fmla="*/ 1474470 h 2411730"/>
                    <a:gd name="connsiteX9" fmla="*/ 102870 w 3935730"/>
                    <a:gd name="connsiteY9" fmla="*/ 1424940 h 2411730"/>
                    <a:gd name="connsiteX10" fmla="*/ 1954530 w 3935730"/>
                    <a:gd name="connsiteY10" fmla="*/ 0 h 2411730"/>
                    <a:gd name="connsiteX11" fmla="*/ 1973580 w 3935730"/>
                    <a:gd name="connsiteY11" fmla="*/ 3810 h 2411730"/>
                    <a:gd name="connsiteX12" fmla="*/ 1973580 w 3935730"/>
                    <a:gd name="connsiteY12" fmla="*/ 95250 h 2411730"/>
                    <a:gd name="connsiteX13" fmla="*/ 1977390 w 3935730"/>
                    <a:gd name="connsiteY13" fmla="*/ 144780 h 2411730"/>
                    <a:gd name="connsiteX14" fmla="*/ 2026920 w 3935730"/>
                    <a:gd name="connsiteY14" fmla="*/ 190500 h 2411730"/>
                    <a:gd name="connsiteX15" fmla="*/ 2339340 w 3935730"/>
                    <a:gd name="connsiteY15" fmla="*/ 129540 h 2411730"/>
                    <a:gd name="connsiteX16" fmla="*/ 2404110 w 3935730"/>
                    <a:gd name="connsiteY16" fmla="*/ 118110 h 2411730"/>
                    <a:gd name="connsiteX17" fmla="*/ 2487930 w 3935730"/>
                    <a:gd name="connsiteY17" fmla="*/ 30480 h 2411730"/>
                    <a:gd name="connsiteX18" fmla="*/ 2586990 w 3935730"/>
                    <a:gd name="connsiteY18" fmla="*/ 114300 h 2411730"/>
                    <a:gd name="connsiteX19" fmla="*/ 2613660 w 3935730"/>
                    <a:gd name="connsiteY19" fmla="*/ 217170 h 2411730"/>
                    <a:gd name="connsiteX20" fmla="*/ 2651760 w 3935730"/>
                    <a:gd name="connsiteY20" fmla="*/ 247650 h 2411730"/>
                    <a:gd name="connsiteX21" fmla="*/ 2754630 w 3935730"/>
                    <a:gd name="connsiteY21" fmla="*/ 316230 h 2411730"/>
                    <a:gd name="connsiteX22" fmla="*/ 2750820 w 3935730"/>
                    <a:gd name="connsiteY22" fmla="*/ 384810 h 2411730"/>
                    <a:gd name="connsiteX23" fmla="*/ 2766060 w 3935730"/>
                    <a:gd name="connsiteY23" fmla="*/ 400050 h 2411730"/>
                    <a:gd name="connsiteX24" fmla="*/ 2945130 w 3935730"/>
                    <a:gd name="connsiteY24" fmla="*/ 441960 h 2411730"/>
                    <a:gd name="connsiteX25" fmla="*/ 3002280 w 3935730"/>
                    <a:gd name="connsiteY25" fmla="*/ 426720 h 2411730"/>
                    <a:gd name="connsiteX26" fmla="*/ 3128010 w 3935730"/>
                    <a:gd name="connsiteY26" fmla="*/ 392430 h 2411730"/>
                    <a:gd name="connsiteX27" fmla="*/ 3154680 w 3935730"/>
                    <a:gd name="connsiteY27" fmla="*/ 377190 h 2411730"/>
                    <a:gd name="connsiteX28" fmla="*/ 3234690 w 3935730"/>
                    <a:gd name="connsiteY28" fmla="*/ 300990 h 2411730"/>
                    <a:gd name="connsiteX29" fmla="*/ 3310890 w 3935730"/>
                    <a:gd name="connsiteY29" fmla="*/ 297180 h 2411730"/>
                    <a:gd name="connsiteX30" fmla="*/ 3348990 w 3935730"/>
                    <a:gd name="connsiteY30" fmla="*/ 358140 h 2411730"/>
                    <a:gd name="connsiteX31" fmla="*/ 3489960 w 3935730"/>
                    <a:gd name="connsiteY31" fmla="*/ 419100 h 2411730"/>
                    <a:gd name="connsiteX32" fmla="*/ 3520440 w 3935730"/>
                    <a:gd name="connsiteY32" fmla="*/ 426720 h 2411730"/>
                    <a:gd name="connsiteX33" fmla="*/ 3703320 w 3935730"/>
                    <a:gd name="connsiteY33" fmla="*/ 358140 h 2411730"/>
                    <a:gd name="connsiteX34" fmla="*/ 3764280 w 3935730"/>
                    <a:gd name="connsiteY34" fmla="*/ 403860 h 2411730"/>
                    <a:gd name="connsiteX35" fmla="*/ 3783330 w 3935730"/>
                    <a:gd name="connsiteY35" fmla="*/ 411480 h 2411730"/>
                    <a:gd name="connsiteX36" fmla="*/ 3817620 w 3935730"/>
                    <a:gd name="connsiteY36" fmla="*/ 361950 h 2411730"/>
                    <a:gd name="connsiteX37" fmla="*/ 3874770 w 3935730"/>
                    <a:gd name="connsiteY37" fmla="*/ 419100 h 2411730"/>
                    <a:gd name="connsiteX38" fmla="*/ 3916680 w 3935730"/>
                    <a:gd name="connsiteY38" fmla="*/ 476250 h 2411730"/>
                    <a:gd name="connsiteX39" fmla="*/ 3935730 w 3935730"/>
                    <a:gd name="connsiteY39" fmla="*/ 582930 h 2411730"/>
                    <a:gd name="connsiteX40" fmla="*/ 3802380 w 3935730"/>
                    <a:gd name="connsiteY40" fmla="*/ 815340 h 2411730"/>
                    <a:gd name="connsiteX41" fmla="*/ 3775710 w 3935730"/>
                    <a:gd name="connsiteY41" fmla="*/ 822960 h 2411730"/>
                    <a:gd name="connsiteX42" fmla="*/ 3592830 w 3935730"/>
                    <a:gd name="connsiteY42" fmla="*/ 895350 h 2411730"/>
                    <a:gd name="connsiteX43" fmla="*/ 3558540 w 3935730"/>
                    <a:gd name="connsiteY43" fmla="*/ 941070 h 2411730"/>
                    <a:gd name="connsiteX44" fmla="*/ 3539490 w 3935730"/>
                    <a:gd name="connsiteY44" fmla="*/ 1009650 h 2411730"/>
                    <a:gd name="connsiteX45" fmla="*/ 3516630 w 3935730"/>
                    <a:gd name="connsiteY45" fmla="*/ 1043940 h 2411730"/>
                    <a:gd name="connsiteX46" fmla="*/ 3387090 w 3935730"/>
                    <a:gd name="connsiteY46" fmla="*/ 1127760 h 2411730"/>
                    <a:gd name="connsiteX47" fmla="*/ 3371850 w 3935730"/>
                    <a:gd name="connsiteY47" fmla="*/ 1150620 h 2411730"/>
                    <a:gd name="connsiteX48" fmla="*/ 3371850 w 3935730"/>
                    <a:gd name="connsiteY48" fmla="*/ 1207770 h 2411730"/>
                    <a:gd name="connsiteX49" fmla="*/ 3368040 w 3935730"/>
                    <a:gd name="connsiteY49" fmla="*/ 1299210 h 2411730"/>
                    <a:gd name="connsiteX50" fmla="*/ 3360420 w 3935730"/>
                    <a:gd name="connsiteY50" fmla="*/ 1348740 h 2411730"/>
                    <a:gd name="connsiteX51" fmla="*/ 3261360 w 3935730"/>
                    <a:gd name="connsiteY51" fmla="*/ 1592580 h 2411730"/>
                    <a:gd name="connsiteX52" fmla="*/ 3227070 w 3935730"/>
                    <a:gd name="connsiteY52" fmla="*/ 1645920 h 2411730"/>
                    <a:gd name="connsiteX53" fmla="*/ 3215640 w 3935730"/>
                    <a:gd name="connsiteY53" fmla="*/ 1710690 h 2411730"/>
                    <a:gd name="connsiteX54" fmla="*/ 3234690 w 3935730"/>
                    <a:gd name="connsiteY54" fmla="*/ 1771650 h 2411730"/>
                    <a:gd name="connsiteX55" fmla="*/ 3257550 w 3935730"/>
                    <a:gd name="connsiteY55" fmla="*/ 1802130 h 2411730"/>
                    <a:gd name="connsiteX56" fmla="*/ 3303270 w 3935730"/>
                    <a:gd name="connsiteY56" fmla="*/ 1802130 h 2411730"/>
                    <a:gd name="connsiteX57" fmla="*/ 3348990 w 3935730"/>
                    <a:gd name="connsiteY57" fmla="*/ 1920240 h 2411730"/>
                    <a:gd name="connsiteX58" fmla="*/ 3326130 w 3935730"/>
                    <a:gd name="connsiteY58" fmla="*/ 1988820 h 2411730"/>
                    <a:gd name="connsiteX59" fmla="*/ 3326130 w 3935730"/>
                    <a:gd name="connsiteY59" fmla="*/ 2019300 h 2411730"/>
                    <a:gd name="connsiteX60" fmla="*/ 3390900 w 3935730"/>
                    <a:gd name="connsiteY60" fmla="*/ 2072640 h 2411730"/>
                    <a:gd name="connsiteX61" fmla="*/ 3371850 w 3935730"/>
                    <a:gd name="connsiteY61" fmla="*/ 2160270 h 2411730"/>
                    <a:gd name="connsiteX62" fmla="*/ 3280410 w 3935730"/>
                    <a:gd name="connsiteY62" fmla="*/ 2236470 h 2411730"/>
                    <a:gd name="connsiteX63" fmla="*/ 3265170 w 3935730"/>
                    <a:gd name="connsiteY63" fmla="*/ 2255520 h 2411730"/>
                    <a:gd name="connsiteX64" fmla="*/ 3265170 w 3935730"/>
                    <a:gd name="connsiteY64" fmla="*/ 2366010 h 2411730"/>
                    <a:gd name="connsiteX65" fmla="*/ 3219450 w 3935730"/>
                    <a:gd name="connsiteY65" fmla="*/ 2411730 h 2411730"/>
                    <a:gd name="connsiteX66" fmla="*/ 3150870 w 3935730"/>
                    <a:gd name="connsiteY66" fmla="*/ 2331720 h 2411730"/>
                    <a:gd name="connsiteX67" fmla="*/ 3093720 w 3935730"/>
                    <a:gd name="connsiteY67" fmla="*/ 2312670 h 2411730"/>
                    <a:gd name="connsiteX68" fmla="*/ 2945130 w 3935730"/>
                    <a:gd name="connsiteY68" fmla="*/ 2247900 h 2411730"/>
                    <a:gd name="connsiteX69" fmla="*/ 2899410 w 3935730"/>
                    <a:gd name="connsiteY69" fmla="*/ 2263140 h 2411730"/>
                    <a:gd name="connsiteX70" fmla="*/ 2827020 w 3935730"/>
                    <a:gd name="connsiteY70" fmla="*/ 2312670 h 2411730"/>
                    <a:gd name="connsiteX71" fmla="*/ 2804160 w 3935730"/>
                    <a:gd name="connsiteY71" fmla="*/ 2369820 h 2411730"/>
                    <a:gd name="connsiteX72" fmla="*/ 2773680 w 3935730"/>
                    <a:gd name="connsiteY72" fmla="*/ 2388870 h 2411730"/>
                    <a:gd name="connsiteX73" fmla="*/ 2743200 w 3935730"/>
                    <a:gd name="connsiteY73" fmla="*/ 2385060 h 2411730"/>
                    <a:gd name="connsiteX74" fmla="*/ 2263140 w 3935730"/>
                    <a:gd name="connsiteY74" fmla="*/ 2339340 h 2411730"/>
                    <a:gd name="connsiteX75" fmla="*/ 2225040 w 3935730"/>
                    <a:gd name="connsiteY75" fmla="*/ 2354580 h 2411730"/>
                    <a:gd name="connsiteX76" fmla="*/ 2156460 w 3935730"/>
                    <a:gd name="connsiteY76" fmla="*/ 2396490 h 2411730"/>
                    <a:gd name="connsiteX77" fmla="*/ 2023110 w 3935730"/>
                    <a:gd name="connsiteY77" fmla="*/ 2358390 h 2411730"/>
                    <a:gd name="connsiteX78" fmla="*/ 2038350 w 3935730"/>
                    <a:gd name="connsiteY78" fmla="*/ 2236470 h 2411730"/>
                    <a:gd name="connsiteX79" fmla="*/ 1965960 w 3935730"/>
                    <a:gd name="connsiteY79" fmla="*/ 2164080 h 2411730"/>
                    <a:gd name="connsiteX80" fmla="*/ 2026920 w 3935730"/>
                    <a:gd name="connsiteY80" fmla="*/ 2038350 h 2411730"/>
                    <a:gd name="connsiteX81" fmla="*/ 1882140 w 3935730"/>
                    <a:gd name="connsiteY81" fmla="*/ 1988820 h 2411730"/>
                    <a:gd name="connsiteX82" fmla="*/ 1851660 w 3935730"/>
                    <a:gd name="connsiteY82" fmla="*/ 2007870 h 2411730"/>
                    <a:gd name="connsiteX83" fmla="*/ 1809750 w 3935730"/>
                    <a:gd name="connsiteY83" fmla="*/ 2065020 h 2411730"/>
                    <a:gd name="connsiteX84" fmla="*/ 1802130 w 3935730"/>
                    <a:gd name="connsiteY84" fmla="*/ 2122170 h 2411730"/>
                    <a:gd name="connsiteX85" fmla="*/ 1783080 w 3935730"/>
                    <a:gd name="connsiteY85" fmla="*/ 2141220 h 2411730"/>
                    <a:gd name="connsiteX86" fmla="*/ 1714500 w 3935730"/>
                    <a:gd name="connsiteY86" fmla="*/ 2122170 h 2411730"/>
                    <a:gd name="connsiteX87" fmla="*/ 1699260 w 3935730"/>
                    <a:gd name="connsiteY87" fmla="*/ 2106930 h 2411730"/>
                    <a:gd name="connsiteX88" fmla="*/ 1668780 w 3935730"/>
                    <a:gd name="connsiteY88" fmla="*/ 1988820 h 2411730"/>
                    <a:gd name="connsiteX89" fmla="*/ 1638300 w 3935730"/>
                    <a:gd name="connsiteY89" fmla="*/ 1965960 h 2411730"/>
                    <a:gd name="connsiteX90" fmla="*/ 1504950 w 3935730"/>
                    <a:gd name="connsiteY90" fmla="*/ 1885950 h 2411730"/>
                    <a:gd name="connsiteX91" fmla="*/ 1249680 w 3935730"/>
                    <a:gd name="connsiteY91" fmla="*/ 1935480 h 2411730"/>
                    <a:gd name="connsiteX92" fmla="*/ 1253490 w 3935730"/>
                    <a:gd name="connsiteY92" fmla="*/ 1962150 h 2411730"/>
                    <a:gd name="connsiteX93" fmla="*/ 1287780 w 3935730"/>
                    <a:gd name="connsiteY93" fmla="*/ 2057400 h 2411730"/>
                    <a:gd name="connsiteX94" fmla="*/ 1283970 w 3935730"/>
                    <a:gd name="connsiteY94" fmla="*/ 2080260 h 2411730"/>
                    <a:gd name="connsiteX95" fmla="*/ 1211580 w 3935730"/>
                    <a:gd name="connsiteY95" fmla="*/ 2099310 h 2411730"/>
                    <a:gd name="connsiteX96" fmla="*/ 1203960 w 3935730"/>
                    <a:gd name="connsiteY96" fmla="*/ 2125980 h 2411730"/>
                    <a:gd name="connsiteX97" fmla="*/ 1154430 w 3935730"/>
                    <a:gd name="connsiteY97" fmla="*/ 2251710 h 2411730"/>
                    <a:gd name="connsiteX98" fmla="*/ 1101090 w 3935730"/>
                    <a:gd name="connsiteY98" fmla="*/ 2270760 h 2411730"/>
                    <a:gd name="connsiteX99" fmla="*/ 891540 w 3935730"/>
                    <a:gd name="connsiteY99" fmla="*/ 2324100 h 2411730"/>
                    <a:gd name="connsiteX100" fmla="*/ 819150 w 3935730"/>
                    <a:gd name="connsiteY100" fmla="*/ 2343150 h 2411730"/>
                    <a:gd name="connsiteX101" fmla="*/ 777240 w 3935730"/>
                    <a:gd name="connsiteY101" fmla="*/ 2331720 h 2411730"/>
                    <a:gd name="connsiteX102" fmla="*/ 773430 w 3935730"/>
                    <a:gd name="connsiteY102" fmla="*/ 2293620 h 2411730"/>
                    <a:gd name="connsiteX103" fmla="*/ 781050 w 3935730"/>
                    <a:gd name="connsiteY103" fmla="*/ 2255520 h 2411730"/>
                    <a:gd name="connsiteX104" fmla="*/ 838200 w 3935730"/>
                    <a:gd name="connsiteY104" fmla="*/ 2118360 h 2411730"/>
                    <a:gd name="connsiteX105" fmla="*/ 826770 w 3935730"/>
                    <a:gd name="connsiteY105" fmla="*/ 2076450 h 2411730"/>
                    <a:gd name="connsiteX106" fmla="*/ 784860 w 3935730"/>
                    <a:gd name="connsiteY106" fmla="*/ 2057400 h 2411730"/>
                    <a:gd name="connsiteX107" fmla="*/ 621030 w 3935730"/>
                    <a:gd name="connsiteY107" fmla="*/ 2114550 h 2411730"/>
                    <a:gd name="connsiteX108" fmla="*/ 457200 w 3935730"/>
                    <a:gd name="connsiteY108" fmla="*/ 2148840 h 2411730"/>
                    <a:gd name="connsiteX109" fmla="*/ 354330 w 3935730"/>
                    <a:gd name="connsiteY109" fmla="*/ 2152650 h 2411730"/>
                    <a:gd name="connsiteX110" fmla="*/ 358140 w 3935730"/>
                    <a:gd name="connsiteY110" fmla="*/ 2076450 h 2411730"/>
                    <a:gd name="connsiteX111" fmla="*/ 457200 w 3935730"/>
                    <a:gd name="connsiteY111" fmla="*/ 1992630 h 2411730"/>
                    <a:gd name="connsiteX112" fmla="*/ 468630 w 3935730"/>
                    <a:gd name="connsiteY112" fmla="*/ 1866900 h 2411730"/>
                    <a:gd name="connsiteX113" fmla="*/ 480060 w 3935730"/>
                    <a:gd name="connsiteY113" fmla="*/ 1847850 h 2411730"/>
                    <a:gd name="connsiteX114" fmla="*/ 605790 w 3935730"/>
                    <a:gd name="connsiteY114" fmla="*/ 1722120 h 2411730"/>
                    <a:gd name="connsiteX115" fmla="*/ 842010 w 3935730"/>
                    <a:gd name="connsiteY115" fmla="*/ 1664970 h 2411730"/>
                    <a:gd name="connsiteX116" fmla="*/ 883920 w 3935730"/>
                    <a:gd name="connsiteY116" fmla="*/ 1600200 h 2411730"/>
                    <a:gd name="connsiteX117" fmla="*/ 929640 w 3935730"/>
                    <a:gd name="connsiteY117" fmla="*/ 1615440 h 2411730"/>
                    <a:gd name="connsiteX118" fmla="*/ 967740 w 3935730"/>
                    <a:gd name="connsiteY118" fmla="*/ 1577340 h 2411730"/>
                    <a:gd name="connsiteX119" fmla="*/ 891540 w 3935730"/>
                    <a:gd name="connsiteY119" fmla="*/ 1558290 h 2411730"/>
                    <a:gd name="connsiteX120" fmla="*/ 579120 w 3935730"/>
                    <a:gd name="connsiteY120" fmla="*/ 1588770 h 2411730"/>
                    <a:gd name="connsiteX121" fmla="*/ 487680 w 3935730"/>
                    <a:gd name="connsiteY121" fmla="*/ 1470660 h 2411730"/>
                    <a:gd name="connsiteX122" fmla="*/ 502920 w 3935730"/>
                    <a:gd name="connsiteY122" fmla="*/ 1383030 h 2411730"/>
                    <a:gd name="connsiteX123" fmla="*/ 521970 w 3935730"/>
                    <a:gd name="connsiteY123" fmla="*/ 1360170 h 2411730"/>
                    <a:gd name="connsiteX124" fmla="*/ 697230 w 3935730"/>
                    <a:gd name="connsiteY124" fmla="*/ 1226820 h 2411730"/>
                    <a:gd name="connsiteX125" fmla="*/ 765810 w 3935730"/>
                    <a:gd name="connsiteY125" fmla="*/ 1242060 h 2411730"/>
                    <a:gd name="connsiteX126" fmla="*/ 800100 w 3935730"/>
                    <a:gd name="connsiteY126" fmla="*/ 1226820 h 2411730"/>
                    <a:gd name="connsiteX127" fmla="*/ 868680 w 3935730"/>
                    <a:gd name="connsiteY127" fmla="*/ 1093470 h 2411730"/>
                    <a:gd name="connsiteX128" fmla="*/ 876300 w 3935730"/>
                    <a:gd name="connsiteY128" fmla="*/ 1043940 h 2411730"/>
                    <a:gd name="connsiteX129" fmla="*/ 834390 w 3935730"/>
                    <a:gd name="connsiteY129" fmla="*/ 960120 h 2411730"/>
                    <a:gd name="connsiteX130" fmla="*/ 842010 w 3935730"/>
                    <a:gd name="connsiteY130" fmla="*/ 941070 h 2411730"/>
                    <a:gd name="connsiteX131" fmla="*/ 994410 w 3935730"/>
                    <a:gd name="connsiteY131" fmla="*/ 952500 h 2411730"/>
                    <a:gd name="connsiteX132" fmla="*/ 1093470 w 3935730"/>
                    <a:gd name="connsiteY132" fmla="*/ 941070 h 2411730"/>
                    <a:gd name="connsiteX133" fmla="*/ 1211580 w 3935730"/>
                    <a:gd name="connsiteY133" fmla="*/ 986790 h 2411730"/>
                    <a:gd name="connsiteX134" fmla="*/ 1211580 w 3935730"/>
                    <a:gd name="connsiteY134" fmla="*/ 952500 h 2411730"/>
                    <a:gd name="connsiteX135" fmla="*/ 1009650 w 3935730"/>
                    <a:gd name="connsiteY135" fmla="*/ 815340 h 2411730"/>
                    <a:gd name="connsiteX136" fmla="*/ 1104900 w 3935730"/>
                    <a:gd name="connsiteY136" fmla="*/ 742950 h 2411730"/>
                    <a:gd name="connsiteX137" fmla="*/ 1226820 w 3935730"/>
                    <a:gd name="connsiteY137" fmla="*/ 720090 h 2411730"/>
                    <a:gd name="connsiteX138" fmla="*/ 1276350 w 3935730"/>
                    <a:gd name="connsiteY138" fmla="*/ 670560 h 2411730"/>
                    <a:gd name="connsiteX139" fmla="*/ 1234440 w 3935730"/>
                    <a:gd name="connsiteY139" fmla="*/ 670560 h 2411730"/>
                    <a:gd name="connsiteX140" fmla="*/ 902970 w 3935730"/>
                    <a:gd name="connsiteY140" fmla="*/ 723900 h 2411730"/>
                    <a:gd name="connsiteX141" fmla="*/ 864870 w 3935730"/>
                    <a:gd name="connsiteY141" fmla="*/ 704850 h 2411730"/>
                    <a:gd name="connsiteX142" fmla="*/ 838200 w 3935730"/>
                    <a:gd name="connsiteY142" fmla="*/ 567690 h 2411730"/>
                    <a:gd name="connsiteX143" fmla="*/ 769620 w 3935730"/>
                    <a:gd name="connsiteY143" fmla="*/ 525780 h 2411730"/>
                    <a:gd name="connsiteX144" fmla="*/ 902970 w 3935730"/>
                    <a:gd name="connsiteY144" fmla="*/ 400050 h 2411730"/>
                    <a:gd name="connsiteX145" fmla="*/ 998220 w 3935730"/>
                    <a:gd name="connsiteY145" fmla="*/ 384810 h 2411730"/>
                    <a:gd name="connsiteX146" fmla="*/ 990600 w 3935730"/>
                    <a:gd name="connsiteY146" fmla="*/ 342900 h 2411730"/>
                    <a:gd name="connsiteX147" fmla="*/ 1017270 w 3935730"/>
                    <a:gd name="connsiteY147" fmla="*/ 323850 h 2411730"/>
                    <a:gd name="connsiteX148" fmla="*/ 1062990 w 3935730"/>
                    <a:gd name="connsiteY148" fmla="*/ 316230 h 2411730"/>
                    <a:gd name="connsiteX149" fmla="*/ 1303020 w 3935730"/>
                    <a:gd name="connsiteY149" fmla="*/ 281940 h 2411730"/>
                    <a:gd name="connsiteX150" fmla="*/ 1360170 w 3935730"/>
                    <a:gd name="connsiteY150" fmla="*/ 274320 h 2411730"/>
                    <a:gd name="connsiteX151" fmla="*/ 1383030 w 3935730"/>
                    <a:gd name="connsiteY151" fmla="*/ 236220 h 2411730"/>
                    <a:gd name="connsiteX152" fmla="*/ 1413510 w 3935730"/>
                    <a:gd name="connsiteY152" fmla="*/ 99060 h 2411730"/>
                    <a:gd name="connsiteX153" fmla="*/ 1432560 w 3935730"/>
                    <a:gd name="connsiteY153" fmla="*/ 64770 h 2411730"/>
                    <a:gd name="connsiteX154" fmla="*/ 1607820 w 3935730"/>
                    <a:gd name="connsiteY154" fmla="*/ 53340 h 2411730"/>
                    <a:gd name="connsiteX155" fmla="*/ 1847850 w 3935730"/>
                    <a:gd name="connsiteY155" fmla="*/ 19050 h 241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935730" h="2411730">
                      <a:moveTo>
                        <a:pt x="144780" y="1417320"/>
                      </a:moveTo>
                      <a:lnTo>
                        <a:pt x="171450" y="1440180"/>
                      </a:lnTo>
                      <a:lnTo>
                        <a:pt x="171450" y="1493520"/>
                      </a:lnTo>
                      <a:lnTo>
                        <a:pt x="160020" y="1535430"/>
                      </a:lnTo>
                      <a:lnTo>
                        <a:pt x="76200" y="1607820"/>
                      </a:lnTo>
                      <a:lnTo>
                        <a:pt x="45720" y="1615440"/>
                      </a:lnTo>
                      <a:lnTo>
                        <a:pt x="0" y="1546860"/>
                      </a:lnTo>
                      <a:lnTo>
                        <a:pt x="0" y="1485900"/>
                      </a:lnTo>
                      <a:lnTo>
                        <a:pt x="76200" y="1474470"/>
                      </a:lnTo>
                      <a:lnTo>
                        <a:pt x="102870" y="1424940"/>
                      </a:lnTo>
                      <a:close/>
                      <a:moveTo>
                        <a:pt x="1954530" y="0"/>
                      </a:moveTo>
                      <a:lnTo>
                        <a:pt x="1973580" y="3810"/>
                      </a:lnTo>
                      <a:lnTo>
                        <a:pt x="1973580" y="95250"/>
                      </a:lnTo>
                      <a:lnTo>
                        <a:pt x="1977390" y="144780"/>
                      </a:lnTo>
                      <a:lnTo>
                        <a:pt x="2026920" y="190500"/>
                      </a:lnTo>
                      <a:lnTo>
                        <a:pt x="2339340" y="129540"/>
                      </a:lnTo>
                      <a:lnTo>
                        <a:pt x="2404110" y="118110"/>
                      </a:lnTo>
                      <a:lnTo>
                        <a:pt x="2487930" y="30480"/>
                      </a:lnTo>
                      <a:lnTo>
                        <a:pt x="2586990" y="114300"/>
                      </a:lnTo>
                      <a:lnTo>
                        <a:pt x="2613660" y="217170"/>
                      </a:lnTo>
                      <a:lnTo>
                        <a:pt x="2651760" y="247650"/>
                      </a:lnTo>
                      <a:lnTo>
                        <a:pt x="2754630" y="316230"/>
                      </a:lnTo>
                      <a:lnTo>
                        <a:pt x="2750820" y="384810"/>
                      </a:lnTo>
                      <a:lnTo>
                        <a:pt x="2766060" y="400050"/>
                      </a:lnTo>
                      <a:lnTo>
                        <a:pt x="2945130" y="441960"/>
                      </a:lnTo>
                      <a:lnTo>
                        <a:pt x="3002280" y="426720"/>
                      </a:lnTo>
                      <a:lnTo>
                        <a:pt x="3128010" y="392430"/>
                      </a:lnTo>
                      <a:lnTo>
                        <a:pt x="3154680" y="377190"/>
                      </a:lnTo>
                      <a:lnTo>
                        <a:pt x="3234690" y="300990"/>
                      </a:lnTo>
                      <a:lnTo>
                        <a:pt x="3310890" y="297180"/>
                      </a:lnTo>
                      <a:lnTo>
                        <a:pt x="3348990" y="358140"/>
                      </a:lnTo>
                      <a:lnTo>
                        <a:pt x="3489960" y="419100"/>
                      </a:lnTo>
                      <a:lnTo>
                        <a:pt x="3520440" y="426720"/>
                      </a:lnTo>
                      <a:lnTo>
                        <a:pt x="3703320" y="358140"/>
                      </a:lnTo>
                      <a:lnTo>
                        <a:pt x="3764280" y="403860"/>
                      </a:lnTo>
                      <a:lnTo>
                        <a:pt x="3783330" y="411480"/>
                      </a:lnTo>
                      <a:lnTo>
                        <a:pt x="3817620" y="361950"/>
                      </a:lnTo>
                      <a:lnTo>
                        <a:pt x="3874770" y="419100"/>
                      </a:lnTo>
                      <a:lnTo>
                        <a:pt x="3916680" y="476250"/>
                      </a:lnTo>
                      <a:lnTo>
                        <a:pt x="3935730" y="582930"/>
                      </a:lnTo>
                      <a:lnTo>
                        <a:pt x="3802380" y="815340"/>
                      </a:lnTo>
                      <a:lnTo>
                        <a:pt x="3775710" y="822960"/>
                      </a:lnTo>
                      <a:lnTo>
                        <a:pt x="3592830" y="895350"/>
                      </a:lnTo>
                      <a:lnTo>
                        <a:pt x="3558540" y="941070"/>
                      </a:lnTo>
                      <a:lnTo>
                        <a:pt x="3539490" y="1009650"/>
                      </a:lnTo>
                      <a:lnTo>
                        <a:pt x="3516630" y="1043940"/>
                      </a:lnTo>
                      <a:lnTo>
                        <a:pt x="3387090" y="1127760"/>
                      </a:lnTo>
                      <a:lnTo>
                        <a:pt x="3371850" y="1150620"/>
                      </a:lnTo>
                      <a:lnTo>
                        <a:pt x="3371850" y="1207770"/>
                      </a:lnTo>
                      <a:lnTo>
                        <a:pt x="3368040" y="1299210"/>
                      </a:lnTo>
                      <a:lnTo>
                        <a:pt x="3360420" y="1348740"/>
                      </a:lnTo>
                      <a:lnTo>
                        <a:pt x="3261360" y="1592580"/>
                      </a:lnTo>
                      <a:lnTo>
                        <a:pt x="3227070" y="1645920"/>
                      </a:lnTo>
                      <a:lnTo>
                        <a:pt x="3215640" y="1710690"/>
                      </a:lnTo>
                      <a:lnTo>
                        <a:pt x="3234690" y="1771650"/>
                      </a:lnTo>
                      <a:lnTo>
                        <a:pt x="3257550" y="1802130"/>
                      </a:lnTo>
                      <a:lnTo>
                        <a:pt x="3303270" y="1802130"/>
                      </a:lnTo>
                      <a:lnTo>
                        <a:pt x="3348990" y="1920240"/>
                      </a:lnTo>
                      <a:lnTo>
                        <a:pt x="3326130" y="1988820"/>
                      </a:lnTo>
                      <a:lnTo>
                        <a:pt x="3326130" y="2019300"/>
                      </a:lnTo>
                      <a:lnTo>
                        <a:pt x="3390900" y="2072640"/>
                      </a:lnTo>
                      <a:lnTo>
                        <a:pt x="3371850" y="2160270"/>
                      </a:lnTo>
                      <a:lnTo>
                        <a:pt x="3280410" y="2236470"/>
                      </a:lnTo>
                      <a:lnTo>
                        <a:pt x="3265170" y="2255520"/>
                      </a:lnTo>
                      <a:lnTo>
                        <a:pt x="3265170" y="2366010"/>
                      </a:lnTo>
                      <a:lnTo>
                        <a:pt x="3219450" y="2411730"/>
                      </a:lnTo>
                      <a:lnTo>
                        <a:pt x="3150870" y="2331720"/>
                      </a:lnTo>
                      <a:lnTo>
                        <a:pt x="3093720" y="2312670"/>
                      </a:lnTo>
                      <a:lnTo>
                        <a:pt x="2945130" y="2247900"/>
                      </a:lnTo>
                      <a:lnTo>
                        <a:pt x="2899410" y="2263140"/>
                      </a:lnTo>
                      <a:lnTo>
                        <a:pt x="2827020" y="2312670"/>
                      </a:lnTo>
                      <a:lnTo>
                        <a:pt x="2804160" y="2369820"/>
                      </a:lnTo>
                      <a:lnTo>
                        <a:pt x="2773680" y="2388870"/>
                      </a:lnTo>
                      <a:lnTo>
                        <a:pt x="2743200" y="2385060"/>
                      </a:lnTo>
                      <a:lnTo>
                        <a:pt x="2263140" y="2339340"/>
                      </a:lnTo>
                      <a:lnTo>
                        <a:pt x="2225040" y="2354580"/>
                      </a:lnTo>
                      <a:lnTo>
                        <a:pt x="2156460" y="2396490"/>
                      </a:lnTo>
                      <a:lnTo>
                        <a:pt x="2023110" y="2358390"/>
                      </a:lnTo>
                      <a:lnTo>
                        <a:pt x="2038350" y="2236470"/>
                      </a:lnTo>
                      <a:lnTo>
                        <a:pt x="1965960" y="2164080"/>
                      </a:lnTo>
                      <a:lnTo>
                        <a:pt x="2026920" y="2038350"/>
                      </a:lnTo>
                      <a:lnTo>
                        <a:pt x="1882140" y="1988820"/>
                      </a:lnTo>
                      <a:lnTo>
                        <a:pt x="1851660" y="2007870"/>
                      </a:lnTo>
                      <a:lnTo>
                        <a:pt x="1809750" y="2065020"/>
                      </a:lnTo>
                      <a:lnTo>
                        <a:pt x="1802130" y="2122170"/>
                      </a:lnTo>
                      <a:lnTo>
                        <a:pt x="1783080" y="2141220"/>
                      </a:lnTo>
                      <a:lnTo>
                        <a:pt x="1714500" y="2122170"/>
                      </a:lnTo>
                      <a:lnTo>
                        <a:pt x="1699260" y="2106930"/>
                      </a:lnTo>
                      <a:lnTo>
                        <a:pt x="1668780" y="1988820"/>
                      </a:lnTo>
                      <a:lnTo>
                        <a:pt x="1638300" y="1965960"/>
                      </a:lnTo>
                      <a:lnTo>
                        <a:pt x="1504950" y="1885950"/>
                      </a:lnTo>
                      <a:lnTo>
                        <a:pt x="1249680" y="1935480"/>
                      </a:lnTo>
                      <a:lnTo>
                        <a:pt x="1253490" y="1962150"/>
                      </a:lnTo>
                      <a:lnTo>
                        <a:pt x="1287780" y="2057400"/>
                      </a:lnTo>
                      <a:lnTo>
                        <a:pt x="1283970" y="2080260"/>
                      </a:lnTo>
                      <a:lnTo>
                        <a:pt x="1211580" y="2099310"/>
                      </a:lnTo>
                      <a:lnTo>
                        <a:pt x="1203960" y="2125980"/>
                      </a:lnTo>
                      <a:lnTo>
                        <a:pt x="1154430" y="2251710"/>
                      </a:lnTo>
                      <a:lnTo>
                        <a:pt x="1101090" y="2270760"/>
                      </a:lnTo>
                      <a:lnTo>
                        <a:pt x="891540" y="2324100"/>
                      </a:lnTo>
                      <a:lnTo>
                        <a:pt x="819150" y="2343150"/>
                      </a:lnTo>
                      <a:lnTo>
                        <a:pt x="777240" y="2331720"/>
                      </a:lnTo>
                      <a:lnTo>
                        <a:pt x="773430" y="2293620"/>
                      </a:lnTo>
                      <a:lnTo>
                        <a:pt x="781050" y="2255520"/>
                      </a:lnTo>
                      <a:lnTo>
                        <a:pt x="838200" y="2118360"/>
                      </a:lnTo>
                      <a:lnTo>
                        <a:pt x="826770" y="2076450"/>
                      </a:lnTo>
                      <a:lnTo>
                        <a:pt x="784860" y="2057400"/>
                      </a:lnTo>
                      <a:lnTo>
                        <a:pt x="621030" y="2114550"/>
                      </a:lnTo>
                      <a:lnTo>
                        <a:pt x="457200" y="2148840"/>
                      </a:lnTo>
                      <a:lnTo>
                        <a:pt x="354330" y="2152650"/>
                      </a:lnTo>
                      <a:lnTo>
                        <a:pt x="358140" y="2076450"/>
                      </a:lnTo>
                      <a:lnTo>
                        <a:pt x="457200" y="1992630"/>
                      </a:lnTo>
                      <a:lnTo>
                        <a:pt x="468630" y="1866900"/>
                      </a:lnTo>
                      <a:lnTo>
                        <a:pt x="480060" y="1847850"/>
                      </a:lnTo>
                      <a:lnTo>
                        <a:pt x="605790" y="1722120"/>
                      </a:lnTo>
                      <a:lnTo>
                        <a:pt x="842010" y="1664970"/>
                      </a:lnTo>
                      <a:lnTo>
                        <a:pt x="883920" y="1600200"/>
                      </a:lnTo>
                      <a:lnTo>
                        <a:pt x="929640" y="1615440"/>
                      </a:lnTo>
                      <a:lnTo>
                        <a:pt x="967740" y="1577340"/>
                      </a:lnTo>
                      <a:lnTo>
                        <a:pt x="891540" y="1558290"/>
                      </a:lnTo>
                      <a:lnTo>
                        <a:pt x="579120" y="1588770"/>
                      </a:lnTo>
                      <a:lnTo>
                        <a:pt x="487680" y="1470660"/>
                      </a:lnTo>
                      <a:lnTo>
                        <a:pt x="502920" y="1383030"/>
                      </a:lnTo>
                      <a:lnTo>
                        <a:pt x="521970" y="1360170"/>
                      </a:lnTo>
                      <a:lnTo>
                        <a:pt x="697230" y="1226820"/>
                      </a:lnTo>
                      <a:lnTo>
                        <a:pt x="765810" y="1242060"/>
                      </a:lnTo>
                      <a:lnTo>
                        <a:pt x="800100" y="1226820"/>
                      </a:lnTo>
                      <a:lnTo>
                        <a:pt x="868680" y="1093470"/>
                      </a:lnTo>
                      <a:lnTo>
                        <a:pt x="876300" y="1043940"/>
                      </a:lnTo>
                      <a:lnTo>
                        <a:pt x="834390" y="960120"/>
                      </a:lnTo>
                      <a:lnTo>
                        <a:pt x="842010" y="941070"/>
                      </a:lnTo>
                      <a:lnTo>
                        <a:pt x="994410" y="952500"/>
                      </a:lnTo>
                      <a:lnTo>
                        <a:pt x="1093470" y="941070"/>
                      </a:lnTo>
                      <a:lnTo>
                        <a:pt x="1211580" y="986790"/>
                      </a:lnTo>
                      <a:lnTo>
                        <a:pt x="1211580" y="952500"/>
                      </a:lnTo>
                      <a:lnTo>
                        <a:pt x="1009650" y="815340"/>
                      </a:lnTo>
                      <a:lnTo>
                        <a:pt x="1104900" y="742950"/>
                      </a:lnTo>
                      <a:lnTo>
                        <a:pt x="1226820" y="720090"/>
                      </a:lnTo>
                      <a:lnTo>
                        <a:pt x="1276350" y="670560"/>
                      </a:lnTo>
                      <a:lnTo>
                        <a:pt x="1234440" y="670560"/>
                      </a:lnTo>
                      <a:lnTo>
                        <a:pt x="902970" y="723900"/>
                      </a:lnTo>
                      <a:lnTo>
                        <a:pt x="864870" y="704850"/>
                      </a:lnTo>
                      <a:lnTo>
                        <a:pt x="838200" y="567690"/>
                      </a:lnTo>
                      <a:lnTo>
                        <a:pt x="769620" y="525780"/>
                      </a:lnTo>
                      <a:lnTo>
                        <a:pt x="902970" y="400050"/>
                      </a:lnTo>
                      <a:lnTo>
                        <a:pt x="998220" y="384810"/>
                      </a:lnTo>
                      <a:lnTo>
                        <a:pt x="990600" y="342900"/>
                      </a:lnTo>
                      <a:lnTo>
                        <a:pt x="1017270" y="323850"/>
                      </a:lnTo>
                      <a:lnTo>
                        <a:pt x="1062990" y="316230"/>
                      </a:lnTo>
                      <a:lnTo>
                        <a:pt x="1303020" y="281940"/>
                      </a:lnTo>
                      <a:lnTo>
                        <a:pt x="1360170" y="274320"/>
                      </a:lnTo>
                      <a:lnTo>
                        <a:pt x="1383030" y="236220"/>
                      </a:lnTo>
                      <a:lnTo>
                        <a:pt x="1413510" y="99060"/>
                      </a:lnTo>
                      <a:lnTo>
                        <a:pt x="1432560" y="64770"/>
                      </a:lnTo>
                      <a:lnTo>
                        <a:pt x="1607820" y="53340"/>
                      </a:lnTo>
                      <a:lnTo>
                        <a:pt x="1847850" y="1905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57" name="전라남도">
                  <a:extLst>
                    <a:ext uri="{FF2B5EF4-FFF2-40B4-BE49-F238E27FC236}">
                      <a16:creationId xmlns:a16="http://schemas.microsoft.com/office/drawing/2014/main" id="{4D34EF87-C54B-49A3-B3FF-C897A39A9263}"/>
                    </a:ext>
                  </a:extLst>
                </p:cNvPr>
                <p:cNvSpPr/>
                <p:nvPr/>
              </p:nvSpPr>
              <p:spPr>
                <a:xfrm>
                  <a:off x="845256" y="8371840"/>
                  <a:ext cx="4676704" cy="3896360"/>
                </a:xfrm>
                <a:custGeom>
                  <a:avLst/>
                  <a:gdLst>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2019864 w 4676704"/>
                    <a:gd name="connsiteY11" fmla="*/ 3604260 h 3896360"/>
                    <a:gd name="connsiteX12" fmla="*/ 2065584 w 4676704"/>
                    <a:gd name="connsiteY12" fmla="*/ 3652520 h 3896360"/>
                    <a:gd name="connsiteX13" fmla="*/ 2035104 w 4676704"/>
                    <a:gd name="connsiteY13" fmla="*/ 3672840 h 3896360"/>
                    <a:gd name="connsiteX14" fmla="*/ 2027484 w 4676704"/>
                    <a:gd name="connsiteY14" fmla="*/ 3710940 h 3896360"/>
                    <a:gd name="connsiteX15" fmla="*/ 2047804 w 4676704"/>
                    <a:gd name="connsiteY15" fmla="*/ 3723640 h 3896360"/>
                    <a:gd name="connsiteX16" fmla="*/ 2055424 w 4676704"/>
                    <a:gd name="connsiteY16" fmla="*/ 3766820 h 3896360"/>
                    <a:gd name="connsiteX17" fmla="*/ 2070664 w 4676704"/>
                    <a:gd name="connsiteY17" fmla="*/ 3835400 h 3896360"/>
                    <a:gd name="connsiteX18" fmla="*/ 2040184 w 4676704"/>
                    <a:gd name="connsiteY18" fmla="*/ 3896360 h 3896360"/>
                    <a:gd name="connsiteX19" fmla="*/ 1984304 w 4676704"/>
                    <a:gd name="connsiteY19" fmla="*/ 3850640 h 3896360"/>
                    <a:gd name="connsiteX20" fmla="*/ 1941124 w 4676704"/>
                    <a:gd name="connsiteY20" fmla="*/ 3789680 h 3896360"/>
                    <a:gd name="connsiteX21" fmla="*/ 1946204 w 4676704"/>
                    <a:gd name="connsiteY21" fmla="*/ 3743960 h 3896360"/>
                    <a:gd name="connsiteX22" fmla="*/ 1969064 w 4676704"/>
                    <a:gd name="connsiteY22" fmla="*/ 3693160 h 3896360"/>
                    <a:gd name="connsiteX23" fmla="*/ 1979224 w 4676704"/>
                    <a:gd name="connsiteY23" fmla="*/ 3647440 h 3896360"/>
                    <a:gd name="connsiteX24" fmla="*/ 2543104 w 4676704"/>
                    <a:gd name="connsiteY24" fmla="*/ 3543300 h 3896360"/>
                    <a:gd name="connsiteX25" fmla="*/ 2614224 w 4676704"/>
                    <a:gd name="connsiteY25" fmla="*/ 3563620 h 3896360"/>
                    <a:gd name="connsiteX26" fmla="*/ 2611684 w 4676704"/>
                    <a:gd name="connsiteY26" fmla="*/ 3622040 h 3896360"/>
                    <a:gd name="connsiteX27" fmla="*/ 2644704 w 4676704"/>
                    <a:gd name="connsiteY27" fmla="*/ 3683000 h 3896360"/>
                    <a:gd name="connsiteX28" fmla="*/ 2614224 w 4676704"/>
                    <a:gd name="connsiteY28" fmla="*/ 3738880 h 3896360"/>
                    <a:gd name="connsiteX29" fmla="*/ 2583744 w 4676704"/>
                    <a:gd name="connsiteY29" fmla="*/ 3789680 h 3896360"/>
                    <a:gd name="connsiteX30" fmla="*/ 2550724 w 4676704"/>
                    <a:gd name="connsiteY30" fmla="*/ 3789680 h 3896360"/>
                    <a:gd name="connsiteX31" fmla="*/ 2522784 w 4676704"/>
                    <a:gd name="connsiteY31" fmla="*/ 3754120 h 3896360"/>
                    <a:gd name="connsiteX32" fmla="*/ 2474524 w 4676704"/>
                    <a:gd name="connsiteY32" fmla="*/ 3736340 h 3896360"/>
                    <a:gd name="connsiteX33" fmla="*/ 2464364 w 4676704"/>
                    <a:gd name="connsiteY33" fmla="*/ 3713480 h 3896360"/>
                    <a:gd name="connsiteX34" fmla="*/ 2464364 w 4676704"/>
                    <a:gd name="connsiteY34" fmla="*/ 3634740 h 3896360"/>
                    <a:gd name="connsiteX35" fmla="*/ 2494844 w 4676704"/>
                    <a:gd name="connsiteY35" fmla="*/ 3581400 h 3896360"/>
                    <a:gd name="connsiteX36" fmla="*/ 1854764 w 4676704"/>
                    <a:gd name="connsiteY36" fmla="*/ 3510280 h 3896360"/>
                    <a:gd name="connsiteX37" fmla="*/ 1885244 w 4676704"/>
                    <a:gd name="connsiteY37" fmla="*/ 3533140 h 3896360"/>
                    <a:gd name="connsiteX38" fmla="*/ 1951284 w 4676704"/>
                    <a:gd name="connsiteY38" fmla="*/ 3591560 h 3896360"/>
                    <a:gd name="connsiteX39" fmla="*/ 1941124 w 4676704"/>
                    <a:gd name="connsiteY39" fmla="*/ 3642360 h 3896360"/>
                    <a:gd name="connsiteX40" fmla="*/ 1918264 w 4676704"/>
                    <a:gd name="connsiteY40" fmla="*/ 3660140 h 3896360"/>
                    <a:gd name="connsiteX41" fmla="*/ 1836984 w 4676704"/>
                    <a:gd name="connsiteY41" fmla="*/ 3672840 h 3896360"/>
                    <a:gd name="connsiteX42" fmla="*/ 1750624 w 4676704"/>
                    <a:gd name="connsiteY42" fmla="*/ 3634740 h 3896360"/>
                    <a:gd name="connsiteX43" fmla="*/ 1740464 w 4676704"/>
                    <a:gd name="connsiteY43" fmla="*/ 3578860 h 3896360"/>
                    <a:gd name="connsiteX44" fmla="*/ 1778564 w 4676704"/>
                    <a:gd name="connsiteY44" fmla="*/ 3540760 h 3896360"/>
                    <a:gd name="connsiteX45" fmla="*/ 1798884 w 4676704"/>
                    <a:gd name="connsiteY45" fmla="*/ 3530600 h 3896360"/>
                    <a:gd name="connsiteX46" fmla="*/ 2454204 w 4676704"/>
                    <a:gd name="connsiteY46" fmla="*/ 3169920 h 3896360"/>
                    <a:gd name="connsiteX47" fmla="*/ 2494844 w 4676704"/>
                    <a:gd name="connsiteY47" fmla="*/ 3182620 h 3896360"/>
                    <a:gd name="connsiteX48" fmla="*/ 2565964 w 4676704"/>
                    <a:gd name="connsiteY48" fmla="*/ 3210560 h 3896360"/>
                    <a:gd name="connsiteX49" fmla="*/ 2550724 w 4676704"/>
                    <a:gd name="connsiteY49" fmla="*/ 3268980 h 3896360"/>
                    <a:gd name="connsiteX50" fmla="*/ 2492304 w 4676704"/>
                    <a:gd name="connsiteY50" fmla="*/ 3284220 h 3896360"/>
                    <a:gd name="connsiteX51" fmla="*/ 2441504 w 4676704"/>
                    <a:gd name="connsiteY51" fmla="*/ 3332480 h 3896360"/>
                    <a:gd name="connsiteX52" fmla="*/ 2395784 w 4676704"/>
                    <a:gd name="connsiteY52" fmla="*/ 3286760 h 3896360"/>
                    <a:gd name="connsiteX53" fmla="*/ 2347524 w 4676704"/>
                    <a:gd name="connsiteY53" fmla="*/ 3261360 h 3896360"/>
                    <a:gd name="connsiteX54" fmla="*/ 2324664 w 4676704"/>
                    <a:gd name="connsiteY54" fmla="*/ 3253740 h 3896360"/>
                    <a:gd name="connsiteX55" fmla="*/ 2332284 w 4676704"/>
                    <a:gd name="connsiteY55" fmla="*/ 3220720 h 3896360"/>
                    <a:gd name="connsiteX56" fmla="*/ 2383084 w 4676704"/>
                    <a:gd name="connsiteY56" fmla="*/ 3202940 h 3896360"/>
                    <a:gd name="connsiteX57" fmla="*/ 2090984 w 4676704"/>
                    <a:gd name="connsiteY57" fmla="*/ 3027680 h 3896360"/>
                    <a:gd name="connsiteX58" fmla="*/ 2151944 w 4676704"/>
                    <a:gd name="connsiteY58" fmla="*/ 3083560 h 3896360"/>
                    <a:gd name="connsiteX59" fmla="*/ 2177344 w 4676704"/>
                    <a:gd name="connsiteY59" fmla="*/ 3129280 h 3896360"/>
                    <a:gd name="connsiteX60" fmla="*/ 2238304 w 4676704"/>
                    <a:gd name="connsiteY60" fmla="*/ 3241040 h 3896360"/>
                    <a:gd name="connsiteX61" fmla="*/ 2294184 w 4676704"/>
                    <a:gd name="connsiteY61" fmla="*/ 3337560 h 3896360"/>
                    <a:gd name="connsiteX62" fmla="*/ 2258624 w 4676704"/>
                    <a:gd name="connsiteY62" fmla="*/ 3393440 h 3896360"/>
                    <a:gd name="connsiteX63" fmla="*/ 2126544 w 4676704"/>
                    <a:gd name="connsiteY63" fmla="*/ 3362960 h 3896360"/>
                    <a:gd name="connsiteX64" fmla="*/ 1979224 w 4676704"/>
                    <a:gd name="connsiteY64" fmla="*/ 3271520 h 3896360"/>
                    <a:gd name="connsiteX65" fmla="*/ 1974144 w 4676704"/>
                    <a:gd name="connsiteY65" fmla="*/ 3215640 h 3896360"/>
                    <a:gd name="connsiteX66" fmla="*/ 1994464 w 4676704"/>
                    <a:gd name="connsiteY66" fmla="*/ 3108960 h 3896360"/>
                    <a:gd name="connsiteX67" fmla="*/ 2019864 w 4676704"/>
                    <a:gd name="connsiteY67" fmla="*/ 3063240 h 3896360"/>
                    <a:gd name="connsiteX68" fmla="*/ 2548184 w 4676704"/>
                    <a:gd name="connsiteY68" fmla="*/ 3020060 h 3896360"/>
                    <a:gd name="connsiteX69" fmla="*/ 2606604 w 4676704"/>
                    <a:gd name="connsiteY69" fmla="*/ 3035300 h 3896360"/>
                    <a:gd name="connsiteX70" fmla="*/ 2667564 w 4676704"/>
                    <a:gd name="connsiteY70" fmla="*/ 3050540 h 3896360"/>
                    <a:gd name="connsiteX71" fmla="*/ 2718364 w 4676704"/>
                    <a:gd name="connsiteY71" fmla="*/ 3083560 h 3896360"/>
                    <a:gd name="connsiteX72" fmla="*/ 2677724 w 4676704"/>
                    <a:gd name="connsiteY72" fmla="*/ 3116580 h 3896360"/>
                    <a:gd name="connsiteX73" fmla="*/ 2639624 w 4676704"/>
                    <a:gd name="connsiteY73" fmla="*/ 3154680 h 3896360"/>
                    <a:gd name="connsiteX74" fmla="*/ 2573584 w 4676704"/>
                    <a:gd name="connsiteY74" fmla="*/ 3152140 h 3896360"/>
                    <a:gd name="connsiteX75" fmla="*/ 2489764 w 4676704"/>
                    <a:gd name="connsiteY75" fmla="*/ 3114040 h 3896360"/>
                    <a:gd name="connsiteX76" fmla="*/ 2492304 w 4676704"/>
                    <a:gd name="connsiteY76" fmla="*/ 3058160 h 3896360"/>
                    <a:gd name="connsiteX77" fmla="*/ 2324664 w 4676704"/>
                    <a:gd name="connsiteY77" fmla="*/ 2959100 h 3896360"/>
                    <a:gd name="connsiteX78" fmla="*/ 2375464 w 4676704"/>
                    <a:gd name="connsiteY78" fmla="*/ 2994660 h 3896360"/>
                    <a:gd name="connsiteX79" fmla="*/ 2456744 w 4676704"/>
                    <a:gd name="connsiteY79" fmla="*/ 3009900 h 3896360"/>
                    <a:gd name="connsiteX80" fmla="*/ 2411024 w 4676704"/>
                    <a:gd name="connsiteY80" fmla="*/ 3063240 h 3896360"/>
                    <a:gd name="connsiteX81" fmla="*/ 2355144 w 4676704"/>
                    <a:gd name="connsiteY81" fmla="*/ 3088640 h 3896360"/>
                    <a:gd name="connsiteX82" fmla="*/ 2294184 w 4676704"/>
                    <a:gd name="connsiteY82" fmla="*/ 3154680 h 3896360"/>
                    <a:gd name="connsiteX83" fmla="*/ 2258624 w 4676704"/>
                    <a:gd name="connsiteY83" fmla="*/ 3157220 h 3896360"/>
                    <a:gd name="connsiteX84" fmla="*/ 2261164 w 4676704"/>
                    <a:gd name="connsiteY84" fmla="*/ 3042920 h 3896360"/>
                    <a:gd name="connsiteX85" fmla="*/ 2281484 w 4676704"/>
                    <a:gd name="connsiteY85" fmla="*/ 2981960 h 3896360"/>
                    <a:gd name="connsiteX86" fmla="*/ 3203504 w 4676704"/>
                    <a:gd name="connsiteY86" fmla="*/ 2788920 h 3896360"/>
                    <a:gd name="connsiteX87" fmla="*/ 3274624 w 4676704"/>
                    <a:gd name="connsiteY87" fmla="*/ 2804160 h 3896360"/>
                    <a:gd name="connsiteX88" fmla="*/ 3360984 w 4676704"/>
                    <a:gd name="connsiteY88" fmla="*/ 2870200 h 3896360"/>
                    <a:gd name="connsiteX89" fmla="*/ 3406704 w 4676704"/>
                    <a:gd name="connsiteY89" fmla="*/ 2936240 h 3896360"/>
                    <a:gd name="connsiteX90" fmla="*/ 3340664 w 4676704"/>
                    <a:gd name="connsiteY90" fmla="*/ 2997200 h 3896360"/>
                    <a:gd name="connsiteX91" fmla="*/ 3203504 w 4676704"/>
                    <a:gd name="connsiteY91" fmla="*/ 2971800 h 3896360"/>
                    <a:gd name="connsiteX92" fmla="*/ 3112064 w 4676704"/>
                    <a:gd name="connsiteY92" fmla="*/ 3032760 h 3896360"/>
                    <a:gd name="connsiteX93" fmla="*/ 3066344 w 4676704"/>
                    <a:gd name="connsiteY93" fmla="*/ 2921000 h 3896360"/>
                    <a:gd name="connsiteX94" fmla="*/ 3046024 w 4676704"/>
                    <a:gd name="connsiteY94" fmla="*/ 2905760 h 3896360"/>
                    <a:gd name="connsiteX95" fmla="*/ 3020624 w 4676704"/>
                    <a:gd name="connsiteY95" fmla="*/ 2870200 h 3896360"/>
                    <a:gd name="connsiteX96" fmla="*/ 3030784 w 4676704"/>
                    <a:gd name="connsiteY96" fmla="*/ 2804160 h 3896360"/>
                    <a:gd name="connsiteX97" fmla="*/ 3056184 w 4676704"/>
                    <a:gd name="connsiteY97" fmla="*/ 2834640 h 3896360"/>
                    <a:gd name="connsiteX98" fmla="*/ 3167944 w 4676704"/>
                    <a:gd name="connsiteY98" fmla="*/ 2814320 h 3896360"/>
                    <a:gd name="connsiteX99" fmla="*/ 1092766 w 4676704"/>
                    <a:gd name="connsiteY99" fmla="*/ 2506980 h 3896360"/>
                    <a:gd name="connsiteX100" fmla="*/ 1130866 w 4676704"/>
                    <a:gd name="connsiteY100" fmla="*/ 2575560 h 3896360"/>
                    <a:gd name="connsiteX101" fmla="*/ 1222306 w 4676704"/>
                    <a:gd name="connsiteY101" fmla="*/ 2595880 h 3896360"/>
                    <a:gd name="connsiteX102" fmla="*/ 1328984 w 4676704"/>
                    <a:gd name="connsiteY102" fmla="*/ 2682240 h 3896360"/>
                    <a:gd name="connsiteX103" fmla="*/ 1349304 w 4676704"/>
                    <a:gd name="connsiteY103" fmla="*/ 2763520 h 3896360"/>
                    <a:gd name="connsiteX104" fmla="*/ 1298504 w 4676704"/>
                    <a:gd name="connsiteY104" fmla="*/ 2865120 h 3896360"/>
                    <a:gd name="connsiteX105" fmla="*/ 1308664 w 4676704"/>
                    <a:gd name="connsiteY105" fmla="*/ 2936240 h 3896360"/>
                    <a:gd name="connsiteX106" fmla="*/ 1293424 w 4676704"/>
                    <a:gd name="connsiteY106" fmla="*/ 2997200 h 3896360"/>
                    <a:gd name="connsiteX107" fmla="*/ 1242626 w 4676704"/>
                    <a:gd name="connsiteY107" fmla="*/ 3058160 h 3896360"/>
                    <a:gd name="connsiteX108" fmla="*/ 1161346 w 4676704"/>
                    <a:gd name="connsiteY108" fmla="*/ 3063240 h 3896360"/>
                    <a:gd name="connsiteX109" fmla="*/ 1069906 w 4676704"/>
                    <a:gd name="connsiteY109" fmla="*/ 3124200 h 3896360"/>
                    <a:gd name="connsiteX110" fmla="*/ 1008946 w 4676704"/>
                    <a:gd name="connsiteY110" fmla="*/ 3159760 h 3896360"/>
                    <a:gd name="connsiteX111" fmla="*/ 947985 w 4676704"/>
                    <a:gd name="connsiteY111" fmla="*/ 3149600 h 3896360"/>
                    <a:gd name="connsiteX112" fmla="*/ 897186 w 4676704"/>
                    <a:gd name="connsiteY112" fmla="*/ 3210560 h 3896360"/>
                    <a:gd name="connsiteX113" fmla="*/ 836226 w 4676704"/>
                    <a:gd name="connsiteY113" fmla="*/ 3200400 h 3896360"/>
                    <a:gd name="connsiteX114" fmla="*/ 734626 w 4676704"/>
                    <a:gd name="connsiteY114" fmla="*/ 3169920 h 3896360"/>
                    <a:gd name="connsiteX115" fmla="*/ 739706 w 4676704"/>
                    <a:gd name="connsiteY115" fmla="*/ 3114040 h 3896360"/>
                    <a:gd name="connsiteX116" fmla="*/ 683826 w 4676704"/>
                    <a:gd name="connsiteY116" fmla="*/ 3027680 h 3896360"/>
                    <a:gd name="connsiteX117" fmla="*/ 653346 w 4676704"/>
                    <a:gd name="connsiteY117" fmla="*/ 2976880 h 3896360"/>
                    <a:gd name="connsiteX118" fmla="*/ 673666 w 4676704"/>
                    <a:gd name="connsiteY118" fmla="*/ 2921000 h 3896360"/>
                    <a:gd name="connsiteX119" fmla="*/ 785426 w 4676704"/>
                    <a:gd name="connsiteY119" fmla="*/ 2773680 h 3896360"/>
                    <a:gd name="connsiteX120" fmla="*/ 846385 w 4676704"/>
                    <a:gd name="connsiteY120" fmla="*/ 2758440 h 3896360"/>
                    <a:gd name="connsiteX121" fmla="*/ 856545 w 4676704"/>
                    <a:gd name="connsiteY121" fmla="*/ 2722880 h 3896360"/>
                    <a:gd name="connsiteX122" fmla="*/ 932746 w 4676704"/>
                    <a:gd name="connsiteY122" fmla="*/ 2727960 h 3896360"/>
                    <a:gd name="connsiteX123" fmla="*/ 958145 w 4676704"/>
                    <a:gd name="connsiteY123" fmla="*/ 2692400 h 3896360"/>
                    <a:gd name="connsiteX124" fmla="*/ 947985 w 4676704"/>
                    <a:gd name="connsiteY124" fmla="*/ 2656840 h 3896360"/>
                    <a:gd name="connsiteX125" fmla="*/ 1008946 w 4676704"/>
                    <a:gd name="connsiteY125" fmla="*/ 2651760 h 3896360"/>
                    <a:gd name="connsiteX126" fmla="*/ 1047046 w 4676704"/>
                    <a:gd name="connsiteY126" fmla="*/ 2664460 h 3896360"/>
                    <a:gd name="connsiteX127" fmla="*/ 1062286 w 4676704"/>
                    <a:gd name="connsiteY127" fmla="*/ 2603500 h 3896360"/>
                    <a:gd name="connsiteX128" fmla="*/ 1024185 w 4676704"/>
                    <a:gd name="connsiteY128" fmla="*/ 2547620 h 3896360"/>
                    <a:gd name="connsiteX129" fmla="*/ 518724 w 4676704"/>
                    <a:gd name="connsiteY129" fmla="*/ 2357120 h 3896360"/>
                    <a:gd name="connsiteX130" fmla="*/ 640644 w 4676704"/>
                    <a:gd name="connsiteY130" fmla="*/ 2463800 h 3896360"/>
                    <a:gd name="connsiteX131" fmla="*/ 640644 w 4676704"/>
                    <a:gd name="connsiteY131" fmla="*/ 2517140 h 3896360"/>
                    <a:gd name="connsiteX132" fmla="*/ 693984 w 4676704"/>
                    <a:gd name="connsiteY132" fmla="*/ 2585720 h 3896360"/>
                    <a:gd name="connsiteX133" fmla="*/ 633024 w 4676704"/>
                    <a:gd name="connsiteY133" fmla="*/ 2593340 h 3896360"/>
                    <a:gd name="connsiteX134" fmla="*/ 633024 w 4676704"/>
                    <a:gd name="connsiteY134" fmla="*/ 2661920 h 3896360"/>
                    <a:gd name="connsiteX135" fmla="*/ 564444 w 4676704"/>
                    <a:gd name="connsiteY135" fmla="*/ 2700020 h 3896360"/>
                    <a:gd name="connsiteX136" fmla="*/ 541584 w 4676704"/>
                    <a:gd name="connsiteY136" fmla="*/ 2639060 h 3896360"/>
                    <a:gd name="connsiteX137" fmla="*/ 511104 w 4676704"/>
                    <a:gd name="connsiteY137" fmla="*/ 2585720 h 3896360"/>
                    <a:gd name="connsiteX138" fmla="*/ 495864 w 4676704"/>
                    <a:gd name="connsiteY138" fmla="*/ 2456180 h 3896360"/>
                    <a:gd name="connsiteX139" fmla="*/ 122486 w 4676704"/>
                    <a:gd name="connsiteY139" fmla="*/ 2334260 h 3896360"/>
                    <a:gd name="connsiteX140" fmla="*/ 122486 w 4676704"/>
                    <a:gd name="connsiteY140" fmla="*/ 2395220 h 3896360"/>
                    <a:gd name="connsiteX141" fmla="*/ 160586 w 4676704"/>
                    <a:gd name="connsiteY141" fmla="*/ 2448560 h 3896360"/>
                    <a:gd name="connsiteX142" fmla="*/ 130106 w 4676704"/>
                    <a:gd name="connsiteY142" fmla="*/ 2479040 h 3896360"/>
                    <a:gd name="connsiteX143" fmla="*/ 84386 w 4676704"/>
                    <a:gd name="connsiteY143" fmla="*/ 2471420 h 3896360"/>
                    <a:gd name="connsiteX144" fmla="*/ 15805 w 4676704"/>
                    <a:gd name="connsiteY144" fmla="*/ 2479040 h 3896360"/>
                    <a:gd name="connsiteX145" fmla="*/ 565 w 4676704"/>
                    <a:gd name="connsiteY145" fmla="*/ 2448560 h 3896360"/>
                    <a:gd name="connsiteX146" fmla="*/ 15805 w 4676704"/>
                    <a:gd name="connsiteY146" fmla="*/ 2387600 h 3896360"/>
                    <a:gd name="connsiteX147" fmla="*/ 122486 w 4676704"/>
                    <a:gd name="connsiteY147" fmla="*/ 2334260 h 3896360"/>
                    <a:gd name="connsiteX148" fmla="*/ 823524 w 4676704"/>
                    <a:gd name="connsiteY148" fmla="*/ 2204720 h 3896360"/>
                    <a:gd name="connsiteX149" fmla="*/ 899724 w 4676704"/>
                    <a:gd name="connsiteY149" fmla="*/ 2303780 h 3896360"/>
                    <a:gd name="connsiteX150" fmla="*/ 975924 w 4676704"/>
                    <a:gd name="connsiteY150" fmla="*/ 2319020 h 3896360"/>
                    <a:gd name="connsiteX151" fmla="*/ 953064 w 4676704"/>
                    <a:gd name="connsiteY151" fmla="*/ 2395220 h 3896360"/>
                    <a:gd name="connsiteX152" fmla="*/ 846384 w 4676704"/>
                    <a:gd name="connsiteY152" fmla="*/ 2425700 h 3896360"/>
                    <a:gd name="connsiteX153" fmla="*/ 770184 w 4676704"/>
                    <a:gd name="connsiteY153" fmla="*/ 2486660 h 3896360"/>
                    <a:gd name="connsiteX154" fmla="*/ 701604 w 4676704"/>
                    <a:gd name="connsiteY154" fmla="*/ 2471420 h 3896360"/>
                    <a:gd name="connsiteX155" fmla="*/ 770184 w 4676704"/>
                    <a:gd name="connsiteY155" fmla="*/ 2410460 h 3896360"/>
                    <a:gd name="connsiteX156" fmla="*/ 732084 w 4676704"/>
                    <a:gd name="connsiteY156" fmla="*/ 2319020 h 3896360"/>
                    <a:gd name="connsiteX157" fmla="*/ 381564 w 4676704"/>
                    <a:gd name="connsiteY157" fmla="*/ 2090420 h 3896360"/>
                    <a:gd name="connsiteX158" fmla="*/ 450144 w 4676704"/>
                    <a:gd name="connsiteY158" fmla="*/ 2143760 h 3896360"/>
                    <a:gd name="connsiteX159" fmla="*/ 473004 w 4676704"/>
                    <a:gd name="connsiteY159" fmla="*/ 2181860 h 3896360"/>
                    <a:gd name="connsiteX160" fmla="*/ 427284 w 4676704"/>
                    <a:gd name="connsiteY160" fmla="*/ 2280920 h 3896360"/>
                    <a:gd name="connsiteX161" fmla="*/ 343464 w 4676704"/>
                    <a:gd name="connsiteY161" fmla="*/ 2326640 h 3896360"/>
                    <a:gd name="connsiteX162" fmla="*/ 267264 w 4676704"/>
                    <a:gd name="connsiteY162" fmla="*/ 2288540 h 3896360"/>
                    <a:gd name="connsiteX163" fmla="*/ 244404 w 4676704"/>
                    <a:gd name="connsiteY163" fmla="*/ 2235200 h 3896360"/>
                    <a:gd name="connsiteX164" fmla="*/ 267264 w 4676704"/>
                    <a:gd name="connsiteY164" fmla="*/ 2204720 h 3896360"/>
                    <a:gd name="connsiteX165" fmla="*/ 328224 w 4676704"/>
                    <a:gd name="connsiteY165" fmla="*/ 2166620 h 3896360"/>
                    <a:gd name="connsiteX166" fmla="*/ 412044 w 4676704"/>
                    <a:gd name="connsiteY166" fmla="*/ 1861820 h 3896360"/>
                    <a:gd name="connsiteX167" fmla="*/ 488244 w 4676704"/>
                    <a:gd name="connsiteY167" fmla="*/ 1899920 h 3896360"/>
                    <a:gd name="connsiteX168" fmla="*/ 450144 w 4676704"/>
                    <a:gd name="connsiteY168" fmla="*/ 1998980 h 3896360"/>
                    <a:gd name="connsiteX169" fmla="*/ 312984 w 4676704"/>
                    <a:gd name="connsiteY169" fmla="*/ 2044700 h 3896360"/>
                    <a:gd name="connsiteX170" fmla="*/ 274884 w 4676704"/>
                    <a:gd name="connsiteY170" fmla="*/ 2136140 h 3896360"/>
                    <a:gd name="connsiteX171" fmla="*/ 221544 w 4676704"/>
                    <a:gd name="connsiteY171" fmla="*/ 2128520 h 3896360"/>
                    <a:gd name="connsiteX172" fmla="*/ 168204 w 4676704"/>
                    <a:gd name="connsiteY172" fmla="*/ 2059940 h 3896360"/>
                    <a:gd name="connsiteX173" fmla="*/ 175824 w 4676704"/>
                    <a:gd name="connsiteY173" fmla="*/ 1968500 h 3896360"/>
                    <a:gd name="connsiteX174" fmla="*/ 244404 w 4676704"/>
                    <a:gd name="connsiteY174" fmla="*/ 1922780 h 3896360"/>
                    <a:gd name="connsiteX175" fmla="*/ 320604 w 4676704"/>
                    <a:gd name="connsiteY175" fmla="*/ 1930400 h 3896360"/>
                    <a:gd name="connsiteX176" fmla="*/ 747324 w 4676704"/>
                    <a:gd name="connsiteY176" fmla="*/ 1648460 h 3896360"/>
                    <a:gd name="connsiteX177" fmla="*/ 808284 w 4676704"/>
                    <a:gd name="connsiteY177" fmla="*/ 1671320 h 3896360"/>
                    <a:gd name="connsiteX178" fmla="*/ 838764 w 4676704"/>
                    <a:gd name="connsiteY178" fmla="*/ 1762760 h 3896360"/>
                    <a:gd name="connsiteX179" fmla="*/ 800665 w 4676704"/>
                    <a:gd name="connsiteY179" fmla="*/ 1808480 h 3896360"/>
                    <a:gd name="connsiteX180" fmla="*/ 724464 w 4676704"/>
                    <a:gd name="connsiteY180" fmla="*/ 1861820 h 3896360"/>
                    <a:gd name="connsiteX181" fmla="*/ 785424 w 4676704"/>
                    <a:gd name="connsiteY181" fmla="*/ 1884680 h 3896360"/>
                    <a:gd name="connsiteX182" fmla="*/ 846384 w 4676704"/>
                    <a:gd name="connsiteY182" fmla="*/ 1869440 h 3896360"/>
                    <a:gd name="connsiteX183" fmla="*/ 876864 w 4676704"/>
                    <a:gd name="connsiteY183" fmla="*/ 1915160 h 3896360"/>
                    <a:gd name="connsiteX184" fmla="*/ 831144 w 4676704"/>
                    <a:gd name="connsiteY184" fmla="*/ 2014220 h 3896360"/>
                    <a:gd name="connsiteX185" fmla="*/ 754945 w 4676704"/>
                    <a:gd name="connsiteY185" fmla="*/ 2029460 h 3896360"/>
                    <a:gd name="connsiteX186" fmla="*/ 671125 w 4676704"/>
                    <a:gd name="connsiteY186" fmla="*/ 1983740 h 3896360"/>
                    <a:gd name="connsiteX187" fmla="*/ 671125 w 4676704"/>
                    <a:gd name="connsiteY187" fmla="*/ 1907540 h 3896360"/>
                    <a:gd name="connsiteX188" fmla="*/ 640645 w 4676704"/>
                    <a:gd name="connsiteY188" fmla="*/ 1838960 h 3896360"/>
                    <a:gd name="connsiteX189" fmla="*/ 579685 w 4676704"/>
                    <a:gd name="connsiteY189" fmla="*/ 1793240 h 3896360"/>
                    <a:gd name="connsiteX190" fmla="*/ 617785 w 4676704"/>
                    <a:gd name="connsiteY190" fmla="*/ 1747520 h 3896360"/>
                    <a:gd name="connsiteX191" fmla="*/ 686365 w 4676704"/>
                    <a:gd name="connsiteY191" fmla="*/ 1739900 h 3896360"/>
                    <a:gd name="connsiteX192" fmla="*/ 556824 w 4676704"/>
                    <a:gd name="connsiteY192" fmla="*/ 1541780 h 3896360"/>
                    <a:gd name="connsiteX193" fmla="*/ 663505 w 4676704"/>
                    <a:gd name="connsiteY193" fmla="*/ 1549400 h 3896360"/>
                    <a:gd name="connsiteX194" fmla="*/ 686365 w 4676704"/>
                    <a:gd name="connsiteY194" fmla="*/ 1633220 h 3896360"/>
                    <a:gd name="connsiteX195" fmla="*/ 610165 w 4676704"/>
                    <a:gd name="connsiteY195" fmla="*/ 1648460 h 3896360"/>
                    <a:gd name="connsiteX196" fmla="*/ 579685 w 4676704"/>
                    <a:gd name="connsiteY196" fmla="*/ 1709420 h 3896360"/>
                    <a:gd name="connsiteX197" fmla="*/ 518725 w 4676704"/>
                    <a:gd name="connsiteY197" fmla="*/ 1663700 h 3896360"/>
                    <a:gd name="connsiteX198" fmla="*/ 442525 w 4676704"/>
                    <a:gd name="connsiteY198" fmla="*/ 1739900 h 3896360"/>
                    <a:gd name="connsiteX199" fmla="*/ 320605 w 4676704"/>
                    <a:gd name="connsiteY199" fmla="*/ 1747520 h 3896360"/>
                    <a:gd name="connsiteX200" fmla="*/ 305365 w 4676704"/>
                    <a:gd name="connsiteY200" fmla="*/ 1686560 h 3896360"/>
                    <a:gd name="connsiteX201" fmla="*/ 412045 w 4676704"/>
                    <a:gd name="connsiteY201" fmla="*/ 1625600 h 3896360"/>
                    <a:gd name="connsiteX202" fmla="*/ 808285 w 4676704"/>
                    <a:gd name="connsiteY202" fmla="*/ 1351280 h 3896360"/>
                    <a:gd name="connsiteX203" fmla="*/ 884485 w 4676704"/>
                    <a:gd name="connsiteY203" fmla="*/ 1366520 h 3896360"/>
                    <a:gd name="connsiteX204" fmla="*/ 914965 w 4676704"/>
                    <a:gd name="connsiteY204" fmla="*/ 1435100 h 3896360"/>
                    <a:gd name="connsiteX205" fmla="*/ 846385 w 4676704"/>
                    <a:gd name="connsiteY205" fmla="*/ 1442720 h 3896360"/>
                    <a:gd name="connsiteX206" fmla="*/ 747325 w 4676704"/>
                    <a:gd name="connsiteY206" fmla="*/ 1488440 h 3896360"/>
                    <a:gd name="connsiteX207" fmla="*/ 716845 w 4676704"/>
                    <a:gd name="connsiteY207" fmla="*/ 1457960 h 3896360"/>
                    <a:gd name="connsiteX208" fmla="*/ 876865 w 4676704"/>
                    <a:gd name="connsiteY208" fmla="*/ 1153160 h 3896360"/>
                    <a:gd name="connsiteX209" fmla="*/ 884485 w 4676704"/>
                    <a:gd name="connsiteY209" fmla="*/ 1267460 h 3896360"/>
                    <a:gd name="connsiteX210" fmla="*/ 770185 w 4676704"/>
                    <a:gd name="connsiteY210" fmla="*/ 1297940 h 3896360"/>
                    <a:gd name="connsiteX211" fmla="*/ 739705 w 4676704"/>
                    <a:gd name="connsiteY211" fmla="*/ 1244600 h 3896360"/>
                    <a:gd name="connsiteX212" fmla="*/ 785425 w 4676704"/>
                    <a:gd name="connsiteY212" fmla="*/ 1206500 h 3896360"/>
                    <a:gd name="connsiteX213" fmla="*/ 869245 w 4676704"/>
                    <a:gd name="connsiteY213" fmla="*/ 855980 h 3896360"/>
                    <a:gd name="connsiteX214" fmla="*/ 831145 w 4676704"/>
                    <a:gd name="connsiteY214" fmla="*/ 932180 h 3896360"/>
                    <a:gd name="connsiteX215" fmla="*/ 770185 w 4676704"/>
                    <a:gd name="connsiteY215" fmla="*/ 1008380 h 3896360"/>
                    <a:gd name="connsiteX216" fmla="*/ 754945 w 4676704"/>
                    <a:gd name="connsiteY216" fmla="*/ 1107440 h 3896360"/>
                    <a:gd name="connsiteX217" fmla="*/ 640645 w 4676704"/>
                    <a:gd name="connsiteY217" fmla="*/ 1160780 h 3896360"/>
                    <a:gd name="connsiteX218" fmla="*/ 541585 w 4676704"/>
                    <a:gd name="connsiteY218" fmla="*/ 1137920 h 3896360"/>
                    <a:gd name="connsiteX219" fmla="*/ 594925 w 4676704"/>
                    <a:gd name="connsiteY219" fmla="*/ 1031240 h 3896360"/>
                    <a:gd name="connsiteX220" fmla="*/ 671125 w 4676704"/>
                    <a:gd name="connsiteY220" fmla="*/ 939800 h 3896360"/>
                    <a:gd name="connsiteX221" fmla="*/ 762565 w 4676704"/>
                    <a:gd name="connsiteY221" fmla="*/ 894080 h 3896360"/>
                    <a:gd name="connsiteX222" fmla="*/ 2619304 w 4676704"/>
                    <a:gd name="connsiteY222" fmla="*/ 607060 h 3896360"/>
                    <a:gd name="connsiteX223" fmla="*/ 2550724 w 4676704"/>
                    <a:gd name="connsiteY223" fmla="*/ 624840 h 3896360"/>
                    <a:gd name="connsiteX224" fmla="*/ 2517704 w 4676704"/>
                    <a:gd name="connsiteY224" fmla="*/ 660400 h 3896360"/>
                    <a:gd name="connsiteX225" fmla="*/ 2482144 w 4676704"/>
                    <a:gd name="connsiteY225" fmla="*/ 690880 h 3896360"/>
                    <a:gd name="connsiteX226" fmla="*/ 2449124 w 4676704"/>
                    <a:gd name="connsiteY226" fmla="*/ 716280 h 3896360"/>
                    <a:gd name="connsiteX227" fmla="*/ 2395784 w 4676704"/>
                    <a:gd name="connsiteY227" fmla="*/ 708660 h 3896360"/>
                    <a:gd name="connsiteX228" fmla="*/ 2398324 w 4676704"/>
                    <a:gd name="connsiteY228" fmla="*/ 673100 h 3896360"/>
                    <a:gd name="connsiteX229" fmla="*/ 2398324 w 4676704"/>
                    <a:gd name="connsiteY229" fmla="*/ 637540 h 3896360"/>
                    <a:gd name="connsiteX230" fmla="*/ 2372924 w 4676704"/>
                    <a:gd name="connsiteY230" fmla="*/ 614680 h 3896360"/>
                    <a:gd name="connsiteX231" fmla="*/ 2339904 w 4676704"/>
                    <a:gd name="connsiteY231" fmla="*/ 609600 h 3896360"/>
                    <a:gd name="connsiteX232" fmla="*/ 2289104 w 4676704"/>
                    <a:gd name="connsiteY232" fmla="*/ 614680 h 3896360"/>
                    <a:gd name="connsiteX233" fmla="*/ 2243384 w 4676704"/>
                    <a:gd name="connsiteY233" fmla="*/ 637540 h 3896360"/>
                    <a:gd name="connsiteX234" fmla="*/ 2215444 w 4676704"/>
                    <a:gd name="connsiteY234" fmla="*/ 673100 h 3896360"/>
                    <a:gd name="connsiteX235" fmla="*/ 2215444 w 4676704"/>
                    <a:gd name="connsiteY235" fmla="*/ 718820 h 3896360"/>
                    <a:gd name="connsiteX236" fmla="*/ 2187504 w 4676704"/>
                    <a:gd name="connsiteY236" fmla="*/ 726440 h 3896360"/>
                    <a:gd name="connsiteX237" fmla="*/ 2139244 w 4676704"/>
                    <a:gd name="connsiteY237" fmla="*/ 726440 h 3896360"/>
                    <a:gd name="connsiteX238" fmla="*/ 2116384 w 4676704"/>
                    <a:gd name="connsiteY238" fmla="*/ 774700 h 3896360"/>
                    <a:gd name="connsiteX239" fmla="*/ 2088444 w 4676704"/>
                    <a:gd name="connsiteY239" fmla="*/ 812800 h 3896360"/>
                    <a:gd name="connsiteX240" fmla="*/ 2068124 w 4676704"/>
                    <a:gd name="connsiteY240" fmla="*/ 850900 h 3896360"/>
                    <a:gd name="connsiteX241" fmla="*/ 2052884 w 4676704"/>
                    <a:gd name="connsiteY241" fmla="*/ 901700 h 3896360"/>
                    <a:gd name="connsiteX242" fmla="*/ 2057964 w 4676704"/>
                    <a:gd name="connsiteY242" fmla="*/ 988060 h 3896360"/>
                    <a:gd name="connsiteX243" fmla="*/ 2073204 w 4676704"/>
                    <a:gd name="connsiteY243" fmla="*/ 1059180 h 3896360"/>
                    <a:gd name="connsiteX244" fmla="*/ 2096064 w 4676704"/>
                    <a:gd name="connsiteY244" fmla="*/ 1089660 h 3896360"/>
                    <a:gd name="connsiteX245" fmla="*/ 2151944 w 4676704"/>
                    <a:gd name="connsiteY245" fmla="*/ 1092200 h 3896360"/>
                    <a:gd name="connsiteX246" fmla="*/ 2217984 w 4676704"/>
                    <a:gd name="connsiteY246" fmla="*/ 1066800 h 3896360"/>
                    <a:gd name="connsiteX247" fmla="*/ 2271324 w 4676704"/>
                    <a:gd name="connsiteY247" fmla="*/ 1061720 h 3896360"/>
                    <a:gd name="connsiteX248" fmla="*/ 2284024 w 4676704"/>
                    <a:gd name="connsiteY248" fmla="*/ 1097280 h 3896360"/>
                    <a:gd name="connsiteX249" fmla="*/ 2273864 w 4676704"/>
                    <a:gd name="connsiteY249" fmla="*/ 1135380 h 3896360"/>
                    <a:gd name="connsiteX250" fmla="*/ 2281484 w 4676704"/>
                    <a:gd name="connsiteY250" fmla="*/ 1173480 h 3896360"/>
                    <a:gd name="connsiteX251" fmla="*/ 2306884 w 4676704"/>
                    <a:gd name="connsiteY251" fmla="*/ 1186180 h 3896360"/>
                    <a:gd name="connsiteX252" fmla="*/ 2360224 w 4676704"/>
                    <a:gd name="connsiteY252" fmla="*/ 1201420 h 3896360"/>
                    <a:gd name="connsiteX253" fmla="*/ 2418644 w 4676704"/>
                    <a:gd name="connsiteY253" fmla="*/ 1188720 h 3896360"/>
                    <a:gd name="connsiteX254" fmla="*/ 2487224 w 4676704"/>
                    <a:gd name="connsiteY254" fmla="*/ 1209040 h 3896360"/>
                    <a:gd name="connsiteX255" fmla="*/ 2527864 w 4676704"/>
                    <a:gd name="connsiteY255" fmla="*/ 1170940 h 3896360"/>
                    <a:gd name="connsiteX256" fmla="*/ 2558344 w 4676704"/>
                    <a:gd name="connsiteY256" fmla="*/ 1145540 h 3896360"/>
                    <a:gd name="connsiteX257" fmla="*/ 2637084 w 4676704"/>
                    <a:gd name="connsiteY257" fmla="*/ 1115060 h 3896360"/>
                    <a:gd name="connsiteX258" fmla="*/ 2662484 w 4676704"/>
                    <a:gd name="connsiteY258" fmla="*/ 1165860 h 3896360"/>
                    <a:gd name="connsiteX259" fmla="*/ 2751384 w 4676704"/>
                    <a:gd name="connsiteY259" fmla="*/ 1160780 h 3896360"/>
                    <a:gd name="connsiteX260" fmla="*/ 2802184 w 4676704"/>
                    <a:gd name="connsiteY260" fmla="*/ 1112520 h 3896360"/>
                    <a:gd name="connsiteX261" fmla="*/ 2845364 w 4676704"/>
                    <a:gd name="connsiteY261" fmla="*/ 1074420 h 3896360"/>
                    <a:gd name="connsiteX262" fmla="*/ 2878384 w 4676704"/>
                    <a:gd name="connsiteY262" fmla="*/ 988060 h 3896360"/>
                    <a:gd name="connsiteX263" fmla="*/ 2880924 w 4676704"/>
                    <a:gd name="connsiteY263" fmla="*/ 939800 h 3896360"/>
                    <a:gd name="connsiteX264" fmla="*/ 2916484 w 4676704"/>
                    <a:gd name="connsiteY264" fmla="*/ 881380 h 3896360"/>
                    <a:gd name="connsiteX265" fmla="*/ 2898704 w 4676704"/>
                    <a:gd name="connsiteY265" fmla="*/ 825500 h 3896360"/>
                    <a:gd name="connsiteX266" fmla="*/ 2850444 w 4676704"/>
                    <a:gd name="connsiteY266" fmla="*/ 787400 h 3896360"/>
                    <a:gd name="connsiteX267" fmla="*/ 2784404 w 4676704"/>
                    <a:gd name="connsiteY267" fmla="*/ 777240 h 3896360"/>
                    <a:gd name="connsiteX268" fmla="*/ 2766624 w 4676704"/>
                    <a:gd name="connsiteY268" fmla="*/ 741680 h 3896360"/>
                    <a:gd name="connsiteX269" fmla="*/ 2741224 w 4676704"/>
                    <a:gd name="connsiteY269" fmla="*/ 688340 h 3896360"/>
                    <a:gd name="connsiteX270" fmla="*/ 2690424 w 4676704"/>
                    <a:gd name="connsiteY270" fmla="*/ 642620 h 3896360"/>
                    <a:gd name="connsiteX271" fmla="*/ 2492304 w 4676704"/>
                    <a:gd name="connsiteY271" fmla="*/ 0 h 3896360"/>
                    <a:gd name="connsiteX272" fmla="*/ 2532944 w 4676704"/>
                    <a:gd name="connsiteY272" fmla="*/ 5080 h 3896360"/>
                    <a:gd name="connsiteX273" fmla="*/ 2654864 w 4676704"/>
                    <a:gd name="connsiteY273" fmla="*/ 66040 h 3896360"/>
                    <a:gd name="connsiteX274" fmla="*/ 2685344 w 4676704"/>
                    <a:gd name="connsiteY274" fmla="*/ 193040 h 3896360"/>
                    <a:gd name="connsiteX275" fmla="*/ 2715824 w 4676704"/>
                    <a:gd name="connsiteY275" fmla="*/ 223520 h 3896360"/>
                    <a:gd name="connsiteX276" fmla="*/ 2832664 w 4676704"/>
                    <a:gd name="connsiteY276" fmla="*/ 259080 h 3896360"/>
                    <a:gd name="connsiteX277" fmla="*/ 2868224 w 4676704"/>
                    <a:gd name="connsiteY277" fmla="*/ 238760 h 3896360"/>
                    <a:gd name="connsiteX278" fmla="*/ 2888544 w 4676704"/>
                    <a:gd name="connsiteY278" fmla="*/ 142240 h 3896360"/>
                    <a:gd name="connsiteX279" fmla="*/ 2913944 w 4676704"/>
                    <a:gd name="connsiteY279" fmla="*/ 106680 h 3896360"/>
                    <a:gd name="connsiteX280" fmla="*/ 2969824 w 4676704"/>
                    <a:gd name="connsiteY280" fmla="*/ 101600 h 3896360"/>
                    <a:gd name="connsiteX281" fmla="*/ 3010464 w 4676704"/>
                    <a:gd name="connsiteY281" fmla="*/ 142240 h 3896360"/>
                    <a:gd name="connsiteX282" fmla="*/ 2959664 w 4676704"/>
                    <a:gd name="connsiteY282" fmla="*/ 223520 h 3896360"/>
                    <a:gd name="connsiteX283" fmla="*/ 2974904 w 4676704"/>
                    <a:gd name="connsiteY283" fmla="*/ 254000 h 3896360"/>
                    <a:gd name="connsiteX284" fmla="*/ 3005384 w 4676704"/>
                    <a:gd name="connsiteY284" fmla="*/ 299720 h 3896360"/>
                    <a:gd name="connsiteX285" fmla="*/ 3025704 w 4676704"/>
                    <a:gd name="connsiteY285" fmla="*/ 335280 h 3896360"/>
                    <a:gd name="connsiteX286" fmla="*/ 3005384 w 4676704"/>
                    <a:gd name="connsiteY286" fmla="*/ 426720 h 3896360"/>
                    <a:gd name="connsiteX287" fmla="*/ 3046024 w 4676704"/>
                    <a:gd name="connsiteY287" fmla="*/ 477520 h 3896360"/>
                    <a:gd name="connsiteX288" fmla="*/ 3157784 w 4676704"/>
                    <a:gd name="connsiteY288" fmla="*/ 497840 h 3896360"/>
                    <a:gd name="connsiteX289" fmla="*/ 3223824 w 4676704"/>
                    <a:gd name="connsiteY289" fmla="*/ 497840 h 3896360"/>
                    <a:gd name="connsiteX290" fmla="*/ 3325424 w 4676704"/>
                    <a:gd name="connsiteY290" fmla="*/ 452120 h 3896360"/>
                    <a:gd name="connsiteX291" fmla="*/ 3477824 w 4676704"/>
                    <a:gd name="connsiteY291" fmla="*/ 472440 h 3896360"/>
                    <a:gd name="connsiteX292" fmla="*/ 3823264 w 4676704"/>
                    <a:gd name="connsiteY292" fmla="*/ 502920 h 3896360"/>
                    <a:gd name="connsiteX293" fmla="*/ 3874064 w 4676704"/>
                    <a:gd name="connsiteY293" fmla="*/ 487680 h 3896360"/>
                    <a:gd name="connsiteX294" fmla="*/ 3909624 w 4676704"/>
                    <a:gd name="connsiteY294" fmla="*/ 391160 h 3896360"/>
                    <a:gd name="connsiteX295" fmla="*/ 3955344 w 4676704"/>
                    <a:gd name="connsiteY295" fmla="*/ 370840 h 3896360"/>
                    <a:gd name="connsiteX296" fmla="*/ 4006144 w 4676704"/>
                    <a:gd name="connsiteY296" fmla="*/ 386080 h 3896360"/>
                    <a:gd name="connsiteX297" fmla="*/ 4133144 w 4676704"/>
                    <a:gd name="connsiteY297" fmla="*/ 441960 h 3896360"/>
                    <a:gd name="connsiteX298" fmla="*/ 4214424 w 4676704"/>
                    <a:gd name="connsiteY298" fmla="*/ 508000 h 3896360"/>
                    <a:gd name="connsiteX299" fmla="*/ 4219504 w 4676704"/>
                    <a:gd name="connsiteY299" fmla="*/ 558800 h 3896360"/>
                    <a:gd name="connsiteX300" fmla="*/ 4224584 w 4676704"/>
                    <a:gd name="connsiteY300" fmla="*/ 614680 h 3896360"/>
                    <a:gd name="connsiteX301" fmla="*/ 4265224 w 4676704"/>
                    <a:gd name="connsiteY301" fmla="*/ 645160 h 3896360"/>
                    <a:gd name="connsiteX302" fmla="*/ 4300784 w 4676704"/>
                    <a:gd name="connsiteY302" fmla="*/ 685800 h 3896360"/>
                    <a:gd name="connsiteX303" fmla="*/ 4305864 w 4676704"/>
                    <a:gd name="connsiteY303" fmla="*/ 889000 h 3896360"/>
                    <a:gd name="connsiteX304" fmla="*/ 4346504 w 4676704"/>
                    <a:gd name="connsiteY304" fmla="*/ 939800 h 3896360"/>
                    <a:gd name="connsiteX305" fmla="*/ 4493824 w 4676704"/>
                    <a:gd name="connsiteY305" fmla="*/ 1036320 h 3896360"/>
                    <a:gd name="connsiteX306" fmla="*/ 4478584 w 4676704"/>
                    <a:gd name="connsiteY306" fmla="*/ 1092200 h 3896360"/>
                    <a:gd name="connsiteX307" fmla="*/ 4488744 w 4676704"/>
                    <a:gd name="connsiteY307" fmla="*/ 1143000 h 3896360"/>
                    <a:gd name="connsiteX308" fmla="*/ 4539544 w 4676704"/>
                    <a:gd name="connsiteY308" fmla="*/ 1193800 h 3896360"/>
                    <a:gd name="connsiteX309" fmla="*/ 4630984 w 4676704"/>
                    <a:gd name="connsiteY309" fmla="*/ 1259840 h 3896360"/>
                    <a:gd name="connsiteX310" fmla="*/ 4676704 w 4676704"/>
                    <a:gd name="connsiteY310" fmla="*/ 1351280 h 3896360"/>
                    <a:gd name="connsiteX311" fmla="*/ 4641144 w 4676704"/>
                    <a:gd name="connsiteY311" fmla="*/ 1468120 h 3896360"/>
                    <a:gd name="connsiteX312" fmla="*/ 4600504 w 4676704"/>
                    <a:gd name="connsiteY312" fmla="*/ 1447800 h 3896360"/>
                    <a:gd name="connsiteX313" fmla="*/ 4524304 w 4676704"/>
                    <a:gd name="connsiteY313" fmla="*/ 1478280 h 3896360"/>
                    <a:gd name="connsiteX314" fmla="*/ 4488744 w 4676704"/>
                    <a:gd name="connsiteY314" fmla="*/ 1539240 h 3896360"/>
                    <a:gd name="connsiteX315" fmla="*/ 4443024 w 4676704"/>
                    <a:gd name="connsiteY315" fmla="*/ 1544320 h 3896360"/>
                    <a:gd name="connsiteX316" fmla="*/ 4387144 w 4676704"/>
                    <a:gd name="connsiteY316" fmla="*/ 1544320 h 3896360"/>
                    <a:gd name="connsiteX317" fmla="*/ 4392224 w 4676704"/>
                    <a:gd name="connsiteY317" fmla="*/ 1620520 h 3896360"/>
                    <a:gd name="connsiteX318" fmla="*/ 4305864 w 4676704"/>
                    <a:gd name="connsiteY318" fmla="*/ 1615440 h 3896360"/>
                    <a:gd name="connsiteX319" fmla="*/ 4229664 w 4676704"/>
                    <a:gd name="connsiteY319" fmla="*/ 1564640 h 3896360"/>
                    <a:gd name="connsiteX320" fmla="*/ 4183944 w 4676704"/>
                    <a:gd name="connsiteY320" fmla="*/ 1559560 h 3896360"/>
                    <a:gd name="connsiteX321" fmla="*/ 4163624 w 4676704"/>
                    <a:gd name="connsiteY321" fmla="*/ 1610360 h 3896360"/>
                    <a:gd name="connsiteX322" fmla="*/ 4183944 w 4676704"/>
                    <a:gd name="connsiteY322" fmla="*/ 1666240 h 3896360"/>
                    <a:gd name="connsiteX323" fmla="*/ 4336344 w 4676704"/>
                    <a:gd name="connsiteY323" fmla="*/ 1762760 h 3896360"/>
                    <a:gd name="connsiteX324" fmla="*/ 4371904 w 4676704"/>
                    <a:gd name="connsiteY324" fmla="*/ 1757680 h 3896360"/>
                    <a:gd name="connsiteX325" fmla="*/ 4432864 w 4676704"/>
                    <a:gd name="connsiteY325" fmla="*/ 1717040 h 3896360"/>
                    <a:gd name="connsiteX326" fmla="*/ 4580184 w 4676704"/>
                    <a:gd name="connsiteY326" fmla="*/ 1706880 h 3896360"/>
                    <a:gd name="connsiteX327" fmla="*/ 4646224 w 4676704"/>
                    <a:gd name="connsiteY327" fmla="*/ 1788160 h 3896360"/>
                    <a:gd name="connsiteX328" fmla="*/ 4636064 w 4676704"/>
                    <a:gd name="connsiteY328" fmla="*/ 1844040 h 3896360"/>
                    <a:gd name="connsiteX329" fmla="*/ 4554784 w 4676704"/>
                    <a:gd name="connsiteY329" fmla="*/ 2072640 h 3896360"/>
                    <a:gd name="connsiteX330" fmla="*/ 4503984 w 4676704"/>
                    <a:gd name="connsiteY330" fmla="*/ 2092960 h 3896360"/>
                    <a:gd name="connsiteX331" fmla="*/ 4376984 w 4676704"/>
                    <a:gd name="connsiteY331" fmla="*/ 2113280 h 3896360"/>
                    <a:gd name="connsiteX332" fmla="*/ 4336344 w 4676704"/>
                    <a:gd name="connsiteY332" fmla="*/ 2143760 h 3896360"/>
                    <a:gd name="connsiteX333" fmla="*/ 4321104 w 4676704"/>
                    <a:gd name="connsiteY333" fmla="*/ 2235200 h 3896360"/>
                    <a:gd name="connsiteX334" fmla="*/ 4321104 w 4676704"/>
                    <a:gd name="connsiteY334" fmla="*/ 2296160 h 3896360"/>
                    <a:gd name="connsiteX335" fmla="*/ 4346504 w 4676704"/>
                    <a:gd name="connsiteY335" fmla="*/ 2321560 h 3896360"/>
                    <a:gd name="connsiteX336" fmla="*/ 4366824 w 4676704"/>
                    <a:gd name="connsiteY336" fmla="*/ 2362200 h 3896360"/>
                    <a:gd name="connsiteX337" fmla="*/ 4326184 w 4676704"/>
                    <a:gd name="connsiteY337" fmla="*/ 2407920 h 3896360"/>
                    <a:gd name="connsiteX338" fmla="*/ 4107744 w 4676704"/>
                    <a:gd name="connsiteY338" fmla="*/ 2311400 h 3896360"/>
                    <a:gd name="connsiteX339" fmla="*/ 4087424 w 4676704"/>
                    <a:gd name="connsiteY339" fmla="*/ 2133600 h 3896360"/>
                    <a:gd name="connsiteX340" fmla="*/ 4102664 w 4676704"/>
                    <a:gd name="connsiteY340" fmla="*/ 2072640 h 3896360"/>
                    <a:gd name="connsiteX341" fmla="*/ 4183944 w 4676704"/>
                    <a:gd name="connsiteY341" fmla="*/ 2052320 h 3896360"/>
                    <a:gd name="connsiteX342" fmla="*/ 4183944 w 4676704"/>
                    <a:gd name="connsiteY342" fmla="*/ 2001520 h 3896360"/>
                    <a:gd name="connsiteX343" fmla="*/ 4092504 w 4676704"/>
                    <a:gd name="connsiteY343" fmla="*/ 1894840 h 3896360"/>
                    <a:gd name="connsiteX344" fmla="*/ 4021384 w 4676704"/>
                    <a:gd name="connsiteY344" fmla="*/ 1889760 h 3896360"/>
                    <a:gd name="connsiteX345" fmla="*/ 4062024 w 4676704"/>
                    <a:gd name="connsiteY345" fmla="*/ 1818640 h 3896360"/>
                    <a:gd name="connsiteX346" fmla="*/ 3995984 w 4676704"/>
                    <a:gd name="connsiteY346" fmla="*/ 1711960 h 3896360"/>
                    <a:gd name="connsiteX347" fmla="*/ 3965504 w 4676704"/>
                    <a:gd name="connsiteY347" fmla="*/ 1722120 h 3896360"/>
                    <a:gd name="connsiteX348" fmla="*/ 3955344 w 4676704"/>
                    <a:gd name="connsiteY348" fmla="*/ 1762760 h 3896360"/>
                    <a:gd name="connsiteX349" fmla="*/ 3935024 w 4676704"/>
                    <a:gd name="connsiteY349" fmla="*/ 1783080 h 3896360"/>
                    <a:gd name="connsiteX350" fmla="*/ 3813104 w 4676704"/>
                    <a:gd name="connsiteY350" fmla="*/ 1778000 h 3896360"/>
                    <a:gd name="connsiteX351" fmla="*/ 3808024 w 4676704"/>
                    <a:gd name="connsiteY351" fmla="*/ 1798320 h 3896360"/>
                    <a:gd name="connsiteX352" fmla="*/ 3818184 w 4676704"/>
                    <a:gd name="connsiteY352" fmla="*/ 1854200 h 3896360"/>
                    <a:gd name="connsiteX353" fmla="*/ 3802944 w 4676704"/>
                    <a:gd name="connsiteY353" fmla="*/ 1905000 h 3896360"/>
                    <a:gd name="connsiteX354" fmla="*/ 3747064 w 4676704"/>
                    <a:gd name="connsiteY354" fmla="*/ 2006600 h 3896360"/>
                    <a:gd name="connsiteX355" fmla="*/ 3736904 w 4676704"/>
                    <a:gd name="connsiteY355" fmla="*/ 2067560 h 3896360"/>
                    <a:gd name="connsiteX356" fmla="*/ 3762304 w 4676704"/>
                    <a:gd name="connsiteY356" fmla="*/ 2123440 h 3896360"/>
                    <a:gd name="connsiteX357" fmla="*/ 4021384 w 4676704"/>
                    <a:gd name="connsiteY357" fmla="*/ 2336800 h 3896360"/>
                    <a:gd name="connsiteX358" fmla="*/ 4036624 w 4676704"/>
                    <a:gd name="connsiteY358" fmla="*/ 2387600 h 3896360"/>
                    <a:gd name="connsiteX359" fmla="*/ 4026464 w 4676704"/>
                    <a:gd name="connsiteY359" fmla="*/ 2484120 h 3896360"/>
                    <a:gd name="connsiteX360" fmla="*/ 3990904 w 4676704"/>
                    <a:gd name="connsiteY360" fmla="*/ 2524760 h 3896360"/>
                    <a:gd name="connsiteX361" fmla="*/ 3924864 w 4676704"/>
                    <a:gd name="connsiteY361" fmla="*/ 2514600 h 3896360"/>
                    <a:gd name="connsiteX362" fmla="*/ 3787704 w 4676704"/>
                    <a:gd name="connsiteY362" fmla="*/ 2540000 h 3896360"/>
                    <a:gd name="connsiteX363" fmla="*/ 3777544 w 4676704"/>
                    <a:gd name="connsiteY363" fmla="*/ 2580640 h 3896360"/>
                    <a:gd name="connsiteX364" fmla="*/ 3802944 w 4676704"/>
                    <a:gd name="connsiteY364" fmla="*/ 2626360 h 3896360"/>
                    <a:gd name="connsiteX365" fmla="*/ 3787704 w 4676704"/>
                    <a:gd name="connsiteY365" fmla="*/ 2661920 h 3896360"/>
                    <a:gd name="connsiteX366" fmla="*/ 3716584 w 4676704"/>
                    <a:gd name="connsiteY366" fmla="*/ 2778760 h 3896360"/>
                    <a:gd name="connsiteX367" fmla="*/ 3706424 w 4676704"/>
                    <a:gd name="connsiteY367" fmla="*/ 2829560 h 3896360"/>
                    <a:gd name="connsiteX368" fmla="*/ 3675944 w 4676704"/>
                    <a:gd name="connsiteY368" fmla="*/ 2839720 h 3896360"/>
                    <a:gd name="connsiteX369" fmla="*/ 3620064 w 4676704"/>
                    <a:gd name="connsiteY369" fmla="*/ 2819400 h 3896360"/>
                    <a:gd name="connsiteX370" fmla="*/ 3589584 w 4676704"/>
                    <a:gd name="connsiteY370" fmla="*/ 2839720 h 3896360"/>
                    <a:gd name="connsiteX371" fmla="*/ 3589584 w 4676704"/>
                    <a:gd name="connsiteY371" fmla="*/ 2875280 h 3896360"/>
                    <a:gd name="connsiteX372" fmla="*/ 3625144 w 4676704"/>
                    <a:gd name="connsiteY372" fmla="*/ 2910840 h 3896360"/>
                    <a:gd name="connsiteX373" fmla="*/ 3569264 w 4676704"/>
                    <a:gd name="connsiteY373" fmla="*/ 2946400 h 3896360"/>
                    <a:gd name="connsiteX374" fmla="*/ 3493064 w 4676704"/>
                    <a:gd name="connsiteY374" fmla="*/ 2931160 h 3896360"/>
                    <a:gd name="connsiteX375" fmla="*/ 3487984 w 4676704"/>
                    <a:gd name="connsiteY375" fmla="*/ 2860040 h 3896360"/>
                    <a:gd name="connsiteX376" fmla="*/ 3442264 w 4676704"/>
                    <a:gd name="connsiteY376" fmla="*/ 2819400 h 3896360"/>
                    <a:gd name="connsiteX377" fmla="*/ 3421944 w 4676704"/>
                    <a:gd name="connsiteY377" fmla="*/ 2753360 h 3896360"/>
                    <a:gd name="connsiteX378" fmla="*/ 3371144 w 4676704"/>
                    <a:gd name="connsiteY378" fmla="*/ 2697480 h 3896360"/>
                    <a:gd name="connsiteX379" fmla="*/ 3259384 w 4676704"/>
                    <a:gd name="connsiteY379" fmla="*/ 2672080 h 3896360"/>
                    <a:gd name="connsiteX380" fmla="*/ 3152704 w 4676704"/>
                    <a:gd name="connsiteY380" fmla="*/ 2717800 h 3896360"/>
                    <a:gd name="connsiteX381" fmla="*/ 3106984 w 4676704"/>
                    <a:gd name="connsiteY381" fmla="*/ 2753360 h 3896360"/>
                    <a:gd name="connsiteX382" fmla="*/ 3071424 w 4676704"/>
                    <a:gd name="connsiteY382" fmla="*/ 2733040 h 3896360"/>
                    <a:gd name="connsiteX383" fmla="*/ 3066344 w 4676704"/>
                    <a:gd name="connsiteY383" fmla="*/ 2565400 h 3896360"/>
                    <a:gd name="connsiteX384" fmla="*/ 3081584 w 4676704"/>
                    <a:gd name="connsiteY384" fmla="*/ 2509520 h 3896360"/>
                    <a:gd name="connsiteX385" fmla="*/ 3183184 w 4676704"/>
                    <a:gd name="connsiteY385" fmla="*/ 2428240 h 3896360"/>
                    <a:gd name="connsiteX386" fmla="*/ 3244144 w 4676704"/>
                    <a:gd name="connsiteY386" fmla="*/ 2331720 h 3896360"/>
                    <a:gd name="connsiteX387" fmla="*/ 3279704 w 4676704"/>
                    <a:gd name="connsiteY387" fmla="*/ 2306320 h 3896360"/>
                    <a:gd name="connsiteX388" fmla="*/ 3294944 w 4676704"/>
                    <a:gd name="connsiteY388" fmla="*/ 2331720 h 3896360"/>
                    <a:gd name="connsiteX389" fmla="*/ 3274624 w 4676704"/>
                    <a:gd name="connsiteY389" fmla="*/ 2413000 h 3896360"/>
                    <a:gd name="connsiteX390" fmla="*/ 3274624 w 4676704"/>
                    <a:gd name="connsiteY390" fmla="*/ 2458720 h 3896360"/>
                    <a:gd name="connsiteX391" fmla="*/ 3315264 w 4676704"/>
                    <a:gd name="connsiteY391" fmla="*/ 2468880 h 3896360"/>
                    <a:gd name="connsiteX392" fmla="*/ 3381304 w 4676704"/>
                    <a:gd name="connsiteY392" fmla="*/ 2413000 h 3896360"/>
                    <a:gd name="connsiteX393" fmla="*/ 3391464 w 4676704"/>
                    <a:gd name="connsiteY393" fmla="*/ 2367280 h 3896360"/>
                    <a:gd name="connsiteX394" fmla="*/ 3350824 w 4676704"/>
                    <a:gd name="connsiteY394" fmla="*/ 2280920 h 3896360"/>
                    <a:gd name="connsiteX395" fmla="*/ 3340664 w 4676704"/>
                    <a:gd name="connsiteY395" fmla="*/ 2250440 h 3896360"/>
                    <a:gd name="connsiteX396" fmla="*/ 3381304 w 4676704"/>
                    <a:gd name="connsiteY396" fmla="*/ 2133600 h 3896360"/>
                    <a:gd name="connsiteX397" fmla="*/ 3447344 w 4676704"/>
                    <a:gd name="connsiteY397" fmla="*/ 2108200 h 3896360"/>
                    <a:gd name="connsiteX398" fmla="*/ 3366064 w 4676704"/>
                    <a:gd name="connsiteY398" fmla="*/ 2026920 h 3896360"/>
                    <a:gd name="connsiteX399" fmla="*/ 3350824 w 4676704"/>
                    <a:gd name="connsiteY399" fmla="*/ 2072640 h 3896360"/>
                    <a:gd name="connsiteX400" fmla="*/ 3320344 w 4676704"/>
                    <a:gd name="connsiteY400" fmla="*/ 2133600 h 3896360"/>
                    <a:gd name="connsiteX401" fmla="*/ 3305104 w 4676704"/>
                    <a:gd name="connsiteY401" fmla="*/ 2179320 h 3896360"/>
                    <a:gd name="connsiteX402" fmla="*/ 3228904 w 4676704"/>
                    <a:gd name="connsiteY402" fmla="*/ 2209800 h 3896360"/>
                    <a:gd name="connsiteX403" fmla="*/ 3122224 w 4676704"/>
                    <a:gd name="connsiteY403" fmla="*/ 2209800 h 3896360"/>
                    <a:gd name="connsiteX404" fmla="*/ 3086664 w 4676704"/>
                    <a:gd name="connsiteY404" fmla="*/ 2225040 h 3896360"/>
                    <a:gd name="connsiteX405" fmla="*/ 3086664 w 4676704"/>
                    <a:gd name="connsiteY405" fmla="*/ 2260600 h 3896360"/>
                    <a:gd name="connsiteX406" fmla="*/ 3071424 w 4676704"/>
                    <a:gd name="connsiteY406" fmla="*/ 2291080 h 3896360"/>
                    <a:gd name="connsiteX407" fmla="*/ 3010464 w 4676704"/>
                    <a:gd name="connsiteY407" fmla="*/ 2301240 h 3896360"/>
                    <a:gd name="connsiteX408" fmla="*/ 2990144 w 4676704"/>
                    <a:gd name="connsiteY408" fmla="*/ 2316480 h 3896360"/>
                    <a:gd name="connsiteX409" fmla="*/ 2985064 w 4676704"/>
                    <a:gd name="connsiteY409" fmla="*/ 2362200 h 3896360"/>
                    <a:gd name="connsiteX410" fmla="*/ 2964744 w 4676704"/>
                    <a:gd name="connsiteY410" fmla="*/ 2392680 h 3896360"/>
                    <a:gd name="connsiteX411" fmla="*/ 2852984 w 4676704"/>
                    <a:gd name="connsiteY411" fmla="*/ 2433320 h 3896360"/>
                    <a:gd name="connsiteX412" fmla="*/ 2852984 w 4676704"/>
                    <a:gd name="connsiteY412" fmla="*/ 2489200 h 3896360"/>
                    <a:gd name="connsiteX413" fmla="*/ 2812344 w 4676704"/>
                    <a:gd name="connsiteY413" fmla="*/ 2499360 h 3896360"/>
                    <a:gd name="connsiteX414" fmla="*/ 2792024 w 4676704"/>
                    <a:gd name="connsiteY414" fmla="*/ 2524760 h 3896360"/>
                    <a:gd name="connsiteX415" fmla="*/ 2807264 w 4676704"/>
                    <a:gd name="connsiteY415" fmla="*/ 2585720 h 3896360"/>
                    <a:gd name="connsiteX416" fmla="*/ 2812344 w 4676704"/>
                    <a:gd name="connsiteY416" fmla="*/ 2616200 h 3896360"/>
                    <a:gd name="connsiteX417" fmla="*/ 2771704 w 4676704"/>
                    <a:gd name="connsiteY417" fmla="*/ 2636520 h 3896360"/>
                    <a:gd name="connsiteX418" fmla="*/ 2736144 w 4676704"/>
                    <a:gd name="connsiteY418" fmla="*/ 2697480 h 3896360"/>
                    <a:gd name="connsiteX419" fmla="*/ 2756464 w 4676704"/>
                    <a:gd name="connsiteY419" fmla="*/ 2758440 h 3896360"/>
                    <a:gd name="connsiteX420" fmla="*/ 2776784 w 4676704"/>
                    <a:gd name="connsiteY420" fmla="*/ 2783840 h 3896360"/>
                    <a:gd name="connsiteX421" fmla="*/ 2751384 w 4676704"/>
                    <a:gd name="connsiteY421" fmla="*/ 2824480 h 3896360"/>
                    <a:gd name="connsiteX422" fmla="*/ 2675184 w 4676704"/>
                    <a:gd name="connsiteY422" fmla="*/ 2854960 h 3896360"/>
                    <a:gd name="connsiteX423" fmla="*/ 2665024 w 4676704"/>
                    <a:gd name="connsiteY423" fmla="*/ 2915920 h 3896360"/>
                    <a:gd name="connsiteX424" fmla="*/ 2558344 w 4676704"/>
                    <a:gd name="connsiteY424" fmla="*/ 2921000 h 3896360"/>
                    <a:gd name="connsiteX425" fmla="*/ 2548184 w 4676704"/>
                    <a:gd name="connsiteY425" fmla="*/ 2966720 h 3896360"/>
                    <a:gd name="connsiteX426" fmla="*/ 2487224 w 4676704"/>
                    <a:gd name="connsiteY426" fmla="*/ 2976880 h 3896360"/>
                    <a:gd name="connsiteX427" fmla="*/ 2334824 w 4676704"/>
                    <a:gd name="connsiteY427" fmla="*/ 2895600 h 3896360"/>
                    <a:gd name="connsiteX428" fmla="*/ 2294184 w 4676704"/>
                    <a:gd name="connsiteY428" fmla="*/ 2799080 h 3896360"/>
                    <a:gd name="connsiteX429" fmla="*/ 2268784 w 4676704"/>
                    <a:gd name="connsiteY429" fmla="*/ 2545080 h 3896360"/>
                    <a:gd name="connsiteX430" fmla="*/ 2228144 w 4676704"/>
                    <a:gd name="connsiteY430" fmla="*/ 2545080 h 3896360"/>
                    <a:gd name="connsiteX431" fmla="*/ 2223064 w 4676704"/>
                    <a:gd name="connsiteY431" fmla="*/ 2778760 h 3896360"/>
                    <a:gd name="connsiteX432" fmla="*/ 2202744 w 4676704"/>
                    <a:gd name="connsiteY432" fmla="*/ 2829560 h 3896360"/>
                    <a:gd name="connsiteX433" fmla="*/ 2167184 w 4676704"/>
                    <a:gd name="connsiteY433" fmla="*/ 2870200 h 3896360"/>
                    <a:gd name="connsiteX434" fmla="*/ 2167184 w 4676704"/>
                    <a:gd name="connsiteY434" fmla="*/ 2915920 h 3896360"/>
                    <a:gd name="connsiteX435" fmla="*/ 1994464 w 4676704"/>
                    <a:gd name="connsiteY435" fmla="*/ 2987040 h 3896360"/>
                    <a:gd name="connsiteX436" fmla="*/ 1974144 w 4676704"/>
                    <a:gd name="connsiteY436" fmla="*/ 3022600 h 3896360"/>
                    <a:gd name="connsiteX437" fmla="*/ 1913184 w 4676704"/>
                    <a:gd name="connsiteY437" fmla="*/ 3246120 h 3896360"/>
                    <a:gd name="connsiteX438" fmla="*/ 1882704 w 4676704"/>
                    <a:gd name="connsiteY438" fmla="*/ 3276600 h 3896360"/>
                    <a:gd name="connsiteX439" fmla="*/ 1770944 w 4676704"/>
                    <a:gd name="connsiteY439" fmla="*/ 3302000 h 3896360"/>
                    <a:gd name="connsiteX440" fmla="*/ 1725224 w 4676704"/>
                    <a:gd name="connsiteY440" fmla="*/ 3337560 h 3896360"/>
                    <a:gd name="connsiteX441" fmla="*/ 1659184 w 4676704"/>
                    <a:gd name="connsiteY441" fmla="*/ 3327400 h 3896360"/>
                    <a:gd name="connsiteX442" fmla="*/ 1649024 w 4676704"/>
                    <a:gd name="connsiteY442" fmla="*/ 3281680 h 3896360"/>
                    <a:gd name="connsiteX443" fmla="*/ 1684584 w 4676704"/>
                    <a:gd name="connsiteY443" fmla="*/ 3210560 h 3896360"/>
                    <a:gd name="connsiteX444" fmla="*/ 1542344 w 4676704"/>
                    <a:gd name="connsiteY444" fmla="*/ 3180080 h 3896360"/>
                    <a:gd name="connsiteX445" fmla="*/ 1527104 w 4676704"/>
                    <a:gd name="connsiteY445" fmla="*/ 3078480 h 3896360"/>
                    <a:gd name="connsiteX446" fmla="*/ 1603304 w 4676704"/>
                    <a:gd name="connsiteY446" fmla="*/ 2981960 h 3896360"/>
                    <a:gd name="connsiteX447" fmla="*/ 1557584 w 4676704"/>
                    <a:gd name="connsiteY447" fmla="*/ 2961640 h 3896360"/>
                    <a:gd name="connsiteX448" fmla="*/ 1522024 w 4676704"/>
                    <a:gd name="connsiteY448" fmla="*/ 2931160 h 3896360"/>
                    <a:gd name="connsiteX449" fmla="*/ 1491544 w 4676704"/>
                    <a:gd name="connsiteY449" fmla="*/ 2758440 h 3896360"/>
                    <a:gd name="connsiteX450" fmla="*/ 1516944 w 4676704"/>
                    <a:gd name="connsiteY450" fmla="*/ 2712720 h 3896360"/>
                    <a:gd name="connsiteX451" fmla="*/ 1613464 w 4676704"/>
                    <a:gd name="connsiteY451" fmla="*/ 2677160 h 3896360"/>
                    <a:gd name="connsiteX452" fmla="*/ 1618544 w 4676704"/>
                    <a:gd name="connsiteY452" fmla="*/ 2636520 h 3896360"/>
                    <a:gd name="connsiteX453" fmla="*/ 1669344 w 4676704"/>
                    <a:gd name="connsiteY453" fmla="*/ 2621280 h 3896360"/>
                    <a:gd name="connsiteX454" fmla="*/ 1654104 w 4676704"/>
                    <a:gd name="connsiteY454" fmla="*/ 2580640 h 3896360"/>
                    <a:gd name="connsiteX455" fmla="*/ 1582984 w 4676704"/>
                    <a:gd name="connsiteY455" fmla="*/ 2590800 h 3896360"/>
                    <a:gd name="connsiteX456" fmla="*/ 1557584 w 4676704"/>
                    <a:gd name="connsiteY456" fmla="*/ 2631440 h 3896360"/>
                    <a:gd name="connsiteX457" fmla="*/ 1532184 w 4676704"/>
                    <a:gd name="connsiteY457" fmla="*/ 2656840 h 3896360"/>
                    <a:gd name="connsiteX458" fmla="*/ 1415344 w 4676704"/>
                    <a:gd name="connsiteY458" fmla="*/ 2646680 h 3896360"/>
                    <a:gd name="connsiteX459" fmla="*/ 1359464 w 4676704"/>
                    <a:gd name="connsiteY459" fmla="*/ 2616200 h 3896360"/>
                    <a:gd name="connsiteX460" fmla="*/ 1293424 w 4676704"/>
                    <a:gd name="connsiteY460" fmla="*/ 2550160 h 3896360"/>
                    <a:gd name="connsiteX461" fmla="*/ 1196906 w 4676704"/>
                    <a:gd name="connsiteY461" fmla="*/ 2534920 h 3896360"/>
                    <a:gd name="connsiteX462" fmla="*/ 1151186 w 4676704"/>
                    <a:gd name="connsiteY462" fmla="*/ 2494280 h 3896360"/>
                    <a:gd name="connsiteX463" fmla="*/ 1059746 w 4676704"/>
                    <a:gd name="connsiteY463" fmla="*/ 2301240 h 3896360"/>
                    <a:gd name="connsiteX464" fmla="*/ 1054666 w 4676704"/>
                    <a:gd name="connsiteY464" fmla="*/ 2225040 h 3896360"/>
                    <a:gd name="connsiteX465" fmla="*/ 1110546 w 4676704"/>
                    <a:gd name="connsiteY465" fmla="*/ 2128520 h 3896360"/>
                    <a:gd name="connsiteX466" fmla="*/ 1090226 w 4676704"/>
                    <a:gd name="connsiteY466" fmla="*/ 2062480 h 3896360"/>
                    <a:gd name="connsiteX467" fmla="*/ 1115626 w 4676704"/>
                    <a:gd name="connsiteY467" fmla="*/ 1981200 h 3896360"/>
                    <a:gd name="connsiteX468" fmla="*/ 1161346 w 4676704"/>
                    <a:gd name="connsiteY468" fmla="*/ 1981200 h 3896360"/>
                    <a:gd name="connsiteX469" fmla="*/ 1217226 w 4676704"/>
                    <a:gd name="connsiteY469" fmla="*/ 2006600 h 3896360"/>
                    <a:gd name="connsiteX470" fmla="*/ 1227386 w 4676704"/>
                    <a:gd name="connsiteY470" fmla="*/ 2062480 h 3896360"/>
                    <a:gd name="connsiteX471" fmla="*/ 1273104 w 4676704"/>
                    <a:gd name="connsiteY471" fmla="*/ 2138680 h 3896360"/>
                    <a:gd name="connsiteX472" fmla="*/ 1288344 w 4676704"/>
                    <a:gd name="connsiteY472" fmla="*/ 2194560 h 3896360"/>
                    <a:gd name="connsiteX473" fmla="*/ 1252784 w 4676704"/>
                    <a:gd name="connsiteY473" fmla="*/ 2235200 h 3896360"/>
                    <a:gd name="connsiteX474" fmla="*/ 1318824 w 4676704"/>
                    <a:gd name="connsiteY474" fmla="*/ 2397760 h 3896360"/>
                    <a:gd name="connsiteX475" fmla="*/ 1354384 w 4676704"/>
                    <a:gd name="connsiteY475" fmla="*/ 2413000 h 3896360"/>
                    <a:gd name="connsiteX476" fmla="*/ 1471224 w 4676704"/>
                    <a:gd name="connsiteY476" fmla="*/ 2463800 h 3896360"/>
                    <a:gd name="connsiteX477" fmla="*/ 1542344 w 4676704"/>
                    <a:gd name="connsiteY477" fmla="*/ 2453640 h 3896360"/>
                    <a:gd name="connsiteX478" fmla="*/ 1522024 w 4676704"/>
                    <a:gd name="connsiteY478" fmla="*/ 2407920 h 3896360"/>
                    <a:gd name="connsiteX479" fmla="*/ 1400104 w 4676704"/>
                    <a:gd name="connsiteY479" fmla="*/ 2321560 h 3896360"/>
                    <a:gd name="connsiteX480" fmla="*/ 1369624 w 4676704"/>
                    <a:gd name="connsiteY480" fmla="*/ 2321560 h 3896360"/>
                    <a:gd name="connsiteX481" fmla="*/ 1323904 w 4676704"/>
                    <a:gd name="connsiteY481" fmla="*/ 2275840 h 3896360"/>
                    <a:gd name="connsiteX482" fmla="*/ 1334064 w 4676704"/>
                    <a:gd name="connsiteY482" fmla="*/ 2219960 h 3896360"/>
                    <a:gd name="connsiteX483" fmla="*/ 1359464 w 4676704"/>
                    <a:gd name="connsiteY483" fmla="*/ 2194560 h 3896360"/>
                    <a:gd name="connsiteX484" fmla="*/ 1364544 w 4676704"/>
                    <a:gd name="connsiteY484" fmla="*/ 2133600 h 3896360"/>
                    <a:gd name="connsiteX485" fmla="*/ 1400104 w 4676704"/>
                    <a:gd name="connsiteY485" fmla="*/ 2153920 h 3896360"/>
                    <a:gd name="connsiteX486" fmla="*/ 1440744 w 4676704"/>
                    <a:gd name="connsiteY486" fmla="*/ 2174240 h 3896360"/>
                    <a:gd name="connsiteX487" fmla="*/ 1486464 w 4676704"/>
                    <a:gd name="connsiteY487" fmla="*/ 2138680 h 3896360"/>
                    <a:gd name="connsiteX488" fmla="*/ 1527104 w 4676704"/>
                    <a:gd name="connsiteY488" fmla="*/ 2159000 h 3896360"/>
                    <a:gd name="connsiteX489" fmla="*/ 1542344 w 4676704"/>
                    <a:gd name="connsiteY489" fmla="*/ 2209800 h 3896360"/>
                    <a:gd name="connsiteX490" fmla="*/ 1522024 w 4676704"/>
                    <a:gd name="connsiteY490" fmla="*/ 2255520 h 3896360"/>
                    <a:gd name="connsiteX491" fmla="*/ 1567744 w 4676704"/>
                    <a:gd name="connsiteY491" fmla="*/ 2296160 h 3896360"/>
                    <a:gd name="connsiteX492" fmla="*/ 1664264 w 4676704"/>
                    <a:gd name="connsiteY492" fmla="*/ 2341880 h 3896360"/>
                    <a:gd name="connsiteX493" fmla="*/ 1735384 w 4676704"/>
                    <a:gd name="connsiteY493" fmla="*/ 2326640 h 3896360"/>
                    <a:gd name="connsiteX494" fmla="*/ 1735384 w 4676704"/>
                    <a:gd name="connsiteY494" fmla="*/ 2255520 h 3896360"/>
                    <a:gd name="connsiteX495" fmla="*/ 1649024 w 4676704"/>
                    <a:gd name="connsiteY495" fmla="*/ 2128520 h 3896360"/>
                    <a:gd name="connsiteX496" fmla="*/ 1613464 w 4676704"/>
                    <a:gd name="connsiteY496" fmla="*/ 2103120 h 3896360"/>
                    <a:gd name="connsiteX497" fmla="*/ 1567744 w 4676704"/>
                    <a:gd name="connsiteY497" fmla="*/ 2108200 h 3896360"/>
                    <a:gd name="connsiteX498" fmla="*/ 1501704 w 4676704"/>
                    <a:gd name="connsiteY498" fmla="*/ 2103120 h 3896360"/>
                    <a:gd name="connsiteX499" fmla="*/ 1440744 w 4676704"/>
                    <a:gd name="connsiteY499" fmla="*/ 2082800 h 3896360"/>
                    <a:gd name="connsiteX500" fmla="*/ 1395024 w 4676704"/>
                    <a:gd name="connsiteY500" fmla="*/ 2098040 h 3896360"/>
                    <a:gd name="connsiteX501" fmla="*/ 1339144 w 4676704"/>
                    <a:gd name="connsiteY501" fmla="*/ 2067560 h 3896360"/>
                    <a:gd name="connsiteX502" fmla="*/ 1328984 w 4676704"/>
                    <a:gd name="connsiteY502" fmla="*/ 2032000 h 3896360"/>
                    <a:gd name="connsiteX503" fmla="*/ 1328984 w 4676704"/>
                    <a:gd name="connsiteY503" fmla="*/ 1986280 h 3896360"/>
                    <a:gd name="connsiteX504" fmla="*/ 1410264 w 4676704"/>
                    <a:gd name="connsiteY504" fmla="*/ 1981200 h 3896360"/>
                    <a:gd name="connsiteX505" fmla="*/ 1455984 w 4676704"/>
                    <a:gd name="connsiteY505" fmla="*/ 1996440 h 3896360"/>
                    <a:gd name="connsiteX506" fmla="*/ 1501704 w 4676704"/>
                    <a:gd name="connsiteY506" fmla="*/ 1981200 h 3896360"/>
                    <a:gd name="connsiteX507" fmla="*/ 1572824 w 4676704"/>
                    <a:gd name="connsiteY507" fmla="*/ 2006600 h 3896360"/>
                    <a:gd name="connsiteX508" fmla="*/ 1654104 w 4676704"/>
                    <a:gd name="connsiteY508" fmla="*/ 2021840 h 3896360"/>
                    <a:gd name="connsiteX509" fmla="*/ 1669344 w 4676704"/>
                    <a:gd name="connsiteY509" fmla="*/ 1981200 h 3896360"/>
                    <a:gd name="connsiteX510" fmla="*/ 1593144 w 4676704"/>
                    <a:gd name="connsiteY510" fmla="*/ 1945640 h 3896360"/>
                    <a:gd name="connsiteX511" fmla="*/ 1572824 w 4676704"/>
                    <a:gd name="connsiteY511" fmla="*/ 1915160 h 3896360"/>
                    <a:gd name="connsiteX512" fmla="*/ 1562664 w 4676704"/>
                    <a:gd name="connsiteY512" fmla="*/ 1889760 h 3896360"/>
                    <a:gd name="connsiteX513" fmla="*/ 1476304 w 4676704"/>
                    <a:gd name="connsiteY513" fmla="*/ 1889760 h 3896360"/>
                    <a:gd name="connsiteX514" fmla="*/ 1445824 w 4676704"/>
                    <a:gd name="connsiteY514" fmla="*/ 1915160 h 3896360"/>
                    <a:gd name="connsiteX515" fmla="*/ 1425504 w 4676704"/>
                    <a:gd name="connsiteY515" fmla="*/ 1950720 h 3896360"/>
                    <a:gd name="connsiteX516" fmla="*/ 1395024 w 4676704"/>
                    <a:gd name="connsiteY516" fmla="*/ 1950720 h 3896360"/>
                    <a:gd name="connsiteX517" fmla="*/ 1369624 w 4676704"/>
                    <a:gd name="connsiteY517" fmla="*/ 1905000 h 3896360"/>
                    <a:gd name="connsiteX518" fmla="*/ 1323904 w 4676704"/>
                    <a:gd name="connsiteY518" fmla="*/ 1894840 h 3896360"/>
                    <a:gd name="connsiteX519" fmla="*/ 1328984 w 4676704"/>
                    <a:gd name="connsiteY519" fmla="*/ 1854200 h 3896360"/>
                    <a:gd name="connsiteX520" fmla="*/ 1364544 w 4676704"/>
                    <a:gd name="connsiteY520" fmla="*/ 1818640 h 3896360"/>
                    <a:gd name="connsiteX521" fmla="*/ 1374704 w 4676704"/>
                    <a:gd name="connsiteY521" fmla="*/ 1757680 h 3896360"/>
                    <a:gd name="connsiteX522" fmla="*/ 1364544 w 4676704"/>
                    <a:gd name="connsiteY522" fmla="*/ 1630680 h 3896360"/>
                    <a:gd name="connsiteX523" fmla="*/ 1389944 w 4676704"/>
                    <a:gd name="connsiteY523" fmla="*/ 1574800 h 3896360"/>
                    <a:gd name="connsiteX524" fmla="*/ 1400104 w 4676704"/>
                    <a:gd name="connsiteY524" fmla="*/ 1493520 h 3896360"/>
                    <a:gd name="connsiteX525" fmla="*/ 1420424 w 4676704"/>
                    <a:gd name="connsiteY525" fmla="*/ 1412240 h 3896360"/>
                    <a:gd name="connsiteX526" fmla="*/ 1379784 w 4676704"/>
                    <a:gd name="connsiteY526" fmla="*/ 1381760 h 3896360"/>
                    <a:gd name="connsiteX527" fmla="*/ 1374704 w 4676704"/>
                    <a:gd name="connsiteY527" fmla="*/ 1422400 h 3896360"/>
                    <a:gd name="connsiteX528" fmla="*/ 1359464 w 4676704"/>
                    <a:gd name="connsiteY528" fmla="*/ 1478280 h 3896360"/>
                    <a:gd name="connsiteX529" fmla="*/ 1323904 w 4676704"/>
                    <a:gd name="connsiteY529" fmla="*/ 1529080 h 3896360"/>
                    <a:gd name="connsiteX530" fmla="*/ 1278184 w 4676704"/>
                    <a:gd name="connsiteY530" fmla="*/ 1534160 h 3896360"/>
                    <a:gd name="connsiteX531" fmla="*/ 1268024 w 4676704"/>
                    <a:gd name="connsiteY531" fmla="*/ 1483360 h 3896360"/>
                    <a:gd name="connsiteX532" fmla="*/ 1288344 w 4676704"/>
                    <a:gd name="connsiteY532" fmla="*/ 1376680 h 3896360"/>
                    <a:gd name="connsiteX533" fmla="*/ 1318824 w 4676704"/>
                    <a:gd name="connsiteY533" fmla="*/ 1300480 h 3896360"/>
                    <a:gd name="connsiteX534" fmla="*/ 1308664 w 4676704"/>
                    <a:gd name="connsiteY534" fmla="*/ 1249680 h 3896360"/>
                    <a:gd name="connsiteX535" fmla="*/ 1252784 w 4676704"/>
                    <a:gd name="connsiteY535" fmla="*/ 1183640 h 3896360"/>
                    <a:gd name="connsiteX536" fmla="*/ 1227386 w 4676704"/>
                    <a:gd name="connsiteY536" fmla="*/ 1143000 h 3896360"/>
                    <a:gd name="connsiteX537" fmla="*/ 1207066 w 4676704"/>
                    <a:gd name="connsiteY537" fmla="*/ 1107440 h 3896360"/>
                    <a:gd name="connsiteX538" fmla="*/ 1166426 w 4676704"/>
                    <a:gd name="connsiteY538" fmla="*/ 1107440 h 3896360"/>
                    <a:gd name="connsiteX539" fmla="*/ 1135946 w 4676704"/>
                    <a:gd name="connsiteY539" fmla="*/ 1148080 h 3896360"/>
                    <a:gd name="connsiteX540" fmla="*/ 1130866 w 4676704"/>
                    <a:gd name="connsiteY540" fmla="*/ 1193800 h 3896360"/>
                    <a:gd name="connsiteX541" fmla="*/ 1039426 w 4676704"/>
                    <a:gd name="connsiteY541" fmla="*/ 1209040 h 3896360"/>
                    <a:gd name="connsiteX542" fmla="*/ 1029266 w 4676704"/>
                    <a:gd name="connsiteY542" fmla="*/ 1143000 h 3896360"/>
                    <a:gd name="connsiteX543" fmla="*/ 1034346 w 4676704"/>
                    <a:gd name="connsiteY543" fmla="*/ 1071880 h 3896360"/>
                    <a:gd name="connsiteX544" fmla="*/ 1019106 w 4676704"/>
                    <a:gd name="connsiteY544" fmla="*/ 985520 h 3896360"/>
                    <a:gd name="connsiteX545" fmla="*/ 1059746 w 4676704"/>
                    <a:gd name="connsiteY545" fmla="*/ 904240 h 3896360"/>
                    <a:gd name="connsiteX546" fmla="*/ 1095306 w 4676704"/>
                    <a:gd name="connsiteY546" fmla="*/ 894080 h 3896360"/>
                    <a:gd name="connsiteX547" fmla="*/ 1161346 w 4676704"/>
                    <a:gd name="connsiteY547" fmla="*/ 919480 h 3896360"/>
                    <a:gd name="connsiteX548" fmla="*/ 1191826 w 4676704"/>
                    <a:gd name="connsiteY548" fmla="*/ 919480 h 3896360"/>
                    <a:gd name="connsiteX549" fmla="*/ 1247706 w 4676704"/>
                    <a:gd name="connsiteY549" fmla="*/ 863600 h 3896360"/>
                    <a:gd name="connsiteX550" fmla="*/ 1278184 w 4676704"/>
                    <a:gd name="connsiteY550" fmla="*/ 873760 h 3896360"/>
                    <a:gd name="connsiteX551" fmla="*/ 1288344 w 4676704"/>
                    <a:gd name="connsiteY551" fmla="*/ 919480 h 3896360"/>
                    <a:gd name="connsiteX552" fmla="*/ 1257864 w 4676704"/>
                    <a:gd name="connsiteY552" fmla="*/ 970280 h 3896360"/>
                    <a:gd name="connsiteX553" fmla="*/ 1262944 w 4676704"/>
                    <a:gd name="connsiteY553" fmla="*/ 1010920 h 3896360"/>
                    <a:gd name="connsiteX554" fmla="*/ 1323904 w 4676704"/>
                    <a:gd name="connsiteY554" fmla="*/ 1071880 h 3896360"/>
                    <a:gd name="connsiteX555" fmla="*/ 1369624 w 4676704"/>
                    <a:gd name="connsiteY555" fmla="*/ 1041400 h 3896360"/>
                    <a:gd name="connsiteX556" fmla="*/ 1384864 w 4676704"/>
                    <a:gd name="connsiteY556" fmla="*/ 1076960 h 3896360"/>
                    <a:gd name="connsiteX557" fmla="*/ 1435664 w 4676704"/>
                    <a:gd name="connsiteY557" fmla="*/ 1127760 h 3896360"/>
                    <a:gd name="connsiteX558" fmla="*/ 1481384 w 4676704"/>
                    <a:gd name="connsiteY558" fmla="*/ 1112520 h 3896360"/>
                    <a:gd name="connsiteX559" fmla="*/ 1491544 w 4676704"/>
                    <a:gd name="connsiteY559" fmla="*/ 1071880 h 3896360"/>
                    <a:gd name="connsiteX560" fmla="*/ 1303584 w 4676704"/>
                    <a:gd name="connsiteY560" fmla="*/ 822960 h 3896360"/>
                    <a:gd name="connsiteX561" fmla="*/ 1283264 w 4676704"/>
                    <a:gd name="connsiteY561" fmla="*/ 797560 h 3896360"/>
                    <a:gd name="connsiteX562" fmla="*/ 1293424 w 4676704"/>
                    <a:gd name="connsiteY562" fmla="*/ 762000 h 3896360"/>
                    <a:gd name="connsiteX563" fmla="*/ 1283264 w 4676704"/>
                    <a:gd name="connsiteY563" fmla="*/ 741680 h 3896360"/>
                    <a:gd name="connsiteX564" fmla="*/ 1222306 w 4676704"/>
                    <a:gd name="connsiteY564" fmla="*/ 726440 h 3896360"/>
                    <a:gd name="connsiteX565" fmla="*/ 1146106 w 4676704"/>
                    <a:gd name="connsiteY565" fmla="*/ 650240 h 3896360"/>
                    <a:gd name="connsiteX566" fmla="*/ 1151186 w 4676704"/>
                    <a:gd name="connsiteY566" fmla="*/ 614680 h 3896360"/>
                    <a:gd name="connsiteX567" fmla="*/ 1207066 w 4676704"/>
                    <a:gd name="connsiteY567" fmla="*/ 609600 h 3896360"/>
                    <a:gd name="connsiteX568" fmla="*/ 1237546 w 4676704"/>
                    <a:gd name="connsiteY568" fmla="*/ 513080 h 3896360"/>
                    <a:gd name="connsiteX569" fmla="*/ 1349304 w 4676704"/>
                    <a:gd name="connsiteY569" fmla="*/ 467360 h 3896360"/>
                    <a:gd name="connsiteX570" fmla="*/ 1359464 w 4676704"/>
                    <a:gd name="connsiteY570" fmla="*/ 441960 h 3896360"/>
                    <a:gd name="connsiteX571" fmla="*/ 1318824 w 4676704"/>
                    <a:gd name="connsiteY571" fmla="*/ 416560 h 3896360"/>
                    <a:gd name="connsiteX572" fmla="*/ 1308664 w 4676704"/>
                    <a:gd name="connsiteY572" fmla="*/ 375920 h 3896360"/>
                    <a:gd name="connsiteX573" fmla="*/ 1364544 w 4676704"/>
                    <a:gd name="connsiteY573" fmla="*/ 269240 h 3896360"/>
                    <a:gd name="connsiteX574" fmla="*/ 1435664 w 4676704"/>
                    <a:gd name="connsiteY574" fmla="*/ 259080 h 3896360"/>
                    <a:gd name="connsiteX575" fmla="*/ 1643944 w 4676704"/>
                    <a:gd name="connsiteY575" fmla="*/ 228600 h 3896360"/>
                    <a:gd name="connsiteX576" fmla="*/ 1770944 w 4676704"/>
                    <a:gd name="connsiteY576" fmla="*/ 182880 h 3896360"/>
                    <a:gd name="connsiteX577" fmla="*/ 1821744 w 4676704"/>
                    <a:gd name="connsiteY577" fmla="*/ 177800 h 3896360"/>
                    <a:gd name="connsiteX578" fmla="*/ 1836984 w 4676704"/>
                    <a:gd name="connsiteY578" fmla="*/ 218440 h 3896360"/>
                    <a:gd name="connsiteX579" fmla="*/ 1765864 w 4676704"/>
                    <a:gd name="connsiteY579" fmla="*/ 365760 h 3896360"/>
                    <a:gd name="connsiteX580" fmla="*/ 1786184 w 4676704"/>
                    <a:gd name="connsiteY580" fmla="*/ 416560 h 3896360"/>
                    <a:gd name="connsiteX581" fmla="*/ 1806504 w 4676704"/>
                    <a:gd name="connsiteY581" fmla="*/ 447040 h 3896360"/>
                    <a:gd name="connsiteX582" fmla="*/ 1923344 w 4676704"/>
                    <a:gd name="connsiteY582" fmla="*/ 441960 h 3896360"/>
                    <a:gd name="connsiteX583" fmla="*/ 2207824 w 4676704"/>
                    <a:gd name="connsiteY583" fmla="*/ 360680 h 3896360"/>
                    <a:gd name="connsiteX584" fmla="*/ 2243384 w 4676704"/>
                    <a:gd name="connsiteY584" fmla="*/ 289560 h 3896360"/>
                    <a:gd name="connsiteX585" fmla="*/ 2284024 w 4676704"/>
                    <a:gd name="connsiteY585" fmla="*/ 193040 h 3896360"/>
                    <a:gd name="connsiteX586" fmla="*/ 2375464 w 4676704"/>
                    <a:gd name="connsiteY586" fmla="*/ 172720 h 3896360"/>
                    <a:gd name="connsiteX587" fmla="*/ 2370384 w 4676704"/>
                    <a:gd name="connsiteY587" fmla="*/ 132080 h 3896360"/>
                    <a:gd name="connsiteX588" fmla="*/ 2329744 w 4676704"/>
                    <a:gd name="connsiteY588" fmla="*/ 30480 h 3896360"/>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1687124 w 4676704"/>
                    <a:gd name="connsiteY11" fmla="*/ 3675380 h 3896360"/>
                    <a:gd name="connsiteX12" fmla="*/ 2019864 w 4676704"/>
                    <a:gd name="connsiteY12" fmla="*/ 3604260 h 3896360"/>
                    <a:gd name="connsiteX13" fmla="*/ 2065584 w 4676704"/>
                    <a:gd name="connsiteY13" fmla="*/ 3652520 h 3896360"/>
                    <a:gd name="connsiteX14" fmla="*/ 2035104 w 4676704"/>
                    <a:gd name="connsiteY14" fmla="*/ 3672840 h 3896360"/>
                    <a:gd name="connsiteX15" fmla="*/ 2027484 w 4676704"/>
                    <a:gd name="connsiteY15" fmla="*/ 3710940 h 3896360"/>
                    <a:gd name="connsiteX16" fmla="*/ 2047804 w 4676704"/>
                    <a:gd name="connsiteY16" fmla="*/ 3723640 h 3896360"/>
                    <a:gd name="connsiteX17" fmla="*/ 2055424 w 4676704"/>
                    <a:gd name="connsiteY17" fmla="*/ 3766820 h 3896360"/>
                    <a:gd name="connsiteX18" fmla="*/ 2070664 w 4676704"/>
                    <a:gd name="connsiteY18" fmla="*/ 3835400 h 3896360"/>
                    <a:gd name="connsiteX19" fmla="*/ 2040184 w 4676704"/>
                    <a:gd name="connsiteY19" fmla="*/ 3896360 h 3896360"/>
                    <a:gd name="connsiteX20" fmla="*/ 1984304 w 4676704"/>
                    <a:gd name="connsiteY20" fmla="*/ 3850640 h 3896360"/>
                    <a:gd name="connsiteX21" fmla="*/ 1941124 w 4676704"/>
                    <a:gd name="connsiteY21" fmla="*/ 3789680 h 3896360"/>
                    <a:gd name="connsiteX22" fmla="*/ 1946204 w 4676704"/>
                    <a:gd name="connsiteY22" fmla="*/ 3743960 h 3896360"/>
                    <a:gd name="connsiteX23" fmla="*/ 1969064 w 4676704"/>
                    <a:gd name="connsiteY23" fmla="*/ 3693160 h 3896360"/>
                    <a:gd name="connsiteX24" fmla="*/ 1979224 w 4676704"/>
                    <a:gd name="connsiteY24" fmla="*/ 3647440 h 3896360"/>
                    <a:gd name="connsiteX25" fmla="*/ 2019864 w 4676704"/>
                    <a:gd name="connsiteY25" fmla="*/ 3604260 h 3896360"/>
                    <a:gd name="connsiteX26" fmla="*/ 2543104 w 4676704"/>
                    <a:gd name="connsiteY26" fmla="*/ 3543300 h 3896360"/>
                    <a:gd name="connsiteX27" fmla="*/ 2614224 w 4676704"/>
                    <a:gd name="connsiteY27" fmla="*/ 3563620 h 3896360"/>
                    <a:gd name="connsiteX28" fmla="*/ 2611684 w 4676704"/>
                    <a:gd name="connsiteY28" fmla="*/ 3622040 h 3896360"/>
                    <a:gd name="connsiteX29" fmla="*/ 2644704 w 4676704"/>
                    <a:gd name="connsiteY29" fmla="*/ 3683000 h 3896360"/>
                    <a:gd name="connsiteX30" fmla="*/ 2614224 w 4676704"/>
                    <a:gd name="connsiteY30" fmla="*/ 3738880 h 3896360"/>
                    <a:gd name="connsiteX31" fmla="*/ 2583744 w 4676704"/>
                    <a:gd name="connsiteY31" fmla="*/ 3789680 h 3896360"/>
                    <a:gd name="connsiteX32" fmla="*/ 2550724 w 4676704"/>
                    <a:gd name="connsiteY32" fmla="*/ 3789680 h 3896360"/>
                    <a:gd name="connsiteX33" fmla="*/ 2522784 w 4676704"/>
                    <a:gd name="connsiteY33" fmla="*/ 3754120 h 3896360"/>
                    <a:gd name="connsiteX34" fmla="*/ 2474524 w 4676704"/>
                    <a:gd name="connsiteY34" fmla="*/ 3736340 h 3896360"/>
                    <a:gd name="connsiteX35" fmla="*/ 2464364 w 4676704"/>
                    <a:gd name="connsiteY35" fmla="*/ 3713480 h 3896360"/>
                    <a:gd name="connsiteX36" fmla="*/ 2464364 w 4676704"/>
                    <a:gd name="connsiteY36" fmla="*/ 3634740 h 3896360"/>
                    <a:gd name="connsiteX37" fmla="*/ 2494844 w 4676704"/>
                    <a:gd name="connsiteY37" fmla="*/ 3581400 h 3896360"/>
                    <a:gd name="connsiteX38" fmla="*/ 2543104 w 4676704"/>
                    <a:gd name="connsiteY38" fmla="*/ 3543300 h 3896360"/>
                    <a:gd name="connsiteX39" fmla="*/ 1854764 w 4676704"/>
                    <a:gd name="connsiteY39" fmla="*/ 3510280 h 3896360"/>
                    <a:gd name="connsiteX40" fmla="*/ 1885244 w 4676704"/>
                    <a:gd name="connsiteY40" fmla="*/ 3533140 h 3896360"/>
                    <a:gd name="connsiteX41" fmla="*/ 1951284 w 4676704"/>
                    <a:gd name="connsiteY41" fmla="*/ 3591560 h 3896360"/>
                    <a:gd name="connsiteX42" fmla="*/ 1941124 w 4676704"/>
                    <a:gd name="connsiteY42" fmla="*/ 3642360 h 3896360"/>
                    <a:gd name="connsiteX43" fmla="*/ 1918264 w 4676704"/>
                    <a:gd name="connsiteY43" fmla="*/ 3660140 h 3896360"/>
                    <a:gd name="connsiteX44" fmla="*/ 1836984 w 4676704"/>
                    <a:gd name="connsiteY44" fmla="*/ 3672840 h 3896360"/>
                    <a:gd name="connsiteX45" fmla="*/ 1750624 w 4676704"/>
                    <a:gd name="connsiteY45" fmla="*/ 3634740 h 3896360"/>
                    <a:gd name="connsiteX46" fmla="*/ 1740464 w 4676704"/>
                    <a:gd name="connsiteY46" fmla="*/ 3578860 h 3896360"/>
                    <a:gd name="connsiteX47" fmla="*/ 1778564 w 4676704"/>
                    <a:gd name="connsiteY47" fmla="*/ 3540760 h 3896360"/>
                    <a:gd name="connsiteX48" fmla="*/ 1798884 w 4676704"/>
                    <a:gd name="connsiteY48" fmla="*/ 3530600 h 3896360"/>
                    <a:gd name="connsiteX49" fmla="*/ 1854764 w 4676704"/>
                    <a:gd name="connsiteY49" fmla="*/ 3510280 h 3896360"/>
                    <a:gd name="connsiteX50" fmla="*/ 2454204 w 4676704"/>
                    <a:gd name="connsiteY50" fmla="*/ 3169920 h 3896360"/>
                    <a:gd name="connsiteX51" fmla="*/ 2494844 w 4676704"/>
                    <a:gd name="connsiteY51" fmla="*/ 3182620 h 3896360"/>
                    <a:gd name="connsiteX52" fmla="*/ 2565964 w 4676704"/>
                    <a:gd name="connsiteY52" fmla="*/ 3210560 h 3896360"/>
                    <a:gd name="connsiteX53" fmla="*/ 2550724 w 4676704"/>
                    <a:gd name="connsiteY53" fmla="*/ 3268980 h 3896360"/>
                    <a:gd name="connsiteX54" fmla="*/ 2492304 w 4676704"/>
                    <a:gd name="connsiteY54" fmla="*/ 3284220 h 3896360"/>
                    <a:gd name="connsiteX55" fmla="*/ 2441504 w 4676704"/>
                    <a:gd name="connsiteY55" fmla="*/ 3332480 h 3896360"/>
                    <a:gd name="connsiteX56" fmla="*/ 2395784 w 4676704"/>
                    <a:gd name="connsiteY56" fmla="*/ 3286760 h 3896360"/>
                    <a:gd name="connsiteX57" fmla="*/ 2347524 w 4676704"/>
                    <a:gd name="connsiteY57" fmla="*/ 3261360 h 3896360"/>
                    <a:gd name="connsiteX58" fmla="*/ 2324664 w 4676704"/>
                    <a:gd name="connsiteY58" fmla="*/ 3253740 h 3896360"/>
                    <a:gd name="connsiteX59" fmla="*/ 2332284 w 4676704"/>
                    <a:gd name="connsiteY59" fmla="*/ 3220720 h 3896360"/>
                    <a:gd name="connsiteX60" fmla="*/ 2383084 w 4676704"/>
                    <a:gd name="connsiteY60" fmla="*/ 3202940 h 3896360"/>
                    <a:gd name="connsiteX61" fmla="*/ 2454204 w 4676704"/>
                    <a:gd name="connsiteY61" fmla="*/ 3169920 h 3896360"/>
                    <a:gd name="connsiteX62" fmla="*/ 2090984 w 4676704"/>
                    <a:gd name="connsiteY62" fmla="*/ 3027680 h 3896360"/>
                    <a:gd name="connsiteX63" fmla="*/ 2151944 w 4676704"/>
                    <a:gd name="connsiteY63" fmla="*/ 3083560 h 3896360"/>
                    <a:gd name="connsiteX64" fmla="*/ 2177344 w 4676704"/>
                    <a:gd name="connsiteY64" fmla="*/ 3129280 h 3896360"/>
                    <a:gd name="connsiteX65" fmla="*/ 2238304 w 4676704"/>
                    <a:gd name="connsiteY65" fmla="*/ 3241040 h 3896360"/>
                    <a:gd name="connsiteX66" fmla="*/ 2294184 w 4676704"/>
                    <a:gd name="connsiteY66" fmla="*/ 3337560 h 3896360"/>
                    <a:gd name="connsiteX67" fmla="*/ 2258624 w 4676704"/>
                    <a:gd name="connsiteY67" fmla="*/ 3393440 h 3896360"/>
                    <a:gd name="connsiteX68" fmla="*/ 2126544 w 4676704"/>
                    <a:gd name="connsiteY68" fmla="*/ 3362960 h 3896360"/>
                    <a:gd name="connsiteX69" fmla="*/ 1979224 w 4676704"/>
                    <a:gd name="connsiteY69" fmla="*/ 3271520 h 3896360"/>
                    <a:gd name="connsiteX70" fmla="*/ 1974144 w 4676704"/>
                    <a:gd name="connsiteY70" fmla="*/ 3215640 h 3896360"/>
                    <a:gd name="connsiteX71" fmla="*/ 1994464 w 4676704"/>
                    <a:gd name="connsiteY71" fmla="*/ 3108960 h 3896360"/>
                    <a:gd name="connsiteX72" fmla="*/ 2019864 w 4676704"/>
                    <a:gd name="connsiteY72" fmla="*/ 3063240 h 3896360"/>
                    <a:gd name="connsiteX73" fmla="*/ 2090984 w 4676704"/>
                    <a:gd name="connsiteY73" fmla="*/ 3027680 h 3896360"/>
                    <a:gd name="connsiteX74" fmla="*/ 2548184 w 4676704"/>
                    <a:gd name="connsiteY74" fmla="*/ 3020060 h 3896360"/>
                    <a:gd name="connsiteX75" fmla="*/ 2606604 w 4676704"/>
                    <a:gd name="connsiteY75" fmla="*/ 3035300 h 3896360"/>
                    <a:gd name="connsiteX76" fmla="*/ 2667564 w 4676704"/>
                    <a:gd name="connsiteY76" fmla="*/ 3050540 h 3896360"/>
                    <a:gd name="connsiteX77" fmla="*/ 2718364 w 4676704"/>
                    <a:gd name="connsiteY77" fmla="*/ 3083560 h 3896360"/>
                    <a:gd name="connsiteX78" fmla="*/ 2677724 w 4676704"/>
                    <a:gd name="connsiteY78" fmla="*/ 3116580 h 3896360"/>
                    <a:gd name="connsiteX79" fmla="*/ 2639624 w 4676704"/>
                    <a:gd name="connsiteY79" fmla="*/ 3154680 h 3896360"/>
                    <a:gd name="connsiteX80" fmla="*/ 2573584 w 4676704"/>
                    <a:gd name="connsiteY80" fmla="*/ 3152140 h 3896360"/>
                    <a:gd name="connsiteX81" fmla="*/ 2489764 w 4676704"/>
                    <a:gd name="connsiteY81" fmla="*/ 3114040 h 3896360"/>
                    <a:gd name="connsiteX82" fmla="*/ 2492304 w 4676704"/>
                    <a:gd name="connsiteY82" fmla="*/ 3058160 h 3896360"/>
                    <a:gd name="connsiteX83" fmla="*/ 2548184 w 4676704"/>
                    <a:gd name="connsiteY83" fmla="*/ 3020060 h 3896360"/>
                    <a:gd name="connsiteX84" fmla="*/ 2324664 w 4676704"/>
                    <a:gd name="connsiteY84" fmla="*/ 2959100 h 3896360"/>
                    <a:gd name="connsiteX85" fmla="*/ 2375464 w 4676704"/>
                    <a:gd name="connsiteY85" fmla="*/ 2994660 h 3896360"/>
                    <a:gd name="connsiteX86" fmla="*/ 2456744 w 4676704"/>
                    <a:gd name="connsiteY86" fmla="*/ 3009900 h 3896360"/>
                    <a:gd name="connsiteX87" fmla="*/ 2411024 w 4676704"/>
                    <a:gd name="connsiteY87" fmla="*/ 3063240 h 3896360"/>
                    <a:gd name="connsiteX88" fmla="*/ 2355144 w 4676704"/>
                    <a:gd name="connsiteY88" fmla="*/ 3088640 h 3896360"/>
                    <a:gd name="connsiteX89" fmla="*/ 2294184 w 4676704"/>
                    <a:gd name="connsiteY89" fmla="*/ 3154680 h 3896360"/>
                    <a:gd name="connsiteX90" fmla="*/ 2258624 w 4676704"/>
                    <a:gd name="connsiteY90" fmla="*/ 3157220 h 3896360"/>
                    <a:gd name="connsiteX91" fmla="*/ 2261164 w 4676704"/>
                    <a:gd name="connsiteY91" fmla="*/ 3042920 h 3896360"/>
                    <a:gd name="connsiteX92" fmla="*/ 2281484 w 4676704"/>
                    <a:gd name="connsiteY92" fmla="*/ 2981960 h 3896360"/>
                    <a:gd name="connsiteX93" fmla="*/ 2324664 w 4676704"/>
                    <a:gd name="connsiteY93" fmla="*/ 2959100 h 3896360"/>
                    <a:gd name="connsiteX94" fmla="*/ 3203504 w 4676704"/>
                    <a:gd name="connsiteY94" fmla="*/ 2788920 h 3896360"/>
                    <a:gd name="connsiteX95" fmla="*/ 3274624 w 4676704"/>
                    <a:gd name="connsiteY95" fmla="*/ 2804160 h 3896360"/>
                    <a:gd name="connsiteX96" fmla="*/ 3360984 w 4676704"/>
                    <a:gd name="connsiteY96" fmla="*/ 2870200 h 3896360"/>
                    <a:gd name="connsiteX97" fmla="*/ 3406704 w 4676704"/>
                    <a:gd name="connsiteY97" fmla="*/ 2936240 h 3896360"/>
                    <a:gd name="connsiteX98" fmla="*/ 3340664 w 4676704"/>
                    <a:gd name="connsiteY98" fmla="*/ 2997200 h 3896360"/>
                    <a:gd name="connsiteX99" fmla="*/ 3203504 w 4676704"/>
                    <a:gd name="connsiteY99" fmla="*/ 2971800 h 3896360"/>
                    <a:gd name="connsiteX100" fmla="*/ 3112064 w 4676704"/>
                    <a:gd name="connsiteY100" fmla="*/ 3032760 h 3896360"/>
                    <a:gd name="connsiteX101" fmla="*/ 3066344 w 4676704"/>
                    <a:gd name="connsiteY101" fmla="*/ 2921000 h 3896360"/>
                    <a:gd name="connsiteX102" fmla="*/ 3046024 w 4676704"/>
                    <a:gd name="connsiteY102" fmla="*/ 2905760 h 3896360"/>
                    <a:gd name="connsiteX103" fmla="*/ 3020624 w 4676704"/>
                    <a:gd name="connsiteY103" fmla="*/ 2870200 h 3896360"/>
                    <a:gd name="connsiteX104" fmla="*/ 3030784 w 4676704"/>
                    <a:gd name="connsiteY104" fmla="*/ 2804160 h 3896360"/>
                    <a:gd name="connsiteX105" fmla="*/ 3056184 w 4676704"/>
                    <a:gd name="connsiteY105" fmla="*/ 2834640 h 3896360"/>
                    <a:gd name="connsiteX106" fmla="*/ 3167944 w 4676704"/>
                    <a:gd name="connsiteY106" fmla="*/ 2814320 h 3896360"/>
                    <a:gd name="connsiteX107" fmla="*/ 3203504 w 4676704"/>
                    <a:gd name="connsiteY107" fmla="*/ 2788920 h 3896360"/>
                    <a:gd name="connsiteX108" fmla="*/ 1092766 w 4676704"/>
                    <a:gd name="connsiteY108" fmla="*/ 2506980 h 3896360"/>
                    <a:gd name="connsiteX109" fmla="*/ 1130866 w 4676704"/>
                    <a:gd name="connsiteY109" fmla="*/ 2575560 h 3896360"/>
                    <a:gd name="connsiteX110" fmla="*/ 1222306 w 4676704"/>
                    <a:gd name="connsiteY110" fmla="*/ 2595880 h 3896360"/>
                    <a:gd name="connsiteX111" fmla="*/ 1328984 w 4676704"/>
                    <a:gd name="connsiteY111" fmla="*/ 2682240 h 3896360"/>
                    <a:gd name="connsiteX112" fmla="*/ 1349304 w 4676704"/>
                    <a:gd name="connsiteY112" fmla="*/ 2763520 h 3896360"/>
                    <a:gd name="connsiteX113" fmla="*/ 1298504 w 4676704"/>
                    <a:gd name="connsiteY113" fmla="*/ 2865120 h 3896360"/>
                    <a:gd name="connsiteX114" fmla="*/ 1308664 w 4676704"/>
                    <a:gd name="connsiteY114" fmla="*/ 2936240 h 3896360"/>
                    <a:gd name="connsiteX115" fmla="*/ 1293424 w 4676704"/>
                    <a:gd name="connsiteY115" fmla="*/ 2997200 h 3896360"/>
                    <a:gd name="connsiteX116" fmla="*/ 1242626 w 4676704"/>
                    <a:gd name="connsiteY116" fmla="*/ 3058160 h 3896360"/>
                    <a:gd name="connsiteX117" fmla="*/ 1161346 w 4676704"/>
                    <a:gd name="connsiteY117" fmla="*/ 3063240 h 3896360"/>
                    <a:gd name="connsiteX118" fmla="*/ 1069906 w 4676704"/>
                    <a:gd name="connsiteY118" fmla="*/ 3124200 h 3896360"/>
                    <a:gd name="connsiteX119" fmla="*/ 1008946 w 4676704"/>
                    <a:gd name="connsiteY119" fmla="*/ 3159760 h 3896360"/>
                    <a:gd name="connsiteX120" fmla="*/ 947985 w 4676704"/>
                    <a:gd name="connsiteY120" fmla="*/ 3149600 h 3896360"/>
                    <a:gd name="connsiteX121" fmla="*/ 897186 w 4676704"/>
                    <a:gd name="connsiteY121" fmla="*/ 3210560 h 3896360"/>
                    <a:gd name="connsiteX122" fmla="*/ 836226 w 4676704"/>
                    <a:gd name="connsiteY122" fmla="*/ 3200400 h 3896360"/>
                    <a:gd name="connsiteX123" fmla="*/ 734626 w 4676704"/>
                    <a:gd name="connsiteY123" fmla="*/ 3169920 h 3896360"/>
                    <a:gd name="connsiteX124" fmla="*/ 739706 w 4676704"/>
                    <a:gd name="connsiteY124" fmla="*/ 3114040 h 3896360"/>
                    <a:gd name="connsiteX125" fmla="*/ 683826 w 4676704"/>
                    <a:gd name="connsiteY125" fmla="*/ 3027680 h 3896360"/>
                    <a:gd name="connsiteX126" fmla="*/ 653346 w 4676704"/>
                    <a:gd name="connsiteY126" fmla="*/ 2976880 h 3896360"/>
                    <a:gd name="connsiteX127" fmla="*/ 673666 w 4676704"/>
                    <a:gd name="connsiteY127" fmla="*/ 2921000 h 3896360"/>
                    <a:gd name="connsiteX128" fmla="*/ 785426 w 4676704"/>
                    <a:gd name="connsiteY128" fmla="*/ 2773680 h 3896360"/>
                    <a:gd name="connsiteX129" fmla="*/ 846385 w 4676704"/>
                    <a:gd name="connsiteY129" fmla="*/ 2758440 h 3896360"/>
                    <a:gd name="connsiteX130" fmla="*/ 856545 w 4676704"/>
                    <a:gd name="connsiteY130" fmla="*/ 2722880 h 3896360"/>
                    <a:gd name="connsiteX131" fmla="*/ 932746 w 4676704"/>
                    <a:gd name="connsiteY131" fmla="*/ 2727960 h 3896360"/>
                    <a:gd name="connsiteX132" fmla="*/ 958145 w 4676704"/>
                    <a:gd name="connsiteY132" fmla="*/ 2692400 h 3896360"/>
                    <a:gd name="connsiteX133" fmla="*/ 947985 w 4676704"/>
                    <a:gd name="connsiteY133" fmla="*/ 2656840 h 3896360"/>
                    <a:gd name="connsiteX134" fmla="*/ 1008946 w 4676704"/>
                    <a:gd name="connsiteY134" fmla="*/ 2651760 h 3896360"/>
                    <a:gd name="connsiteX135" fmla="*/ 1047046 w 4676704"/>
                    <a:gd name="connsiteY135" fmla="*/ 2664460 h 3896360"/>
                    <a:gd name="connsiteX136" fmla="*/ 1062286 w 4676704"/>
                    <a:gd name="connsiteY136" fmla="*/ 2603500 h 3896360"/>
                    <a:gd name="connsiteX137" fmla="*/ 1024185 w 4676704"/>
                    <a:gd name="connsiteY137" fmla="*/ 2547620 h 3896360"/>
                    <a:gd name="connsiteX138" fmla="*/ 1092766 w 4676704"/>
                    <a:gd name="connsiteY138" fmla="*/ 2506980 h 3896360"/>
                    <a:gd name="connsiteX139" fmla="*/ 518724 w 4676704"/>
                    <a:gd name="connsiteY139" fmla="*/ 2357120 h 3896360"/>
                    <a:gd name="connsiteX140" fmla="*/ 640644 w 4676704"/>
                    <a:gd name="connsiteY140" fmla="*/ 2463800 h 3896360"/>
                    <a:gd name="connsiteX141" fmla="*/ 640644 w 4676704"/>
                    <a:gd name="connsiteY141" fmla="*/ 2517140 h 3896360"/>
                    <a:gd name="connsiteX142" fmla="*/ 693984 w 4676704"/>
                    <a:gd name="connsiteY142" fmla="*/ 2585720 h 3896360"/>
                    <a:gd name="connsiteX143" fmla="*/ 633024 w 4676704"/>
                    <a:gd name="connsiteY143" fmla="*/ 2593340 h 3896360"/>
                    <a:gd name="connsiteX144" fmla="*/ 633024 w 4676704"/>
                    <a:gd name="connsiteY144" fmla="*/ 2661920 h 3896360"/>
                    <a:gd name="connsiteX145" fmla="*/ 564444 w 4676704"/>
                    <a:gd name="connsiteY145" fmla="*/ 2700020 h 3896360"/>
                    <a:gd name="connsiteX146" fmla="*/ 541584 w 4676704"/>
                    <a:gd name="connsiteY146" fmla="*/ 2639060 h 3896360"/>
                    <a:gd name="connsiteX147" fmla="*/ 511104 w 4676704"/>
                    <a:gd name="connsiteY147" fmla="*/ 2585720 h 3896360"/>
                    <a:gd name="connsiteX148" fmla="*/ 495864 w 4676704"/>
                    <a:gd name="connsiteY148" fmla="*/ 2456180 h 3896360"/>
                    <a:gd name="connsiteX149" fmla="*/ 518724 w 4676704"/>
                    <a:gd name="connsiteY149" fmla="*/ 2357120 h 3896360"/>
                    <a:gd name="connsiteX150" fmla="*/ 122486 w 4676704"/>
                    <a:gd name="connsiteY150" fmla="*/ 2334260 h 3896360"/>
                    <a:gd name="connsiteX151" fmla="*/ 122486 w 4676704"/>
                    <a:gd name="connsiteY151" fmla="*/ 2395220 h 3896360"/>
                    <a:gd name="connsiteX152" fmla="*/ 160586 w 4676704"/>
                    <a:gd name="connsiteY152" fmla="*/ 2448560 h 3896360"/>
                    <a:gd name="connsiteX153" fmla="*/ 130106 w 4676704"/>
                    <a:gd name="connsiteY153" fmla="*/ 2479040 h 3896360"/>
                    <a:gd name="connsiteX154" fmla="*/ 84386 w 4676704"/>
                    <a:gd name="connsiteY154" fmla="*/ 2471420 h 3896360"/>
                    <a:gd name="connsiteX155" fmla="*/ 15805 w 4676704"/>
                    <a:gd name="connsiteY155" fmla="*/ 2479040 h 3896360"/>
                    <a:gd name="connsiteX156" fmla="*/ 565 w 4676704"/>
                    <a:gd name="connsiteY156" fmla="*/ 2448560 h 3896360"/>
                    <a:gd name="connsiteX157" fmla="*/ 15805 w 4676704"/>
                    <a:gd name="connsiteY157" fmla="*/ 2387600 h 3896360"/>
                    <a:gd name="connsiteX158" fmla="*/ 122486 w 4676704"/>
                    <a:gd name="connsiteY158" fmla="*/ 2334260 h 3896360"/>
                    <a:gd name="connsiteX159" fmla="*/ 823524 w 4676704"/>
                    <a:gd name="connsiteY159" fmla="*/ 2204720 h 3896360"/>
                    <a:gd name="connsiteX160" fmla="*/ 899724 w 4676704"/>
                    <a:gd name="connsiteY160" fmla="*/ 2303780 h 3896360"/>
                    <a:gd name="connsiteX161" fmla="*/ 975924 w 4676704"/>
                    <a:gd name="connsiteY161" fmla="*/ 2319020 h 3896360"/>
                    <a:gd name="connsiteX162" fmla="*/ 953064 w 4676704"/>
                    <a:gd name="connsiteY162" fmla="*/ 2395220 h 3896360"/>
                    <a:gd name="connsiteX163" fmla="*/ 846384 w 4676704"/>
                    <a:gd name="connsiteY163" fmla="*/ 2425700 h 3896360"/>
                    <a:gd name="connsiteX164" fmla="*/ 770184 w 4676704"/>
                    <a:gd name="connsiteY164" fmla="*/ 2486660 h 3896360"/>
                    <a:gd name="connsiteX165" fmla="*/ 701604 w 4676704"/>
                    <a:gd name="connsiteY165" fmla="*/ 2471420 h 3896360"/>
                    <a:gd name="connsiteX166" fmla="*/ 770184 w 4676704"/>
                    <a:gd name="connsiteY166" fmla="*/ 2410460 h 3896360"/>
                    <a:gd name="connsiteX167" fmla="*/ 732084 w 4676704"/>
                    <a:gd name="connsiteY167" fmla="*/ 2319020 h 3896360"/>
                    <a:gd name="connsiteX168" fmla="*/ 823524 w 4676704"/>
                    <a:gd name="connsiteY168" fmla="*/ 2204720 h 3896360"/>
                    <a:gd name="connsiteX169" fmla="*/ 381564 w 4676704"/>
                    <a:gd name="connsiteY169" fmla="*/ 2090420 h 3896360"/>
                    <a:gd name="connsiteX170" fmla="*/ 450144 w 4676704"/>
                    <a:gd name="connsiteY170" fmla="*/ 2143760 h 3896360"/>
                    <a:gd name="connsiteX171" fmla="*/ 473004 w 4676704"/>
                    <a:gd name="connsiteY171" fmla="*/ 2181860 h 3896360"/>
                    <a:gd name="connsiteX172" fmla="*/ 427284 w 4676704"/>
                    <a:gd name="connsiteY172" fmla="*/ 2280920 h 3896360"/>
                    <a:gd name="connsiteX173" fmla="*/ 343464 w 4676704"/>
                    <a:gd name="connsiteY173" fmla="*/ 2326640 h 3896360"/>
                    <a:gd name="connsiteX174" fmla="*/ 267264 w 4676704"/>
                    <a:gd name="connsiteY174" fmla="*/ 2288540 h 3896360"/>
                    <a:gd name="connsiteX175" fmla="*/ 244404 w 4676704"/>
                    <a:gd name="connsiteY175" fmla="*/ 2235200 h 3896360"/>
                    <a:gd name="connsiteX176" fmla="*/ 267264 w 4676704"/>
                    <a:gd name="connsiteY176" fmla="*/ 2204720 h 3896360"/>
                    <a:gd name="connsiteX177" fmla="*/ 328224 w 4676704"/>
                    <a:gd name="connsiteY177" fmla="*/ 2166620 h 3896360"/>
                    <a:gd name="connsiteX178" fmla="*/ 381564 w 4676704"/>
                    <a:gd name="connsiteY178" fmla="*/ 2090420 h 3896360"/>
                    <a:gd name="connsiteX179" fmla="*/ 412044 w 4676704"/>
                    <a:gd name="connsiteY179" fmla="*/ 1861820 h 3896360"/>
                    <a:gd name="connsiteX180" fmla="*/ 488244 w 4676704"/>
                    <a:gd name="connsiteY180" fmla="*/ 1899920 h 3896360"/>
                    <a:gd name="connsiteX181" fmla="*/ 450144 w 4676704"/>
                    <a:gd name="connsiteY181" fmla="*/ 1998980 h 3896360"/>
                    <a:gd name="connsiteX182" fmla="*/ 312984 w 4676704"/>
                    <a:gd name="connsiteY182" fmla="*/ 2044700 h 3896360"/>
                    <a:gd name="connsiteX183" fmla="*/ 274884 w 4676704"/>
                    <a:gd name="connsiteY183" fmla="*/ 2136140 h 3896360"/>
                    <a:gd name="connsiteX184" fmla="*/ 221544 w 4676704"/>
                    <a:gd name="connsiteY184" fmla="*/ 2128520 h 3896360"/>
                    <a:gd name="connsiteX185" fmla="*/ 168204 w 4676704"/>
                    <a:gd name="connsiteY185" fmla="*/ 2059940 h 3896360"/>
                    <a:gd name="connsiteX186" fmla="*/ 175824 w 4676704"/>
                    <a:gd name="connsiteY186" fmla="*/ 1968500 h 3896360"/>
                    <a:gd name="connsiteX187" fmla="*/ 244404 w 4676704"/>
                    <a:gd name="connsiteY187" fmla="*/ 1922780 h 3896360"/>
                    <a:gd name="connsiteX188" fmla="*/ 320604 w 4676704"/>
                    <a:gd name="connsiteY188" fmla="*/ 1930400 h 3896360"/>
                    <a:gd name="connsiteX189" fmla="*/ 412044 w 4676704"/>
                    <a:gd name="connsiteY189" fmla="*/ 1861820 h 3896360"/>
                    <a:gd name="connsiteX190" fmla="*/ 747324 w 4676704"/>
                    <a:gd name="connsiteY190" fmla="*/ 1648460 h 3896360"/>
                    <a:gd name="connsiteX191" fmla="*/ 808284 w 4676704"/>
                    <a:gd name="connsiteY191" fmla="*/ 1671320 h 3896360"/>
                    <a:gd name="connsiteX192" fmla="*/ 838764 w 4676704"/>
                    <a:gd name="connsiteY192" fmla="*/ 1762760 h 3896360"/>
                    <a:gd name="connsiteX193" fmla="*/ 800665 w 4676704"/>
                    <a:gd name="connsiteY193" fmla="*/ 1808480 h 3896360"/>
                    <a:gd name="connsiteX194" fmla="*/ 724464 w 4676704"/>
                    <a:gd name="connsiteY194" fmla="*/ 1861820 h 3896360"/>
                    <a:gd name="connsiteX195" fmla="*/ 785424 w 4676704"/>
                    <a:gd name="connsiteY195" fmla="*/ 1884680 h 3896360"/>
                    <a:gd name="connsiteX196" fmla="*/ 846384 w 4676704"/>
                    <a:gd name="connsiteY196" fmla="*/ 1869440 h 3896360"/>
                    <a:gd name="connsiteX197" fmla="*/ 876864 w 4676704"/>
                    <a:gd name="connsiteY197" fmla="*/ 1915160 h 3896360"/>
                    <a:gd name="connsiteX198" fmla="*/ 831144 w 4676704"/>
                    <a:gd name="connsiteY198" fmla="*/ 2014220 h 3896360"/>
                    <a:gd name="connsiteX199" fmla="*/ 754945 w 4676704"/>
                    <a:gd name="connsiteY199" fmla="*/ 2029460 h 3896360"/>
                    <a:gd name="connsiteX200" fmla="*/ 671125 w 4676704"/>
                    <a:gd name="connsiteY200" fmla="*/ 1983740 h 3896360"/>
                    <a:gd name="connsiteX201" fmla="*/ 671125 w 4676704"/>
                    <a:gd name="connsiteY201" fmla="*/ 1907540 h 3896360"/>
                    <a:gd name="connsiteX202" fmla="*/ 640645 w 4676704"/>
                    <a:gd name="connsiteY202" fmla="*/ 1838960 h 3896360"/>
                    <a:gd name="connsiteX203" fmla="*/ 579685 w 4676704"/>
                    <a:gd name="connsiteY203" fmla="*/ 1793240 h 3896360"/>
                    <a:gd name="connsiteX204" fmla="*/ 617785 w 4676704"/>
                    <a:gd name="connsiteY204" fmla="*/ 1747520 h 3896360"/>
                    <a:gd name="connsiteX205" fmla="*/ 686365 w 4676704"/>
                    <a:gd name="connsiteY205" fmla="*/ 1739900 h 3896360"/>
                    <a:gd name="connsiteX206" fmla="*/ 747324 w 4676704"/>
                    <a:gd name="connsiteY206" fmla="*/ 1648460 h 3896360"/>
                    <a:gd name="connsiteX207" fmla="*/ 556824 w 4676704"/>
                    <a:gd name="connsiteY207" fmla="*/ 1541780 h 3896360"/>
                    <a:gd name="connsiteX208" fmla="*/ 663505 w 4676704"/>
                    <a:gd name="connsiteY208" fmla="*/ 1549400 h 3896360"/>
                    <a:gd name="connsiteX209" fmla="*/ 686365 w 4676704"/>
                    <a:gd name="connsiteY209" fmla="*/ 1633220 h 3896360"/>
                    <a:gd name="connsiteX210" fmla="*/ 610165 w 4676704"/>
                    <a:gd name="connsiteY210" fmla="*/ 1648460 h 3896360"/>
                    <a:gd name="connsiteX211" fmla="*/ 579685 w 4676704"/>
                    <a:gd name="connsiteY211" fmla="*/ 1709420 h 3896360"/>
                    <a:gd name="connsiteX212" fmla="*/ 518725 w 4676704"/>
                    <a:gd name="connsiteY212" fmla="*/ 1663700 h 3896360"/>
                    <a:gd name="connsiteX213" fmla="*/ 442525 w 4676704"/>
                    <a:gd name="connsiteY213" fmla="*/ 1739900 h 3896360"/>
                    <a:gd name="connsiteX214" fmla="*/ 320605 w 4676704"/>
                    <a:gd name="connsiteY214" fmla="*/ 1747520 h 3896360"/>
                    <a:gd name="connsiteX215" fmla="*/ 305365 w 4676704"/>
                    <a:gd name="connsiteY215" fmla="*/ 1686560 h 3896360"/>
                    <a:gd name="connsiteX216" fmla="*/ 412045 w 4676704"/>
                    <a:gd name="connsiteY216" fmla="*/ 1625600 h 3896360"/>
                    <a:gd name="connsiteX217" fmla="*/ 556824 w 4676704"/>
                    <a:gd name="connsiteY217" fmla="*/ 1541780 h 3896360"/>
                    <a:gd name="connsiteX218" fmla="*/ 808285 w 4676704"/>
                    <a:gd name="connsiteY218" fmla="*/ 1351280 h 3896360"/>
                    <a:gd name="connsiteX219" fmla="*/ 884485 w 4676704"/>
                    <a:gd name="connsiteY219" fmla="*/ 1366520 h 3896360"/>
                    <a:gd name="connsiteX220" fmla="*/ 914965 w 4676704"/>
                    <a:gd name="connsiteY220" fmla="*/ 1435100 h 3896360"/>
                    <a:gd name="connsiteX221" fmla="*/ 846385 w 4676704"/>
                    <a:gd name="connsiteY221" fmla="*/ 1442720 h 3896360"/>
                    <a:gd name="connsiteX222" fmla="*/ 747325 w 4676704"/>
                    <a:gd name="connsiteY222" fmla="*/ 1488440 h 3896360"/>
                    <a:gd name="connsiteX223" fmla="*/ 716845 w 4676704"/>
                    <a:gd name="connsiteY223" fmla="*/ 1457960 h 3896360"/>
                    <a:gd name="connsiteX224" fmla="*/ 808285 w 4676704"/>
                    <a:gd name="connsiteY224" fmla="*/ 1351280 h 3896360"/>
                    <a:gd name="connsiteX225" fmla="*/ 876865 w 4676704"/>
                    <a:gd name="connsiteY225" fmla="*/ 1153160 h 3896360"/>
                    <a:gd name="connsiteX226" fmla="*/ 884485 w 4676704"/>
                    <a:gd name="connsiteY226" fmla="*/ 1267460 h 3896360"/>
                    <a:gd name="connsiteX227" fmla="*/ 770185 w 4676704"/>
                    <a:gd name="connsiteY227" fmla="*/ 1297940 h 3896360"/>
                    <a:gd name="connsiteX228" fmla="*/ 739705 w 4676704"/>
                    <a:gd name="connsiteY228" fmla="*/ 1244600 h 3896360"/>
                    <a:gd name="connsiteX229" fmla="*/ 785425 w 4676704"/>
                    <a:gd name="connsiteY229" fmla="*/ 1206500 h 3896360"/>
                    <a:gd name="connsiteX230" fmla="*/ 876865 w 4676704"/>
                    <a:gd name="connsiteY230" fmla="*/ 1153160 h 3896360"/>
                    <a:gd name="connsiteX231" fmla="*/ 869245 w 4676704"/>
                    <a:gd name="connsiteY231" fmla="*/ 855980 h 3896360"/>
                    <a:gd name="connsiteX232" fmla="*/ 831145 w 4676704"/>
                    <a:gd name="connsiteY232" fmla="*/ 932180 h 3896360"/>
                    <a:gd name="connsiteX233" fmla="*/ 770185 w 4676704"/>
                    <a:gd name="connsiteY233" fmla="*/ 1008380 h 3896360"/>
                    <a:gd name="connsiteX234" fmla="*/ 754945 w 4676704"/>
                    <a:gd name="connsiteY234" fmla="*/ 1107440 h 3896360"/>
                    <a:gd name="connsiteX235" fmla="*/ 640645 w 4676704"/>
                    <a:gd name="connsiteY235" fmla="*/ 1160780 h 3896360"/>
                    <a:gd name="connsiteX236" fmla="*/ 541585 w 4676704"/>
                    <a:gd name="connsiteY236" fmla="*/ 1137920 h 3896360"/>
                    <a:gd name="connsiteX237" fmla="*/ 594925 w 4676704"/>
                    <a:gd name="connsiteY237" fmla="*/ 1031240 h 3896360"/>
                    <a:gd name="connsiteX238" fmla="*/ 671125 w 4676704"/>
                    <a:gd name="connsiteY238" fmla="*/ 939800 h 3896360"/>
                    <a:gd name="connsiteX239" fmla="*/ 762565 w 4676704"/>
                    <a:gd name="connsiteY239" fmla="*/ 894080 h 3896360"/>
                    <a:gd name="connsiteX240" fmla="*/ 869245 w 4676704"/>
                    <a:gd name="connsiteY240" fmla="*/ 855980 h 3896360"/>
                    <a:gd name="connsiteX241" fmla="*/ 2619304 w 4676704"/>
                    <a:gd name="connsiteY241" fmla="*/ 607060 h 3896360"/>
                    <a:gd name="connsiteX242" fmla="*/ 2550724 w 4676704"/>
                    <a:gd name="connsiteY242" fmla="*/ 624840 h 3896360"/>
                    <a:gd name="connsiteX243" fmla="*/ 2517704 w 4676704"/>
                    <a:gd name="connsiteY243" fmla="*/ 660400 h 3896360"/>
                    <a:gd name="connsiteX244" fmla="*/ 2482144 w 4676704"/>
                    <a:gd name="connsiteY244" fmla="*/ 690880 h 3896360"/>
                    <a:gd name="connsiteX245" fmla="*/ 2449124 w 4676704"/>
                    <a:gd name="connsiteY245" fmla="*/ 716280 h 3896360"/>
                    <a:gd name="connsiteX246" fmla="*/ 2395784 w 4676704"/>
                    <a:gd name="connsiteY246" fmla="*/ 708660 h 3896360"/>
                    <a:gd name="connsiteX247" fmla="*/ 2398324 w 4676704"/>
                    <a:gd name="connsiteY247" fmla="*/ 673100 h 3896360"/>
                    <a:gd name="connsiteX248" fmla="*/ 2398324 w 4676704"/>
                    <a:gd name="connsiteY248" fmla="*/ 637540 h 3896360"/>
                    <a:gd name="connsiteX249" fmla="*/ 2372924 w 4676704"/>
                    <a:gd name="connsiteY249" fmla="*/ 614680 h 3896360"/>
                    <a:gd name="connsiteX250" fmla="*/ 2339904 w 4676704"/>
                    <a:gd name="connsiteY250" fmla="*/ 609600 h 3896360"/>
                    <a:gd name="connsiteX251" fmla="*/ 2289104 w 4676704"/>
                    <a:gd name="connsiteY251" fmla="*/ 614680 h 3896360"/>
                    <a:gd name="connsiteX252" fmla="*/ 2243384 w 4676704"/>
                    <a:gd name="connsiteY252" fmla="*/ 637540 h 3896360"/>
                    <a:gd name="connsiteX253" fmla="*/ 2215444 w 4676704"/>
                    <a:gd name="connsiteY253" fmla="*/ 673100 h 3896360"/>
                    <a:gd name="connsiteX254" fmla="*/ 2215444 w 4676704"/>
                    <a:gd name="connsiteY254" fmla="*/ 718820 h 3896360"/>
                    <a:gd name="connsiteX255" fmla="*/ 2187504 w 4676704"/>
                    <a:gd name="connsiteY255" fmla="*/ 726440 h 3896360"/>
                    <a:gd name="connsiteX256" fmla="*/ 2139244 w 4676704"/>
                    <a:gd name="connsiteY256" fmla="*/ 726440 h 3896360"/>
                    <a:gd name="connsiteX257" fmla="*/ 2116384 w 4676704"/>
                    <a:gd name="connsiteY257" fmla="*/ 774700 h 3896360"/>
                    <a:gd name="connsiteX258" fmla="*/ 2088444 w 4676704"/>
                    <a:gd name="connsiteY258" fmla="*/ 812800 h 3896360"/>
                    <a:gd name="connsiteX259" fmla="*/ 2068124 w 4676704"/>
                    <a:gd name="connsiteY259" fmla="*/ 850900 h 3896360"/>
                    <a:gd name="connsiteX260" fmla="*/ 2052884 w 4676704"/>
                    <a:gd name="connsiteY260" fmla="*/ 901700 h 3896360"/>
                    <a:gd name="connsiteX261" fmla="*/ 2057964 w 4676704"/>
                    <a:gd name="connsiteY261" fmla="*/ 988060 h 3896360"/>
                    <a:gd name="connsiteX262" fmla="*/ 2088444 w 4676704"/>
                    <a:gd name="connsiteY262" fmla="*/ 1049655 h 3896360"/>
                    <a:gd name="connsiteX263" fmla="*/ 2096064 w 4676704"/>
                    <a:gd name="connsiteY263" fmla="*/ 1089660 h 3896360"/>
                    <a:gd name="connsiteX264" fmla="*/ 2151944 w 4676704"/>
                    <a:gd name="connsiteY264" fmla="*/ 1092200 h 3896360"/>
                    <a:gd name="connsiteX265" fmla="*/ 2217984 w 4676704"/>
                    <a:gd name="connsiteY265" fmla="*/ 1066800 h 3896360"/>
                    <a:gd name="connsiteX266" fmla="*/ 2271324 w 4676704"/>
                    <a:gd name="connsiteY266" fmla="*/ 1061720 h 3896360"/>
                    <a:gd name="connsiteX267" fmla="*/ 2284024 w 4676704"/>
                    <a:gd name="connsiteY267" fmla="*/ 1097280 h 3896360"/>
                    <a:gd name="connsiteX268" fmla="*/ 2273864 w 4676704"/>
                    <a:gd name="connsiteY268" fmla="*/ 1135380 h 3896360"/>
                    <a:gd name="connsiteX269" fmla="*/ 2281484 w 4676704"/>
                    <a:gd name="connsiteY269" fmla="*/ 1173480 h 3896360"/>
                    <a:gd name="connsiteX270" fmla="*/ 2306884 w 4676704"/>
                    <a:gd name="connsiteY270" fmla="*/ 1186180 h 3896360"/>
                    <a:gd name="connsiteX271" fmla="*/ 2360224 w 4676704"/>
                    <a:gd name="connsiteY271" fmla="*/ 1201420 h 3896360"/>
                    <a:gd name="connsiteX272" fmla="*/ 2418644 w 4676704"/>
                    <a:gd name="connsiteY272" fmla="*/ 1188720 h 3896360"/>
                    <a:gd name="connsiteX273" fmla="*/ 2487224 w 4676704"/>
                    <a:gd name="connsiteY273" fmla="*/ 1209040 h 3896360"/>
                    <a:gd name="connsiteX274" fmla="*/ 2527864 w 4676704"/>
                    <a:gd name="connsiteY274" fmla="*/ 1170940 h 3896360"/>
                    <a:gd name="connsiteX275" fmla="*/ 2558344 w 4676704"/>
                    <a:gd name="connsiteY275" fmla="*/ 1145540 h 3896360"/>
                    <a:gd name="connsiteX276" fmla="*/ 2637084 w 4676704"/>
                    <a:gd name="connsiteY276" fmla="*/ 1115060 h 3896360"/>
                    <a:gd name="connsiteX277" fmla="*/ 2662484 w 4676704"/>
                    <a:gd name="connsiteY277" fmla="*/ 1165860 h 3896360"/>
                    <a:gd name="connsiteX278" fmla="*/ 2751384 w 4676704"/>
                    <a:gd name="connsiteY278" fmla="*/ 1160780 h 3896360"/>
                    <a:gd name="connsiteX279" fmla="*/ 2802184 w 4676704"/>
                    <a:gd name="connsiteY279" fmla="*/ 1112520 h 3896360"/>
                    <a:gd name="connsiteX280" fmla="*/ 2845364 w 4676704"/>
                    <a:gd name="connsiteY280" fmla="*/ 1074420 h 3896360"/>
                    <a:gd name="connsiteX281" fmla="*/ 2878384 w 4676704"/>
                    <a:gd name="connsiteY281" fmla="*/ 988060 h 3896360"/>
                    <a:gd name="connsiteX282" fmla="*/ 2880924 w 4676704"/>
                    <a:gd name="connsiteY282" fmla="*/ 939800 h 3896360"/>
                    <a:gd name="connsiteX283" fmla="*/ 2916484 w 4676704"/>
                    <a:gd name="connsiteY283" fmla="*/ 881380 h 3896360"/>
                    <a:gd name="connsiteX284" fmla="*/ 2898704 w 4676704"/>
                    <a:gd name="connsiteY284" fmla="*/ 825500 h 3896360"/>
                    <a:gd name="connsiteX285" fmla="*/ 2850444 w 4676704"/>
                    <a:gd name="connsiteY285" fmla="*/ 787400 h 3896360"/>
                    <a:gd name="connsiteX286" fmla="*/ 2784404 w 4676704"/>
                    <a:gd name="connsiteY286" fmla="*/ 777240 h 3896360"/>
                    <a:gd name="connsiteX287" fmla="*/ 2766624 w 4676704"/>
                    <a:gd name="connsiteY287" fmla="*/ 741680 h 3896360"/>
                    <a:gd name="connsiteX288" fmla="*/ 2741224 w 4676704"/>
                    <a:gd name="connsiteY288" fmla="*/ 688340 h 3896360"/>
                    <a:gd name="connsiteX289" fmla="*/ 2690424 w 4676704"/>
                    <a:gd name="connsiteY289" fmla="*/ 642620 h 3896360"/>
                    <a:gd name="connsiteX290" fmla="*/ 2619304 w 4676704"/>
                    <a:gd name="connsiteY290" fmla="*/ 607060 h 3896360"/>
                    <a:gd name="connsiteX291" fmla="*/ 2492304 w 4676704"/>
                    <a:gd name="connsiteY291" fmla="*/ 0 h 3896360"/>
                    <a:gd name="connsiteX292" fmla="*/ 2532944 w 4676704"/>
                    <a:gd name="connsiteY292" fmla="*/ 5080 h 3896360"/>
                    <a:gd name="connsiteX293" fmla="*/ 2654864 w 4676704"/>
                    <a:gd name="connsiteY293" fmla="*/ 66040 h 3896360"/>
                    <a:gd name="connsiteX294" fmla="*/ 2685344 w 4676704"/>
                    <a:gd name="connsiteY294" fmla="*/ 193040 h 3896360"/>
                    <a:gd name="connsiteX295" fmla="*/ 2715824 w 4676704"/>
                    <a:gd name="connsiteY295" fmla="*/ 223520 h 3896360"/>
                    <a:gd name="connsiteX296" fmla="*/ 2832664 w 4676704"/>
                    <a:gd name="connsiteY296" fmla="*/ 259080 h 3896360"/>
                    <a:gd name="connsiteX297" fmla="*/ 2868224 w 4676704"/>
                    <a:gd name="connsiteY297" fmla="*/ 238760 h 3896360"/>
                    <a:gd name="connsiteX298" fmla="*/ 2888544 w 4676704"/>
                    <a:gd name="connsiteY298" fmla="*/ 142240 h 3896360"/>
                    <a:gd name="connsiteX299" fmla="*/ 2913944 w 4676704"/>
                    <a:gd name="connsiteY299" fmla="*/ 106680 h 3896360"/>
                    <a:gd name="connsiteX300" fmla="*/ 2969824 w 4676704"/>
                    <a:gd name="connsiteY300" fmla="*/ 101600 h 3896360"/>
                    <a:gd name="connsiteX301" fmla="*/ 3010464 w 4676704"/>
                    <a:gd name="connsiteY301" fmla="*/ 142240 h 3896360"/>
                    <a:gd name="connsiteX302" fmla="*/ 2959664 w 4676704"/>
                    <a:gd name="connsiteY302" fmla="*/ 223520 h 3896360"/>
                    <a:gd name="connsiteX303" fmla="*/ 2974904 w 4676704"/>
                    <a:gd name="connsiteY303" fmla="*/ 254000 h 3896360"/>
                    <a:gd name="connsiteX304" fmla="*/ 3005384 w 4676704"/>
                    <a:gd name="connsiteY304" fmla="*/ 299720 h 3896360"/>
                    <a:gd name="connsiteX305" fmla="*/ 3025704 w 4676704"/>
                    <a:gd name="connsiteY305" fmla="*/ 335280 h 3896360"/>
                    <a:gd name="connsiteX306" fmla="*/ 3005384 w 4676704"/>
                    <a:gd name="connsiteY306" fmla="*/ 426720 h 3896360"/>
                    <a:gd name="connsiteX307" fmla="*/ 3046024 w 4676704"/>
                    <a:gd name="connsiteY307" fmla="*/ 477520 h 3896360"/>
                    <a:gd name="connsiteX308" fmla="*/ 3157784 w 4676704"/>
                    <a:gd name="connsiteY308" fmla="*/ 497840 h 3896360"/>
                    <a:gd name="connsiteX309" fmla="*/ 3223824 w 4676704"/>
                    <a:gd name="connsiteY309" fmla="*/ 497840 h 3896360"/>
                    <a:gd name="connsiteX310" fmla="*/ 3325424 w 4676704"/>
                    <a:gd name="connsiteY310" fmla="*/ 452120 h 3896360"/>
                    <a:gd name="connsiteX311" fmla="*/ 3477824 w 4676704"/>
                    <a:gd name="connsiteY311" fmla="*/ 472440 h 3896360"/>
                    <a:gd name="connsiteX312" fmla="*/ 3823264 w 4676704"/>
                    <a:gd name="connsiteY312" fmla="*/ 502920 h 3896360"/>
                    <a:gd name="connsiteX313" fmla="*/ 3874064 w 4676704"/>
                    <a:gd name="connsiteY313" fmla="*/ 487680 h 3896360"/>
                    <a:gd name="connsiteX314" fmla="*/ 3909624 w 4676704"/>
                    <a:gd name="connsiteY314" fmla="*/ 391160 h 3896360"/>
                    <a:gd name="connsiteX315" fmla="*/ 3955344 w 4676704"/>
                    <a:gd name="connsiteY315" fmla="*/ 370840 h 3896360"/>
                    <a:gd name="connsiteX316" fmla="*/ 4006144 w 4676704"/>
                    <a:gd name="connsiteY316" fmla="*/ 386080 h 3896360"/>
                    <a:gd name="connsiteX317" fmla="*/ 4133144 w 4676704"/>
                    <a:gd name="connsiteY317" fmla="*/ 441960 h 3896360"/>
                    <a:gd name="connsiteX318" fmla="*/ 4214424 w 4676704"/>
                    <a:gd name="connsiteY318" fmla="*/ 508000 h 3896360"/>
                    <a:gd name="connsiteX319" fmla="*/ 4219504 w 4676704"/>
                    <a:gd name="connsiteY319" fmla="*/ 558800 h 3896360"/>
                    <a:gd name="connsiteX320" fmla="*/ 4224584 w 4676704"/>
                    <a:gd name="connsiteY320" fmla="*/ 614680 h 3896360"/>
                    <a:gd name="connsiteX321" fmla="*/ 4265224 w 4676704"/>
                    <a:gd name="connsiteY321" fmla="*/ 645160 h 3896360"/>
                    <a:gd name="connsiteX322" fmla="*/ 4300784 w 4676704"/>
                    <a:gd name="connsiteY322" fmla="*/ 685800 h 3896360"/>
                    <a:gd name="connsiteX323" fmla="*/ 4305864 w 4676704"/>
                    <a:gd name="connsiteY323" fmla="*/ 889000 h 3896360"/>
                    <a:gd name="connsiteX324" fmla="*/ 4346504 w 4676704"/>
                    <a:gd name="connsiteY324" fmla="*/ 939800 h 3896360"/>
                    <a:gd name="connsiteX325" fmla="*/ 4493824 w 4676704"/>
                    <a:gd name="connsiteY325" fmla="*/ 1036320 h 3896360"/>
                    <a:gd name="connsiteX326" fmla="*/ 4478584 w 4676704"/>
                    <a:gd name="connsiteY326" fmla="*/ 1092200 h 3896360"/>
                    <a:gd name="connsiteX327" fmla="*/ 4488744 w 4676704"/>
                    <a:gd name="connsiteY327" fmla="*/ 1143000 h 3896360"/>
                    <a:gd name="connsiteX328" fmla="*/ 4539544 w 4676704"/>
                    <a:gd name="connsiteY328" fmla="*/ 1193800 h 3896360"/>
                    <a:gd name="connsiteX329" fmla="*/ 4630984 w 4676704"/>
                    <a:gd name="connsiteY329" fmla="*/ 1259840 h 3896360"/>
                    <a:gd name="connsiteX330" fmla="*/ 4676704 w 4676704"/>
                    <a:gd name="connsiteY330" fmla="*/ 1351280 h 3896360"/>
                    <a:gd name="connsiteX331" fmla="*/ 4641144 w 4676704"/>
                    <a:gd name="connsiteY331" fmla="*/ 1468120 h 3896360"/>
                    <a:gd name="connsiteX332" fmla="*/ 4600504 w 4676704"/>
                    <a:gd name="connsiteY332" fmla="*/ 1447800 h 3896360"/>
                    <a:gd name="connsiteX333" fmla="*/ 4524304 w 4676704"/>
                    <a:gd name="connsiteY333" fmla="*/ 1478280 h 3896360"/>
                    <a:gd name="connsiteX334" fmla="*/ 4488744 w 4676704"/>
                    <a:gd name="connsiteY334" fmla="*/ 1539240 h 3896360"/>
                    <a:gd name="connsiteX335" fmla="*/ 4443024 w 4676704"/>
                    <a:gd name="connsiteY335" fmla="*/ 1544320 h 3896360"/>
                    <a:gd name="connsiteX336" fmla="*/ 4387144 w 4676704"/>
                    <a:gd name="connsiteY336" fmla="*/ 1544320 h 3896360"/>
                    <a:gd name="connsiteX337" fmla="*/ 4392224 w 4676704"/>
                    <a:gd name="connsiteY337" fmla="*/ 1620520 h 3896360"/>
                    <a:gd name="connsiteX338" fmla="*/ 4305864 w 4676704"/>
                    <a:gd name="connsiteY338" fmla="*/ 1615440 h 3896360"/>
                    <a:gd name="connsiteX339" fmla="*/ 4229664 w 4676704"/>
                    <a:gd name="connsiteY339" fmla="*/ 1564640 h 3896360"/>
                    <a:gd name="connsiteX340" fmla="*/ 4183944 w 4676704"/>
                    <a:gd name="connsiteY340" fmla="*/ 1559560 h 3896360"/>
                    <a:gd name="connsiteX341" fmla="*/ 4163624 w 4676704"/>
                    <a:gd name="connsiteY341" fmla="*/ 1610360 h 3896360"/>
                    <a:gd name="connsiteX342" fmla="*/ 4183944 w 4676704"/>
                    <a:gd name="connsiteY342" fmla="*/ 1666240 h 3896360"/>
                    <a:gd name="connsiteX343" fmla="*/ 4336344 w 4676704"/>
                    <a:gd name="connsiteY343" fmla="*/ 1762760 h 3896360"/>
                    <a:gd name="connsiteX344" fmla="*/ 4371904 w 4676704"/>
                    <a:gd name="connsiteY344" fmla="*/ 1757680 h 3896360"/>
                    <a:gd name="connsiteX345" fmla="*/ 4432864 w 4676704"/>
                    <a:gd name="connsiteY345" fmla="*/ 1717040 h 3896360"/>
                    <a:gd name="connsiteX346" fmla="*/ 4580184 w 4676704"/>
                    <a:gd name="connsiteY346" fmla="*/ 1706880 h 3896360"/>
                    <a:gd name="connsiteX347" fmla="*/ 4646224 w 4676704"/>
                    <a:gd name="connsiteY347" fmla="*/ 1788160 h 3896360"/>
                    <a:gd name="connsiteX348" fmla="*/ 4636064 w 4676704"/>
                    <a:gd name="connsiteY348" fmla="*/ 1844040 h 3896360"/>
                    <a:gd name="connsiteX349" fmla="*/ 4554784 w 4676704"/>
                    <a:gd name="connsiteY349" fmla="*/ 2072640 h 3896360"/>
                    <a:gd name="connsiteX350" fmla="*/ 4503984 w 4676704"/>
                    <a:gd name="connsiteY350" fmla="*/ 2092960 h 3896360"/>
                    <a:gd name="connsiteX351" fmla="*/ 4376984 w 4676704"/>
                    <a:gd name="connsiteY351" fmla="*/ 2113280 h 3896360"/>
                    <a:gd name="connsiteX352" fmla="*/ 4336344 w 4676704"/>
                    <a:gd name="connsiteY352" fmla="*/ 2143760 h 3896360"/>
                    <a:gd name="connsiteX353" fmla="*/ 4321104 w 4676704"/>
                    <a:gd name="connsiteY353" fmla="*/ 2235200 h 3896360"/>
                    <a:gd name="connsiteX354" fmla="*/ 4321104 w 4676704"/>
                    <a:gd name="connsiteY354" fmla="*/ 2296160 h 3896360"/>
                    <a:gd name="connsiteX355" fmla="*/ 4346504 w 4676704"/>
                    <a:gd name="connsiteY355" fmla="*/ 2321560 h 3896360"/>
                    <a:gd name="connsiteX356" fmla="*/ 4366824 w 4676704"/>
                    <a:gd name="connsiteY356" fmla="*/ 2362200 h 3896360"/>
                    <a:gd name="connsiteX357" fmla="*/ 4326184 w 4676704"/>
                    <a:gd name="connsiteY357" fmla="*/ 2407920 h 3896360"/>
                    <a:gd name="connsiteX358" fmla="*/ 4107744 w 4676704"/>
                    <a:gd name="connsiteY358" fmla="*/ 2311400 h 3896360"/>
                    <a:gd name="connsiteX359" fmla="*/ 4087424 w 4676704"/>
                    <a:gd name="connsiteY359" fmla="*/ 2133600 h 3896360"/>
                    <a:gd name="connsiteX360" fmla="*/ 4102664 w 4676704"/>
                    <a:gd name="connsiteY360" fmla="*/ 2072640 h 3896360"/>
                    <a:gd name="connsiteX361" fmla="*/ 4183944 w 4676704"/>
                    <a:gd name="connsiteY361" fmla="*/ 2052320 h 3896360"/>
                    <a:gd name="connsiteX362" fmla="*/ 4183944 w 4676704"/>
                    <a:gd name="connsiteY362" fmla="*/ 2001520 h 3896360"/>
                    <a:gd name="connsiteX363" fmla="*/ 4092504 w 4676704"/>
                    <a:gd name="connsiteY363" fmla="*/ 1894840 h 3896360"/>
                    <a:gd name="connsiteX364" fmla="*/ 4021384 w 4676704"/>
                    <a:gd name="connsiteY364" fmla="*/ 1889760 h 3896360"/>
                    <a:gd name="connsiteX365" fmla="*/ 4062024 w 4676704"/>
                    <a:gd name="connsiteY365" fmla="*/ 1818640 h 3896360"/>
                    <a:gd name="connsiteX366" fmla="*/ 3995984 w 4676704"/>
                    <a:gd name="connsiteY366" fmla="*/ 1711960 h 3896360"/>
                    <a:gd name="connsiteX367" fmla="*/ 3965504 w 4676704"/>
                    <a:gd name="connsiteY367" fmla="*/ 1722120 h 3896360"/>
                    <a:gd name="connsiteX368" fmla="*/ 3955344 w 4676704"/>
                    <a:gd name="connsiteY368" fmla="*/ 1762760 h 3896360"/>
                    <a:gd name="connsiteX369" fmla="*/ 3935024 w 4676704"/>
                    <a:gd name="connsiteY369" fmla="*/ 1783080 h 3896360"/>
                    <a:gd name="connsiteX370" fmla="*/ 3813104 w 4676704"/>
                    <a:gd name="connsiteY370" fmla="*/ 1778000 h 3896360"/>
                    <a:gd name="connsiteX371" fmla="*/ 3808024 w 4676704"/>
                    <a:gd name="connsiteY371" fmla="*/ 1798320 h 3896360"/>
                    <a:gd name="connsiteX372" fmla="*/ 3818184 w 4676704"/>
                    <a:gd name="connsiteY372" fmla="*/ 1854200 h 3896360"/>
                    <a:gd name="connsiteX373" fmla="*/ 3802944 w 4676704"/>
                    <a:gd name="connsiteY373" fmla="*/ 1905000 h 3896360"/>
                    <a:gd name="connsiteX374" fmla="*/ 3747064 w 4676704"/>
                    <a:gd name="connsiteY374" fmla="*/ 2006600 h 3896360"/>
                    <a:gd name="connsiteX375" fmla="*/ 3736904 w 4676704"/>
                    <a:gd name="connsiteY375" fmla="*/ 2067560 h 3896360"/>
                    <a:gd name="connsiteX376" fmla="*/ 3762304 w 4676704"/>
                    <a:gd name="connsiteY376" fmla="*/ 2123440 h 3896360"/>
                    <a:gd name="connsiteX377" fmla="*/ 4021384 w 4676704"/>
                    <a:gd name="connsiteY377" fmla="*/ 2336800 h 3896360"/>
                    <a:gd name="connsiteX378" fmla="*/ 4036624 w 4676704"/>
                    <a:gd name="connsiteY378" fmla="*/ 2387600 h 3896360"/>
                    <a:gd name="connsiteX379" fmla="*/ 4026464 w 4676704"/>
                    <a:gd name="connsiteY379" fmla="*/ 2484120 h 3896360"/>
                    <a:gd name="connsiteX380" fmla="*/ 3990904 w 4676704"/>
                    <a:gd name="connsiteY380" fmla="*/ 2524760 h 3896360"/>
                    <a:gd name="connsiteX381" fmla="*/ 3924864 w 4676704"/>
                    <a:gd name="connsiteY381" fmla="*/ 2514600 h 3896360"/>
                    <a:gd name="connsiteX382" fmla="*/ 3787704 w 4676704"/>
                    <a:gd name="connsiteY382" fmla="*/ 2540000 h 3896360"/>
                    <a:gd name="connsiteX383" fmla="*/ 3777544 w 4676704"/>
                    <a:gd name="connsiteY383" fmla="*/ 2580640 h 3896360"/>
                    <a:gd name="connsiteX384" fmla="*/ 3802944 w 4676704"/>
                    <a:gd name="connsiteY384" fmla="*/ 2626360 h 3896360"/>
                    <a:gd name="connsiteX385" fmla="*/ 3787704 w 4676704"/>
                    <a:gd name="connsiteY385" fmla="*/ 2661920 h 3896360"/>
                    <a:gd name="connsiteX386" fmla="*/ 3716584 w 4676704"/>
                    <a:gd name="connsiteY386" fmla="*/ 2778760 h 3896360"/>
                    <a:gd name="connsiteX387" fmla="*/ 3706424 w 4676704"/>
                    <a:gd name="connsiteY387" fmla="*/ 2829560 h 3896360"/>
                    <a:gd name="connsiteX388" fmla="*/ 3675944 w 4676704"/>
                    <a:gd name="connsiteY388" fmla="*/ 2839720 h 3896360"/>
                    <a:gd name="connsiteX389" fmla="*/ 3620064 w 4676704"/>
                    <a:gd name="connsiteY389" fmla="*/ 2819400 h 3896360"/>
                    <a:gd name="connsiteX390" fmla="*/ 3589584 w 4676704"/>
                    <a:gd name="connsiteY390" fmla="*/ 2839720 h 3896360"/>
                    <a:gd name="connsiteX391" fmla="*/ 3589584 w 4676704"/>
                    <a:gd name="connsiteY391" fmla="*/ 2875280 h 3896360"/>
                    <a:gd name="connsiteX392" fmla="*/ 3625144 w 4676704"/>
                    <a:gd name="connsiteY392" fmla="*/ 2910840 h 3896360"/>
                    <a:gd name="connsiteX393" fmla="*/ 3569264 w 4676704"/>
                    <a:gd name="connsiteY393" fmla="*/ 2946400 h 3896360"/>
                    <a:gd name="connsiteX394" fmla="*/ 3493064 w 4676704"/>
                    <a:gd name="connsiteY394" fmla="*/ 2931160 h 3896360"/>
                    <a:gd name="connsiteX395" fmla="*/ 3487984 w 4676704"/>
                    <a:gd name="connsiteY395" fmla="*/ 2860040 h 3896360"/>
                    <a:gd name="connsiteX396" fmla="*/ 3442264 w 4676704"/>
                    <a:gd name="connsiteY396" fmla="*/ 2819400 h 3896360"/>
                    <a:gd name="connsiteX397" fmla="*/ 3421944 w 4676704"/>
                    <a:gd name="connsiteY397" fmla="*/ 2753360 h 3896360"/>
                    <a:gd name="connsiteX398" fmla="*/ 3371144 w 4676704"/>
                    <a:gd name="connsiteY398" fmla="*/ 2697480 h 3896360"/>
                    <a:gd name="connsiteX399" fmla="*/ 3259384 w 4676704"/>
                    <a:gd name="connsiteY399" fmla="*/ 2672080 h 3896360"/>
                    <a:gd name="connsiteX400" fmla="*/ 3152704 w 4676704"/>
                    <a:gd name="connsiteY400" fmla="*/ 2717800 h 3896360"/>
                    <a:gd name="connsiteX401" fmla="*/ 3106984 w 4676704"/>
                    <a:gd name="connsiteY401" fmla="*/ 2753360 h 3896360"/>
                    <a:gd name="connsiteX402" fmla="*/ 3071424 w 4676704"/>
                    <a:gd name="connsiteY402" fmla="*/ 2733040 h 3896360"/>
                    <a:gd name="connsiteX403" fmla="*/ 3066344 w 4676704"/>
                    <a:gd name="connsiteY403" fmla="*/ 2565400 h 3896360"/>
                    <a:gd name="connsiteX404" fmla="*/ 3081584 w 4676704"/>
                    <a:gd name="connsiteY404" fmla="*/ 2509520 h 3896360"/>
                    <a:gd name="connsiteX405" fmla="*/ 3183184 w 4676704"/>
                    <a:gd name="connsiteY405" fmla="*/ 2428240 h 3896360"/>
                    <a:gd name="connsiteX406" fmla="*/ 3244144 w 4676704"/>
                    <a:gd name="connsiteY406" fmla="*/ 2331720 h 3896360"/>
                    <a:gd name="connsiteX407" fmla="*/ 3279704 w 4676704"/>
                    <a:gd name="connsiteY407" fmla="*/ 2306320 h 3896360"/>
                    <a:gd name="connsiteX408" fmla="*/ 3294944 w 4676704"/>
                    <a:gd name="connsiteY408" fmla="*/ 2331720 h 3896360"/>
                    <a:gd name="connsiteX409" fmla="*/ 3274624 w 4676704"/>
                    <a:gd name="connsiteY409" fmla="*/ 2413000 h 3896360"/>
                    <a:gd name="connsiteX410" fmla="*/ 3274624 w 4676704"/>
                    <a:gd name="connsiteY410" fmla="*/ 2458720 h 3896360"/>
                    <a:gd name="connsiteX411" fmla="*/ 3315264 w 4676704"/>
                    <a:gd name="connsiteY411" fmla="*/ 2468880 h 3896360"/>
                    <a:gd name="connsiteX412" fmla="*/ 3381304 w 4676704"/>
                    <a:gd name="connsiteY412" fmla="*/ 2413000 h 3896360"/>
                    <a:gd name="connsiteX413" fmla="*/ 3391464 w 4676704"/>
                    <a:gd name="connsiteY413" fmla="*/ 2367280 h 3896360"/>
                    <a:gd name="connsiteX414" fmla="*/ 3350824 w 4676704"/>
                    <a:gd name="connsiteY414" fmla="*/ 2280920 h 3896360"/>
                    <a:gd name="connsiteX415" fmla="*/ 3340664 w 4676704"/>
                    <a:gd name="connsiteY415" fmla="*/ 2250440 h 3896360"/>
                    <a:gd name="connsiteX416" fmla="*/ 3381304 w 4676704"/>
                    <a:gd name="connsiteY416" fmla="*/ 2133600 h 3896360"/>
                    <a:gd name="connsiteX417" fmla="*/ 3447344 w 4676704"/>
                    <a:gd name="connsiteY417" fmla="*/ 2108200 h 3896360"/>
                    <a:gd name="connsiteX418" fmla="*/ 3366064 w 4676704"/>
                    <a:gd name="connsiteY418" fmla="*/ 2026920 h 3896360"/>
                    <a:gd name="connsiteX419" fmla="*/ 3350824 w 4676704"/>
                    <a:gd name="connsiteY419" fmla="*/ 2072640 h 3896360"/>
                    <a:gd name="connsiteX420" fmla="*/ 3320344 w 4676704"/>
                    <a:gd name="connsiteY420" fmla="*/ 2133600 h 3896360"/>
                    <a:gd name="connsiteX421" fmla="*/ 3305104 w 4676704"/>
                    <a:gd name="connsiteY421" fmla="*/ 2179320 h 3896360"/>
                    <a:gd name="connsiteX422" fmla="*/ 3228904 w 4676704"/>
                    <a:gd name="connsiteY422" fmla="*/ 2209800 h 3896360"/>
                    <a:gd name="connsiteX423" fmla="*/ 3122224 w 4676704"/>
                    <a:gd name="connsiteY423" fmla="*/ 2209800 h 3896360"/>
                    <a:gd name="connsiteX424" fmla="*/ 3086664 w 4676704"/>
                    <a:gd name="connsiteY424" fmla="*/ 2225040 h 3896360"/>
                    <a:gd name="connsiteX425" fmla="*/ 3086664 w 4676704"/>
                    <a:gd name="connsiteY425" fmla="*/ 2260600 h 3896360"/>
                    <a:gd name="connsiteX426" fmla="*/ 3071424 w 4676704"/>
                    <a:gd name="connsiteY426" fmla="*/ 2291080 h 3896360"/>
                    <a:gd name="connsiteX427" fmla="*/ 3010464 w 4676704"/>
                    <a:gd name="connsiteY427" fmla="*/ 2301240 h 3896360"/>
                    <a:gd name="connsiteX428" fmla="*/ 2990144 w 4676704"/>
                    <a:gd name="connsiteY428" fmla="*/ 2316480 h 3896360"/>
                    <a:gd name="connsiteX429" fmla="*/ 2985064 w 4676704"/>
                    <a:gd name="connsiteY429" fmla="*/ 2362200 h 3896360"/>
                    <a:gd name="connsiteX430" fmla="*/ 2964744 w 4676704"/>
                    <a:gd name="connsiteY430" fmla="*/ 2392680 h 3896360"/>
                    <a:gd name="connsiteX431" fmla="*/ 2852984 w 4676704"/>
                    <a:gd name="connsiteY431" fmla="*/ 2433320 h 3896360"/>
                    <a:gd name="connsiteX432" fmla="*/ 2852984 w 4676704"/>
                    <a:gd name="connsiteY432" fmla="*/ 2489200 h 3896360"/>
                    <a:gd name="connsiteX433" fmla="*/ 2812344 w 4676704"/>
                    <a:gd name="connsiteY433" fmla="*/ 2499360 h 3896360"/>
                    <a:gd name="connsiteX434" fmla="*/ 2792024 w 4676704"/>
                    <a:gd name="connsiteY434" fmla="*/ 2524760 h 3896360"/>
                    <a:gd name="connsiteX435" fmla="*/ 2807264 w 4676704"/>
                    <a:gd name="connsiteY435" fmla="*/ 2585720 h 3896360"/>
                    <a:gd name="connsiteX436" fmla="*/ 2812344 w 4676704"/>
                    <a:gd name="connsiteY436" fmla="*/ 2616200 h 3896360"/>
                    <a:gd name="connsiteX437" fmla="*/ 2771704 w 4676704"/>
                    <a:gd name="connsiteY437" fmla="*/ 2636520 h 3896360"/>
                    <a:gd name="connsiteX438" fmla="*/ 2736144 w 4676704"/>
                    <a:gd name="connsiteY438" fmla="*/ 2697480 h 3896360"/>
                    <a:gd name="connsiteX439" fmla="*/ 2756464 w 4676704"/>
                    <a:gd name="connsiteY439" fmla="*/ 2758440 h 3896360"/>
                    <a:gd name="connsiteX440" fmla="*/ 2776784 w 4676704"/>
                    <a:gd name="connsiteY440" fmla="*/ 2783840 h 3896360"/>
                    <a:gd name="connsiteX441" fmla="*/ 2751384 w 4676704"/>
                    <a:gd name="connsiteY441" fmla="*/ 2824480 h 3896360"/>
                    <a:gd name="connsiteX442" fmla="*/ 2675184 w 4676704"/>
                    <a:gd name="connsiteY442" fmla="*/ 2854960 h 3896360"/>
                    <a:gd name="connsiteX443" fmla="*/ 2665024 w 4676704"/>
                    <a:gd name="connsiteY443" fmla="*/ 2915920 h 3896360"/>
                    <a:gd name="connsiteX444" fmla="*/ 2558344 w 4676704"/>
                    <a:gd name="connsiteY444" fmla="*/ 2921000 h 3896360"/>
                    <a:gd name="connsiteX445" fmla="*/ 2548184 w 4676704"/>
                    <a:gd name="connsiteY445" fmla="*/ 2966720 h 3896360"/>
                    <a:gd name="connsiteX446" fmla="*/ 2487224 w 4676704"/>
                    <a:gd name="connsiteY446" fmla="*/ 2976880 h 3896360"/>
                    <a:gd name="connsiteX447" fmla="*/ 2334824 w 4676704"/>
                    <a:gd name="connsiteY447" fmla="*/ 2895600 h 3896360"/>
                    <a:gd name="connsiteX448" fmla="*/ 2294184 w 4676704"/>
                    <a:gd name="connsiteY448" fmla="*/ 2799080 h 3896360"/>
                    <a:gd name="connsiteX449" fmla="*/ 2268784 w 4676704"/>
                    <a:gd name="connsiteY449" fmla="*/ 2545080 h 3896360"/>
                    <a:gd name="connsiteX450" fmla="*/ 2228144 w 4676704"/>
                    <a:gd name="connsiteY450" fmla="*/ 2545080 h 3896360"/>
                    <a:gd name="connsiteX451" fmla="*/ 2223064 w 4676704"/>
                    <a:gd name="connsiteY451" fmla="*/ 2778760 h 3896360"/>
                    <a:gd name="connsiteX452" fmla="*/ 2202744 w 4676704"/>
                    <a:gd name="connsiteY452" fmla="*/ 2829560 h 3896360"/>
                    <a:gd name="connsiteX453" fmla="*/ 2167184 w 4676704"/>
                    <a:gd name="connsiteY453" fmla="*/ 2870200 h 3896360"/>
                    <a:gd name="connsiteX454" fmla="*/ 2167184 w 4676704"/>
                    <a:gd name="connsiteY454" fmla="*/ 2915920 h 3896360"/>
                    <a:gd name="connsiteX455" fmla="*/ 1994464 w 4676704"/>
                    <a:gd name="connsiteY455" fmla="*/ 2987040 h 3896360"/>
                    <a:gd name="connsiteX456" fmla="*/ 1974144 w 4676704"/>
                    <a:gd name="connsiteY456" fmla="*/ 3022600 h 3896360"/>
                    <a:gd name="connsiteX457" fmla="*/ 1913184 w 4676704"/>
                    <a:gd name="connsiteY457" fmla="*/ 3246120 h 3896360"/>
                    <a:gd name="connsiteX458" fmla="*/ 1882704 w 4676704"/>
                    <a:gd name="connsiteY458" fmla="*/ 3276600 h 3896360"/>
                    <a:gd name="connsiteX459" fmla="*/ 1770944 w 4676704"/>
                    <a:gd name="connsiteY459" fmla="*/ 3302000 h 3896360"/>
                    <a:gd name="connsiteX460" fmla="*/ 1725224 w 4676704"/>
                    <a:gd name="connsiteY460" fmla="*/ 3337560 h 3896360"/>
                    <a:gd name="connsiteX461" fmla="*/ 1659184 w 4676704"/>
                    <a:gd name="connsiteY461" fmla="*/ 3327400 h 3896360"/>
                    <a:gd name="connsiteX462" fmla="*/ 1649024 w 4676704"/>
                    <a:gd name="connsiteY462" fmla="*/ 3281680 h 3896360"/>
                    <a:gd name="connsiteX463" fmla="*/ 1684584 w 4676704"/>
                    <a:gd name="connsiteY463" fmla="*/ 3210560 h 3896360"/>
                    <a:gd name="connsiteX464" fmla="*/ 1542344 w 4676704"/>
                    <a:gd name="connsiteY464" fmla="*/ 3180080 h 3896360"/>
                    <a:gd name="connsiteX465" fmla="*/ 1527104 w 4676704"/>
                    <a:gd name="connsiteY465" fmla="*/ 3078480 h 3896360"/>
                    <a:gd name="connsiteX466" fmla="*/ 1603304 w 4676704"/>
                    <a:gd name="connsiteY466" fmla="*/ 2981960 h 3896360"/>
                    <a:gd name="connsiteX467" fmla="*/ 1557584 w 4676704"/>
                    <a:gd name="connsiteY467" fmla="*/ 2961640 h 3896360"/>
                    <a:gd name="connsiteX468" fmla="*/ 1522024 w 4676704"/>
                    <a:gd name="connsiteY468" fmla="*/ 2931160 h 3896360"/>
                    <a:gd name="connsiteX469" fmla="*/ 1491544 w 4676704"/>
                    <a:gd name="connsiteY469" fmla="*/ 2758440 h 3896360"/>
                    <a:gd name="connsiteX470" fmla="*/ 1516944 w 4676704"/>
                    <a:gd name="connsiteY470" fmla="*/ 2712720 h 3896360"/>
                    <a:gd name="connsiteX471" fmla="*/ 1613464 w 4676704"/>
                    <a:gd name="connsiteY471" fmla="*/ 2677160 h 3896360"/>
                    <a:gd name="connsiteX472" fmla="*/ 1618544 w 4676704"/>
                    <a:gd name="connsiteY472" fmla="*/ 2636520 h 3896360"/>
                    <a:gd name="connsiteX473" fmla="*/ 1669344 w 4676704"/>
                    <a:gd name="connsiteY473" fmla="*/ 2621280 h 3896360"/>
                    <a:gd name="connsiteX474" fmla="*/ 1654104 w 4676704"/>
                    <a:gd name="connsiteY474" fmla="*/ 2580640 h 3896360"/>
                    <a:gd name="connsiteX475" fmla="*/ 1582984 w 4676704"/>
                    <a:gd name="connsiteY475" fmla="*/ 2590800 h 3896360"/>
                    <a:gd name="connsiteX476" fmla="*/ 1557584 w 4676704"/>
                    <a:gd name="connsiteY476" fmla="*/ 2631440 h 3896360"/>
                    <a:gd name="connsiteX477" fmla="*/ 1532184 w 4676704"/>
                    <a:gd name="connsiteY477" fmla="*/ 2656840 h 3896360"/>
                    <a:gd name="connsiteX478" fmla="*/ 1415344 w 4676704"/>
                    <a:gd name="connsiteY478" fmla="*/ 2646680 h 3896360"/>
                    <a:gd name="connsiteX479" fmla="*/ 1359464 w 4676704"/>
                    <a:gd name="connsiteY479" fmla="*/ 2616200 h 3896360"/>
                    <a:gd name="connsiteX480" fmla="*/ 1293424 w 4676704"/>
                    <a:gd name="connsiteY480" fmla="*/ 2550160 h 3896360"/>
                    <a:gd name="connsiteX481" fmla="*/ 1196906 w 4676704"/>
                    <a:gd name="connsiteY481" fmla="*/ 2534920 h 3896360"/>
                    <a:gd name="connsiteX482" fmla="*/ 1151186 w 4676704"/>
                    <a:gd name="connsiteY482" fmla="*/ 2494280 h 3896360"/>
                    <a:gd name="connsiteX483" fmla="*/ 1059746 w 4676704"/>
                    <a:gd name="connsiteY483" fmla="*/ 2301240 h 3896360"/>
                    <a:gd name="connsiteX484" fmla="*/ 1054666 w 4676704"/>
                    <a:gd name="connsiteY484" fmla="*/ 2225040 h 3896360"/>
                    <a:gd name="connsiteX485" fmla="*/ 1110546 w 4676704"/>
                    <a:gd name="connsiteY485" fmla="*/ 2128520 h 3896360"/>
                    <a:gd name="connsiteX486" fmla="*/ 1090226 w 4676704"/>
                    <a:gd name="connsiteY486" fmla="*/ 2062480 h 3896360"/>
                    <a:gd name="connsiteX487" fmla="*/ 1115626 w 4676704"/>
                    <a:gd name="connsiteY487" fmla="*/ 1981200 h 3896360"/>
                    <a:gd name="connsiteX488" fmla="*/ 1161346 w 4676704"/>
                    <a:gd name="connsiteY488" fmla="*/ 1981200 h 3896360"/>
                    <a:gd name="connsiteX489" fmla="*/ 1217226 w 4676704"/>
                    <a:gd name="connsiteY489" fmla="*/ 2006600 h 3896360"/>
                    <a:gd name="connsiteX490" fmla="*/ 1227386 w 4676704"/>
                    <a:gd name="connsiteY490" fmla="*/ 2062480 h 3896360"/>
                    <a:gd name="connsiteX491" fmla="*/ 1273104 w 4676704"/>
                    <a:gd name="connsiteY491" fmla="*/ 2138680 h 3896360"/>
                    <a:gd name="connsiteX492" fmla="*/ 1288344 w 4676704"/>
                    <a:gd name="connsiteY492" fmla="*/ 2194560 h 3896360"/>
                    <a:gd name="connsiteX493" fmla="*/ 1252784 w 4676704"/>
                    <a:gd name="connsiteY493" fmla="*/ 2235200 h 3896360"/>
                    <a:gd name="connsiteX494" fmla="*/ 1318824 w 4676704"/>
                    <a:gd name="connsiteY494" fmla="*/ 2397760 h 3896360"/>
                    <a:gd name="connsiteX495" fmla="*/ 1354384 w 4676704"/>
                    <a:gd name="connsiteY495" fmla="*/ 2413000 h 3896360"/>
                    <a:gd name="connsiteX496" fmla="*/ 1471224 w 4676704"/>
                    <a:gd name="connsiteY496" fmla="*/ 2463800 h 3896360"/>
                    <a:gd name="connsiteX497" fmla="*/ 1542344 w 4676704"/>
                    <a:gd name="connsiteY497" fmla="*/ 2453640 h 3896360"/>
                    <a:gd name="connsiteX498" fmla="*/ 1522024 w 4676704"/>
                    <a:gd name="connsiteY498" fmla="*/ 2407920 h 3896360"/>
                    <a:gd name="connsiteX499" fmla="*/ 1400104 w 4676704"/>
                    <a:gd name="connsiteY499" fmla="*/ 2321560 h 3896360"/>
                    <a:gd name="connsiteX500" fmla="*/ 1369624 w 4676704"/>
                    <a:gd name="connsiteY500" fmla="*/ 2321560 h 3896360"/>
                    <a:gd name="connsiteX501" fmla="*/ 1323904 w 4676704"/>
                    <a:gd name="connsiteY501" fmla="*/ 2275840 h 3896360"/>
                    <a:gd name="connsiteX502" fmla="*/ 1334064 w 4676704"/>
                    <a:gd name="connsiteY502" fmla="*/ 2219960 h 3896360"/>
                    <a:gd name="connsiteX503" fmla="*/ 1359464 w 4676704"/>
                    <a:gd name="connsiteY503" fmla="*/ 2194560 h 3896360"/>
                    <a:gd name="connsiteX504" fmla="*/ 1364544 w 4676704"/>
                    <a:gd name="connsiteY504" fmla="*/ 2133600 h 3896360"/>
                    <a:gd name="connsiteX505" fmla="*/ 1400104 w 4676704"/>
                    <a:gd name="connsiteY505" fmla="*/ 2153920 h 3896360"/>
                    <a:gd name="connsiteX506" fmla="*/ 1440744 w 4676704"/>
                    <a:gd name="connsiteY506" fmla="*/ 2174240 h 3896360"/>
                    <a:gd name="connsiteX507" fmla="*/ 1486464 w 4676704"/>
                    <a:gd name="connsiteY507" fmla="*/ 2138680 h 3896360"/>
                    <a:gd name="connsiteX508" fmla="*/ 1527104 w 4676704"/>
                    <a:gd name="connsiteY508" fmla="*/ 2159000 h 3896360"/>
                    <a:gd name="connsiteX509" fmla="*/ 1542344 w 4676704"/>
                    <a:gd name="connsiteY509" fmla="*/ 2209800 h 3896360"/>
                    <a:gd name="connsiteX510" fmla="*/ 1522024 w 4676704"/>
                    <a:gd name="connsiteY510" fmla="*/ 2255520 h 3896360"/>
                    <a:gd name="connsiteX511" fmla="*/ 1567744 w 4676704"/>
                    <a:gd name="connsiteY511" fmla="*/ 2296160 h 3896360"/>
                    <a:gd name="connsiteX512" fmla="*/ 1664264 w 4676704"/>
                    <a:gd name="connsiteY512" fmla="*/ 2341880 h 3896360"/>
                    <a:gd name="connsiteX513" fmla="*/ 1735384 w 4676704"/>
                    <a:gd name="connsiteY513" fmla="*/ 2326640 h 3896360"/>
                    <a:gd name="connsiteX514" fmla="*/ 1735384 w 4676704"/>
                    <a:gd name="connsiteY514" fmla="*/ 2255520 h 3896360"/>
                    <a:gd name="connsiteX515" fmla="*/ 1649024 w 4676704"/>
                    <a:gd name="connsiteY515" fmla="*/ 2128520 h 3896360"/>
                    <a:gd name="connsiteX516" fmla="*/ 1613464 w 4676704"/>
                    <a:gd name="connsiteY516" fmla="*/ 2103120 h 3896360"/>
                    <a:gd name="connsiteX517" fmla="*/ 1567744 w 4676704"/>
                    <a:gd name="connsiteY517" fmla="*/ 2108200 h 3896360"/>
                    <a:gd name="connsiteX518" fmla="*/ 1501704 w 4676704"/>
                    <a:gd name="connsiteY518" fmla="*/ 2103120 h 3896360"/>
                    <a:gd name="connsiteX519" fmla="*/ 1440744 w 4676704"/>
                    <a:gd name="connsiteY519" fmla="*/ 2082800 h 3896360"/>
                    <a:gd name="connsiteX520" fmla="*/ 1395024 w 4676704"/>
                    <a:gd name="connsiteY520" fmla="*/ 2098040 h 3896360"/>
                    <a:gd name="connsiteX521" fmla="*/ 1339144 w 4676704"/>
                    <a:gd name="connsiteY521" fmla="*/ 2067560 h 3896360"/>
                    <a:gd name="connsiteX522" fmla="*/ 1328984 w 4676704"/>
                    <a:gd name="connsiteY522" fmla="*/ 2032000 h 3896360"/>
                    <a:gd name="connsiteX523" fmla="*/ 1328984 w 4676704"/>
                    <a:gd name="connsiteY523" fmla="*/ 1986280 h 3896360"/>
                    <a:gd name="connsiteX524" fmla="*/ 1410264 w 4676704"/>
                    <a:gd name="connsiteY524" fmla="*/ 1981200 h 3896360"/>
                    <a:gd name="connsiteX525" fmla="*/ 1455984 w 4676704"/>
                    <a:gd name="connsiteY525" fmla="*/ 1996440 h 3896360"/>
                    <a:gd name="connsiteX526" fmla="*/ 1501704 w 4676704"/>
                    <a:gd name="connsiteY526" fmla="*/ 1981200 h 3896360"/>
                    <a:gd name="connsiteX527" fmla="*/ 1572824 w 4676704"/>
                    <a:gd name="connsiteY527" fmla="*/ 2006600 h 3896360"/>
                    <a:gd name="connsiteX528" fmla="*/ 1654104 w 4676704"/>
                    <a:gd name="connsiteY528" fmla="*/ 2021840 h 3896360"/>
                    <a:gd name="connsiteX529" fmla="*/ 1669344 w 4676704"/>
                    <a:gd name="connsiteY529" fmla="*/ 1981200 h 3896360"/>
                    <a:gd name="connsiteX530" fmla="*/ 1593144 w 4676704"/>
                    <a:gd name="connsiteY530" fmla="*/ 1945640 h 3896360"/>
                    <a:gd name="connsiteX531" fmla="*/ 1572824 w 4676704"/>
                    <a:gd name="connsiteY531" fmla="*/ 1915160 h 3896360"/>
                    <a:gd name="connsiteX532" fmla="*/ 1562664 w 4676704"/>
                    <a:gd name="connsiteY532" fmla="*/ 1889760 h 3896360"/>
                    <a:gd name="connsiteX533" fmla="*/ 1476304 w 4676704"/>
                    <a:gd name="connsiteY533" fmla="*/ 1889760 h 3896360"/>
                    <a:gd name="connsiteX534" fmla="*/ 1445824 w 4676704"/>
                    <a:gd name="connsiteY534" fmla="*/ 1915160 h 3896360"/>
                    <a:gd name="connsiteX535" fmla="*/ 1425504 w 4676704"/>
                    <a:gd name="connsiteY535" fmla="*/ 1950720 h 3896360"/>
                    <a:gd name="connsiteX536" fmla="*/ 1395024 w 4676704"/>
                    <a:gd name="connsiteY536" fmla="*/ 1950720 h 3896360"/>
                    <a:gd name="connsiteX537" fmla="*/ 1369624 w 4676704"/>
                    <a:gd name="connsiteY537" fmla="*/ 1905000 h 3896360"/>
                    <a:gd name="connsiteX538" fmla="*/ 1323904 w 4676704"/>
                    <a:gd name="connsiteY538" fmla="*/ 1894840 h 3896360"/>
                    <a:gd name="connsiteX539" fmla="*/ 1328984 w 4676704"/>
                    <a:gd name="connsiteY539" fmla="*/ 1854200 h 3896360"/>
                    <a:gd name="connsiteX540" fmla="*/ 1364544 w 4676704"/>
                    <a:gd name="connsiteY540" fmla="*/ 1818640 h 3896360"/>
                    <a:gd name="connsiteX541" fmla="*/ 1374704 w 4676704"/>
                    <a:gd name="connsiteY541" fmla="*/ 1757680 h 3896360"/>
                    <a:gd name="connsiteX542" fmla="*/ 1364544 w 4676704"/>
                    <a:gd name="connsiteY542" fmla="*/ 1630680 h 3896360"/>
                    <a:gd name="connsiteX543" fmla="*/ 1389944 w 4676704"/>
                    <a:gd name="connsiteY543" fmla="*/ 1574800 h 3896360"/>
                    <a:gd name="connsiteX544" fmla="*/ 1400104 w 4676704"/>
                    <a:gd name="connsiteY544" fmla="*/ 1493520 h 3896360"/>
                    <a:gd name="connsiteX545" fmla="*/ 1420424 w 4676704"/>
                    <a:gd name="connsiteY545" fmla="*/ 1412240 h 3896360"/>
                    <a:gd name="connsiteX546" fmla="*/ 1379784 w 4676704"/>
                    <a:gd name="connsiteY546" fmla="*/ 1381760 h 3896360"/>
                    <a:gd name="connsiteX547" fmla="*/ 1374704 w 4676704"/>
                    <a:gd name="connsiteY547" fmla="*/ 1422400 h 3896360"/>
                    <a:gd name="connsiteX548" fmla="*/ 1359464 w 4676704"/>
                    <a:gd name="connsiteY548" fmla="*/ 1478280 h 3896360"/>
                    <a:gd name="connsiteX549" fmla="*/ 1323904 w 4676704"/>
                    <a:gd name="connsiteY549" fmla="*/ 1529080 h 3896360"/>
                    <a:gd name="connsiteX550" fmla="*/ 1278184 w 4676704"/>
                    <a:gd name="connsiteY550" fmla="*/ 1534160 h 3896360"/>
                    <a:gd name="connsiteX551" fmla="*/ 1268024 w 4676704"/>
                    <a:gd name="connsiteY551" fmla="*/ 1483360 h 3896360"/>
                    <a:gd name="connsiteX552" fmla="*/ 1288344 w 4676704"/>
                    <a:gd name="connsiteY552" fmla="*/ 1376680 h 3896360"/>
                    <a:gd name="connsiteX553" fmla="*/ 1318824 w 4676704"/>
                    <a:gd name="connsiteY553" fmla="*/ 1300480 h 3896360"/>
                    <a:gd name="connsiteX554" fmla="*/ 1308664 w 4676704"/>
                    <a:gd name="connsiteY554" fmla="*/ 1249680 h 3896360"/>
                    <a:gd name="connsiteX555" fmla="*/ 1252784 w 4676704"/>
                    <a:gd name="connsiteY555" fmla="*/ 1183640 h 3896360"/>
                    <a:gd name="connsiteX556" fmla="*/ 1227386 w 4676704"/>
                    <a:gd name="connsiteY556" fmla="*/ 1143000 h 3896360"/>
                    <a:gd name="connsiteX557" fmla="*/ 1207066 w 4676704"/>
                    <a:gd name="connsiteY557" fmla="*/ 1107440 h 3896360"/>
                    <a:gd name="connsiteX558" fmla="*/ 1166426 w 4676704"/>
                    <a:gd name="connsiteY558" fmla="*/ 1107440 h 3896360"/>
                    <a:gd name="connsiteX559" fmla="*/ 1135946 w 4676704"/>
                    <a:gd name="connsiteY559" fmla="*/ 1148080 h 3896360"/>
                    <a:gd name="connsiteX560" fmla="*/ 1130866 w 4676704"/>
                    <a:gd name="connsiteY560" fmla="*/ 1193800 h 3896360"/>
                    <a:gd name="connsiteX561" fmla="*/ 1039426 w 4676704"/>
                    <a:gd name="connsiteY561" fmla="*/ 1209040 h 3896360"/>
                    <a:gd name="connsiteX562" fmla="*/ 1029266 w 4676704"/>
                    <a:gd name="connsiteY562" fmla="*/ 1143000 h 3896360"/>
                    <a:gd name="connsiteX563" fmla="*/ 1034346 w 4676704"/>
                    <a:gd name="connsiteY563" fmla="*/ 1071880 h 3896360"/>
                    <a:gd name="connsiteX564" fmla="*/ 1019106 w 4676704"/>
                    <a:gd name="connsiteY564" fmla="*/ 985520 h 3896360"/>
                    <a:gd name="connsiteX565" fmla="*/ 1059746 w 4676704"/>
                    <a:gd name="connsiteY565" fmla="*/ 904240 h 3896360"/>
                    <a:gd name="connsiteX566" fmla="*/ 1095306 w 4676704"/>
                    <a:gd name="connsiteY566" fmla="*/ 894080 h 3896360"/>
                    <a:gd name="connsiteX567" fmla="*/ 1161346 w 4676704"/>
                    <a:gd name="connsiteY567" fmla="*/ 919480 h 3896360"/>
                    <a:gd name="connsiteX568" fmla="*/ 1191826 w 4676704"/>
                    <a:gd name="connsiteY568" fmla="*/ 919480 h 3896360"/>
                    <a:gd name="connsiteX569" fmla="*/ 1247706 w 4676704"/>
                    <a:gd name="connsiteY569" fmla="*/ 863600 h 3896360"/>
                    <a:gd name="connsiteX570" fmla="*/ 1278184 w 4676704"/>
                    <a:gd name="connsiteY570" fmla="*/ 873760 h 3896360"/>
                    <a:gd name="connsiteX571" fmla="*/ 1288344 w 4676704"/>
                    <a:gd name="connsiteY571" fmla="*/ 919480 h 3896360"/>
                    <a:gd name="connsiteX572" fmla="*/ 1257864 w 4676704"/>
                    <a:gd name="connsiteY572" fmla="*/ 970280 h 3896360"/>
                    <a:gd name="connsiteX573" fmla="*/ 1262944 w 4676704"/>
                    <a:gd name="connsiteY573" fmla="*/ 1010920 h 3896360"/>
                    <a:gd name="connsiteX574" fmla="*/ 1323904 w 4676704"/>
                    <a:gd name="connsiteY574" fmla="*/ 1071880 h 3896360"/>
                    <a:gd name="connsiteX575" fmla="*/ 1369624 w 4676704"/>
                    <a:gd name="connsiteY575" fmla="*/ 1041400 h 3896360"/>
                    <a:gd name="connsiteX576" fmla="*/ 1384864 w 4676704"/>
                    <a:gd name="connsiteY576" fmla="*/ 1076960 h 3896360"/>
                    <a:gd name="connsiteX577" fmla="*/ 1435664 w 4676704"/>
                    <a:gd name="connsiteY577" fmla="*/ 1127760 h 3896360"/>
                    <a:gd name="connsiteX578" fmla="*/ 1481384 w 4676704"/>
                    <a:gd name="connsiteY578" fmla="*/ 1112520 h 3896360"/>
                    <a:gd name="connsiteX579" fmla="*/ 1491544 w 4676704"/>
                    <a:gd name="connsiteY579" fmla="*/ 1071880 h 3896360"/>
                    <a:gd name="connsiteX580" fmla="*/ 1303584 w 4676704"/>
                    <a:gd name="connsiteY580" fmla="*/ 822960 h 3896360"/>
                    <a:gd name="connsiteX581" fmla="*/ 1283264 w 4676704"/>
                    <a:gd name="connsiteY581" fmla="*/ 797560 h 3896360"/>
                    <a:gd name="connsiteX582" fmla="*/ 1293424 w 4676704"/>
                    <a:gd name="connsiteY582" fmla="*/ 762000 h 3896360"/>
                    <a:gd name="connsiteX583" fmla="*/ 1283264 w 4676704"/>
                    <a:gd name="connsiteY583" fmla="*/ 741680 h 3896360"/>
                    <a:gd name="connsiteX584" fmla="*/ 1222306 w 4676704"/>
                    <a:gd name="connsiteY584" fmla="*/ 726440 h 3896360"/>
                    <a:gd name="connsiteX585" fmla="*/ 1146106 w 4676704"/>
                    <a:gd name="connsiteY585" fmla="*/ 650240 h 3896360"/>
                    <a:gd name="connsiteX586" fmla="*/ 1151186 w 4676704"/>
                    <a:gd name="connsiteY586" fmla="*/ 614680 h 3896360"/>
                    <a:gd name="connsiteX587" fmla="*/ 1207066 w 4676704"/>
                    <a:gd name="connsiteY587" fmla="*/ 609600 h 3896360"/>
                    <a:gd name="connsiteX588" fmla="*/ 1237546 w 4676704"/>
                    <a:gd name="connsiteY588" fmla="*/ 513080 h 3896360"/>
                    <a:gd name="connsiteX589" fmla="*/ 1349304 w 4676704"/>
                    <a:gd name="connsiteY589" fmla="*/ 467360 h 3896360"/>
                    <a:gd name="connsiteX590" fmla="*/ 1359464 w 4676704"/>
                    <a:gd name="connsiteY590" fmla="*/ 441960 h 3896360"/>
                    <a:gd name="connsiteX591" fmla="*/ 1318824 w 4676704"/>
                    <a:gd name="connsiteY591" fmla="*/ 416560 h 3896360"/>
                    <a:gd name="connsiteX592" fmla="*/ 1308664 w 4676704"/>
                    <a:gd name="connsiteY592" fmla="*/ 375920 h 3896360"/>
                    <a:gd name="connsiteX593" fmla="*/ 1364544 w 4676704"/>
                    <a:gd name="connsiteY593" fmla="*/ 269240 h 3896360"/>
                    <a:gd name="connsiteX594" fmla="*/ 1435664 w 4676704"/>
                    <a:gd name="connsiteY594" fmla="*/ 259080 h 3896360"/>
                    <a:gd name="connsiteX595" fmla="*/ 1643944 w 4676704"/>
                    <a:gd name="connsiteY595" fmla="*/ 228600 h 3896360"/>
                    <a:gd name="connsiteX596" fmla="*/ 1770944 w 4676704"/>
                    <a:gd name="connsiteY596" fmla="*/ 182880 h 3896360"/>
                    <a:gd name="connsiteX597" fmla="*/ 1821744 w 4676704"/>
                    <a:gd name="connsiteY597" fmla="*/ 177800 h 3896360"/>
                    <a:gd name="connsiteX598" fmla="*/ 1836984 w 4676704"/>
                    <a:gd name="connsiteY598" fmla="*/ 218440 h 3896360"/>
                    <a:gd name="connsiteX599" fmla="*/ 1765864 w 4676704"/>
                    <a:gd name="connsiteY599" fmla="*/ 365760 h 3896360"/>
                    <a:gd name="connsiteX600" fmla="*/ 1786184 w 4676704"/>
                    <a:gd name="connsiteY600" fmla="*/ 416560 h 3896360"/>
                    <a:gd name="connsiteX601" fmla="*/ 1806504 w 4676704"/>
                    <a:gd name="connsiteY601" fmla="*/ 447040 h 3896360"/>
                    <a:gd name="connsiteX602" fmla="*/ 1923344 w 4676704"/>
                    <a:gd name="connsiteY602" fmla="*/ 441960 h 3896360"/>
                    <a:gd name="connsiteX603" fmla="*/ 2207824 w 4676704"/>
                    <a:gd name="connsiteY603" fmla="*/ 360680 h 3896360"/>
                    <a:gd name="connsiteX604" fmla="*/ 2243384 w 4676704"/>
                    <a:gd name="connsiteY604" fmla="*/ 289560 h 3896360"/>
                    <a:gd name="connsiteX605" fmla="*/ 2284024 w 4676704"/>
                    <a:gd name="connsiteY605" fmla="*/ 193040 h 3896360"/>
                    <a:gd name="connsiteX606" fmla="*/ 2375464 w 4676704"/>
                    <a:gd name="connsiteY606" fmla="*/ 172720 h 3896360"/>
                    <a:gd name="connsiteX607" fmla="*/ 2370384 w 4676704"/>
                    <a:gd name="connsiteY607" fmla="*/ 132080 h 3896360"/>
                    <a:gd name="connsiteX608" fmla="*/ 2329744 w 4676704"/>
                    <a:gd name="connsiteY608" fmla="*/ 30480 h 3896360"/>
                    <a:gd name="connsiteX609" fmla="*/ 2492304 w 4676704"/>
                    <a:gd name="connsiteY609" fmla="*/ 0 h 3896360"/>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1687124 w 4676704"/>
                    <a:gd name="connsiteY11" fmla="*/ 3675380 h 3896360"/>
                    <a:gd name="connsiteX12" fmla="*/ 2019864 w 4676704"/>
                    <a:gd name="connsiteY12" fmla="*/ 3604260 h 3896360"/>
                    <a:gd name="connsiteX13" fmla="*/ 2065584 w 4676704"/>
                    <a:gd name="connsiteY13" fmla="*/ 3652520 h 3896360"/>
                    <a:gd name="connsiteX14" fmla="*/ 2035104 w 4676704"/>
                    <a:gd name="connsiteY14" fmla="*/ 3672840 h 3896360"/>
                    <a:gd name="connsiteX15" fmla="*/ 2027484 w 4676704"/>
                    <a:gd name="connsiteY15" fmla="*/ 3710940 h 3896360"/>
                    <a:gd name="connsiteX16" fmla="*/ 2047804 w 4676704"/>
                    <a:gd name="connsiteY16" fmla="*/ 3723640 h 3896360"/>
                    <a:gd name="connsiteX17" fmla="*/ 2055424 w 4676704"/>
                    <a:gd name="connsiteY17" fmla="*/ 3766820 h 3896360"/>
                    <a:gd name="connsiteX18" fmla="*/ 2070664 w 4676704"/>
                    <a:gd name="connsiteY18" fmla="*/ 3835400 h 3896360"/>
                    <a:gd name="connsiteX19" fmla="*/ 2040184 w 4676704"/>
                    <a:gd name="connsiteY19" fmla="*/ 3896360 h 3896360"/>
                    <a:gd name="connsiteX20" fmla="*/ 1984304 w 4676704"/>
                    <a:gd name="connsiteY20" fmla="*/ 3850640 h 3896360"/>
                    <a:gd name="connsiteX21" fmla="*/ 1941124 w 4676704"/>
                    <a:gd name="connsiteY21" fmla="*/ 3789680 h 3896360"/>
                    <a:gd name="connsiteX22" fmla="*/ 1946204 w 4676704"/>
                    <a:gd name="connsiteY22" fmla="*/ 3743960 h 3896360"/>
                    <a:gd name="connsiteX23" fmla="*/ 1969064 w 4676704"/>
                    <a:gd name="connsiteY23" fmla="*/ 3693160 h 3896360"/>
                    <a:gd name="connsiteX24" fmla="*/ 1979224 w 4676704"/>
                    <a:gd name="connsiteY24" fmla="*/ 3647440 h 3896360"/>
                    <a:gd name="connsiteX25" fmla="*/ 2019864 w 4676704"/>
                    <a:gd name="connsiteY25" fmla="*/ 3604260 h 3896360"/>
                    <a:gd name="connsiteX26" fmla="*/ 2543104 w 4676704"/>
                    <a:gd name="connsiteY26" fmla="*/ 3543300 h 3896360"/>
                    <a:gd name="connsiteX27" fmla="*/ 2614224 w 4676704"/>
                    <a:gd name="connsiteY27" fmla="*/ 3563620 h 3896360"/>
                    <a:gd name="connsiteX28" fmla="*/ 2611684 w 4676704"/>
                    <a:gd name="connsiteY28" fmla="*/ 3622040 h 3896360"/>
                    <a:gd name="connsiteX29" fmla="*/ 2644704 w 4676704"/>
                    <a:gd name="connsiteY29" fmla="*/ 3683000 h 3896360"/>
                    <a:gd name="connsiteX30" fmla="*/ 2614224 w 4676704"/>
                    <a:gd name="connsiteY30" fmla="*/ 3738880 h 3896360"/>
                    <a:gd name="connsiteX31" fmla="*/ 2583744 w 4676704"/>
                    <a:gd name="connsiteY31" fmla="*/ 3789680 h 3896360"/>
                    <a:gd name="connsiteX32" fmla="*/ 2550724 w 4676704"/>
                    <a:gd name="connsiteY32" fmla="*/ 3789680 h 3896360"/>
                    <a:gd name="connsiteX33" fmla="*/ 2522784 w 4676704"/>
                    <a:gd name="connsiteY33" fmla="*/ 3754120 h 3896360"/>
                    <a:gd name="connsiteX34" fmla="*/ 2474524 w 4676704"/>
                    <a:gd name="connsiteY34" fmla="*/ 3736340 h 3896360"/>
                    <a:gd name="connsiteX35" fmla="*/ 2464364 w 4676704"/>
                    <a:gd name="connsiteY35" fmla="*/ 3713480 h 3896360"/>
                    <a:gd name="connsiteX36" fmla="*/ 2464364 w 4676704"/>
                    <a:gd name="connsiteY36" fmla="*/ 3634740 h 3896360"/>
                    <a:gd name="connsiteX37" fmla="*/ 2494844 w 4676704"/>
                    <a:gd name="connsiteY37" fmla="*/ 3581400 h 3896360"/>
                    <a:gd name="connsiteX38" fmla="*/ 2543104 w 4676704"/>
                    <a:gd name="connsiteY38" fmla="*/ 3543300 h 3896360"/>
                    <a:gd name="connsiteX39" fmla="*/ 1854764 w 4676704"/>
                    <a:gd name="connsiteY39" fmla="*/ 3510280 h 3896360"/>
                    <a:gd name="connsiteX40" fmla="*/ 1885244 w 4676704"/>
                    <a:gd name="connsiteY40" fmla="*/ 3533140 h 3896360"/>
                    <a:gd name="connsiteX41" fmla="*/ 1951284 w 4676704"/>
                    <a:gd name="connsiteY41" fmla="*/ 3591560 h 3896360"/>
                    <a:gd name="connsiteX42" fmla="*/ 1941124 w 4676704"/>
                    <a:gd name="connsiteY42" fmla="*/ 3642360 h 3896360"/>
                    <a:gd name="connsiteX43" fmla="*/ 1918264 w 4676704"/>
                    <a:gd name="connsiteY43" fmla="*/ 3660140 h 3896360"/>
                    <a:gd name="connsiteX44" fmla="*/ 1836984 w 4676704"/>
                    <a:gd name="connsiteY44" fmla="*/ 3672840 h 3896360"/>
                    <a:gd name="connsiteX45" fmla="*/ 1750624 w 4676704"/>
                    <a:gd name="connsiteY45" fmla="*/ 3634740 h 3896360"/>
                    <a:gd name="connsiteX46" fmla="*/ 1740464 w 4676704"/>
                    <a:gd name="connsiteY46" fmla="*/ 3578860 h 3896360"/>
                    <a:gd name="connsiteX47" fmla="*/ 1778564 w 4676704"/>
                    <a:gd name="connsiteY47" fmla="*/ 3540760 h 3896360"/>
                    <a:gd name="connsiteX48" fmla="*/ 1798884 w 4676704"/>
                    <a:gd name="connsiteY48" fmla="*/ 3530600 h 3896360"/>
                    <a:gd name="connsiteX49" fmla="*/ 1854764 w 4676704"/>
                    <a:gd name="connsiteY49" fmla="*/ 3510280 h 3896360"/>
                    <a:gd name="connsiteX50" fmla="*/ 2454204 w 4676704"/>
                    <a:gd name="connsiteY50" fmla="*/ 3169920 h 3896360"/>
                    <a:gd name="connsiteX51" fmla="*/ 2494844 w 4676704"/>
                    <a:gd name="connsiteY51" fmla="*/ 3182620 h 3896360"/>
                    <a:gd name="connsiteX52" fmla="*/ 2565964 w 4676704"/>
                    <a:gd name="connsiteY52" fmla="*/ 3210560 h 3896360"/>
                    <a:gd name="connsiteX53" fmla="*/ 2550724 w 4676704"/>
                    <a:gd name="connsiteY53" fmla="*/ 3268980 h 3896360"/>
                    <a:gd name="connsiteX54" fmla="*/ 2492304 w 4676704"/>
                    <a:gd name="connsiteY54" fmla="*/ 3284220 h 3896360"/>
                    <a:gd name="connsiteX55" fmla="*/ 2441504 w 4676704"/>
                    <a:gd name="connsiteY55" fmla="*/ 3332480 h 3896360"/>
                    <a:gd name="connsiteX56" fmla="*/ 2395784 w 4676704"/>
                    <a:gd name="connsiteY56" fmla="*/ 3286760 h 3896360"/>
                    <a:gd name="connsiteX57" fmla="*/ 2347524 w 4676704"/>
                    <a:gd name="connsiteY57" fmla="*/ 3261360 h 3896360"/>
                    <a:gd name="connsiteX58" fmla="*/ 2324664 w 4676704"/>
                    <a:gd name="connsiteY58" fmla="*/ 3253740 h 3896360"/>
                    <a:gd name="connsiteX59" fmla="*/ 2332284 w 4676704"/>
                    <a:gd name="connsiteY59" fmla="*/ 3220720 h 3896360"/>
                    <a:gd name="connsiteX60" fmla="*/ 2383084 w 4676704"/>
                    <a:gd name="connsiteY60" fmla="*/ 3202940 h 3896360"/>
                    <a:gd name="connsiteX61" fmla="*/ 2454204 w 4676704"/>
                    <a:gd name="connsiteY61" fmla="*/ 3169920 h 3896360"/>
                    <a:gd name="connsiteX62" fmla="*/ 2090984 w 4676704"/>
                    <a:gd name="connsiteY62" fmla="*/ 3027680 h 3896360"/>
                    <a:gd name="connsiteX63" fmla="*/ 2151944 w 4676704"/>
                    <a:gd name="connsiteY63" fmla="*/ 3083560 h 3896360"/>
                    <a:gd name="connsiteX64" fmla="*/ 2177344 w 4676704"/>
                    <a:gd name="connsiteY64" fmla="*/ 3129280 h 3896360"/>
                    <a:gd name="connsiteX65" fmla="*/ 2238304 w 4676704"/>
                    <a:gd name="connsiteY65" fmla="*/ 3241040 h 3896360"/>
                    <a:gd name="connsiteX66" fmla="*/ 2294184 w 4676704"/>
                    <a:gd name="connsiteY66" fmla="*/ 3337560 h 3896360"/>
                    <a:gd name="connsiteX67" fmla="*/ 2258624 w 4676704"/>
                    <a:gd name="connsiteY67" fmla="*/ 3393440 h 3896360"/>
                    <a:gd name="connsiteX68" fmla="*/ 2126544 w 4676704"/>
                    <a:gd name="connsiteY68" fmla="*/ 3362960 h 3896360"/>
                    <a:gd name="connsiteX69" fmla="*/ 1979224 w 4676704"/>
                    <a:gd name="connsiteY69" fmla="*/ 3271520 h 3896360"/>
                    <a:gd name="connsiteX70" fmla="*/ 1974144 w 4676704"/>
                    <a:gd name="connsiteY70" fmla="*/ 3215640 h 3896360"/>
                    <a:gd name="connsiteX71" fmla="*/ 1994464 w 4676704"/>
                    <a:gd name="connsiteY71" fmla="*/ 3108960 h 3896360"/>
                    <a:gd name="connsiteX72" fmla="*/ 2019864 w 4676704"/>
                    <a:gd name="connsiteY72" fmla="*/ 3063240 h 3896360"/>
                    <a:gd name="connsiteX73" fmla="*/ 2090984 w 4676704"/>
                    <a:gd name="connsiteY73" fmla="*/ 3027680 h 3896360"/>
                    <a:gd name="connsiteX74" fmla="*/ 2548184 w 4676704"/>
                    <a:gd name="connsiteY74" fmla="*/ 3020060 h 3896360"/>
                    <a:gd name="connsiteX75" fmla="*/ 2606604 w 4676704"/>
                    <a:gd name="connsiteY75" fmla="*/ 3035300 h 3896360"/>
                    <a:gd name="connsiteX76" fmla="*/ 2667564 w 4676704"/>
                    <a:gd name="connsiteY76" fmla="*/ 3050540 h 3896360"/>
                    <a:gd name="connsiteX77" fmla="*/ 2718364 w 4676704"/>
                    <a:gd name="connsiteY77" fmla="*/ 3083560 h 3896360"/>
                    <a:gd name="connsiteX78" fmla="*/ 2677724 w 4676704"/>
                    <a:gd name="connsiteY78" fmla="*/ 3116580 h 3896360"/>
                    <a:gd name="connsiteX79" fmla="*/ 2639624 w 4676704"/>
                    <a:gd name="connsiteY79" fmla="*/ 3154680 h 3896360"/>
                    <a:gd name="connsiteX80" fmla="*/ 2573584 w 4676704"/>
                    <a:gd name="connsiteY80" fmla="*/ 3152140 h 3896360"/>
                    <a:gd name="connsiteX81" fmla="*/ 2489764 w 4676704"/>
                    <a:gd name="connsiteY81" fmla="*/ 3114040 h 3896360"/>
                    <a:gd name="connsiteX82" fmla="*/ 2492304 w 4676704"/>
                    <a:gd name="connsiteY82" fmla="*/ 3058160 h 3896360"/>
                    <a:gd name="connsiteX83" fmla="*/ 2548184 w 4676704"/>
                    <a:gd name="connsiteY83" fmla="*/ 3020060 h 3896360"/>
                    <a:gd name="connsiteX84" fmla="*/ 2324664 w 4676704"/>
                    <a:gd name="connsiteY84" fmla="*/ 2959100 h 3896360"/>
                    <a:gd name="connsiteX85" fmla="*/ 2375464 w 4676704"/>
                    <a:gd name="connsiteY85" fmla="*/ 2994660 h 3896360"/>
                    <a:gd name="connsiteX86" fmla="*/ 2456744 w 4676704"/>
                    <a:gd name="connsiteY86" fmla="*/ 3009900 h 3896360"/>
                    <a:gd name="connsiteX87" fmla="*/ 2411024 w 4676704"/>
                    <a:gd name="connsiteY87" fmla="*/ 3063240 h 3896360"/>
                    <a:gd name="connsiteX88" fmla="*/ 2355144 w 4676704"/>
                    <a:gd name="connsiteY88" fmla="*/ 3088640 h 3896360"/>
                    <a:gd name="connsiteX89" fmla="*/ 2294184 w 4676704"/>
                    <a:gd name="connsiteY89" fmla="*/ 3154680 h 3896360"/>
                    <a:gd name="connsiteX90" fmla="*/ 2258624 w 4676704"/>
                    <a:gd name="connsiteY90" fmla="*/ 3157220 h 3896360"/>
                    <a:gd name="connsiteX91" fmla="*/ 2261164 w 4676704"/>
                    <a:gd name="connsiteY91" fmla="*/ 3042920 h 3896360"/>
                    <a:gd name="connsiteX92" fmla="*/ 2281484 w 4676704"/>
                    <a:gd name="connsiteY92" fmla="*/ 2981960 h 3896360"/>
                    <a:gd name="connsiteX93" fmla="*/ 2324664 w 4676704"/>
                    <a:gd name="connsiteY93" fmla="*/ 2959100 h 3896360"/>
                    <a:gd name="connsiteX94" fmla="*/ 3203504 w 4676704"/>
                    <a:gd name="connsiteY94" fmla="*/ 2788920 h 3896360"/>
                    <a:gd name="connsiteX95" fmla="*/ 3274624 w 4676704"/>
                    <a:gd name="connsiteY95" fmla="*/ 2804160 h 3896360"/>
                    <a:gd name="connsiteX96" fmla="*/ 3360984 w 4676704"/>
                    <a:gd name="connsiteY96" fmla="*/ 2870200 h 3896360"/>
                    <a:gd name="connsiteX97" fmla="*/ 3406704 w 4676704"/>
                    <a:gd name="connsiteY97" fmla="*/ 2936240 h 3896360"/>
                    <a:gd name="connsiteX98" fmla="*/ 3340664 w 4676704"/>
                    <a:gd name="connsiteY98" fmla="*/ 2997200 h 3896360"/>
                    <a:gd name="connsiteX99" fmla="*/ 3203504 w 4676704"/>
                    <a:gd name="connsiteY99" fmla="*/ 2971800 h 3896360"/>
                    <a:gd name="connsiteX100" fmla="*/ 3112064 w 4676704"/>
                    <a:gd name="connsiteY100" fmla="*/ 3032760 h 3896360"/>
                    <a:gd name="connsiteX101" fmla="*/ 3066344 w 4676704"/>
                    <a:gd name="connsiteY101" fmla="*/ 2921000 h 3896360"/>
                    <a:gd name="connsiteX102" fmla="*/ 3046024 w 4676704"/>
                    <a:gd name="connsiteY102" fmla="*/ 2905760 h 3896360"/>
                    <a:gd name="connsiteX103" fmla="*/ 3020624 w 4676704"/>
                    <a:gd name="connsiteY103" fmla="*/ 2870200 h 3896360"/>
                    <a:gd name="connsiteX104" fmla="*/ 3030784 w 4676704"/>
                    <a:gd name="connsiteY104" fmla="*/ 2804160 h 3896360"/>
                    <a:gd name="connsiteX105" fmla="*/ 3056184 w 4676704"/>
                    <a:gd name="connsiteY105" fmla="*/ 2834640 h 3896360"/>
                    <a:gd name="connsiteX106" fmla="*/ 3167944 w 4676704"/>
                    <a:gd name="connsiteY106" fmla="*/ 2814320 h 3896360"/>
                    <a:gd name="connsiteX107" fmla="*/ 3203504 w 4676704"/>
                    <a:gd name="connsiteY107" fmla="*/ 2788920 h 3896360"/>
                    <a:gd name="connsiteX108" fmla="*/ 1092766 w 4676704"/>
                    <a:gd name="connsiteY108" fmla="*/ 2506980 h 3896360"/>
                    <a:gd name="connsiteX109" fmla="*/ 1130866 w 4676704"/>
                    <a:gd name="connsiteY109" fmla="*/ 2575560 h 3896360"/>
                    <a:gd name="connsiteX110" fmla="*/ 1222306 w 4676704"/>
                    <a:gd name="connsiteY110" fmla="*/ 2595880 h 3896360"/>
                    <a:gd name="connsiteX111" fmla="*/ 1328984 w 4676704"/>
                    <a:gd name="connsiteY111" fmla="*/ 2682240 h 3896360"/>
                    <a:gd name="connsiteX112" fmla="*/ 1349304 w 4676704"/>
                    <a:gd name="connsiteY112" fmla="*/ 2763520 h 3896360"/>
                    <a:gd name="connsiteX113" fmla="*/ 1298504 w 4676704"/>
                    <a:gd name="connsiteY113" fmla="*/ 2865120 h 3896360"/>
                    <a:gd name="connsiteX114" fmla="*/ 1308664 w 4676704"/>
                    <a:gd name="connsiteY114" fmla="*/ 2936240 h 3896360"/>
                    <a:gd name="connsiteX115" fmla="*/ 1293424 w 4676704"/>
                    <a:gd name="connsiteY115" fmla="*/ 2997200 h 3896360"/>
                    <a:gd name="connsiteX116" fmla="*/ 1242626 w 4676704"/>
                    <a:gd name="connsiteY116" fmla="*/ 3058160 h 3896360"/>
                    <a:gd name="connsiteX117" fmla="*/ 1161346 w 4676704"/>
                    <a:gd name="connsiteY117" fmla="*/ 3063240 h 3896360"/>
                    <a:gd name="connsiteX118" fmla="*/ 1069906 w 4676704"/>
                    <a:gd name="connsiteY118" fmla="*/ 3124200 h 3896360"/>
                    <a:gd name="connsiteX119" fmla="*/ 1008946 w 4676704"/>
                    <a:gd name="connsiteY119" fmla="*/ 3159760 h 3896360"/>
                    <a:gd name="connsiteX120" fmla="*/ 947985 w 4676704"/>
                    <a:gd name="connsiteY120" fmla="*/ 3149600 h 3896360"/>
                    <a:gd name="connsiteX121" fmla="*/ 897186 w 4676704"/>
                    <a:gd name="connsiteY121" fmla="*/ 3210560 h 3896360"/>
                    <a:gd name="connsiteX122" fmla="*/ 836226 w 4676704"/>
                    <a:gd name="connsiteY122" fmla="*/ 3200400 h 3896360"/>
                    <a:gd name="connsiteX123" fmla="*/ 734626 w 4676704"/>
                    <a:gd name="connsiteY123" fmla="*/ 3169920 h 3896360"/>
                    <a:gd name="connsiteX124" fmla="*/ 739706 w 4676704"/>
                    <a:gd name="connsiteY124" fmla="*/ 3114040 h 3896360"/>
                    <a:gd name="connsiteX125" fmla="*/ 683826 w 4676704"/>
                    <a:gd name="connsiteY125" fmla="*/ 3027680 h 3896360"/>
                    <a:gd name="connsiteX126" fmla="*/ 653346 w 4676704"/>
                    <a:gd name="connsiteY126" fmla="*/ 2976880 h 3896360"/>
                    <a:gd name="connsiteX127" fmla="*/ 673666 w 4676704"/>
                    <a:gd name="connsiteY127" fmla="*/ 2921000 h 3896360"/>
                    <a:gd name="connsiteX128" fmla="*/ 785426 w 4676704"/>
                    <a:gd name="connsiteY128" fmla="*/ 2773680 h 3896360"/>
                    <a:gd name="connsiteX129" fmla="*/ 846385 w 4676704"/>
                    <a:gd name="connsiteY129" fmla="*/ 2758440 h 3896360"/>
                    <a:gd name="connsiteX130" fmla="*/ 856545 w 4676704"/>
                    <a:gd name="connsiteY130" fmla="*/ 2722880 h 3896360"/>
                    <a:gd name="connsiteX131" fmla="*/ 932746 w 4676704"/>
                    <a:gd name="connsiteY131" fmla="*/ 2727960 h 3896360"/>
                    <a:gd name="connsiteX132" fmla="*/ 958145 w 4676704"/>
                    <a:gd name="connsiteY132" fmla="*/ 2692400 h 3896360"/>
                    <a:gd name="connsiteX133" fmla="*/ 947985 w 4676704"/>
                    <a:gd name="connsiteY133" fmla="*/ 2656840 h 3896360"/>
                    <a:gd name="connsiteX134" fmla="*/ 1008946 w 4676704"/>
                    <a:gd name="connsiteY134" fmla="*/ 2651760 h 3896360"/>
                    <a:gd name="connsiteX135" fmla="*/ 1047046 w 4676704"/>
                    <a:gd name="connsiteY135" fmla="*/ 2664460 h 3896360"/>
                    <a:gd name="connsiteX136" fmla="*/ 1062286 w 4676704"/>
                    <a:gd name="connsiteY136" fmla="*/ 2603500 h 3896360"/>
                    <a:gd name="connsiteX137" fmla="*/ 1024185 w 4676704"/>
                    <a:gd name="connsiteY137" fmla="*/ 2547620 h 3896360"/>
                    <a:gd name="connsiteX138" fmla="*/ 1092766 w 4676704"/>
                    <a:gd name="connsiteY138" fmla="*/ 2506980 h 3896360"/>
                    <a:gd name="connsiteX139" fmla="*/ 518724 w 4676704"/>
                    <a:gd name="connsiteY139" fmla="*/ 2357120 h 3896360"/>
                    <a:gd name="connsiteX140" fmla="*/ 640644 w 4676704"/>
                    <a:gd name="connsiteY140" fmla="*/ 2463800 h 3896360"/>
                    <a:gd name="connsiteX141" fmla="*/ 640644 w 4676704"/>
                    <a:gd name="connsiteY141" fmla="*/ 2517140 h 3896360"/>
                    <a:gd name="connsiteX142" fmla="*/ 693984 w 4676704"/>
                    <a:gd name="connsiteY142" fmla="*/ 2585720 h 3896360"/>
                    <a:gd name="connsiteX143" fmla="*/ 633024 w 4676704"/>
                    <a:gd name="connsiteY143" fmla="*/ 2593340 h 3896360"/>
                    <a:gd name="connsiteX144" fmla="*/ 633024 w 4676704"/>
                    <a:gd name="connsiteY144" fmla="*/ 2661920 h 3896360"/>
                    <a:gd name="connsiteX145" fmla="*/ 564444 w 4676704"/>
                    <a:gd name="connsiteY145" fmla="*/ 2700020 h 3896360"/>
                    <a:gd name="connsiteX146" fmla="*/ 541584 w 4676704"/>
                    <a:gd name="connsiteY146" fmla="*/ 2639060 h 3896360"/>
                    <a:gd name="connsiteX147" fmla="*/ 511104 w 4676704"/>
                    <a:gd name="connsiteY147" fmla="*/ 2585720 h 3896360"/>
                    <a:gd name="connsiteX148" fmla="*/ 495864 w 4676704"/>
                    <a:gd name="connsiteY148" fmla="*/ 2456180 h 3896360"/>
                    <a:gd name="connsiteX149" fmla="*/ 518724 w 4676704"/>
                    <a:gd name="connsiteY149" fmla="*/ 2357120 h 3896360"/>
                    <a:gd name="connsiteX150" fmla="*/ 122486 w 4676704"/>
                    <a:gd name="connsiteY150" fmla="*/ 2334260 h 3896360"/>
                    <a:gd name="connsiteX151" fmla="*/ 122486 w 4676704"/>
                    <a:gd name="connsiteY151" fmla="*/ 2395220 h 3896360"/>
                    <a:gd name="connsiteX152" fmla="*/ 160586 w 4676704"/>
                    <a:gd name="connsiteY152" fmla="*/ 2448560 h 3896360"/>
                    <a:gd name="connsiteX153" fmla="*/ 130106 w 4676704"/>
                    <a:gd name="connsiteY153" fmla="*/ 2479040 h 3896360"/>
                    <a:gd name="connsiteX154" fmla="*/ 84386 w 4676704"/>
                    <a:gd name="connsiteY154" fmla="*/ 2471420 h 3896360"/>
                    <a:gd name="connsiteX155" fmla="*/ 15805 w 4676704"/>
                    <a:gd name="connsiteY155" fmla="*/ 2479040 h 3896360"/>
                    <a:gd name="connsiteX156" fmla="*/ 565 w 4676704"/>
                    <a:gd name="connsiteY156" fmla="*/ 2448560 h 3896360"/>
                    <a:gd name="connsiteX157" fmla="*/ 15805 w 4676704"/>
                    <a:gd name="connsiteY157" fmla="*/ 2387600 h 3896360"/>
                    <a:gd name="connsiteX158" fmla="*/ 122486 w 4676704"/>
                    <a:gd name="connsiteY158" fmla="*/ 2334260 h 3896360"/>
                    <a:gd name="connsiteX159" fmla="*/ 823524 w 4676704"/>
                    <a:gd name="connsiteY159" fmla="*/ 2204720 h 3896360"/>
                    <a:gd name="connsiteX160" fmla="*/ 899724 w 4676704"/>
                    <a:gd name="connsiteY160" fmla="*/ 2303780 h 3896360"/>
                    <a:gd name="connsiteX161" fmla="*/ 975924 w 4676704"/>
                    <a:gd name="connsiteY161" fmla="*/ 2319020 h 3896360"/>
                    <a:gd name="connsiteX162" fmla="*/ 953064 w 4676704"/>
                    <a:gd name="connsiteY162" fmla="*/ 2395220 h 3896360"/>
                    <a:gd name="connsiteX163" fmla="*/ 846384 w 4676704"/>
                    <a:gd name="connsiteY163" fmla="*/ 2425700 h 3896360"/>
                    <a:gd name="connsiteX164" fmla="*/ 770184 w 4676704"/>
                    <a:gd name="connsiteY164" fmla="*/ 2486660 h 3896360"/>
                    <a:gd name="connsiteX165" fmla="*/ 701604 w 4676704"/>
                    <a:gd name="connsiteY165" fmla="*/ 2471420 h 3896360"/>
                    <a:gd name="connsiteX166" fmla="*/ 770184 w 4676704"/>
                    <a:gd name="connsiteY166" fmla="*/ 2410460 h 3896360"/>
                    <a:gd name="connsiteX167" fmla="*/ 732084 w 4676704"/>
                    <a:gd name="connsiteY167" fmla="*/ 2319020 h 3896360"/>
                    <a:gd name="connsiteX168" fmla="*/ 823524 w 4676704"/>
                    <a:gd name="connsiteY168" fmla="*/ 2204720 h 3896360"/>
                    <a:gd name="connsiteX169" fmla="*/ 381564 w 4676704"/>
                    <a:gd name="connsiteY169" fmla="*/ 2090420 h 3896360"/>
                    <a:gd name="connsiteX170" fmla="*/ 450144 w 4676704"/>
                    <a:gd name="connsiteY170" fmla="*/ 2143760 h 3896360"/>
                    <a:gd name="connsiteX171" fmla="*/ 473004 w 4676704"/>
                    <a:gd name="connsiteY171" fmla="*/ 2181860 h 3896360"/>
                    <a:gd name="connsiteX172" fmla="*/ 427284 w 4676704"/>
                    <a:gd name="connsiteY172" fmla="*/ 2280920 h 3896360"/>
                    <a:gd name="connsiteX173" fmla="*/ 343464 w 4676704"/>
                    <a:gd name="connsiteY173" fmla="*/ 2326640 h 3896360"/>
                    <a:gd name="connsiteX174" fmla="*/ 267264 w 4676704"/>
                    <a:gd name="connsiteY174" fmla="*/ 2288540 h 3896360"/>
                    <a:gd name="connsiteX175" fmla="*/ 244404 w 4676704"/>
                    <a:gd name="connsiteY175" fmla="*/ 2235200 h 3896360"/>
                    <a:gd name="connsiteX176" fmla="*/ 267264 w 4676704"/>
                    <a:gd name="connsiteY176" fmla="*/ 2204720 h 3896360"/>
                    <a:gd name="connsiteX177" fmla="*/ 328224 w 4676704"/>
                    <a:gd name="connsiteY177" fmla="*/ 2166620 h 3896360"/>
                    <a:gd name="connsiteX178" fmla="*/ 381564 w 4676704"/>
                    <a:gd name="connsiteY178" fmla="*/ 2090420 h 3896360"/>
                    <a:gd name="connsiteX179" fmla="*/ 412044 w 4676704"/>
                    <a:gd name="connsiteY179" fmla="*/ 1861820 h 3896360"/>
                    <a:gd name="connsiteX180" fmla="*/ 488244 w 4676704"/>
                    <a:gd name="connsiteY180" fmla="*/ 1899920 h 3896360"/>
                    <a:gd name="connsiteX181" fmla="*/ 450144 w 4676704"/>
                    <a:gd name="connsiteY181" fmla="*/ 1998980 h 3896360"/>
                    <a:gd name="connsiteX182" fmla="*/ 312984 w 4676704"/>
                    <a:gd name="connsiteY182" fmla="*/ 2044700 h 3896360"/>
                    <a:gd name="connsiteX183" fmla="*/ 274884 w 4676704"/>
                    <a:gd name="connsiteY183" fmla="*/ 2136140 h 3896360"/>
                    <a:gd name="connsiteX184" fmla="*/ 221544 w 4676704"/>
                    <a:gd name="connsiteY184" fmla="*/ 2128520 h 3896360"/>
                    <a:gd name="connsiteX185" fmla="*/ 168204 w 4676704"/>
                    <a:gd name="connsiteY185" fmla="*/ 2059940 h 3896360"/>
                    <a:gd name="connsiteX186" fmla="*/ 175824 w 4676704"/>
                    <a:gd name="connsiteY186" fmla="*/ 1968500 h 3896360"/>
                    <a:gd name="connsiteX187" fmla="*/ 244404 w 4676704"/>
                    <a:gd name="connsiteY187" fmla="*/ 1922780 h 3896360"/>
                    <a:gd name="connsiteX188" fmla="*/ 320604 w 4676704"/>
                    <a:gd name="connsiteY188" fmla="*/ 1930400 h 3896360"/>
                    <a:gd name="connsiteX189" fmla="*/ 412044 w 4676704"/>
                    <a:gd name="connsiteY189" fmla="*/ 1861820 h 3896360"/>
                    <a:gd name="connsiteX190" fmla="*/ 747324 w 4676704"/>
                    <a:gd name="connsiteY190" fmla="*/ 1648460 h 3896360"/>
                    <a:gd name="connsiteX191" fmla="*/ 808284 w 4676704"/>
                    <a:gd name="connsiteY191" fmla="*/ 1671320 h 3896360"/>
                    <a:gd name="connsiteX192" fmla="*/ 838764 w 4676704"/>
                    <a:gd name="connsiteY192" fmla="*/ 1762760 h 3896360"/>
                    <a:gd name="connsiteX193" fmla="*/ 800665 w 4676704"/>
                    <a:gd name="connsiteY193" fmla="*/ 1808480 h 3896360"/>
                    <a:gd name="connsiteX194" fmla="*/ 724464 w 4676704"/>
                    <a:gd name="connsiteY194" fmla="*/ 1861820 h 3896360"/>
                    <a:gd name="connsiteX195" fmla="*/ 785424 w 4676704"/>
                    <a:gd name="connsiteY195" fmla="*/ 1884680 h 3896360"/>
                    <a:gd name="connsiteX196" fmla="*/ 846384 w 4676704"/>
                    <a:gd name="connsiteY196" fmla="*/ 1869440 h 3896360"/>
                    <a:gd name="connsiteX197" fmla="*/ 876864 w 4676704"/>
                    <a:gd name="connsiteY197" fmla="*/ 1915160 h 3896360"/>
                    <a:gd name="connsiteX198" fmla="*/ 831144 w 4676704"/>
                    <a:gd name="connsiteY198" fmla="*/ 2014220 h 3896360"/>
                    <a:gd name="connsiteX199" fmla="*/ 754945 w 4676704"/>
                    <a:gd name="connsiteY199" fmla="*/ 2029460 h 3896360"/>
                    <a:gd name="connsiteX200" fmla="*/ 671125 w 4676704"/>
                    <a:gd name="connsiteY200" fmla="*/ 1983740 h 3896360"/>
                    <a:gd name="connsiteX201" fmla="*/ 671125 w 4676704"/>
                    <a:gd name="connsiteY201" fmla="*/ 1907540 h 3896360"/>
                    <a:gd name="connsiteX202" fmla="*/ 640645 w 4676704"/>
                    <a:gd name="connsiteY202" fmla="*/ 1838960 h 3896360"/>
                    <a:gd name="connsiteX203" fmla="*/ 579685 w 4676704"/>
                    <a:gd name="connsiteY203" fmla="*/ 1793240 h 3896360"/>
                    <a:gd name="connsiteX204" fmla="*/ 617785 w 4676704"/>
                    <a:gd name="connsiteY204" fmla="*/ 1747520 h 3896360"/>
                    <a:gd name="connsiteX205" fmla="*/ 686365 w 4676704"/>
                    <a:gd name="connsiteY205" fmla="*/ 1739900 h 3896360"/>
                    <a:gd name="connsiteX206" fmla="*/ 747324 w 4676704"/>
                    <a:gd name="connsiteY206" fmla="*/ 1648460 h 3896360"/>
                    <a:gd name="connsiteX207" fmla="*/ 556824 w 4676704"/>
                    <a:gd name="connsiteY207" fmla="*/ 1541780 h 3896360"/>
                    <a:gd name="connsiteX208" fmla="*/ 663505 w 4676704"/>
                    <a:gd name="connsiteY208" fmla="*/ 1549400 h 3896360"/>
                    <a:gd name="connsiteX209" fmla="*/ 686365 w 4676704"/>
                    <a:gd name="connsiteY209" fmla="*/ 1633220 h 3896360"/>
                    <a:gd name="connsiteX210" fmla="*/ 610165 w 4676704"/>
                    <a:gd name="connsiteY210" fmla="*/ 1648460 h 3896360"/>
                    <a:gd name="connsiteX211" fmla="*/ 579685 w 4676704"/>
                    <a:gd name="connsiteY211" fmla="*/ 1709420 h 3896360"/>
                    <a:gd name="connsiteX212" fmla="*/ 518725 w 4676704"/>
                    <a:gd name="connsiteY212" fmla="*/ 1663700 h 3896360"/>
                    <a:gd name="connsiteX213" fmla="*/ 442525 w 4676704"/>
                    <a:gd name="connsiteY213" fmla="*/ 1739900 h 3896360"/>
                    <a:gd name="connsiteX214" fmla="*/ 320605 w 4676704"/>
                    <a:gd name="connsiteY214" fmla="*/ 1747520 h 3896360"/>
                    <a:gd name="connsiteX215" fmla="*/ 305365 w 4676704"/>
                    <a:gd name="connsiteY215" fmla="*/ 1686560 h 3896360"/>
                    <a:gd name="connsiteX216" fmla="*/ 412045 w 4676704"/>
                    <a:gd name="connsiteY216" fmla="*/ 1625600 h 3896360"/>
                    <a:gd name="connsiteX217" fmla="*/ 556824 w 4676704"/>
                    <a:gd name="connsiteY217" fmla="*/ 1541780 h 3896360"/>
                    <a:gd name="connsiteX218" fmla="*/ 808285 w 4676704"/>
                    <a:gd name="connsiteY218" fmla="*/ 1351280 h 3896360"/>
                    <a:gd name="connsiteX219" fmla="*/ 884485 w 4676704"/>
                    <a:gd name="connsiteY219" fmla="*/ 1366520 h 3896360"/>
                    <a:gd name="connsiteX220" fmla="*/ 914965 w 4676704"/>
                    <a:gd name="connsiteY220" fmla="*/ 1435100 h 3896360"/>
                    <a:gd name="connsiteX221" fmla="*/ 846385 w 4676704"/>
                    <a:gd name="connsiteY221" fmla="*/ 1442720 h 3896360"/>
                    <a:gd name="connsiteX222" fmla="*/ 747325 w 4676704"/>
                    <a:gd name="connsiteY222" fmla="*/ 1488440 h 3896360"/>
                    <a:gd name="connsiteX223" fmla="*/ 716845 w 4676704"/>
                    <a:gd name="connsiteY223" fmla="*/ 1457960 h 3896360"/>
                    <a:gd name="connsiteX224" fmla="*/ 808285 w 4676704"/>
                    <a:gd name="connsiteY224" fmla="*/ 1351280 h 3896360"/>
                    <a:gd name="connsiteX225" fmla="*/ 876865 w 4676704"/>
                    <a:gd name="connsiteY225" fmla="*/ 1153160 h 3896360"/>
                    <a:gd name="connsiteX226" fmla="*/ 884485 w 4676704"/>
                    <a:gd name="connsiteY226" fmla="*/ 1267460 h 3896360"/>
                    <a:gd name="connsiteX227" fmla="*/ 770185 w 4676704"/>
                    <a:gd name="connsiteY227" fmla="*/ 1297940 h 3896360"/>
                    <a:gd name="connsiteX228" fmla="*/ 739705 w 4676704"/>
                    <a:gd name="connsiteY228" fmla="*/ 1244600 h 3896360"/>
                    <a:gd name="connsiteX229" fmla="*/ 785425 w 4676704"/>
                    <a:gd name="connsiteY229" fmla="*/ 1206500 h 3896360"/>
                    <a:gd name="connsiteX230" fmla="*/ 876865 w 4676704"/>
                    <a:gd name="connsiteY230" fmla="*/ 1153160 h 3896360"/>
                    <a:gd name="connsiteX231" fmla="*/ 869245 w 4676704"/>
                    <a:gd name="connsiteY231" fmla="*/ 855980 h 3896360"/>
                    <a:gd name="connsiteX232" fmla="*/ 831145 w 4676704"/>
                    <a:gd name="connsiteY232" fmla="*/ 932180 h 3896360"/>
                    <a:gd name="connsiteX233" fmla="*/ 770185 w 4676704"/>
                    <a:gd name="connsiteY233" fmla="*/ 1008380 h 3896360"/>
                    <a:gd name="connsiteX234" fmla="*/ 754945 w 4676704"/>
                    <a:gd name="connsiteY234" fmla="*/ 1107440 h 3896360"/>
                    <a:gd name="connsiteX235" fmla="*/ 640645 w 4676704"/>
                    <a:gd name="connsiteY235" fmla="*/ 1160780 h 3896360"/>
                    <a:gd name="connsiteX236" fmla="*/ 541585 w 4676704"/>
                    <a:gd name="connsiteY236" fmla="*/ 1137920 h 3896360"/>
                    <a:gd name="connsiteX237" fmla="*/ 594925 w 4676704"/>
                    <a:gd name="connsiteY237" fmla="*/ 1031240 h 3896360"/>
                    <a:gd name="connsiteX238" fmla="*/ 671125 w 4676704"/>
                    <a:gd name="connsiteY238" fmla="*/ 939800 h 3896360"/>
                    <a:gd name="connsiteX239" fmla="*/ 762565 w 4676704"/>
                    <a:gd name="connsiteY239" fmla="*/ 894080 h 3896360"/>
                    <a:gd name="connsiteX240" fmla="*/ 869245 w 4676704"/>
                    <a:gd name="connsiteY240" fmla="*/ 855980 h 3896360"/>
                    <a:gd name="connsiteX241" fmla="*/ 2619304 w 4676704"/>
                    <a:gd name="connsiteY241" fmla="*/ 607060 h 3896360"/>
                    <a:gd name="connsiteX242" fmla="*/ 2550724 w 4676704"/>
                    <a:gd name="connsiteY242" fmla="*/ 624840 h 3896360"/>
                    <a:gd name="connsiteX243" fmla="*/ 2517704 w 4676704"/>
                    <a:gd name="connsiteY243" fmla="*/ 660400 h 3896360"/>
                    <a:gd name="connsiteX244" fmla="*/ 2482144 w 4676704"/>
                    <a:gd name="connsiteY244" fmla="*/ 690880 h 3896360"/>
                    <a:gd name="connsiteX245" fmla="*/ 2449124 w 4676704"/>
                    <a:gd name="connsiteY245" fmla="*/ 716280 h 3896360"/>
                    <a:gd name="connsiteX246" fmla="*/ 2395784 w 4676704"/>
                    <a:gd name="connsiteY246" fmla="*/ 708660 h 3896360"/>
                    <a:gd name="connsiteX247" fmla="*/ 2398324 w 4676704"/>
                    <a:gd name="connsiteY247" fmla="*/ 673100 h 3896360"/>
                    <a:gd name="connsiteX248" fmla="*/ 2398324 w 4676704"/>
                    <a:gd name="connsiteY248" fmla="*/ 637540 h 3896360"/>
                    <a:gd name="connsiteX249" fmla="*/ 2372924 w 4676704"/>
                    <a:gd name="connsiteY249" fmla="*/ 614680 h 3896360"/>
                    <a:gd name="connsiteX250" fmla="*/ 2339904 w 4676704"/>
                    <a:gd name="connsiteY250" fmla="*/ 609600 h 3896360"/>
                    <a:gd name="connsiteX251" fmla="*/ 2289104 w 4676704"/>
                    <a:gd name="connsiteY251" fmla="*/ 614680 h 3896360"/>
                    <a:gd name="connsiteX252" fmla="*/ 2243384 w 4676704"/>
                    <a:gd name="connsiteY252" fmla="*/ 637540 h 3896360"/>
                    <a:gd name="connsiteX253" fmla="*/ 2215444 w 4676704"/>
                    <a:gd name="connsiteY253" fmla="*/ 673100 h 3896360"/>
                    <a:gd name="connsiteX254" fmla="*/ 2215444 w 4676704"/>
                    <a:gd name="connsiteY254" fmla="*/ 718820 h 3896360"/>
                    <a:gd name="connsiteX255" fmla="*/ 2187504 w 4676704"/>
                    <a:gd name="connsiteY255" fmla="*/ 726440 h 3896360"/>
                    <a:gd name="connsiteX256" fmla="*/ 2139244 w 4676704"/>
                    <a:gd name="connsiteY256" fmla="*/ 726440 h 3896360"/>
                    <a:gd name="connsiteX257" fmla="*/ 2116384 w 4676704"/>
                    <a:gd name="connsiteY257" fmla="*/ 774700 h 3896360"/>
                    <a:gd name="connsiteX258" fmla="*/ 2088444 w 4676704"/>
                    <a:gd name="connsiteY258" fmla="*/ 812800 h 3896360"/>
                    <a:gd name="connsiteX259" fmla="*/ 2068124 w 4676704"/>
                    <a:gd name="connsiteY259" fmla="*/ 850900 h 3896360"/>
                    <a:gd name="connsiteX260" fmla="*/ 2052884 w 4676704"/>
                    <a:gd name="connsiteY260" fmla="*/ 901700 h 3896360"/>
                    <a:gd name="connsiteX261" fmla="*/ 2063679 w 4676704"/>
                    <a:gd name="connsiteY261" fmla="*/ 980440 h 3896360"/>
                    <a:gd name="connsiteX262" fmla="*/ 2088444 w 4676704"/>
                    <a:gd name="connsiteY262" fmla="*/ 1049655 h 3896360"/>
                    <a:gd name="connsiteX263" fmla="*/ 2096064 w 4676704"/>
                    <a:gd name="connsiteY263" fmla="*/ 1089660 h 3896360"/>
                    <a:gd name="connsiteX264" fmla="*/ 2151944 w 4676704"/>
                    <a:gd name="connsiteY264" fmla="*/ 1092200 h 3896360"/>
                    <a:gd name="connsiteX265" fmla="*/ 2217984 w 4676704"/>
                    <a:gd name="connsiteY265" fmla="*/ 1066800 h 3896360"/>
                    <a:gd name="connsiteX266" fmla="*/ 2271324 w 4676704"/>
                    <a:gd name="connsiteY266" fmla="*/ 1061720 h 3896360"/>
                    <a:gd name="connsiteX267" fmla="*/ 2284024 w 4676704"/>
                    <a:gd name="connsiteY267" fmla="*/ 1097280 h 3896360"/>
                    <a:gd name="connsiteX268" fmla="*/ 2273864 w 4676704"/>
                    <a:gd name="connsiteY268" fmla="*/ 1135380 h 3896360"/>
                    <a:gd name="connsiteX269" fmla="*/ 2281484 w 4676704"/>
                    <a:gd name="connsiteY269" fmla="*/ 1173480 h 3896360"/>
                    <a:gd name="connsiteX270" fmla="*/ 2306884 w 4676704"/>
                    <a:gd name="connsiteY270" fmla="*/ 1186180 h 3896360"/>
                    <a:gd name="connsiteX271" fmla="*/ 2360224 w 4676704"/>
                    <a:gd name="connsiteY271" fmla="*/ 1201420 h 3896360"/>
                    <a:gd name="connsiteX272" fmla="*/ 2418644 w 4676704"/>
                    <a:gd name="connsiteY272" fmla="*/ 1188720 h 3896360"/>
                    <a:gd name="connsiteX273" fmla="*/ 2487224 w 4676704"/>
                    <a:gd name="connsiteY273" fmla="*/ 1209040 h 3896360"/>
                    <a:gd name="connsiteX274" fmla="*/ 2527864 w 4676704"/>
                    <a:gd name="connsiteY274" fmla="*/ 1170940 h 3896360"/>
                    <a:gd name="connsiteX275" fmla="*/ 2558344 w 4676704"/>
                    <a:gd name="connsiteY275" fmla="*/ 1145540 h 3896360"/>
                    <a:gd name="connsiteX276" fmla="*/ 2637084 w 4676704"/>
                    <a:gd name="connsiteY276" fmla="*/ 1115060 h 3896360"/>
                    <a:gd name="connsiteX277" fmla="*/ 2662484 w 4676704"/>
                    <a:gd name="connsiteY277" fmla="*/ 1165860 h 3896360"/>
                    <a:gd name="connsiteX278" fmla="*/ 2751384 w 4676704"/>
                    <a:gd name="connsiteY278" fmla="*/ 1160780 h 3896360"/>
                    <a:gd name="connsiteX279" fmla="*/ 2802184 w 4676704"/>
                    <a:gd name="connsiteY279" fmla="*/ 1112520 h 3896360"/>
                    <a:gd name="connsiteX280" fmla="*/ 2845364 w 4676704"/>
                    <a:gd name="connsiteY280" fmla="*/ 1074420 h 3896360"/>
                    <a:gd name="connsiteX281" fmla="*/ 2878384 w 4676704"/>
                    <a:gd name="connsiteY281" fmla="*/ 988060 h 3896360"/>
                    <a:gd name="connsiteX282" fmla="*/ 2880924 w 4676704"/>
                    <a:gd name="connsiteY282" fmla="*/ 939800 h 3896360"/>
                    <a:gd name="connsiteX283" fmla="*/ 2916484 w 4676704"/>
                    <a:gd name="connsiteY283" fmla="*/ 881380 h 3896360"/>
                    <a:gd name="connsiteX284" fmla="*/ 2898704 w 4676704"/>
                    <a:gd name="connsiteY284" fmla="*/ 825500 h 3896360"/>
                    <a:gd name="connsiteX285" fmla="*/ 2850444 w 4676704"/>
                    <a:gd name="connsiteY285" fmla="*/ 787400 h 3896360"/>
                    <a:gd name="connsiteX286" fmla="*/ 2784404 w 4676704"/>
                    <a:gd name="connsiteY286" fmla="*/ 777240 h 3896360"/>
                    <a:gd name="connsiteX287" fmla="*/ 2766624 w 4676704"/>
                    <a:gd name="connsiteY287" fmla="*/ 741680 h 3896360"/>
                    <a:gd name="connsiteX288" fmla="*/ 2741224 w 4676704"/>
                    <a:gd name="connsiteY288" fmla="*/ 688340 h 3896360"/>
                    <a:gd name="connsiteX289" fmla="*/ 2690424 w 4676704"/>
                    <a:gd name="connsiteY289" fmla="*/ 642620 h 3896360"/>
                    <a:gd name="connsiteX290" fmla="*/ 2619304 w 4676704"/>
                    <a:gd name="connsiteY290" fmla="*/ 607060 h 3896360"/>
                    <a:gd name="connsiteX291" fmla="*/ 2492304 w 4676704"/>
                    <a:gd name="connsiteY291" fmla="*/ 0 h 3896360"/>
                    <a:gd name="connsiteX292" fmla="*/ 2532944 w 4676704"/>
                    <a:gd name="connsiteY292" fmla="*/ 5080 h 3896360"/>
                    <a:gd name="connsiteX293" fmla="*/ 2654864 w 4676704"/>
                    <a:gd name="connsiteY293" fmla="*/ 66040 h 3896360"/>
                    <a:gd name="connsiteX294" fmla="*/ 2685344 w 4676704"/>
                    <a:gd name="connsiteY294" fmla="*/ 193040 h 3896360"/>
                    <a:gd name="connsiteX295" fmla="*/ 2715824 w 4676704"/>
                    <a:gd name="connsiteY295" fmla="*/ 223520 h 3896360"/>
                    <a:gd name="connsiteX296" fmla="*/ 2832664 w 4676704"/>
                    <a:gd name="connsiteY296" fmla="*/ 259080 h 3896360"/>
                    <a:gd name="connsiteX297" fmla="*/ 2868224 w 4676704"/>
                    <a:gd name="connsiteY297" fmla="*/ 238760 h 3896360"/>
                    <a:gd name="connsiteX298" fmla="*/ 2888544 w 4676704"/>
                    <a:gd name="connsiteY298" fmla="*/ 142240 h 3896360"/>
                    <a:gd name="connsiteX299" fmla="*/ 2913944 w 4676704"/>
                    <a:gd name="connsiteY299" fmla="*/ 106680 h 3896360"/>
                    <a:gd name="connsiteX300" fmla="*/ 2969824 w 4676704"/>
                    <a:gd name="connsiteY300" fmla="*/ 101600 h 3896360"/>
                    <a:gd name="connsiteX301" fmla="*/ 3010464 w 4676704"/>
                    <a:gd name="connsiteY301" fmla="*/ 142240 h 3896360"/>
                    <a:gd name="connsiteX302" fmla="*/ 2959664 w 4676704"/>
                    <a:gd name="connsiteY302" fmla="*/ 223520 h 3896360"/>
                    <a:gd name="connsiteX303" fmla="*/ 2974904 w 4676704"/>
                    <a:gd name="connsiteY303" fmla="*/ 254000 h 3896360"/>
                    <a:gd name="connsiteX304" fmla="*/ 3005384 w 4676704"/>
                    <a:gd name="connsiteY304" fmla="*/ 299720 h 3896360"/>
                    <a:gd name="connsiteX305" fmla="*/ 3025704 w 4676704"/>
                    <a:gd name="connsiteY305" fmla="*/ 335280 h 3896360"/>
                    <a:gd name="connsiteX306" fmla="*/ 3005384 w 4676704"/>
                    <a:gd name="connsiteY306" fmla="*/ 426720 h 3896360"/>
                    <a:gd name="connsiteX307" fmla="*/ 3046024 w 4676704"/>
                    <a:gd name="connsiteY307" fmla="*/ 477520 h 3896360"/>
                    <a:gd name="connsiteX308" fmla="*/ 3157784 w 4676704"/>
                    <a:gd name="connsiteY308" fmla="*/ 497840 h 3896360"/>
                    <a:gd name="connsiteX309" fmla="*/ 3223824 w 4676704"/>
                    <a:gd name="connsiteY309" fmla="*/ 497840 h 3896360"/>
                    <a:gd name="connsiteX310" fmla="*/ 3325424 w 4676704"/>
                    <a:gd name="connsiteY310" fmla="*/ 452120 h 3896360"/>
                    <a:gd name="connsiteX311" fmla="*/ 3477824 w 4676704"/>
                    <a:gd name="connsiteY311" fmla="*/ 472440 h 3896360"/>
                    <a:gd name="connsiteX312" fmla="*/ 3823264 w 4676704"/>
                    <a:gd name="connsiteY312" fmla="*/ 502920 h 3896360"/>
                    <a:gd name="connsiteX313" fmla="*/ 3874064 w 4676704"/>
                    <a:gd name="connsiteY313" fmla="*/ 487680 h 3896360"/>
                    <a:gd name="connsiteX314" fmla="*/ 3909624 w 4676704"/>
                    <a:gd name="connsiteY314" fmla="*/ 391160 h 3896360"/>
                    <a:gd name="connsiteX315" fmla="*/ 3955344 w 4676704"/>
                    <a:gd name="connsiteY315" fmla="*/ 370840 h 3896360"/>
                    <a:gd name="connsiteX316" fmla="*/ 4006144 w 4676704"/>
                    <a:gd name="connsiteY316" fmla="*/ 386080 h 3896360"/>
                    <a:gd name="connsiteX317" fmla="*/ 4133144 w 4676704"/>
                    <a:gd name="connsiteY317" fmla="*/ 441960 h 3896360"/>
                    <a:gd name="connsiteX318" fmla="*/ 4214424 w 4676704"/>
                    <a:gd name="connsiteY318" fmla="*/ 508000 h 3896360"/>
                    <a:gd name="connsiteX319" fmla="*/ 4219504 w 4676704"/>
                    <a:gd name="connsiteY319" fmla="*/ 558800 h 3896360"/>
                    <a:gd name="connsiteX320" fmla="*/ 4224584 w 4676704"/>
                    <a:gd name="connsiteY320" fmla="*/ 614680 h 3896360"/>
                    <a:gd name="connsiteX321" fmla="*/ 4265224 w 4676704"/>
                    <a:gd name="connsiteY321" fmla="*/ 645160 h 3896360"/>
                    <a:gd name="connsiteX322" fmla="*/ 4300784 w 4676704"/>
                    <a:gd name="connsiteY322" fmla="*/ 685800 h 3896360"/>
                    <a:gd name="connsiteX323" fmla="*/ 4305864 w 4676704"/>
                    <a:gd name="connsiteY323" fmla="*/ 889000 h 3896360"/>
                    <a:gd name="connsiteX324" fmla="*/ 4346504 w 4676704"/>
                    <a:gd name="connsiteY324" fmla="*/ 939800 h 3896360"/>
                    <a:gd name="connsiteX325" fmla="*/ 4493824 w 4676704"/>
                    <a:gd name="connsiteY325" fmla="*/ 1036320 h 3896360"/>
                    <a:gd name="connsiteX326" fmla="*/ 4478584 w 4676704"/>
                    <a:gd name="connsiteY326" fmla="*/ 1092200 h 3896360"/>
                    <a:gd name="connsiteX327" fmla="*/ 4488744 w 4676704"/>
                    <a:gd name="connsiteY327" fmla="*/ 1143000 h 3896360"/>
                    <a:gd name="connsiteX328" fmla="*/ 4539544 w 4676704"/>
                    <a:gd name="connsiteY328" fmla="*/ 1193800 h 3896360"/>
                    <a:gd name="connsiteX329" fmla="*/ 4630984 w 4676704"/>
                    <a:gd name="connsiteY329" fmla="*/ 1259840 h 3896360"/>
                    <a:gd name="connsiteX330" fmla="*/ 4676704 w 4676704"/>
                    <a:gd name="connsiteY330" fmla="*/ 1351280 h 3896360"/>
                    <a:gd name="connsiteX331" fmla="*/ 4641144 w 4676704"/>
                    <a:gd name="connsiteY331" fmla="*/ 1468120 h 3896360"/>
                    <a:gd name="connsiteX332" fmla="*/ 4600504 w 4676704"/>
                    <a:gd name="connsiteY332" fmla="*/ 1447800 h 3896360"/>
                    <a:gd name="connsiteX333" fmla="*/ 4524304 w 4676704"/>
                    <a:gd name="connsiteY333" fmla="*/ 1478280 h 3896360"/>
                    <a:gd name="connsiteX334" fmla="*/ 4488744 w 4676704"/>
                    <a:gd name="connsiteY334" fmla="*/ 1539240 h 3896360"/>
                    <a:gd name="connsiteX335" fmla="*/ 4443024 w 4676704"/>
                    <a:gd name="connsiteY335" fmla="*/ 1544320 h 3896360"/>
                    <a:gd name="connsiteX336" fmla="*/ 4387144 w 4676704"/>
                    <a:gd name="connsiteY336" fmla="*/ 1544320 h 3896360"/>
                    <a:gd name="connsiteX337" fmla="*/ 4392224 w 4676704"/>
                    <a:gd name="connsiteY337" fmla="*/ 1620520 h 3896360"/>
                    <a:gd name="connsiteX338" fmla="*/ 4305864 w 4676704"/>
                    <a:gd name="connsiteY338" fmla="*/ 1615440 h 3896360"/>
                    <a:gd name="connsiteX339" fmla="*/ 4229664 w 4676704"/>
                    <a:gd name="connsiteY339" fmla="*/ 1564640 h 3896360"/>
                    <a:gd name="connsiteX340" fmla="*/ 4183944 w 4676704"/>
                    <a:gd name="connsiteY340" fmla="*/ 1559560 h 3896360"/>
                    <a:gd name="connsiteX341" fmla="*/ 4163624 w 4676704"/>
                    <a:gd name="connsiteY341" fmla="*/ 1610360 h 3896360"/>
                    <a:gd name="connsiteX342" fmla="*/ 4183944 w 4676704"/>
                    <a:gd name="connsiteY342" fmla="*/ 1666240 h 3896360"/>
                    <a:gd name="connsiteX343" fmla="*/ 4336344 w 4676704"/>
                    <a:gd name="connsiteY343" fmla="*/ 1762760 h 3896360"/>
                    <a:gd name="connsiteX344" fmla="*/ 4371904 w 4676704"/>
                    <a:gd name="connsiteY344" fmla="*/ 1757680 h 3896360"/>
                    <a:gd name="connsiteX345" fmla="*/ 4432864 w 4676704"/>
                    <a:gd name="connsiteY345" fmla="*/ 1717040 h 3896360"/>
                    <a:gd name="connsiteX346" fmla="*/ 4580184 w 4676704"/>
                    <a:gd name="connsiteY346" fmla="*/ 1706880 h 3896360"/>
                    <a:gd name="connsiteX347" fmla="*/ 4646224 w 4676704"/>
                    <a:gd name="connsiteY347" fmla="*/ 1788160 h 3896360"/>
                    <a:gd name="connsiteX348" fmla="*/ 4636064 w 4676704"/>
                    <a:gd name="connsiteY348" fmla="*/ 1844040 h 3896360"/>
                    <a:gd name="connsiteX349" fmla="*/ 4554784 w 4676704"/>
                    <a:gd name="connsiteY349" fmla="*/ 2072640 h 3896360"/>
                    <a:gd name="connsiteX350" fmla="*/ 4503984 w 4676704"/>
                    <a:gd name="connsiteY350" fmla="*/ 2092960 h 3896360"/>
                    <a:gd name="connsiteX351" fmla="*/ 4376984 w 4676704"/>
                    <a:gd name="connsiteY351" fmla="*/ 2113280 h 3896360"/>
                    <a:gd name="connsiteX352" fmla="*/ 4336344 w 4676704"/>
                    <a:gd name="connsiteY352" fmla="*/ 2143760 h 3896360"/>
                    <a:gd name="connsiteX353" fmla="*/ 4321104 w 4676704"/>
                    <a:gd name="connsiteY353" fmla="*/ 2235200 h 3896360"/>
                    <a:gd name="connsiteX354" fmla="*/ 4321104 w 4676704"/>
                    <a:gd name="connsiteY354" fmla="*/ 2296160 h 3896360"/>
                    <a:gd name="connsiteX355" fmla="*/ 4346504 w 4676704"/>
                    <a:gd name="connsiteY355" fmla="*/ 2321560 h 3896360"/>
                    <a:gd name="connsiteX356" fmla="*/ 4366824 w 4676704"/>
                    <a:gd name="connsiteY356" fmla="*/ 2362200 h 3896360"/>
                    <a:gd name="connsiteX357" fmla="*/ 4326184 w 4676704"/>
                    <a:gd name="connsiteY357" fmla="*/ 2407920 h 3896360"/>
                    <a:gd name="connsiteX358" fmla="*/ 4107744 w 4676704"/>
                    <a:gd name="connsiteY358" fmla="*/ 2311400 h 3896360"/>
                    <a:gd name="connsiteX359" fmla="*/ 4087424 w 4676704"/>
                    <a:gd name="connsiteY359" fmla="*/ 2133600 h 3896360"/>
                    <a:gd name="connsiteX360" fmla="*/ 4102664 w 4676704"/>
                    <a:gd name="connsiteY360" fmla="*/ 2072640 h 3896360"/>
                    <a:gd name="connsiteX361" fmla="*/ 4183944 w 4676704"/>
                    <a:gd name="connsiteY361" fmla="*/ 2052320 h 3896360"/>
                    <a:gd name="connsiteX362" fmla="*/ 4183944 w 4676704"/>
                    <a:gd name="connsiteY362" fmla="*/ 2001520 h 3896360"/>
                    <a:gd name="connsiteX363" fmla="*/ 4092504 w 4676704"/>
                    <a:gd name="connsiteY363" fmla="*/ 1894840 h 3896360"/>
                    <a:gd name="connsiteX364" fmla="*/ 4021384 w 4676704"/>
                    <a:gd name="connsiteY364" fmla="*/ 1889760 h 3896360"/>
                    <a:gd name="connsiteX365" fmla="*/ 4062024 w 4676704"/>
                    <a:gd name="connsiteY365" fmla="*/ 1818640 h 3896360"/>
                    <a:gd name="connsiteX366" fmla="*/ 3995984 w 4676704"/>
                    <a:gd name="connsiteY366" fmla="*/ 1711960 h 3896360"/>
                    <a:gd name="connsiteX367" fmla="*/ 3965504 w 4676704"/>
                    <a:gd name="connsiteY367" fmla="*/ 1722120 h 3896360"/>
                    <a:gd name="connsiteX368" fmla="*/ 3955344 w 4676704"/>
                    <a:gd name="connsiteY368" fmla="*/ 1762760 h 3896360"/>
                    <a:gd name="connsiteX369" fmla="*/ 3935024 w 4676704"/>
                    <a:gd name="connsiteY369" fmla="*/ 1783080 h 3896360"/>
                    <a:gd name="connsiteX370" fmla="*/ 3813104 w 4676704"/>
                    <a:gd name="connsiteY370" fmla="*/ 1778000 h 3896360"/>
                    <a:gd name="connsiteX371" fmla="*/ 3808024 w 4676704"/>
                    <a:gd name="connsiteY371" fmla="*/ 1798320 h 3896360"/>
                    <a:gd name="connsiteX372" fmla="*/ 3818184 w 4676704"/>
                    <a:gd name="connsiteY372" fmla="*/ 1854200 h 3896360"/>
                    <a:gd name="connsiteX373" fmla="*/ 3802944 w 4676704"/>
                    <a:gd name="connsiteY373" fmla="*/ 1905000 h 3896360"/>
                    <a:gd name="connsiteX374" fmla="*/ 3747064 w 4676704"/>
                    <a:gd name="connsiteY374" fmla="*/ 2006600 h 3896360"/>
                    <a:gd name="connsiteX375" fmla="*/ 3736904 w 4676704"/>
                    <a:gd name="connsiteY375" fmla="*/ 2067560 h 3896360"/>
                    <a:gd name="connsiteX376" fmla="*/ 3762304 w 4676704"/>
                    <a:gd name="connsiteY376" fmla="*/ 2123440 h 3896360"/>
                    <a:gd name="connsiteX377" fmla="*/ 4021384 w 4676704"/>
                    <a:gd name="connsiteY377" fmla="*/ 2336800 h 3896360"/>
                    <a:gd name="connsiteX378" fmla="*/ 4036624 w 4676704"/>
                    <a:gd name="connsiteY378" fmla="*/ 2387600 h 3896360"/>
                    <a:gd name="connsiteX379" fmla="*/ 4026464 w 4676704"/>
                    <a:gd name="connsiteY379" fmla="*/ 2484120 h 3896360"/>
                    <a:gd name="connsiteX380" fmla="*/ 3990904 w 4676704"/>
                    <a:gd name="connsiteY380" fmla="*/ 2524760 h 3896360"/>
                    <a:gd name="connsiteX381" fmla="*/ 3924864 w 4676704"/>
                    <a:gd name="connsiteY381" fmla="*/ 2514600 h 3896360"/>
                    <a:gd name="connsiteX382" fmla="*/ 3787704 w 4676704"/>
                    <a:gd name="connsiteY382" fmla="*/ 2540000 h 3896360"/>
                    <a:gd name="connsiteX383" fmla="*/ 3777544 w 4676704"/>
                    <a:gd name="connsiteY383" fmla="*/ 2580640 h 3896360"/>
                    <a:gd name="connsiteX384" fmla="*/ 3802944 w 4676704"/>
                    <a:gd name="connsiteY384" fmla="*/ 2626360 h 3896360"/>
                    <a:gd name="connsiteX385" fmla="*/ 3787704 w 4676704"/>
                    <a:gd name="connsiteY385" fmla="*/ 2661920 h 3896360"/>
                    <a:gd name="connsiteX386" fmla="*/ 3716584 w 4676704"/>
                    <a:gd name="connsiteY386" fmla="*/ 2778760 h 3896360"/>
                    <a:gd name="connsiteX387" fmla="*/ 3706424 w 4676704"/>
                    <a:gd name="connsiteY387" fmla="*/ 2829560 h 3896360"/>
                    <a:gd name="connsiteX388" fmla="*/ 3675944 w 4676704"/>
                    <a:gd name="connsiteY388" fmla="*/ 2839720 h 3896360"/>
                    <a:gd name="connsiteX389" fmla="*/ 3620064 w 4676704"/>
                    <a:gd name="connsiteY389" fmla="*/ 2819400 h 3896360"/>
                    <a:gd name="connsiteX390" fmla="*/ 3589584 w 4676704"/>
                    <a:gd name="connsiteY390" fmla="*/ 2839720 h 3896360"/>
                    <a:gd name="connsiteX391" fmla="*/ 3589584 w 4676704"/>
                    <a:gd name="connsiteY391" fmla="*/ 2875280 h 3896360"/>
                    <a:gd name="connsiteX392" fmla="*/ 3625144 w 4676704"/>
                    <a:gd name="connsiteY392" fmla="*/ 2910840 h 3896360"/>
                    <a:gd name="connsiteX393" fmla="*/ 3569264 w 4676704"/>
                    <a:gd name="connsiteY393" fmla="*/ 2946400 h 3896360"/>
                    <a:gd name="connsiteX394" fmla="*/ 3493064 w 4676704"/>
                    <a:gd name="connsiteY394" fmla="*/ 2931160 h 3896360"/>
                    <a:gd name="connsiteX395" fmla="*/ 3487984 w 4676704"/>
                    <a:gd name="connsiteY395" fmla="*/ 2860040 h 3896360"/>
                    <a:gd name="connsiteX396" fmla="*/ 3442264 w 4676704"/>
                    <a:gd name="connsiteY396" fmla="*/ 2819400 h 3896360"/>
                    <a:gd name="connsiteX397" fmla="*/ 3421944 w 4676704"/>
                    <a:gd name="connsiteY397" fmla="*/ 2753360 h 3896360"/>
                    <a:gd name="connsiteX398" fmla="*/ 3371144 w 4676704"/>
                    <a:gd name="connsiteY398" fmla="*/ 2697480 h 3896360"/>
                    <a:gd name="connsiteX399" fmla="*/ 3259384 w 4676704"/>
                    <a:gd name="connsiteY399" fmla="*/ 2672080 h 3896360"/>
                    <a:gd name="connsiteX400" fmla="*/ 3152704 w 4676704"/>
                    <a:gd name="connsiteY400" fmla="*/ 2717800 h 3896360"/>
                    <a:gd name="connsiteX401" fmla="*/ 3106984 w 4676704"/>
                    <a:gd name="connsiteY401" fmla="*/ 2753360 h 3896360"/>
                    <a:gd name="connsiteX402" fmla="*/ 3071424 w 4676704"/>
                    <a:gd name="connsiteY402" fmla="*/ 2733040 h 3896360"/>
                    <a:gd name="connsiteX403" fmla="*/ 3066344 w 4676704"/>
                    <a:gd name="connsiteY403" fmla="*/ 2565400 h 3896360"/>
                    <a:gd name="connsiteX404" fmla="*/ 3081584 w 4676704"/>
                    <a:gd name="connsiteY404" fmla="*/ 2509520 h 3896360"/>
                    <a:gd name="connsiteX405" fmla="*/ 3183184 w 4676704"/>
                    <a:gd name="connsiteY405" fmla="*/ 2428240 h 3896360"/>
                    <a:gd name="connsiteX406" fmla="*/ 3244144 w 4676704"/>
                    <a:gd name="connsiteY406" fmla="*/ 2331720 h 3896360"/>
                    <a:gd name="connsiteX407" fmla="*/ 3279704 w 4676704"/>
                    <a:gd name="connsiteY407" fmla="*/ 2306320 h 3896360"/>
                    <a:gd name="connsiteX408" fmla="*/ 3294944 w 4676704"/>
                    <a:gd name="connsiteY408" fmla="*/ 2331720 h 3896360"/>
                    <a:gd name="connsiteX409" fmla="*/ 3274624 w 4676704"/>
                    <a:gd name="connsiteY409" fmla="*/ 2413000 h 3896360"/>
                    <a:gd name="connsiteX410" fmla="*/ 3274624 w 4676704"/>
                    <a:gd name="connsiteY410" fmla="*/ 2458720 h 3896360"/>
                    <a:gd name="connsiteX411" fmla="*/ 3315264 w 4676704"/>
                    <a:gd name="connsiteY411" fmla="*/ 2468880 h 3896360"/>
                    <a:gd name="connsiteX412" fmla="*/ 3381304 w 4676704"/>
                    <a:gd name="connsiteY412" fmla="*/ 2413000 h 3896360"/>
                    <a:gd name="connsiteX413" fmla="*/ 3391464 w 4676704"/>
                    <a:gd name="connsiteY413" fmla="*/ 2367280 h 3896360"/>
                    <a:gd name="connsiteX414" fmla="*/ 3350824 w 4676704"/>
                    <a:gd name="connsiteY414" fmla="*/ 2280920 h 3896360"/>
                    <a:gd name="connsiteX415" fmla="*/ 3340664 w 4676704"/>
                    <a:gd name="connsiteY415" fmla="*/ 2250440 h 3896360"/>
                    <a:gd name="connsiteX416" fmla="*/ 3381304 w 4676704"/>
                    <a:gd name="connsiteY416" fmla="*/ 2133600 h 3896360"/>
                    <a:gd name="connsiteX417" fmla="*/ 3447344 w 4676704"/>
                    <a:gd name="connsiteY417" fmla="*/ 2108200 h 3896360"/>
                    <a:gd name="connsiteX418" fmla="*/ 3366064 w 4676704"/>
                    <a:gd name="connsiteY418" fmla="*/ 2026920 h 3896360"/>
                    <a:gd name="connsiteX419" fmla="*/ 3350824 w 4676704"/>
                    <a:gd name="connsiteY419" fmla="*/ 2072640 h 3896360"/>
                    <a:gd name="connsiteX420" fmla="*/ 3320344 w 4676704"/>
                    <a:gd name="connsiteY420" fmla="*/ 2133600 h 3896360"/>
                    <a:gd name="connsiteX421" fmla="*/ 3305104 w 4676704"/>
                    <a:gd name="connsiteY421" fmla="*/ 2179320 h 3896360"/>
                    <a:gd name="connsiteX422" fmla="*/ 3228904 w 4676704"/>
                    <a:gd name="connsiteY422" fmla="*/ 2209800 h 3896360"/>
                    <a:gd name="connsiteX423" fmla="*/ 3122224 w 4676704"/>
                    <a:gd name="connsiteY423" fmla="*/ 2209800 h 3896360"/>
                    <a:gd name="connsiteX424" fmla="*/ 3086664 w 4676704"/>
                    <a:gd name="connsiteY424" fmla="*/ 2225040 h 3896360"/>
                    <a:gd name="connsiteX425" fmla="*/ 3086664 w 4676704"/>
                    <a:gd name="connsiteY425" fmla="*/ 2260600 h 3896360"/>
                    <a:gd name="connsiteX426" fmla="*/ 3071424 w 4676704"/>
                    <a:gd name="connsiteY426" fmla="*/ 2291080 h 3896360"/>
                    <a:gd name="connsiteX427" fmla="*/ 3010464 w 4676704"/>
                    <a:gd name="connsiteY427" fmla="*/ 2301240 h 3896360"/>
                    <a:gd name="connsiteX428" fmla="*/ 2990144 w 4676704"/>
                    <a:gd name="connsiteY428" fmla="*/ 2316480 h 3896360"/>
                    <a:gd name="connsiteX429" fmla="*/ 2985064 w 4676704"/>
                    <a:gd name="connsiteY429" fmla="*/ 2362200 h 3896360"/>
                    <a:gd name="connsiteX430" fmla="*/ 2964744 w 4676704"/>
                    <a:gd name="connsiteY430" fmla="*/ 2392680 h 3896360"/>
                    <a:gd name="connsiteX431" fmla="*/ 2852984 w 4676704"/>
                    <a:gd name="connsiteY431" fmla="*/ 2433320 h 3896360"/>
                    <a:gd name="connsiteX432" fmla="*/ 2852984 w 4676704"/>
                    <a:gd name="connsiteY432" fmla="*/ 2489200 h 3896360"/>
                    <a:gd name="connsiteX433" fmla="*/ 2812344 w 4676704"/>
                    <a:gd name="connsiteY433" fmla="*/ 2499360 h 3896360"/>
                    <a:gd name="connsiteX434" fmla="*/ 2792024 w 4676704"/>
                    <a:gd name="connsiteY434" fmla="*/ 2524760 h 3896360"/>
                    <a:gd name="connsiteX435" fmla="*/ 2807264 w 4676704"/>
                    <a:gd name="connsiteY435" fmla="*/ 2585720 h 3896360"/>
                    <a:gd name="connsiteX436" fmla="*/ 2812344 w 4676704"/>
                    <a:gd name="connsiteY436" fmla="*/ 2616200 h 3896360"/>
                    <a:gd name="connsiteX437" fmla="*/ 2771704 w 4676704"/>
                    <a:gd name="connsiteY437" fmla="*/ 2636520 h 3896360"/>
                    <a:gd name="connsiteX438" fmla="*/ 2736144 w 4676704"/>
                    <a:gd name="connsiteY438" fmla="*/ 2697480 h 3896360"/>
                    <a:gd name="connsiteX439" fmla="*/ 2756464 w 4676704"/>
                    <a:gd name="connsiteY439" fmla="*/ 2758440 h 3896360"/>
                    <a:gd name="connsiteX440" fmla="*/ 2776784 w 4676704"/>
                    <a:gd name="connsiteY440" fmla="*/ 2783840 h 3896360"/>
                    <a:gd name="connsiteX441" fmla="*/ 2751384 w 4676704"/>
                    <a:gd name="connsiteY441" fmla="*/ 2824480 h 3896360"/>
                    <a:gd name="connsiteX442" fmla="*/ 2675184 w 4676704"/>
                    <a:gd name="connsiteY442" fmla="*/ 2854960 h 3896360"/>
                    <a:gd name="connsiteX443" fmla="*/ 2665024 w 4676704"/>
                    <a:gd name="connsiteY443" fmla="*/ 2915920 h 3896360"/>
                    <a:gd name="connsiteX444" fmla="*/ 2558344 w 4676704"/>
                    <a:gd name="connsiteY444" fmla="*/ 2921000 h 3896360"/>
                    <a:gd name="connsiteX445" fmla="*/ 2548184 w 4676704"/>
                    <a:gd name="connsiteY445" fmla="*/ 2966720 h 3896360"/>
                    <a:gd name="connsiteX446" fmla="*/ 2487224 w 4676704"/>
                    <a:gd name="connsiteY446" fmla="*/ 2976880 h 3896360"/>
                    <a:gd name="connsiteX447" fmla="*/ 2334824 w 4676704"/>
                    <a:gd name="connsiteY447" fmla="*/ 2895600 h 3896360"/>
                    <a:gd name="connsiteX448" fmla="*/ 2294184 w 4676704"/>
                    <a:gd name="connsiteY448" fmla="*/ 2799080 h 3896360"/>
                    <a:gd name="connsiteX449" fmla="*/ 2268784 w 4676704"/>
                    <a:gd name="connsiteY449" fmla="*/ 2545080 h 3896360"/>
                    <a:gd name="connsiteX450" fmla="*/ 2228144 w 4676704"/>
                    <a:gd name="connsiteY450" fmla="*/ 2545080 h 3896360"/>
                    <a:gd name="connsiteX451" fmla="*/ 2223064 w 4676704"/>
                    <a:gd name="connsiteY451" fmla="*/ 2778760 h 3896360"/>
                    <a:gd name="connsiteX452" fmla="*/ 2202744 w 4676704"/>
                    <a:gd name="connsiteY452" fmla="*/ 2829560 h 3896360"/>
                    <a:gd name="connsiteX453" fmla="*/ 2167184 w 4676704"/>
                    <a:gd name="connsiteY453" fmla="*/ 2870200 h 3896360"/>
                    <a:gd name="connsiteX454" fmla="*/ 2167184 w 4676704"/>
                    <a:gd name="connsiteY454" fmla="*/ 2915920 h 3896360"/>
                    <a:gd name="connsiteX455" fmla="*/ 1994464 w 4676704"/>
                    <a:gd name="connsiteY455" fmla="*/ 2987040 h 3896360"/>
                    <a:gd name="connsiteX456" fmla="*/ 1974144 w 4676704"/>
                    <a:gd name="connsiteY456" fmla="*/ 3022600 h 3896360"/>
                    <a:gd name="connsiteX457" fmla="*/ 1913184 w 4676704"/>
                    <a:gd name="connsiteY457" fmla="*/ 3246120 h 3896360"/>
                    <a:gd name="connsiteX458" fmla="*/ 1882704 w 4676704"/>
                    <a:gd name="connsiteY458" fmla="*/ 3276600 h 3896360"/>
                    <a:gd name="connsiteX459" fmla="*/ 1770944 w 4676704"/>
                    <a:gd name="connsiteY459" fmla="*/ 3302000 h 3896360"/>
                    <a:gd name="connsiteX460" fmla="*/ 1725224 w 4676704"/>
                    <a:gd name="connsiteY460" fmla="*/ 3337560 h 3896360"/>
                    <a:gd name="connsiteX461" fmla="*/ 1659184 w 4676704"/>
                    <a:gd name="connsiteY461" fmla="*/ 3327400 h 3896360"/>
                    <a:gd name="connsiteX462" fmla="*/ 1649024 w 4676704"/>
                    <a:gd name="connsiteY462" fmla="*/ 3281680 h 3896360"/>
                    <a:gd name="connsiteX463" fmla="*/ 1684584 w 4676704"/>
                    <a:gd name="connsiteY463" fmla="*/ 3210560 h 3896360"/>
                    <a:gd name="connsiteX464" fmla="*/ 1542344 w 4676704"/>
                    <a:gd name="connsiteY464" fmla="*/ 3180080 h 3896360"/>
                    <a:gd name="connsiteX465" fmla="*/ 1527104 w 4676704"/>
                    <a:gd name="connsiteY465" fmla="*/ 3078480 h 3896360"/>
                    <a:gd name="connsiteX466" fmla="*/ 1603304 w 4676704"/>
                    <a:gd name="connsiteY466" fmla="*/ 2981960 h 3896360"/>
                    <a:gd name="connsiteX467" fmla="*/ 1557584 w 4676704"/>
                    <a:gd name="connsiteY467" fmla="*/ 2961640 h 3896360"/>
                    <a:gd name="connsiteX468" fmla="*/ 1522024 w 4676704"/>
                    <a:gd name="connsiteY468" fmla="*/ 2931160 h 3896360"/>
                    <a:gd name="connsiteX469" fmla="*/ 1491544 w 4676704"/>
                    <a:gd name="connsiteY469" fmla="*/ 2758440 h 3896360"/>
                    <a:gd name="connsiteX470" fmla="*/ 1516944 w 4676704"/>
                    <a:gd name="connsiteY470" fmla="*/ 2712720 h 3896360"/>
                    <a:gd name="connsiteX471" fmla="*/ 1613464 w 4676704"/>
                    <a:gd name="connsiteY471" fmla="*/ 2677160 h 3896360"/>
                    <a:gd name="connsiteX472" fmla="*/ 1618544 w 4676704"/>
                    <a:gd name="connsiteY472" fmla="*/ 2636520 h 3896360"/>
                    <a:gd name="connsiteX473" fmla="*/ 1669344 w 4676704"/>
                    <a:gd name="connsiteY473" fmla="*/ 2621280 h 3896360"/>
                    <a:gd name="connsiteX474" fmla="*/ 1654104 w 4676704"/>
                    <a:gd name="connsiteY474" fmla="*/ 2580640 h 3896360"/>
                    <a:gd name="connsiteX475" fmla="*/ 1582984 w 4676704"/>
                    <a:gd name="connsiteY475" fmla="*/ 2590800 h 3896360"/>
                    <a:gd name="connsiteX476" fmla="*/ 1557584 w 4676704"/>
                    <a:gd name="connsiteY476" fmla="*/ 2631440 h 3896360"/>
                    <a:gd name="connsiteX477" fmla="*/ 1532184 w 4676704"/>
                    <a:gd name="connsiteY477" fmla="*/ 2656840 h 3896360"/>
                    <a:gd name="connsiteX478" fmla="*/ 1415344 w 4676704"/>
                    <a:gd name="connsiteY478" fmla="*/ 2646680 h 3896360"/>
                    <a:gd name="connsiteX479" fmla="*/ 1359464 w 4676704"/>
                    <a:gd name="connsiteY479" fmla="*/ 2616200 h 3896360"/>
                    <a:gd name="connsiteX480" fmla="*/ 1293424 w 4676704"/>
                    <a:gd name="connsiteY480" fmla="*/ 2550160 h 3896360"/>
                    <a:gd name="connsiteX481" fmla="*/ 1196906 w 4676704"/>
                    <a:gd name="connsiteY481" fmla="*/ 2534920 h 3896360"/>
                    <a:gd name="connsiteX482" fmla="*/ 1151186 w 4676704"/>
                    <a:gd name="connsiteY482" fmla="*/ 2494280 h 3896360"/>
                    <a:gd name="connsiteX483" fmla="*/ 1059746 w 4676704"/>
                    <a:gd name="connsiteY483" fmla="*/ 2301240 h 3896360"/>
                    <a:gd name="connsiteX484" fmla="*/ 1054666 w 4676704"/>
                    <a:gd name="connsiteY484" fmla="*/ 2225040 h 3896360"/>
                    <a:gd name="connsiteX485" fmla="*/ 1110546 w 4676704"/>
                    <a:gd name="connsiteY485" fmla="*/ 2128520 h 3896360"/>
                    <a:gd name="connsiteX486" fmla="*/ 1090226 w 4676704"/>
                    <a:gd name="connsiteY486" fmla="*/ 2062480 h 3896360"/>
                    <a:gd name="connsiteX487" fmla="*/ 1115626 w 4676704"/>
                    <a:gd name="connsiteY487" fmla="*/ 1981200 h 3896360"/>
                    <a:gd name="connsiteX488" fmla="*/ 1161346 w 4676704"/>
                    <a:gd name="connsiteY488" fmla="*/ 1981200 h 3896360"/>
                    <a:gd name="connsiteX489" fmla="*/ 1217226 w 4676704"/>
                    <a:gd name="connsiteY489" fmla="*/ 2006600 h 3896360"/>
                    <a:gd name="connsiteX490" fmla="*/ 1227386 w 4676704"/>
                    <a:gd name="connsiteY490" fmla="*/ 2062480 h 3896360"/>
                    <a:gd name="connsiteX491" fmla="*/ 1273104 w 4676704"/>
                    <a:gd name="connsiteY491" fmla="*/ 2138680 h 3896360"/>
                    <a:gd name="connsiteX492" fmla="*/ 1288344 w 4676704"/>
                    <a:gd name="connsiteY492" fmla="*/ 2194560 h 3896360"/>
                    <a:gd name="connsiteX493" fmla="*/ 1252784 w 4676704"/>
                    <a:gd name="connsiteY493" fmla="*/ 2235200 h 3896360"/>
                    <a:gd name="connsiteX494" fmla="*/ 1318824 w 4676704"/>
                    <a:gd name="connsiteY494" fmla="*/ 2397760 h 3896360"/>
                    <a:gd name="connsiteX495" fmla="*/ 1354384 w 4676704"/>
                    <a:gd name="connsiteY495" fmla="*/ 2413000 h 3896360"/>
                    <a:gd name="connsiteX496" fmla="*/ 1471224 w 4676704"/>
                    <a:gd name="connsiteY496" fmla="*/ 2463800 h 3896360"/>
                    <a:gd name="connsiteX497" fmla="*/ 1542344 w 4676704"/>
                    <a:gd name="connsiteY497" fmla="*/ 2453640 h 3896360"/>
                    <a:gd name="connsiteX498" fmla="*/ 1522024 w 4676704"/>
                    <a:gd name="connsiteY498" fmla="*/ 2407920 h 3896360"/>
                    <a:gd name="connsiteX499" fmla="*/ 1400104 w 4676704"/>
                    <a:gd name="connsiteY499" fmla="*/ 2321560 h 3896360"/>
                    <a:gd name="connsiteX500" fmla="*/ 1369624 w 4676704"/>
                    <a:gd name="connsiteY500" fmla="*/ 2321560 h 3896360"/>
                    <a:gd name="connsiteX501" fmla="*/ 1323904 w 4676704"/>
                    <a:gd name="connsiteY501" fmla="*/ 2275840 h 3896360"/>
                    <a:gd name="connsiteX502" fmla="*/ 1334064 w 4676704"/>
                    <a:gd name="connsiteY502" fmla="*/ 2219960 h 3896360"/>
                    <a:gd name="connsiteX503" fmla="*/ 1359464 w 4676704"/>
                    <a:gd name="connsiteY503" fmla="*/ 2194560 h 3896360"/>
                    <a:gd name="connsiteX504" fmla="*/ 1364544 w 4676704"/>
                    <a:gd name="connsiteY504" fmla="*/ 2133600 h 3896360"/>
                    <a:gd name="connsiteX505" fmla="*/ 1400104 w 4676704"/>
                    <a:gd name="connsiteY505" fmla="*/ 2153920 h 3896360"/>
                    <a:gd name="connsiteX506" fmla="*/ 1440744 w 4676704"/>
                    <a:gd name="connsiteY506" fmla="*/ 2174240 h 3896360"/>
                    <a:gd name="connsiteX507" fmla="*/ 1486464 w 4676704"/>
                    <a:gd name="connsiteY507" fmla="*/ 2138680 h 3896360"/>
                    <a:gd name="connsiteX508" fmla="*/ 1527104 w 4676704"/>
                    <a:gd name="connsiteY508" fmla="*/ 2159000 h 3896360"/>
                    <a:gd name="connsiteX509" fmla="*/ 1542344 w 4676704"/>
                    <a:gd name="connsiteY509" fmla="*/ 2209800 h 3896360"/>
                    <a:gd name="connsiteX510" fmla="*/ 1522024 w 4676704"/>
                    <a:gd name="connsiteY510" fmla="*/ 2255520 h 3896360"/>
                    <a:gd name="connsiteX511" fmla="*/ 1567744 w 4676704"/>
                    <a:gd name="connsiteY511" fmla="*/ 2296160 h 3896360"/>
                    <a:gd name="connsiteX512" fmla="*/ 1664264 w 4676704"/>
                    <a:gd name="connsiteY512" fmla="*/ 2341880 h 3896360"/>
                    <a:gd name="connsiteX513" fmla="*/ 1735384 w 4676704"/>
                    <a:gd name="connsiteY513" fmla="*/ 2326640 h 3896360"/>
                    <a:gd name="connsiteX514" fmla="*/ 1735384 w 4676704"/>
                    <a:gd name="connsiteY514" fmla="*/ 2255520 h 3896360"/>
                    <a:gd name="connsiteX515" fmla="*/ 1649024 w 4676704"/>
                    <a:gd name="connsiteY515" fmla="*/ 2128520 h 3896360"/>
                    <a:gd name="connsiteX516" fmla="*/ 1613464 w 4676704"/>
                    <a:gd name="connsiteY516" fmla="*/ 2103120 h 3896360"/>
                    <a:gd name="connsiteX517" fmla="*/ 1567744 w 4676704"/>
                    <a:gd name="connsiteY517" fmla="*/ 2108200 h 3896360"/>
                    <a:gd name="connsiteX518" fmla="*/ 1501704 w 4676704"/>
                    <a:gd name="connsiteY518" fmla="*/ 2103120 h 3896360"/>
                    <a:gd name="connsiteX519" fmla="*/ 1440744 w 4676704"/>
                    <a:gd name="connsiteY519" fmla="*/ 2082800 h 3896360"/>
                    <a:gd name="connsiteX520" fmla="*/ 1395024 w 4676704"/>
                    <a:gd name="connsiteY520" fmla="*/ 2098040 h 3896360"/>
                    <a:gd name="connsiteX521" fmla="*/ 1339144 w 4676704"/>
                    <a:gd name="connsiteY521" fmla="*/ 2067560 h 3896360"/>
                    <a:gd name="connsiteX522" fmla="*/ 1328984 w 4676704"/>
                    <a:gd name="connsiteY522" fmla="*/ 2032000 h 3896360"/>
                    <a:gd name="connsiteX523" fmla="*/ 1328984 w 4676704"/>
                    <a:gd name="connsiteY523" fmla="*/ 1986280 h 3896360"/>
                    <a:gd name="connsiteX524" fmla="*/ 1410264 w 4676704"/>
                    <a:gd name="connsiteY524" fmla="*/ 1981200 h 3896360"/>
                    <a:gd name="connsiteX525" fmla="*/ 1455984 w 4676704"/>
                    <a:gd name="connsiteY525" fmla="*/ 1996440 h 3896360"/>
                    <a:gd name="connsiteX526" fmla="*/ 1501704 w 4676704"/>
                    <a:gd name="connsiteY526" fmla="*/ 1981200 h 3896360"/>
                    <a:gd name="connsiteX527" fmla="*/ 1572824 w 4676704"/>
                    <a:gd name="connsiteY527" fmla="*/ 2006600 h 3896360"/>
                    <a:gd name="connsiteX528" fmla="*/ 1654104 w 4676704"/>
                    <a:gd name="connsiteY528" fmla="*/ 2021840 h 3896360"/>
                    <a:gd name="connsiteX529" fmla="*/ 1669344 w 4676704"/>
                    <a:gd name="connsiteY529" fmla="*/ 1981200 h 3896360"/>
                    <a:gd name="connsiteX530" fmla="*/ 1593144 w 4676704"/>
                    <a:gd name="connsiteY530" fmla="*/ 1945640 h 3896360"/>
                    <a:gd name="connsiteX531" fmla="*/ 1572824 w 4676704"/>
                    <a:gd name="connsiteY531" fmla="*/ 1915160 h 3896360"/>
                    <a:gd name="connsiteX532" fmla="*/ 1562664 w 4676704"/>
                    <a:gd name="connsiteY532" fmla="*/ 1889760 h 3896360"/>
                    <a:gd name="connsiteX533" fmla="*/ 1476304 w 4676704"/>
                    <a:gd name="connsiteY533" fmla="*/ 1889760 h 3896360"/>
                    <a:gd name="connsiteX534" fmla="*/ 1445824 w 4676704"/>
                    <a:gd name="connsiteY534" fmla="*/ 1915160 h 3896360"/>
                    <a:gd name="connsiteX535" fmla="*/ 1425504 w 4676704"/>
                    <a:gd name="connsiteY535" fmla="*/ 1950720 h 3896360"/>
                    <a:gd name="connsiteX536" fmla="*/ 1395024 w 4676704"/>
                    <a:gd name="connsiteY536" fmla="*/ 1950720 h 3896360"/>
                    <a:gd name="connsiteX537" fmla="*/ 1369624 w 4676704"/>
                    <a:gd name="connsiteY537" fmla="*/ 1905000 h 3896360"/>
                    <a:gd name="connsiteX538" fmla="*/ 1323904 w 4676704"/>
                    <a:gd name="connsiteY538" fmla="*/ 1894840 h 3896360"/>
                    <a:gd name="connsiteX539" fmla="*/ 1328984 w 4676704"/>
                    <a:gd name="connsiteY539" fmla="*/ 1854200 h 3896360"/>
                    <a:gd name="connsiteX540" fmla="*/ 1364544 w 4676704"/>
                    <a:gd name="connsiteY540" fmla="*/ 1818640 h 3896360"/>
                    <a:gd name="connsiteX541" fmla="*/ 1374704 w 4676704"/>
                    <a:gd name="connsiteY541" fmla="*/ 1757680 h 3896360"/>
                    <a:gd name="connsiteX542" fmla="*/ 1364544 w 4676704"/>
                    <a:gd name="connsiteY542" fmla="*/ 1630680 h 3896360"/>
                    <a:gd name="connsiteX543" fmla="*/ 1389944 w 4676704"/>
                    <a:gd name="connsiteY543" fmla="*/ 1574800 h 3896360"/>
                    <a:gd name="connsiteX544" fmla="*/ 1400104 w 4676704"/>
                    <a:gd name="connsiteY544" fmla="*/ 1493520 h 3896360"/>
                    <a:gd name="connsiteX545" fmla="*/ 1420424 w 4676704"/>
                    <a:gd name="connsiteY545" fmla="*/ 1412240 h 3896360"/>
                    <a:gd name="connsiteX546" fmla="*/ 1379784 w 4676704"/>
                    <a:gd name="connsiteY546" fmla="*/ 1381760 h 3896360"/>
                    <a:gd name="connsiteX547" fmla="*/ 1374704 w 4676704"/>
                    <a:gd name="connsiteY547" fmla="*/ 1422400 h 3896360"/>
                    <a:gd name="connsiteX548" fmla="*/ 1359464 w 4676704"/>
                    <a:gd name="connsiteY548" fmla="*/ 1478280 h 3896360"/>
                    <a:gd name="connsiteX549" fmla="*/ 1323904 w 4676704"/>
                    <a:gd name="connsiteY549" fmla="*/ 1529080 h 3896360"/>
                    <a:gd name="connsiteX550" fmla="*/ 1278184 w 4676704"/>
                    <a:gd name="connsiteY550" fmla="*/ 1534160 h 3896360"/>
                    <a:gd name="connsiteX551" fmla="*/ 1268024 w 4676704"/>
                    <a:gd name="connsiteY551" fmla="*/ 1483360 h 3896360"/>
                    <a:gd name="connsiteX552" fmla="*/ 1288344 w 4676704"/>
                    <a:gd name="connsiteY552" fmla="*/ 1376680 h 3896360"/>
                    <a:gd name="connsiteX553" fmla="*/ 1318824 w 4676704"/>
                    <a:gd name="connsiteY553" fmla="*/ 1300480 h 3896360"/>
                    <a:gd name="connsiteX554" fmla="*/ 1308664 w 4676704"/>
                    <a:gd name="connsiteY554" fmla="*/ 1249680 h 3896360"/>
                    <a:gd name="connsiteX555" fmla="*/ 1252784 w 4676704"/>
                    <a:gd name="connsiteY555" fmla="*/ 1183640 h 3896360"/>
                    <a:gd name="connsiteX556" fmla="*/ 1227386 w 4676704"/>
                    <a:gd name="connsiteY556" fmla="*/ 1143000 h 3896360"/>
                    <a:gd name="connsiteX557" fmla="*/ 1207066 w 4676704"/>
                    <a:gd name="connsiteY557" fmla="*/ 1107440 h 3896360"/>
                    <a:gd name="connsiteX558" fmla="*/ 1166426 w 4676704"/>
                    <a:gd name="connsiteY558" fmla="*/ 1107440 h 3896360"/>
                    <a:gd name="connsiteX559" fmla="*/ 1135946 w 4676704"/>
                    <a:gd name="connsiteY559" fmla="*/ 1148080 h 3896360"/>
                    <a:gd name="connsiteX560" fmla="*/ 1130866 w 4676704"/>
                    <a:gd name="connsiteY560" fmla="*/ 1193800 h 3896360"/>
                    <a:gd name="connsiteX561" fmla="*/ 1039426 w 4676704"/>
                    <a:gd name="connsiteY561" fmla="*/ 1209040 h 3896360"/>
                    <a:gd name="connsiteX562" fmla="*/ 1029266 w 4676704"/>
                    <a:gd name="connsiteY562" fmla="*/ 1143000 h 3896360"/>
                    <a:gd name="connsiteX563" fmla="*/ 1034346 w 4676704"/>
                    <a:gd name="connsiteY563" fmla="*/ 1071880 h 3896360"/>
                    <a:gd name="connsiteX564" fmla="*/ 1019106 w 4676704"/>
                    <a:gd name="connsiteY564" fmla="*/ 985520 h 3896360"/>
                    <a:gd name="connsiteX565" fmla="*/ 1059746 w 4676704"/>
                    <a:gd name="connsiteY565" fmla="*/ 904240 h 3896360"/>
                    <a:gd name="connsiteX566" fmla="*/ 1095306 w 4676704"/>
                    <a:gd name="connsiteY566" fmla="*/ 894080 h 3896360"/>
                    <a:gd name="connsiteX567" fmla="*/ 1161346 w 4676704"/>
                    <a:gd name="connsiteY567" fmla="*/ 919480 h 3896360"/>
                    <a:gd name="connsiteX568" fmla="*/ 1191826 w 4676704"/>
                    <a:gd name="connsiteY568" fmla="*/ 919480 h 3896360"/>
                    <a:gd name="connsiteX569" fmla="*/ 1247706 w 4676704"/>
                    <a:gd name="connsiteY569" fmla="*/ 863600 h 3896360"/>
                    <a:gd name="connsiteX570" fmla="*/ 1278184 w 4676704"/>
                    <a:gd name="connsiteY570" fmla="*/ 873760 h 3896360"/>
                    <a:gd name="connsiteX571" fmla="*/ 1288344 w 4676704"/>
                    <a:gd name="connsiteY571" fmla="*/ 919480 h 3896360"/>
                    <a:gd name="connsiteX572" fmla="*/ 1257864 w 4676704"/>
                    <a:gd name="connsiteY572" fmla="*/ 970280 h 3896360"/>
                    <a:gd name="connsiteX573" fmla="*/ 1262944 w 4676704"/>
                    <a:gd name="connsiteY573" fmla="*/ 1010920 h 3896360"/>
                    <a:gd name="connsiteX574" fmla="*/ 1323904 w 4676704"/>
                    <a:gd name="connsiteY574" fmla="*/ 1071880 h 3896360"/>
                    <a:gd name="connsiteX575" fmla="*/ 1369624 w 4676704"/>
                    <a:gd name="connsiteY575" fmla="*/ 1041400 h 3896360"/>
                    <a:gd name="connsiteX576" fmla="*/ 1384864 w 4676704"/>
                    <a:gd name="connsiteY576" fmla="*/ 1076960 h 3896360"/>
                    <a:gd name="connsiteX577" fmla="*/ 1435664 w 4676704"/>
                    <a:gd name="connsiteY577" fmla="*/ 1127760 h 3896360"/>
                    <a:gd name="connsiteX578" fmla="*/ 1481384 w 4676704"/>
                    <a:gd name="connsiteY578" fmla="*/ 1112520 h 3896360"/>
                    <a:gd name="connsiteX579" fmla="*/ 1491544 w 4676704"/>
                    <a:gd name="connsiteY579" fmla="*/ 1071880 h 3896360"/>
                    <a:gd name="connsiteX580" fmla="*/ 1303584 w 4676704"/>
                    <a:gd name="connsiteY580" fmla="*/ 822960 h 3896360"/>
                    <a:gd name="connsiteX581" fmla="*/ 1283264 w 4676704"/>
                    <a:gd name="connsiteY581" fmla="*/ 797560 h 3896360"/>
                    <a:gd name="connsiteX582" fmla="*/ 1293424 w 4676704"/>
                    <a:gd name="connsiteY582" fmla="*/ 762000 h 3896360"/>
                    <a:gd name="connsiteX583" fmla="*/ 1283264 w 4676704"/>
                    <a:gd name="connsiteY583" fmla="*/ 741680 h 3896360"/>
                    <a:gd name="connsiteX584" fmla="*/ 1222306 w 4676704"/>
                    <a:gd name="connsiteY584" fmla="*/ 726440 h 3896360"/>
                    <a:gd name="connsiteX585" fmla="*/ 1146106 w 4676704"/>
                    <a:gd name="connsiteY585" fmla="*/ 650240 h 3896360"/>
                    <a:gd name="connsiteX586" fmla="*/ 1151186 w 4676704"/>
                    <a:gd name="connsiteY586" fmla="*/ 614680 h 3896360"/>
                    <a:gd name="connsiteX587" fmla="*/ 1207066 w 4676704"/>
                    <a:gd name="connsiteY587" fmla="*/ 609600 h 3896360"/>
                    <a:gd name="connsiteX588" fmla="*/ 1237546 w 4676704"/>
                    <a:gd name="connsiteY588" fmla="*/ 513080 h 3896360"/>
                    <a:gd name="connsiteX589" fmla="*/ 1349304 w 4676704"/>
                    <a:gd name="connsiteY589" fmla="*/ 467360 h 3896360"/>
                    <a:gd name="connsiteX590" fmla="*/ 1359464 w 4676704"/>
                    <a:gd name="connsiteY590" fmla="*/ 441960 h 3896360"/>
                    <a:gd name="connsiteX591" fmla="*/ 1318824 w 4676704"/>
                    <a:gd name="connsiteY591" fmla="*/ 416560 h 3896360"/>
                    <a:gd name="connsiteX592" fmla="*/ 1308664 w 4676704"/>
                    <a:gd name="connsiteY592" fmla="*/ 375920 h 3896360"/>
                    <a:gd name="connsiteX593" fmla="*/ 1364544 w 4676704"/>
                    <a:gd name="connsiteY593" fmla="*/ 269240 h 3896360"/>
                    <a:gd name="connsiteX594" fmla="*/ 1435664 w 4676704"/>
                    <a:gd name="connsiteY594" fmla="*/ 259080 h 3896360"/>
                    <a:gd name="connsiteX595" fmla="*/ 1643944 w 4676704"/>
                    <a:gd name="connsiteY595" fmla="*/ 228600 h 3896360"/>
                    <a:gd name="connsiteX596" fmla="*/ 1770944 w 4676704"/>
                    <a:gd name="connsiteY596" fmla="*/ 182880 h 3896360"/>
                    <a:gd name="connsiteX597" fmla="*/ 1821744 w 4676704"/>
                    <a:gd name="connsiteY597" fmla="*/ 177800 h 3896360"/>
                    <a:gd name="connsiteX598" fmla="*/ 1836984 w 4676704"/>
                    <a:gd name="connsiteY598" fmla="*/ 218440 h 3896360"/>
                    <a:gd name="connsiteX599" fmla="*/ 1765864 w 4676704"/>
                    <a:gd name="connsiteY599" fmla="*/ 365760 h 3896360"/>
                    <a:gd name="connsiteX600" fmla="*/ 1786184 w 4676704"/>
                    <a:gd name="connsiteY600" fmla="*/ 416560 h 3896360"/>
                    <a:gd name="connsiteX601" fmla="*/ 1806504 w 4676704"/>
                    <a:gd name="connsiteY601" fmla="*/ 447040 h 3896360"/>
                    <a:gd name="connsiteX602" fmla="*/ 1923344 w 4676704"/>
                    <a:gd name="connsiteY602" fmla="*/ 441960 h 3896360"/>
                    <a:gd name="connsiteX603" fmla="*/ 2207824 w 4676704"/>
                    <a:gd name="connsiteY603" fmla="*/ 360680 h 3896360"/>
                    <a:gd name="connsiteX604" fmla="*/ 2243384 w 4676704"/>
                    <a:gd name="connsiteY604" fmla="*/ 289560 h 3896360"/>
                    <a:gd name="connsiteX605" fmla="*/ 2284024 w 4676704"/>
                    <a:gd name="connsiteY605" fmla="*/ 193040 h 3896360"/>
                    <a:gd name="connsiteX606" fmla="*/ 2375464 w 4676704"/>
                    <a:gd name="connsiteY606" fmla="*/ 172720 h 3896360"/>
                    <a:gd name="connsiteX607" fmla="*/ 2370384 w 4676704"/>
                    <a:gd name="connsiteY607" fmla="*/ 132080 h 3896360"/>
                    <a:gd name="connsiteX608" fmla="*/ 2329744 w 4676704"/>
                    <a:gd name="connsiteY608" fmla="*/ 30480 h 3896360"/>
                    <a:gd name="connsiteX609" fmla="*/ 2492304 w 4676704"/>
                    <a:gd name="connsiteY609" fmla="*/ 0 h 3896360"/>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1687124 w 4676704"/>
                    <a:gd name="connsiteY11" fmla="*/ 3675380 h 3896360"/>
                    <a:gd name="connsiteX12" fmla="*/ 2019864 w 4676704"/>
                    <a:gd name="connsiteY12" fmla="*/ 3604260 h 3896360"/>
                    <a:gd name="connsiteX13" fmla="*/ 2065584 w 4676704"/>
                    <a:gd name="connsiteY13" fmla="*/ 3652520 h 3896360"/>
                    <a:gd name="connsiteX14" fmla="*/ 2035104 w 4676704"/>
                    <a:gd name="connsiteY14" fmla="*/ 3672840 h 3896360"/>
                    <a:gd name="connsiteX15" fmla="*/ 2027484 w 4676704"/>
                    <a:gd name="connsiteY15" fmla="*/ 3710940 h 3896360"/>
                    <a:gd name="connsiteX16" fmla="*/ 2047804 w 4676704"/>
                    <a:gd name="connsiteY16" fmla="*/ 3723640 h 3896360"/>
                    <a:gd name="connsiteX17" fmla="*/ 2055424 w 4676704"/>
                    <a:gd name="connsiteY17" fmla="*/ 3766820 h 3896360"/>
                    <a:gd name="connsiteX18" fmla="*/ 2070664 w 4676704"/>
                    <a:gd name="connsiteY18" fmla="*/ 3835400 h 3896360"/>
                    <a:gd name="connsiteX19" fmla="*/ 2040184 w 4676704"/>
                    <a:gd name="connsiteY19" fmla="*/ 3896360 h 3896360"/>
                    <a:gd name="connsiteX20" fmla="*/ 1984304 w 4676704"/>
                    <a:gd name="connsiteY20" fmla="*/ 3850640 h 3896360"/>
                    <a:gd name="connsiteX21" fmla="*/ 1941124 w 4676704"/>
                    <a:gd name="connsiteY21" fmla="*/ 3789680 h 3896360"/>
                    <a:gd name="connsiteX22" fmla="*/ 1946204 w 4676704"/>
                    <a:gd name="connsiteY22" fmla="*/ 3743960 h 3896360"/>
                    <a:gd name="connsiteX23" fmla="*/ 1969064 w 4676704"/>
                    <a:gd name="connsiteY23" fmla="*/ 3693160 h 3896360"/>
                    <a:gd name="connsiteX24" fmla="*/ 1979224 w 4676704"/>
                    <a:gd name="connsiteY24" fmla="*/ 3647440 h 3896360"/>
                    <a:gd name="connsiteX25" fmla="*/ 2019864 w 4676704"/>
                    <a:gd name="connsiteY25" fmla="*/ 3604260 h 3896360"/>
                    <a:gd name="connsiteX26" fmla="*/ 2543104 w 4676704"/>
                    <a:gd name="connsiteY26" fmla="*/ 3543300 h 3896360"/>
                    <a:gd name="connsiteX27" fmla="*/ 2614224 w 4676704"/>
                    <a:gd name="connsiteY27" fmla="*/ 3563620 h 3896360"/>
                    <a:gd name="connsiteX28" fmla="*/ 2611684 w 4676704"/>
                    <a:gd name="connsiteY28" fmla="*/ 3622040 h 3896360"/>
                    <a:gd name="connsiteX29" fmla="*/ 2644704 w 4676704"/>
                    <a:gd name="connsiteY29" fmla="*/ 3683000 h 3896360"/>
                    <a:gd name="connsiteX30" fmla="*/ 2614224 w 4676704"/>
                    <a:gd name="connsiteY30" fmla="*/ 3738880 h 3896360"/>
                    <a:gd name="connsiteX31" fmla="*/ 2583744 w 4676704"/>
                    <a:gd name="connsiteY31" fmla="*/ 3789680 h 3896360"/>
                    <a:gd name="connsiteX32" fmla="*/ 2550724 w 4676704"/>
                    <a:gd name="connsiteY32" fmla="*/ 3789680 h 3896360"/>
                    <a:gd name="connsiteX33" fmla="*/ 2522784 w 4676704"/>
                    <a:gd name="connsiteY33" fmla="*/ 3754120 h 3896360"/>
                    <a:gd name="connsiteX34" fmla="*/ 2474524 w 4676704"/>
                    <a:gd name="connsiteY34" fmla="*/ 3736340 h 3896360"/>
                    <a:gd name="connsiteX35" fmla="*/ 2464364 w 4676704"/>
                    <a:gd name="connsiteY35" fmla="*/ 3713480 h 3896360"/>
                    <a:gd name="connsiteX36" fmla="*/ 2464364 w 4676704"/>
                    <a:gd name="connsiteY36" fmla="*/ 3634740 h 3896360"/>
                    <a:gd name="connsiteX37" fmla="*/ 2494844 w 4676704"/>
                    <a:gd name="connsiteY37" fmla="*/ 3581400 h 3896360"/>
                    <a:gd name="connsiteX38" fmla="*/ 2543104 w 4676704"/>
                    <a:gd name="connsiteY38" fmla="*/ 3543300 h 3896360"/>
                    <a:gd name="connsiteX39" fmla="*/ 1854764 w 4676704"/>
                    <a:gd name="connsiteY39" fmla="*/ 3510280 h 3896360"/>
                    <a:gd name="connsiteX40" fmla="*/ 1885244 w 4676704"/>
                    <a:gd name="connsiteY40" fmla="*/ 3533140 h 3896360"/>
                    <a:gd name="connsiteX41" fmla="*/ 1951284 w 4676704"/>
                    <a:gd name="connsiteY41" fmla="*/ 3591560 h 3896360"/>
                    <a:gd name="connsiteX42" fmla="*/ 1941124 w 4676704"/>
                    <a:gd name="connsiteY42" fmla="*/ 3642360 h 3896360"/>
                    <a:gd name="connsiteX43" fmla="*/ 1918264 w 4676704"/>
                    <a:gd name="connsiteY43" fmla="*/ 3660140 h 3896360"/>
                    <a:gd name="connsiteX44" fmla="*/ 1836984 w 4676704"/>
                    <a:gd name="connsiteY44" fmla="*/ 3672840 h 3896360"/>
                    <a:gd name="connsiteX45" fmla="*/ 1750624 w 4676704"/>
                    <a:gd name="connsiteY45" fmla="*/ 3634740 h 3896360"/>
                    <a:gd name="connsiteX46" fmla="*/ 1740464 w 4676704"/>
                    <a:gd name="connsiteY46" fmla="*/ 3578860 h 3896360"/>
                    <a:gd name="connsiteX47" fmla="*/ 1778564 w 4676704"/>
                    <a:gd name="connsiteY47" fmla="*/ 3540760 h 3896360"/>
                    <a:gd name="connsiteX48" fmla="*/ 1798884 w 4676704"/>
                    <a:gd name="connsiteY48" fmla="*/ 3530600 h 3896360"/>
                    <a:gd name="connsiteX49" fmla="*/ 1854764 w 4676704"/>
                    <a:gd name="connsiteY49" fmla="*/ 3510280 h 3896360"/>
                    <a:gd name="connsiteX50" fmla="*/ 2454204 w 4676704"/>
                    <a:gd name="connsiteY50" fmla="*/ 3169920 h 3896360"/>
                    <a:gd name="connsiteX51" fmla="*/ 2494844 w 4676704"/>
                    <a:gd name="connsiteY51" fmla="*/ 3182620 h 3896360"/>
                    <a:gd name="connsiteX52" fmla="*/ 2565964 w 4676704"/>
                    <a:gd name="connsiteY52" fmla="*/ 3210560 h 3896360"/>
                    <a:gd name="connsiteX53" fmla="*/ 2550724 w 4676704"/>
                    <a:gd name="connsiteY53" fmla="*/ 3268980 h 3896360"/>
                    <a:gd name="connsiteX54" fmla="*/ 2492304 w 4676704"/>
                    <a:gd name="connsiteY54" fmla="*/ 3284220 h 3896360"/>
                    <a:gd name="connsiteX55" fmla="*/ 2441504 w 4676704"/>
                    <a:gd name="connsiteY55" fmla="*/ 3332480 h 3896360"/>
                    <a:gd name="connsiteX56" fmla="*/ 2395784 w 4676704"/>
                    <a:gd name="connsiteY56" fmla="*/ 3286760 h 3896360"/>
                    <a:gd name="connsiteX57" fmla="*/ 2347524 w 4676704"/>
                    <a:gd name="connsiteY57" fmla="*/ 3261360 h 3896360"/>
                    <a:gd name="connsiteX58" fmla="*/ 2324664 w 4676704"/>
                    <a:gd name="connsiteY58" fmla="*/ 3253740 h 3896360"/>
                    <a:gd name="connsiteX59" fmla="*/ 2332284 w 4676704"/>
                    <a:gd name="connsiteY59" fmla="*/ 3220720 h 3896360"/>
                    <a:gd name="connsiteX60" fmla="*/ 2383084 w 4676704"/>
                    <a:gd name="connsiteY60" fmla="*/ 3202940 h 3896360"/>
                    <a:gd name="connsiteX61" fmla="*/ 2454204 w 4676704"/>
                    <a:gd name="connsiteY61" fmla="*/ 3169920 h 3896360"/>
                    <a:gd name="connsiteX62" fmla="*/ 2090984 w 4676704"/>
                    <a:gd name="connsiteY62" fmla="*/ 3027680 h 3896360"/>
                    <a:gd name="connsiteX63" fmla="*/ 2151944 w 4676704"/>
                    <a:gd name="connsiteY63" fmla="*/ 3083560 h 3896360"/>
                    <a:gd name="connsiteX64" fmla="*/ 2177344 w 4676704"/>
                    <a:gd name="connsiteY64" fmla="*/ 3129280 h 3896360"/>
                    <a:gd name="connsiteX65" fmla="*/ 2238304 w 4676704"/>
                    <a:gd name="connsiteY65" fmla="*/ 3241040 h 3896360"/>
                    <a:gd name="connsiteX66" fmla="*/ 2294184 w 4676704"/>
                    <a:gd name="connsiteY66" fmla="*/ 3337560 h 3896360"/>
                    <a:gd name="connsiteX67" fmla="*/ 2258624 w 4676704"/>
                    <a:gd name="connsiteY67" fmla="*/ 3393440 h 3896360"/>
                    <a:gd name="connsiteX68" fmla="*/ 2126544 w 4676704"/>
                    <a:gd name="connsiteY68" fmla="*/ 3362960 h 3896360"/>
                    <a:gd name="connsiteX69" fmla="*/ 1979224 w 4676704"/>
                    <a:gd name="connsiteY69" fmla="*/ 3271520 h 3896360"/>
                    <a:gd name="connsiteX70" fmla="*/ 1974144 w 4676704"/>
                    <a:gd name="connsiteY70" fmla="*/ 3215640 h 3896360"/>
                    <a:gd name="connsiteX71" fmla="*/ 1994464 w 4676704"/>
                    <a:gd name="connsiteY71" fmla="*/ 3108960 h 3896360"/>
                    <a:gd name="connsiteX72" fmla="*/ 2019864 w 4676704"/>
                    <a:gd name="connsiteY72" fmla="*/ 3063240 h 3896360"/>
                    <a:gd name="connsiteX73" fmla="*/ 2090984 w 4676704"/>
                    <a:gd name="connsiteY73" fmla="*/ 3027680 h 3896360"/>
                    <a:gd name="connsiteX74" fmla="*/ 2548184 w 4676704"/>
                    <a:gd name="connsiteY74" fmla="*/ 3020060 h 3896360"/>
                    <a:gd name="connsiteX75" fmla="*/ 2606604 w 4676704"/>
                    <a:gd name="connsiteY75" fmla="*/ 3035300 h 3896360"/>
                    <a:gd name="connsiteX76" fmla="*/ 2667564 w 4676704"/>
                    <a:gd name="connsiteY76" fmla="*/ 3050540 h 3896360"/>
                    <a:gd name="connsiteX77" fmla="*/ 2718364 w 4676704"/>
                    <a:gd name="connsiteY77" fmla="*/ 3083560 h 3896360"/>
                    <a:gd name="connsiteX78" fmla="*/ 2677724 w 4676704"/>
                    <a:gd name="connsiteY78" fmla="*/ 3116580 h 3896360"/>
                    <a:gd name="connsiteX79" fmla="*/ 2639624 w 4676704"/>
                    <a:gd name="connsiteY79" fmla="*/ 3154680 h 3896360"/>
                    <a:gd name="connsiteX80" fmla="*/ 2573584 w 4676704"/>
                    <a:gd name="connsiteY80" fmla="*/ 3152140 h 3896360"/>
                    <a:gd name="connsiteX81" fmla="*/ 2489764 w 4676704"/>
                    <a:gd name="connsiteY81" fmla="*/ 3114040 h 3896360"/>
                    <a:gd name="connsiteX82" fmla="*/ 2492304 w 4676704"/>
                    <a:gd name="connsiteY82" fmla="*/ 3058160 h 3896360"/>
                    <a:gd name="connsiteX83" fmla="*/ 2548184 w 4676704"/>
                    <a:gd name="connsiteY83" fmla="*/ 3020060 h 3896360"/>
                    <a:gd name="connsiteX84" fmla="*/ 2324664 w 4676704"/>
                    <a:gd name="connsiteY84" fmla="*/ 2959100 h 3896360"/>
                    <a:gd name="connsiteX85" fmla="*/ 2375464 w 4676704"/>
                    <a:gd name="connsiteY85" fmla="*/ 2994660 h 3896360"/>
                    <a:gd name="connsiteX86" fmla="*/ 2456744 w 4676704"/>
                    <a:gd name="connsiteY86" fmla="*/ 3009900 h 3896360"/>
                    <a:gd name="connsiteX87" fmla="*/ 2411024 w 4676704"/>
                    <a:gd name="connsiteY87" fmla="*/ 3063240 h 3896360"/>
                    <a:gd name="connsiteX88" fmla="*/ 2355144 w 4676704"/>
                    <a:gd name="connsiteY88" fmla="*/ 3088640 h 3896360"/>
                    <a:gd name="connsiteX89" fmla="*/ 2294184 w 4676704"/>
                    <a:gd name="connsiteY89" fmla="*/ 3154680 h 3896360"/>
                    <a:gd name="connsiteX90" fmla="*/ 2258624 w 4676704"/>
                    <a:gd name="connsiteY90" fmla="*/ 3157220 h 3896360"/>
                    <a:gd name="connsiteX91" fmla="*/ 2261164 w 4676704"/>
                    <a:gd name="connsiteY91" fmla="*/ 3042920 h 3896360"/>
                    <a:gd name="connsiteX92" fmla="*/ 2281484 w 4676704"/>
                    <a:gd name="connsiteY92" fmla="*/ 2981960 h 3896360"/>
                    <a:gd name="connsiteX93" fmla="*/ 2324664 w 4676704"/>
                    <a:gd name="connsiteY93" fmla="*/ 2959100 h 3896360"/>
                    <a:gd name="connsiteX94" fmla="*/ 3203504 w 4676704"/>
                    <a:gd name="connsiteY94" fmla="*/ 2788920 h 3896360"/>
                    <a:gd name="connsiteX95" fmla="*/ 3274624 w 4676704"/>
                    <a:gd name="connsiteY95" fmla="*/ 2804160 h 3896360"/>
                    <a:gd name="connsiteX96" fmla="*/ 3360984 w 4676704"/>
                    <a:gd name="connsiteY96" fmla="*/ 2870200 h 3896360"/>
                    <a:gd name="connsiteX97" fmla="*/ 3406704 w 4676704"/>
                    <a:gd name="connsiteY97" fmla="*/ 2936240 h 3896360"/>
                    <a:gd name="connsiteX98" fmla="*/ 3340664 w 4676704"/>
                    <a:gd name="connsiteY98" fmla="*/ 2997200 h 3896360"/>
                    <a:gd name="connsiteX99" fmla="*/ 3203504 w 4676704"/>
                    <a:gd name="connsiteY99" fmla="*/ 2971800 h 3896360"/>
                    <a:gd name="connsiteX100" fmla="*/ 3112064 w 4676704"/>
                    <a:gd name="connsiteY100" fmla="*/ 3032760 h 3896360"/>
                    <a:gd name="connsiteX101" fmla="*/ 3066344 w 4676704"/>
                    <a:gd name="connsiteY101" fmla="*/ 2921000 h 3896360"/>
                    <a:gd name="connsiteX102" fmla="*/ 3046024 w 4676704"/>
                    <a:gd name="connsiteY102" fmla="*/ 2905760 h 3896360"/>
                    <a:gd name="connsiteX103" fmla="*/ 3020624 w 4676704"/>
                    <a:gd name="connsiteY103" fmla="*/ 2870200 h 3896360"/>
                    <a:gd name="connsiteX104" fmla="*/ 3030784 w 4676704"/>
                    <a:gd name="connsiteY104" fmla="*/ 2804160 h 3896360"/>
                    <a:gd name="connsiteX105" fmla="*/ 3056184 w 4676704"/>
                    <a:gd name="connsiteY105" fmla="*/ 2834640 h 3896360"/>
                    <a:gd name="connsiteX106" fmla="*/ 3167944 w 4676704"/>
                    <a:gd name="connsiteY106" fmla="*/ 2814320 h 3896360"/>
                    <a:gd name="connsiteX107" fmla="*/ 3203504 w 4676704"/>
                    <a:gd name="connsiteY107" fmla="*/ 2788920 h 3896360"/>
                    <a:gd name="connsiteX108" fmla="*/ 1092766 w 4676704"/>
                    <a:gd name="connsiteY108" fmla="*/ 2506980 h 3896360"/>
                    <a:gd name="connsiteX109" fmla="*/ 1130866 w 4676704"/>
                    <a:gd name="connsiteY109" fmla="*/ 2575560 h 3896360"/>
                    <a:gd name="connsiteX110" fmla="*/ 1222306 w 4676704"/>
                    <a:gd name="connsiteY110" fmla="*/ 2595880 h 3896360"/>
                    <a:gd name="connsiteX111" fmla="*/ 1328984 w 4676704"/>
                    <a:gd name="connsiteY111" fmla="*/ 2682240 h 3896360"/>
                    <a:gd name="connsiteX112" fmla="*/ 1349304 w 4676704"/>
                    <a:gd name="connsiteY112" fmla="*/ 2763520 h 3896360"/>
                    <a:gd name="connsiteX113" fmla="*/ 1298504 w 4676704"/>
                    <a:gd name="connsiteY113" fmla="*/ 2865120 h 3896360"/>
                    <a:gd name="connsiteX114" fmla="*/ 1308664 w 4676704"/>
                    <a:gd name="connsiteY114" fmla="*/ 2936240 h 3896360"/>
                    <a:gd name="connsiteX115" fmla="*/ 1293424 w 4676704"/>
                    <a:gd name="connsiteY115" fmla="*/ 2997200 h 3896360"/>
                    <a:gd name="connsiteX116" fmla="*/ 1242626 w 4676704"/>
                    <a:gd name="connsiteY116" fmla="*/ 3058160 h 3896360"/>
                    <a:gd name="connsiteX117" fmla="*/ 1161346 w 4676704"/>
                    <a:gd name="connsiteY117" fmla="*/ 3063240 h 3896360"/>
                    <a:gd name="connsiteX118" fmla="*/ 1069906 w 4676704"/>
                    <a:gd name="connsiteY118" fmla="*/ 3124200 h 3896360"/>
                    <a:gd name="connsiteX119" fmla="*/ 1008946 w 4676704"/>
                    <a:gd name="connsiteY119" fmla="*/ 3159760 h 3896360"/>
                    <a:gd name="connsiteX120" fmla="*/ 947985 w 4676704"/>
                    <a:gd name="connsiteY120" fmla="*/ 3149600 h 3896360"/>
                    <a:gd name="connsiteX121" fmla="*/ 897186 w 4676704"/>
                    <a:gd name="connsiteY121" fmla="*/ 3210560 h 3896360"/>
                    <a:gd name="connsiteX122" fmla="*/ 836226 w 4676704"/>
                    <a:gd name="connsiteY122" fmla="*/ 3200400 h 3896360"/>
                    <a:gd name="connsiteX123" fmla="*/ 734626 w 4676704"/>
                    <a:gd name="connsiteY123" fmla="*/ 3169920 h 3896360"/>
                    <a:gd name="connsiteX124" fmla="*/ 739706 w 4676704"/>
                    <a:gd name="connsiteY124" fmla="*/ 3114040 h 3896360"/>
                    <a:gd name="connsiteX125" fmla="*/ 683826 w 4676704"/>
                    <a:gd name="connsiteY125" fmla="*/ 3027680 h 3896360"/>
                    <a:gd name="connsiteX126" fmla="*/ 653346 w 4676704"/>
                    <a:gd name="connsiteY126" fmla="*/ 2976880 h 3896360"/>
                    <a:gd name="connsiteX127" fmla="*/ 673666 w 4676704"/>
                    <a:gd name="connsiteY127" fmla="*/ 2921000 h 3896360"/>
                    <a:gd name="connsiteX128" fmla="*/ 785426 w 4676704"/>
                    <a:gd name="connsiteY128" fmla="*/ 2773680 h 3896360"/>
                    <a:gd name="connsiteX129" fmla="*/ 846385 w 4676704"/>
                    <a:gd name="connsiteY129" fmla="*/ 2758440 h 3896360"/>
                    <a:gd name="connsiteX130" fmla="*/ 856545 w 4676704"/>
                    <a:gd name="connsiteY130" fmla="*/ 2722880 h 3896360"/>
                    <a:gd name="connsiteX131" fmla="*/ 932746 w 4676704"/>
                    <a:gd name="connsiteY131" fmla="*/ 2727960 h 3896360"/>
                    <a:gd name="connsiteX132" fmla="*/ 958145 w 4676704"/>
                    <a:gd name="connsiteY132" fmla="*/ 2692400 h 3896360"/>
                    <a:gd name="connsiteX133" fmla="*/ 947985 w 4676704"/>
                    <a:gd name="connsiteY133" fmla="*/ 2656840 h 3896360"/>
                    <a:gd name="connsiteX134" fmla="*/ 1008946 w 4676704"/>
                    <a:gd name="connsiteY134" fmla="*/ 2651760 h 3896360"/>
                    <a:gd name="connsiteX135" fmla="*/ 1047046 w 4676704"/>
                    <a:gd name="connsiteY135" fmla="*/ 2664460 h 3896360"/>
                    <a:gd name="connsiteX136" fmla="*/ 1062286 w 4676704"/>
                    <a:gd name="connsiteY136" fmla="*/ 2603500 h 3896360"/>
                    <a:gd name="connsiteX137" fmla="*/ 1024185 w 4676704"/>
                    <a:gd name="connsiteY137" fmla="*/ 2547620 h 3896360"/>
                    <a:gd name="connsiteX138" fmla="*/ 1092766 w 4676704"/>
                    <a:gd name="connsiteY138" fmla="*/ 2506980 h 3896360"/>
                    <a:gd name="connsiteX139" fmla="*/ 518724 w 4676704"/>
                    <a:gd name="connsiteY139" fmla="*/ 2357120 h 3896360"/>
                    <a:gd name="connsiteX140" fmla="*/ 640644 w 4676704"/>
                    <a:gd name="connsiteY140" fmla="*/ 2463800 h 3896360"/>
                    <a:gd name="connsiteX141" fmla="*/ 640644 w 4676704"/>
                    <a:gd name="connsiteY141" fmla="*/ 2517140 h 3896360"/>
                    <a:gd name="connsiteX142" fmla="*/ 693984 w 4676704"/>
                    <a:gd name="connsiteY142" fmla="*/ 2585720 h 3896360"/>
                    <a:gd name="connsiteX143" fmla="*/ 633024 w 4676704"/>
                    <a:gd name="connsiteY143" fmla="*/ 2593340 h 3896360"/>
                    <a:gd name="connsiteX144" fmla="*/ 633024 w 4676704"/>
                    <a:gd name="connsiteY144" fmla="*/ 2661920 h 3896360"/>
                    <a:gd name="connsiteX145" fmla="*/ 564444 w 4676704"/>
                    <a:gd name="connsiteY145" fmla="*/ 2700020 h 3896360"/>
                    <a:gd name="connsiteX146" fmla="*/ 541584 w 4676704"/>
                    <a:gd name="connsiteY146" fmla="*/ 2639060 h 3896360"/>
                    <a:gd name="connsiteX147" fmla="*/ 511104 w 4676704"/>
                    <a:gd name="connsiteY147" fmla="*/ 2585720 h 3896360"/>
                    <a:gd name="connsiteX148" fmla="*/ 495864 w 4676704"/>
                    <a:gd name="connsiteY148" fmla="*/ 2456180 h 3896360"/>
                    <a:gd name="connsiteX149" fmla="*/ 518724 w 4676704"/>
                    <a:gd name="connsiteY149" fmla="*/ 2357120 h 3896360"/>
                    <a:gd name="connsiteX150" fmla="*/ 122486 w 4676704"/>
                    <a:gd name="connsiteY150" fmla="*/ 2334260 h 3896360"/>
                    <a:gd name="connsiteX151" fmla="*/ 122486 w 4676704"/>
                    <a:gd name="connsiteY151" fmla="*/ 2395220 h 3896360"/>
                    <a:gd name="connsiteX152" fmla="*/ 160586 w 4676704"/>
                    <a:gd name="connsiteY152" fmla="*/ 2448560 h 3896360"/>
                    <a:gd name="connsiteX153" fmla="*/ 130106 w 4676704"/>
                    <a:gd name="connsiteY153" fmla="*/ 2479040 h 3896360"/>
                    <a:gd name="connsiteX154" fmla="*/ 84386 w 4676704"/>
                    <a:gd name="connsiteY154" fmla="*/ 2471420 h 3896360"/>
                    <a:gd name="connsiteX155" fmla="*/ 15805 w 4676704"/>
                    <a:gd name="connsiteY155" fmla="*/ 2479040 h 3896360"/>
                    <a:gd name="connsiteX156" fmla="*/ 565 w 4676704"/>
                    <a:gd name="connsiteY156" fmla="*/ 2448560 h 3896360"/>
                    <a:gd name="connsiteX157" fmla="*/ 15805 w 4676704"/>
                    <a:gd name="connsiteY157" fmla="*/ 2387600 h 3896360"/>
                    <a:gd name="connsiteX158" fmla="*/ 122486 w 4676704"/>
                    <a:gd name="connsiteY158" fmla="*/ 2334260 h 3896360"/>
                    <a:gd name="connsiteX159" fmla="*/ 823524 w 4676704"/>
                    <a:gd name="connsiteY159" fmla="*/ 2204720 h 3896360"/>
                    <a:gd name="connsiteX160" fmla="*/ 899724 w 4676704"/>
                    <a:gd name="connsiteY160" fmla="*/ 2303780 h 3896360"/>
                    <a:gd name="connsiteX161" fmla="*/ 975924 w 4676704"/>
                    <a:gd name="connsiteY161" fmla="*/ 2319020 h 3896360"/>
                    <a:gd name="connsiteX162" fmla="*/ 953064 w 4676704"/>
                    <a:gd name="connsiteY162" fmla="*/ 2395220 h 3896360"/>
                    <a:gd name="connsiteX163" fmla="*/ 846384 w 4676704"/>
                    <a:gd name="connsiteY163" fmla="*/ 2425700 h 3896360"/>
                    <a:gd name="connsiteX164" fmla="*/ 770184 w 4676704"/>
                    <a:gd name="connsiteY164" fmla="*/ 2486660 h 3896360"/>
                    <a:gd name="connsiteX165" fmla="*/ 701604 w 4676704"/>
                    <a:gd name="connsiteY165" fmla="*/ 2471420 h 3896360"/>
                    <a:gd name="connsiteX166" fmla="*/ 770184 w 4676704"/>
                    <a:gd name="connsiteY166" fmla="*/ 2410460 h 3896360"/>
                    <a:gd name="connsiteX167" fmla="*/ 732084 w 4676704"/>
                    <a:gd name="connsiteY167" fmla="*/ 2319020 h 3896360"/>
                    <a:gd name="connsiteX168" fmla="*/ 823524 w 4676704"/>
                    <a:gd name="connsiteY168" fmla="*/ 2204720 h 3896360"/>
                    <a:gd name="connsiteX169" fmla="*/ 381564 w 4676704"/>
                    <a:gd name="connsiteY169" fmla="*/ 2090420 h 3896360"/>
                    <a:gd name="connsiteX170" fmla="*/ 450144 w 4676704"/>
                    <a:gd name="connsiteY170" fmla="*/ 2143760 h 3896360"/>
                    <a:gd name="connsiteX171" fmla="*/ 473004 w 4676704"/>
                    <a:gd name="connsiteY171" fmla="*/ 2181860 h 3896360"/>
                    <a:gd name="connsiteX172" fmla="*/ 427284 w 4676704"/>
                    <a:gd name="connsiteY172" fmla="*/ 2280920 h 3896360"/>
                    <a:gd name="connsiteX173" fmla="*/ 343464 w 4676704"/>
                    <a:gd name="connsiteY173" fmla="*/ 2326640 h 3896360"/>
                    <a:gd name="connsiteX174" fmla="*/ 267264 w 4676704"/>
                    <a:gd name="connsiteY174" fmla="*/ 2288540 h 3896360"/>
                    <a:gd name="connsiteX175" fmla="*/ 244404 w 4676704"/>
                    <a:gd name="connsiteY175" fmla="*/ 2235200 h 3896360"/>
                    <a:gd name="connsiteX176" fmla="*/ 267264 w 4676704"/>
                    <a:gd name="connsiteY176" fmla="*/ 2204720 h 3896360"/>
                    <a:gd name="connsiteX177" fmla="*/ 328224 w 4676704"/>
                    <a:gd name="connsiteY177" fmla="*/ 2166620 h 3896360"/>
                    <a:gd name="connsiteX178" fmla="*/ 381564 w 4676704"/>
                    <a:gd name="connsiteY178" fmla="*/ 2090420 h 3896360"/>
                    <a:gd name="connsiteX179" fmla="*/ 412044 w 4676704"/>
                    <a:gd name="connsiteY179" fmla="*/ 1861820 h 3896360"/>
                    <a:gd name="connsiteX180" fmla="*/ 488244 w 4676704"/>
                    <a:gd name="connsiteY180" fmla="*/ 1899920 h 3896360"/>
                    <a:gd name="connsiteX181" fmla="*/ 450144 w 4676704"/>
                    <a:gd name="connsiteY181" fmla="*/ 1998980 h 3896360"/>
                    <a:gd name="connsiteX182" fmla="*/ 312984 w 4676704"/>
                    <a:gd name="connsiteY182" fmla="*/ 2044700 h 3896360"/>
                    <a:gd name="connsiteX183" fmla="*/ 274884 w 4676704"/>
                    <a:gd name="connsiteY183" fmla="*/ 2136140 h 3896360"/>
                    <a:gd name="connsiteX184" fmla="*/ 221544 w 4676704"/>
                    <a:gd name="connsiteY184" fmla="*/ 2128520 h 3896360"/>
                    <a:gd name="connsiteX185" fmla="*/ 168204 w 4676704"/>
                    <a:gd name="connsiteY185" fmla="*/ 2059940 h 3896360"/>
                    <a:gd name="connsiteX186" fmla="*/ 175824 w 4676704"/>
                    <a:gd name="connsiteY186" fmla="*/ 1968500 h 3896360"/>
                    <a:gd name="connsiteX187" fmla="*/ 244404 w 4676704"/>
                    <a:gd name="connsiteY187" fmla="*/ 1922780 h 3896360"/>
                    <a:gd name="connsiteX188" fmla="*/ 320604 w 4676704"/>
                    <a:gd name="connsiteY188" fmla="*/ 1930400 h 3896360"/>
                    <a:gd name="connsiteX189" fmla="*/ 412044 w 4676704"/>
                    <a:gd name="connsiteY189" fmla="*/ 1861820 h 3896360"/>
                    <a:gd name="connsiteX190" fmla="*/ 747324 w 4676704"/>
                    <a:gd name="connsiteY190" fmla="*/ 1648460 h 3896360"/>
                    <a:gd name="connsiteX191" fmla="*/ 808284 w 4676704"/>
                    <a:gd name="connsiteY191" fmla="*/ 1671320 h 3896360"/>
                    <a:gd name="connsiteX192" fmla="*/ 838764 w 4676704"/>
                    <a:gd name="connsiteY192" fmla="*/ 1762760 h 3896360"/>
                    <a:gd name="connsiteX193" fmla="*/ 800665 w 4676704"/>
                    <a:gd name="connsiteY193" fmla="*/ 1808480 h 3896360"/>
                    <a:gd name="connsiteX194" fmla="*/ 724464 w 4676704"/>
                    <a:gd name="connsiteY194" fmla="*/ 1861820 h 3896360"/>
                    <a:gd name="connsiteX195" fmla="*/ 785424 w 4676704"/>
                    <a:gd name="connsiteY195" fmla="*/ 1884680 h 3896360"/>
                    <a:gd name="connsiteX196" fmla="*/ 846384 w 4676704"/>
                    <a:gd name="connsiteY196" fmla="*/ 1869440 h 3896360"/>
                    <a:gd name="connsiteX197" fmla="*/ 876864 w 4676704"/>
                    <a:gd name="connsiteY197" fmla="*/ 1915160 h 3896360"/>
                    <a:gd name="connsiteX198" fmla="*/ 831144 w 4676704"/>
                    <a:gd name="connsiteY198" fmla="*/ 2014220 h 3896360"/>
                    <a:gd name="connsiteX199" fmla="*/ 754945 w 4676704"/>
                    <a:gd name="connsiteY199" fmla="*/ 2029460 h 3896360"/>
                    <a:gd name="connsiteX200" fmla="*/ 671125 w 4676704"/>
                    <a:gd name="connsiteY200" fmla="*/ 1983740 h 3896360"/>
                    <a:gd name="connsiteX201" fmla="*/ 671125 w 4676704"/>
                    <a:gd name="connsiteY201" fmla="*/ 1907540 h 3896360"/>
                    <a:gd name="connsiteX202" fmla="*/ 640645 w 4676704"/>
                    <a:gd name="connsiteY202" fmla="*/ 1838960 h 3896360"/>
                    <a:gd name="connsiteX203" fmla="*/ 579685 w 4676704"/>
                    <a:gd name="connsiteY203" fmla="*/ 1793240 h 3896360"/>
                    <a:gd name="connsiteX204" fmla="*/ 617785 w 4676704"/>
                    <a:gd name="connsiteY204" fmla="*/ 1747520 h 3896360"/>
                    <a:gd name="connsiteX205" fmla="*/ 686365 w 4676704"/>
                    <a:gd name="connsiteY205" fmla="*/ 1739900 h 3896360"/>
                    <a:gd name="connsiteX206" fmla="*/ 747324 w 4676704"/>
                    <a:gd name="connsiteY206" fmla="*/ 1648460 h 3896360"/>
                    <a:gd name="connsiteX207" fmla="*/ 556824 w 4676704"/>
                    <a:gd name="connsiteY207" fmla="*/ 1541780 h 3896360"/>
                    <a:gd name="connsiteX208" fmla="*/ 663505 w 4676704"/>
                    <a:gd name="connsiteY208" fmla="*/ 1549400 h 3896360"/>
                    <a:gd name="connsiteX209" fmla="*/ 686365 w 4676704"/>
                    <a:gd name="connsiteY209" fmla="*/ 1633220 h 3896360"/>
                    <a:gd name="connsiteX210" fmla="*/ 610165 w 4676704"/>
                    <a:gd name="connsiteY210" fmla="*/ 1648460 h 3896360"/>
                    <a:gd name="connsiteX211" fmla="*/ 579685 w 4676704"/>
                    <a:gd name="connsiteY211" fmla="*/ 1709420 h 3896360"/>
                    <a:gd name="connsiteX212" fmla="*/ 518725 w 4676704"/>
                    <a:gd name="connsiteY212" fmla="*/ 1663700 h 3896360"/>
                    <a:gd name="connsiteX213" fmla="*/ 442525 w 4676704"/>
                    <a:gd name="connsiteY213" fmla="*/ 1739900 h 3896360"/>
                    <a:gd name="connsiteX214" fmla="*/ 320605 w 4676704"/>
                    <a:gd name="connsiteY214" fmla="*/ 1747520 h 3896360"/>
                    <a:gd name="connsiteX215" fmla="*/ 305365 w 4676704"/>
                    <a:gd name="connsiteY215" fmla="*/ 1686560 h 3896360"/>
                    <a:gd name="connsiteX216" fmla="*/ 412045 w 4676704"/>
                    <a:gd name="connsiteY216" fmla="*/ 1625600 h 3896360"/>
                    <a:gd name="connsiteX217" fmla="*/ 556824 w 4676704"/>
                    <a:gd name="connsiteY217" fmla="*/ 1541780 h 3896360"/>
                    <a:gd name="connsiteX218" fmla="*/ 808285 w 4676704"/>
                    <a:gd name="connsiteY218" fmla="*/ 1351280 h 3896360"/>
                    <a:gd name="connsiteX219" fmla="*/ 884485 w 4676704"/>
                    <a:gd name="connsiteY219" fmla="*/ 1366520 h 3896360"/>
                    <a:gd name="connsiteX220" fmla="*/ 914965 w 4676704"/>
                    <a:gd name="connsiteY220" fmla="*/ 1435100 h 3896360"/>
                    <a:gd name="connsiteX221" fmla="*/ 846385 w 4676704"/>
                    <a:gd name="connsiteY221" fmla="*/ 1442720 h 3896360"/>
                    <a:gd name="connsiteX222" fmla="*/ 747325 w 4676704"/>
                    <a:gd name="connsiteY222" fmla="*/ 1488440 h 3896360"/>
                    <a:gd name="connsiteX223" fmla="*/ 716845 w 4676704"/>
                    <a:gd name="connsiteY223" fmla="*/ 1457960 h 3896360"/>
                    <a:gd name="connsiteX224" fmla="*/ 808285 w 4676704"/>
                    <a:gd name="connsiteY224" fmla="*/ 1351280 h 3896360"/>
                    <a:gd name="connsiteX225" fmla="*/ 876865 w 4676704"/>
                    <a:gd name="connsiteY225" fmla="*/ 1153160 h 3896360"/>
                    <a:gd name="connsiteX226" fmla="*/ 884485 w 4676704"/>
                    <a:gd name="connsiteY226" fmla="*/ 1267460 h 3896360"/>
                    <a:gd name="connsiteX227" fmla="*/ 770185 w 4676704"/>
                    <a:gd name="connsiteY227" fmla="*/ 1297940 h 3896360"/>
                    <a:gd name="connsiteX228" fmla="*/ 739705 w 4676704"/>
                    <a:gd name="connsiteY228" fmla="*/ 1244600 h 3896360"/>
                    <a:gd name="connsiteX229" fmla="*/ 785425 w 4676704"/>
                    <a:gd name="connsiteY229" fmla="*/ 1206500 h 3896360"/>
                    <a:gd name="connsiteX230" fmla="*/ 876865 w 4676704"/>
                    <a:gd name="connsiteY230" fmla="*/ 1153160 h 3896360"/>
                    <a:gd name="connsiteX231" fmla="*/ 869245 w 4676704"/>
                    <a:gd name="connsiteY231" fmla="*/ 855980 h 3896360"/>
                    <a:gd name="connsiteX232" fmla="*/ 831145 w 4676704"/>
                    <a:gd name="connsiteY232" fmla="*/ 932180 h 3896360"/>
                    <a:gd name="connsiteX233" fmla="*/ 770185 w 4676704"/>
                    <a:gd name="connsiteY233" fmla="*/ 1008380 h 3896360"/>
                    <a:gd name="connsiteX234" fmla="*/ 754945 w 4676704"/>
                    <a:gd name="connsiteY234" fmla="*/ 1107440 h 3896360"/>
                    <a:gd name="connsiteX235" fmla="*/ 640645 w 4676704"/>
                    <a:gd name="connsiteY235" fmla="*/ 1160780 h 3896360"/>
                    <a:gd name="connsiteX236" fmla="*/ 541585 w 4676704"/>
                    <a:gd name="connsiteY236" fmla="*/ 1137920 h 3896360"/>
                    <a:gd name="connsiteX237" fmla="*/ 594925 w 4676704"/>
                    <a:gd name="connsiteY237" fmla="*/ 1031240 h 3896360"/>
                    <a:gd name="connsiteX238" fmla="*/ 671125 w 4676704"/>
                    <a:gd name="connsiteY238" fmla="*/ 939800 h 3896360"/>
                    <a:gd name="connsiteX239" fmla="*/ 762565 w 4676704"/>
                    <a:gd name="connsiteY239" fmla="*/ 894080 h 3896360"/>
                    <a:gd name="connsiteX240" fmla="*/ 869245 w 4676704"/>
                    <a:gd name="connsiteY240" fmla="*/ 855980 h 3896360"/>
                    <a:gd name="connsiteX241" fmla="*/ 2619304 w 4676704"/>
                    <a:gd name="connsiteY241" fmla="*/ 607060 h 3896360"/>
                    <a:gd name="connsiteX242" fmla="*/ 2550724 w 4676704"/>
                    <a:gd name="connsiteY242" fmla="*/ 624840 h 3896360"/>
                    <a:gd name="connsiteX243" fmla="*/ 2517704 w 4676704"/>
                    <a:gd name="connsiteY243" fmla="*/ 660400 h 3896360"/>
                    <a:gd name="connsiteX244" fmla="*/ 2482144 w 4676704"/>
                    <a:gd name="connsiteY244" fmla="*/ 690880 h 3896360"/>
                    <a:gd name="connsiteX245" fmla="*/ 2449124 w 4676704"/>
                    <a:gd name="connsiteY245" fmla="*/ 716280 h 3896360"/>
                    <a:gd name="connsiteX246" fmla="*/ 2395784 w 4676704"/>
                    <a:gd name="connsiteY246" fmla="*/ 708660 h 3896360"/>
                    <a:gd name="connsiteX247" fmla="*/ 2398324 w 4676704"/>
                    <a:gd name="connsiteY247" fmla="*/ 673100 h 3896360"/>
                    <a:gd name="connsiteX248" fmla="*/ 2398324 w 4676704"/>
                    <a:gd name="connsiteY248" fmla="*/ 637540 h 3896360"/>
                    <a:gd name="connsiteX249" fmla="*/ 2372924 w 4676704"/>
                    <a:gd name="connsiteY249" fmla="*/ 614680 h 3896360"/>
                    <a:gd name="connsiteX250" fmla="*/ 2339904 w 4676704"/>
                    <a:gd name="connsiteY250" fmla="*/ 609600 h 3896360"/>
                    <a:gd name="connsiteX251" fmla="*/ 2289104 w 4676704"/>
                    <a:gd name="connsiteY251" fmla="*/ 614680 h 3896360"/>
                    <a:gd name="connsiteX252" fmla="*/ 2243384 w 4676704"/>
                    <a:gd name="connsiteY252" fmla="*/ 637540 h 3896360"/>
                    <a:gd name="connsiteX253" fmla="*/ 2215444 w 4676704"/>
                    <a:gd name="connsiteY253" fmla="*/ 673100 h 3896360"/>
                    <a:gd name="connsiteX254" fmla="*/ 2215444 w 4676704"/>
                    <a:gd name="connsiteY254" fmla="*/ 718820 h 3896360"/>
                    <a:gd name="connsiteX255" fmla="*/ 2187504 w 4676704"/>
                    <a:gd name="connsiteY255" fmla="*/ 726440 h 3896360"/>
                    <a:gd name="connsiteX256" fmla="*/ 2139244 w 4676704"/>
                    <a:gd name="connsiteY256" fmla="*/ 726440 h 3896360"/>
                    <a:gd name="connsiteX257" fmla="*/ 2116384 w 4676704"/>
                    <a:gd name="connsiteY257" fmla="*/ 774700 h 3896360"/>
                    <a:gd name="connsiteX258" fmla="*/ 2088444 w 4676704"/>
                    <a:gd name="connsiteY258" fmla="*/ 812800 h 3896360"/>
                    <a:gd name="connsiteX259" fmla="*/ 2068124 w 4676704"/>
                    <a:gd name="connsiteY259" fmla="*/ 850900 h 3896360"/>
                    <a:gd name="connsiteX260" fmla="*/ 2056694 w 4676704"/>
                    <a:gd name="connsiteY260" fmla="*/ 903605 h 3896360"/>
                    <a:gd name="connsiteX261" fmla="*/ 2063679 w 4676704"/>
                    <a:gd name="connsiteY261" fmla="*/ 980440 h 3896360"/>
                    <a:gd name="connsiteX262" fmla="*/ 2088444 w 4676704"/>
                    <a:gd name="connsiteY262" fmla="*/ 1049655 h 3896360"/>
                    <a:gd name="connsiteX263" fmla="*/ 2096064 w 4676704"/>
                    <a:gd name="connsiteY263" fmla="*/ 1089660 h 3896360"/>
                    <a:gd name="connsiteX264" fmla="*/ 2151944 w 4676704"/>
                    <a:gd name="connsiteY264" fmla="*/ 1092200 h 3896360"/>
                    <a:gd name="connsiteX265" fmla="*/ 2217984 w 4676704"/>
                    <a:gd name="connsiteY265" fmla="*/ 1066800 h 3896360"/>
                    <a:gd name="connsiteX266" fmla="*/ 2271324 w 4676704"/>
                    <a:gd name="connsiteY266" fmla="*/ 1061720 h 3896360"/>
                    <a:gd name="connsiteX267" fmla="*/ 2284024 w 4676704"/>
                    <a:gd name="connsiteY267" fmla="*/ 1097280 h 3896360"/>
                    <a:gd name="connsiteX268" fmla="*/ 2273864 w 4676704"/>
                    <a:gd name="connsiteY268" fmla="*/ 1135380 h 3896360"/>
                    <a:gd name="connsiteX269" fmla="*/ 2281484 w 4676704"/>
                    <a:gd name="connsiteY269" fmla="*/ 1173480 h 3896360"/>
                    <a:gd name="connsiteX270" fmla="*/ 2306884 w 4676704"/>
                    <a:gd name="connsiteY270" fmla="*/ 1186180 h 3896360"/>
                    <a:gd name="connsiteX271" fmla="*/ 2360224 w 4676704"/>
                    <a:gd name="connsiteY271" fmla="*/ 1201420 h 3896360"/>
                    <a:gd name="connsiteX272" fmla="*/ 2418644 w 4676704"/>
                    <a:gd name="connsiteY272" fmla="*/ 1188720 h 3896360"/>
                    <a:gd name="connsiteX273" fmla="*/ 2487224 w 4676704"/>
                    <a:gd name="connsiteY273" fmla="*/ 1209040 h 3896360"/>
                    <a:gd name="connsiteX274" fmla="*/ 2527864 w 4676704"/>
                    <a:gd name="connsiteY274" fmla="*/ 1170940 h 3896360"/>
                    <a:gd name="connsiteX275" fmla="*/ 2558344 w 4676704"/>
                    <a:gd name="connsiteY275" fmla="*/ 1145540 h 3896360"/>
                    <a:gd name="connsiteX276" fmla="*/ 2637084 w 4676704"/>
                    <a:gd name="connsiteY276" fmla="*/ 1115060 h 3896360"/>
                    <a:gd name="connsiteX277" fmla="*/ 2662484 w 4676704"/>
                    <a:gd name="connsiteY277" fmla="*/ 1165860 h 3896360"/>
                    <a:gd name="connsiteX278" fmla="*/ 2751384 w 4676704"/>
                    <a:gd name="connsiteY278" fmla="*/ 1160780 h 3896360"/>
                    <a:gd name="connsiteX279" fmla="*/ 2802184 w 4676704"/>
                    <a:gd name="connsiteY279" fmla="*/ 1112520 h 3896360"/>
                    <a:gd name="connsiteX280" fmla="*/ 2845364 w 4676704"/>
                    <a:gd name="connsiteY280" fmla="*/ 1074420 h 3896360"/>
                    <a:gd name="connsiteX281" fmla="*/ 2878384 w 4676704"/>
                    <a:gd name="connsiteY281" fmla="*/ 988060 h 3896360"/>
                    <a:gd name="connsiteX282" fmla="*/ 2880924 w 4676704"/>
                    <a:gd name="connsiteY282" fmla="*/ 939800 h 3896360"/>
                    <a:gd name="connsiteX283" fmla="*/ 2916484 w 4676704"/>
                    <a:gd name="connsiteY283" fmla="*/ 881380 h 3896360"/>
                    <a:gd name="connsiteX284" fmla="*/ 2898704 w 4676704"/>
                    <a:gd name="connsiteY284" fmla="*/ 825500 h 3896360"/>
                    <a:gd name="connsiteX285" fmla="*/ 2850444 w 4676704"/>
                    <a:gd name="connsiteY285" fmla="*/ 787400 h 3896360"/>
                    <a:gd name="connsiteX286" fmla="*/ 2784404 w 4676704"/>
                    <a:gd name="connsiteY286" fmla="*/ 777240 h 3896360"/>
                    <a:gd name="connsiteX287" fmla="*/ 2766624 w 4676704"/>
                    <a:gd name="connsiteY287" fmla="*/ 741680 h 3896360"/>
                    <a:gd name="connsiteX288" fmla="*/ 2741224 w 4676704"/>
                    <a:gd name="connsiteY288" fmla="*/ 688340 h 3896360"/>
                    <a:gd name="connsiteX289" fmla="*/ 2690424 w 4676704"/>
                    <a:gd name="connsiteY289" fmla="*/ 642620 h 3896360"/>
                    <a:gd name="connsiteX290" fmla="*/ 2619304 w 4676704"/>
                    <a:gd name="connsiteY290" fmla="*/ 607060 h 3896360"/>
                    <a:gd name="connsiteX291" fmla="*/ 2492304 w 4676704"/>
                    <a:gd name="connsiteY291" fmla="*/ 0 h 3896360"/>
                    <a:gd name="connsiteX292" fmla="*/ 2532944 w 4676704"/>
                    <a:gd name="connsiteY292" fmla="*/ 5080 h 3896360"/>
                    <a:gd name="connsiteX293" fmla="*/ 2654864 w 4676704"/>
                    <a:gd name="connsiteY293" fmla="*/ 66040 h 3896360"/>
                    <a:gd name="connsiteX294" fmla="*/ 2685344 w 4676704"/>
                    <a:gd name="connsiteY294" fmla="*/ 193040 h 3896360"/>
                    <a:gd name="connsiteX295" fmla="*/ 2715824 w 4676704"/>
                    <a:gd name="connsiteY295" fmla="*/ 223520 h 3896360"/>
                    <a:gd name="connsiteX296" fmla="*/ 2832664 w 4676704"/>
                    <a:gd name="connsiteY296" fmla="*/ 259080 h 3896360"/>
                    <a:gd name="connsiteX297" fmla="*/ 2868224 w 4676704"/>
                    <a:gd name="connsiteY297" fmla="*/ 238760 h 3896360"/>
                    <a:gd name="connsiteX298" fmla="*/ 2888544 w 4676704"/>
                    <a:gd name="connsiteY298" fmla="*/ 142240 h 3896360"/>
                    <a:gd name="connsiteX299" fmla="*/ 2913944 w 4676704"/>
                    <a:gd name="connsiteY299" fmla="*/ 106680 h 3896360"/>
                    <a:gd name="connsiteX300" fmla="*/ 2969824 w 4676704"/>
                    <a:gd name="connsiteY300" fmla="*/ 101600 h 3896360"/>
                    <a:gd name="connsiteX301" fmla="*/ 3010464 w 4676704"/>
                    <a:gd name="connsiteY301" fmla="*/ 142240 h 3896360"/>
                    <a:gd name="connsiteX302" fmla="*/ 2959664 w 4676704"/>
                    <a:gd name="connsiteY302" fmla="*/ 223520 h 3896360"/>
                    <a:gd name="connsiteX303" fmla="*/ 2974904 w 4676704"/>
                    <a:gd name="connsiteY303" fmla="*/ 254000 h 3896360"/>
                    <a:gd name="connsiteX304" fmla="*/ 3005384 w 4676704"/>
                    <a:gd name="connsiteY304" fmla="*/ 299720 h 3896360"/>
                    <a:gd name="connsiteX305" fmla="*/ 3025704 w 4676704"/>
                    <a:gd name="connsiteY305" fmla="*/ 335280 h 3896360"/>
                    <a:gd name="connsiteX306" fmla="*/ 3005384 w 4676704"/>
                    <a:gd name="connsiteY306" fmla="*/ 426720 h 3896360"/>
                    <a:gd name="connsiteX307" fmla="*/ 3046024 w 4676704"/>
                    <a:gd name="connsiteY307" fmla="*/ 477520 h 3896360"/>
                    <a:gd name="connsiteX308" fmla="*/ 3157784 w 4676704"/>
                    <a:gd name="connsiteY308" fmla="*/ 497840 h 3896360"/>
                    <a:gd name="connsiteX309" fmla="*/ 3223824 w 4676704"/>
                    <a:gd name="connsiteY309" fmla="*/ 497840 h 3896360"/>
                    <a:gd name="connsiteX310" fmla="*/ 3325424 w 4676704"/>
                    <a:gd name="connsiteY310" fmla="*/ 452120 h 3896360"/>
                    <a:gd name="connsiteX311" fmla="*/ 3477824 w 4676704"/>
                    <a:gd name="connsiteY311" fmla="*/ 472440 h 3896360"/>
                    <a:gd name="connsiteX312" fmla="*/ 3823264 w 4676704"/>
                    <a:gd name="connsiteY312" fmla="*/ 502920 h 3896360"/>
                    <a:gd name="connsiteX313" fmla="*/ 3874064 w 4676704"/>
                    <a:gd name="connsiteY313" fmla="*/ 487680 h 3896360"/>
                    <a:gd name="connsiteX314" fmla="*/ 3909624 w 4676704"/>
                    <a:gd name="connsiteY314" fmla="*/ 391160 h 3896360"/>
                    <a:gd name="connsiteX315" fmla="*/ 3955344 w 4676704"/>
                    <a:gd name="connsiteY315" fmla="*/ 370840 h 3896360"/>
                    <a:gd name="connsiteX316" fmla="*/ 4006144 w 4676704"/>
                    <a:gd name="connsiteY316" fmla="*/ 386080 h 3896360"/>
                    <a:gd name="connsiteX317" fmla="*/ 4133144 w 4676704"/>
                    <a:gd name="connsiteY317" fmla="*/ 441960 h 3896360"/>
                    <a:gd name="connsiteX318" fmla="*/ 4214424 w 4676704"/>
                    <a:gd name="connsiteY318" fmla="*/ 508000 h 3896360"/>
                    <a:gd name="connsiteX319" fmla="*/ 4219504 w 4676704"/>
                    <a:gd name="connsiteY319" fmla="*/ 558800 h 3896360"/>
                    <a:gd name="connsiteX320" fmla="*/ 4224584 w 4676704"/>
                    <a:gd name="connsiteY320" fmla="*/ 614680 h 3896360"/>
                    <a:gd name="connsiteX321" fmla="*/ 4265224 w 4676704"/>
                    <a:gd name="connsiteY321" fmla="*/ 645160 h 3896360"/>
                    <a:gd name="connsiteX322" fmla="*/ 4300784 w 4676704"/>
                    <a:gd name="connsiteY322" fmla="*/ 685800 h 3896360"/>
                    <a:gd name="connsiteX323" fmla="*/ 4305864 w 4676704"/>
                    <a:gd name="connsiteY323" fmla="*/ 889000 h 3896360"/>
                    <a:gd name="connsiteX324" fmla="*/ 4346504 w 4676704"/>
                    <a:gd name="connsiteY324" fmla="*/ 939800 h 3896360"/>
                    <a:gd name="connsiteX325" fmla="*/ 4493824 w 4676704"/>
                    <a:gd name="connsiteY325" fmla="*/ 1036320 h 3896360"/>
                    <a:gd name="connsiteX326" fmla="*/ 4478584 w 4676704"/>
                    <a:gd name="connsiteY326" fmla="*/ 1092200 h 3896360"/>
                    <a:gd name="connsiteX327" fmla="*/ 4488744 w 4676704"/>
                    <a:gd name="connsiteY327" fmla="*/ 1143000 h 3896360"/>
                    <a:gd name="connsiteX328" fmla="*/ 4539544 w 4676704"/>
                    <a:gd name="connsiteY328" fmla="*/ 1193800 h 3896360"/>
                    <a:gd name="connsiteX329" fmla="*/ 4630984 w 4676704"/>
                    <a:gd name="connsiteY329" fmla="*/ 1259840 h 3896360"/>
                    <a:gd name="connsiteX330" fmla="*/ 4676704 w 4676704"/>
                    <a:gd name="connsiteY330" fmla="*/ 1351280 h 3896360"/>
                    <a:gd name="connsiteX331" fmla="*/ 4641144 w 4676704"/>
                    <a:gd name="connsiteY331" fmla="*/ 1468120 h 3896360"/>
                    <a:gd name="connsiteX332" fmla="*/ 4600504 w 4676704"/>
                    <a:gd name="connsiteY332" fmla="*/ 1447800 h 3896360"/>
                    <a:gd name="connsiteX333" fmla="*/ 4524304 w 4676704"/>
                    <a:gd name="connsiteY333" fmla="*/ 1478280 h 3896360"/>
                    <a:gd name="connsiteX334" fmla="*/ 4488744 w 4676704"/>
                    <a:gd name="connsiteY334" fmla="*/ 1539240 h 3896360"/>
                    <a:gd name="connsiteX335" fmla="*/ 4443024 w 4676704"/>
                    <a:gd name="connsiteY335" fmla="*/ 1544320 h 3896360"/>
                    <a:gd name="connsiteX336" fmla="*/ 4387144 w 4676704"/>
                    <a:gd name="connsiteY336" fmla="*/ 1544320 h 3896360"/>
                    <a:gd name="connsiteX337" fmla="*/ 4392224 w 4676704"/>
                    <a:gd name="connsiteY337" fmla="*/ 1620520 h 3896360"/>
                    <a:gd name="connsiteX338" fmla="*/ 4305864 w 4676704"/>
                    <a:gd name="connsiteY338" fmla="*/ 1615440 h 3896360"/>
                    <a:gd name="connsiteX339" fmla="*/ 4229664 w 4676704"/>
                    <a:gd name="connsiteY339" fmla="*/ 1564640 h 3896360"/>
                    <a:gd name="connsiteX340" fmla="*/ 4183944 w 4676704"/>
                    <a:gd name="connsiteY340" fmla="*/ 1559560 h 3896360"/>
                    <a:gd name="connsiteX341" fmla="*/ 4163624 w 4676704"/>
                    <a:gd name="connsiteY341" fmla="*/ 1610360 h 3896360"/>
                    <a:gd name="connsiteX342" fmla="*/ 4183944 w 4676704"/>
                    <a:gd name="connsiteY342" fmla="*/ 1666240 h 3896360"/>
                    <a:gd name="connsiteX343" fmla="*/ 4336344 w 4676704"/>
                    <a:gd name="connsiteY343" fmla="*/ 1762760 h 3896360"/>
                    <a:gd name="connsiteX344" fmla="*/ 4371904 w 4676704"/>
                    <a:gd name="connsiteY344" fmla="*/ 1757680 h 3896360"/>
                    <a:gd name="connsiteX345" fmla="*/ 4432864 w 4676704"/>
                    <a:gd name="connsiteY345" fmla="*/ 1717040 h 3896360"/>
                    <a:gd name="connsiteX346" fmla="*/ 4580184 w 4676704"/>
                    <a:gd name="connsiteY346" fmla="*/ 1706880 h 3896360"/>
                    <a:gd name="connsiteX347" fmla="*/ 4646224 w 4676704"/>
                    <a:gd name="connsiteY347" fmla="*/ 1788160 h 3896360"/>
                    <a:gd name="connsiteX348" fmla="*/ 4636064 w 4676704"/>
                    <a:gd name="connsiteY348" fmla="*/ 1844040 h 3896360"/>
                    <a:gd name="connsiteX349" fmla="*/ 4554784 w 4676704"/>
                    <a:gd name="connsiteY349" fmla="*/ 2072640 h 3896360"/>
                    <a:gd name="connsiteX350" fmla="*/ 4503984 w 4676704"/>
                    <a:gd name="connsiteY350" fmla="*/ 2092960 h 3896360"/>
                    <a:gd name="connsiteX351" fmla="*/ 4376984 w 4676704"/>
                    <a:gd name="connsiteY351" fmla="*/ 2113280 h 3896360"/>
                    <a:gd name="connsiteX352" fmla="*/ 4336344 w 4676704"/>
                    <a:gd name="connsiteY352" fmla="*/ 2143760 h 3896360"/>
                    <a:gd name="connsiteX353" fmla="*/ 4321104 w 4676704"/>
                    <a:gd name="connsiteY353" fmla="*/ 2235200 h 3896360"/>
                    <a:gd name="connsiteX354" fmla="*/ 4321104 w 4676704"/>
                    <a:gd name="connsiteY354" fmla="*/ 2296160 h 3896360"/>
                    <a:gd name="connsiteX355" fmla="*/ 4346504 w 4676704"/>
                    <a:gd name="connsiteY355" fmla="*/ 2321560 h 3896360"/>
                    <a:gd name="connsiteX356" fmla="*/ 4366824 w 4676704"/>
                    <a:gd name="connsiteY356" fmla="*/ 2362200 h 3896360"/>
                    <a:gd name="connsiteX357" fmla="*/ 4326184 w 4676704"/>
                    <a:gd name="connsiteY357" fmla="*/ 2407920 h 3896360"/>
                    <a:gd name="connsiteX358" fmla="*/ 4107744 w 4676704"/>
                    <a:gd name="connsiteY358" fmla="*/ 2311400 h 3896360"/>
                    <a:gd name="connsiteX359" fmla="*/ 4087424 w 4676704"/>
                    <a:gd name="connsiteY359" fmla="*/ 2133600 h 3896360"/>
                    <a:gd name="connsiteX360" fmla="*/ 4102664 w 4676704"/>
                    <a:gd name="connsiteY360" fmla="*/ 2072640 h 3896360"/>
                    <a:gd name="connsiteX361" fmla="*/ 4183944 w 4676704"/>
                    <a:gd name="connsiteY361" fmla="*/ 2052320 h 3896360"/>
                    <a:gd name="connsiteX362" fmla="*/ 4183944 w 4676704"/>
                    <a:gd name="connsiteY362" fmla="*/ 2001520 h 3896360"/>
                    <a:gd name="connsiteX363" fmla="*/ 4092504 w 4676704"/>
                    <a:gd name="connsiteY363" fmla="*/ 1894840 h 3896360"/>
                    <a:gd name="connsiteX364" fmla="*/ 4021384 w 4676704"/>
                    <a:gd name="connsiteY364" fmla="*/ 1889760 h 3896360"/>
                    <a:gd name="connsiteX365" fmla="*/ 4062024 w 4676704"/>
                    <a:gd name="connsiteY365" fmla="*/ 1818640 h 3896360"/>
                    <a:gd name="connsiteX366" fmla="*/ 3995984 w 4676704"/>
                    <a:gd name="connsiteY366" fmla="*/ 1711960 h 3896360"/>
                    <a:gd name="connsiteX367" fmla="*/ 3965504 w 4676704"/>
                    <a:gd name="connsiteY367" fmla="*/ 1722120 h 3896360"/>
                    <a:gd name="connsiteX368" fmla="*/ 3955344 w 4676704"/>
                    <a:gd name="connsiteY368" fmla="*/ 1762760 h 3896360"/>
                    <a:gd name="connsiteX369" fmla="*/ 3935024 w 4676704"/>
                    <a:gd name="connsiteY369" fmla="*/ 1783080 h 3896360"/>
                    <a:gd name="connsiteX370" fmla="*/ 3813104 w 4676704"/>
                    <a:gd name="connsiteY370" fmla="*/ 1778000 h 3896360"/>
                    <a:gd name="connsiteX371" fmla="*/ 3808024 w 4676704"/>
                    <a:gd name="connsiteY371" fmla="*/ 1798320 h 3896360"/>
                    <a:gd name="connsiteX372" fmla="*/ 3818184 w 4676704"/>
                    <a:gd name="connsiteY372" fmla="*/ 1854200 h 3896360"/>
                    <a:gd name="connsiteX373" fmla="*/ 3802944 w 4676704"/>
                    <a:gd name="connsiteY373" fmla="*/ 1905000 h 3896360"/>
                    <a:gd name="connsiteX374" fmla="*/ 3747064 w 4676704"/>
                    <a:gd name="connsiteY374" fmla="*/ 2006600 h 3896360"/>
                    <a:gd name="connsiteX375" fmla="*/ 3736904 w 4676704"/>
                    <a:gd name="connsiteY375" fmla="*/ 2067560 h 3896360"/>
                    <a:gd name="connsiteX376" fmla="*/ 3762304 w 4676704"/>
                    <a:gd name="connsiteY376" fmla="*/ 2123440 h 3896360"/>
                    <a:gd name="connsiteX377" fmla="*/ 4021384 w 4676704"/>
                    <a:gd name="connsiteY377" fmla="*/ 2336800 h 3896360"/>
                    <a:gd name="connsiteX378" fmla="*/ 4036624 w 4676704"/>
                    <a:gd name="connsiteY378" fmla="*/ 2387600 h 3896360"/>
                    <a:gd name="connsiteX379" fmla="*/ 4026464 w 4676704"/>
                    <a:gd name="connsiteY379" fmla="*/ 2484120 h 3896360"/>
                    <a:gd name="connsiteX380" fmla="*/ 3990904 w 4676704"/>
                    <a:gd name="connsiteY380" fmla="*/ 2524760 h 3896360"/>
                    <a:gd name="connsiteX381" fmla="*/ 3924864 w 4676704"/>
                    <a:gd name="connsiteY381" fmla="*/ 2514600 h 3896360"/>
                    <a:gd name="connsiteX382" fmla="*/ 3787704 w 4676704"/>
                    <a:gd name="connsiteY382" fmla="*/ 2540000 h 3896360"/>
                    <a:gd name="connsiteX383" fmla="*/ 3777544 w 4676704"/>
                    <a:gd name="connsiteY383" fmla="*/ 2580640 h 3896360"/>
                    <a:gd name="connsiteX384" fmla="*/ 3802944 w 4676704"/>
                    <a:gd name="connsiteY384" fmla="*/ 2626360 h 3896360"/>
                    <a:gd name="connsiteX385" fmla="*/ 3787704 w 4676704"/>
                    <a:gd name="connsiteY385" fmla="*/ 2661920 h 3896360"/>
                    <a:gd name="connsiteX386" fmla="*/ 3716584 w 4676704"/>
                    <a:gd name="connsiteY386" fmla="*/ 2778760 h 3896360"/>
                    <a:gd name="connsiteX387" fmla="*/ 3706424 w 4676704"/>
                    <a:gd name="connsiteY387" fmla="*/ 2829560 h 3896360"/>
                    <a:gd name="connsiteX388" fmla="*/ 3675944 w 4676704"/>
                    <a:gd name="connsiteY388" fmla="*/ 2839720 h 3896360"/>
                    <a:gd name="connsiteX389" fmla="*/ 3620064 w 4676704"/>
                    <a:gd name="connsiteY389" fmla="*/ 2819400 h 3896360"/>
                    <a:gd name="connsiteX390" fmla="*/ 3589584 w 4676704"/>
                    <a:gd name="connsiteY390" fmla="*/ 2839720 h 3896360"/>
                    <a:gd name="connsiteX391" fmla="*/ 3589584 w 4676704"/>
                    <a:gd name="connsiteY391" fmla="*/ 2875280 h 3896360"/>
                    <a:gd name="connsiteX392" fmla="*/ 3625144 w 4676704"/>
                    <a:gd name="connsiteY392" fmla="*/ 2910840 h 3896360"/>
                    <a:gd name="connsiteX393" fmla="*/ 3569264 w 4676704"/>
                    <a:gd name="connsiteY393" fmla="*/ 2946400 h 3896360"/>
                    <a:gd name="connsiteX394" fmla="*/ 3493064 w 4676704"/>
                    <a:gd name="connsiteY394" fmla="*/ 2931160 h 3896360"/>
                    <a:gd name="connsiteX395" fmla="*/ 3487984 w 4676704"/>
                    <a:gd name="connsiteY395" fmla="*/ 2860040 h 3896360"/>
                    <a:gd name="connsiteX396" fmla="*/ 3442264 w 4676704"/>
                    <a:gd name="connsiteY396" fmla="*/ 2819400 h 3896360"/>
                    <a:gd name="connsiteX397" fmla="*/ 3421944 w 4676704"/>
                    <a:gd name="connsiteY397" fmla="*/ 2753360 h 3896360"/>
                    <a:gd name="connsiteX398" fmla="*/ 3371144 w 4676704"/>
                    <a:gd name="connsiteY398" fmla="*/ 2697480 h 3896360"/>
                    <a:gd name="connsiteX399" fmla="*/ 3259384 w 4676704"/>
                    <a:gd name="connsiteY399" fmla="*/ 2672080 h 3896360"/>
                    <a:gd name="connsiteX400" fmla="*/ 3152704 w 4676704"/>
                    <a:gd name="connsiteY400" fmla="*/ 2717800 h 3896360"/>
                    <a:gd name="connsiteX401" fmla="*/ 3106984 w 4676704"/>
                    <a:gd name="connsiteY401" fmla="*/ 2753360 h 3896360"/>
                    <a:gd name="connsiteX402" fmla="*/ 3071424 w 4676704"/>
                    <a:gd name="connsiteY402" fmla="*/ 2733040 h 3896360"/>
                    <a:gd name="connsiteX403" fmla="*/ 3066344 w 4676704"/>
                    <a:gd name="connsiteY403" fmla="*/ 2565400 h 3896360"/>
                    <a:gd name="connsiteX404" fmla="*/ 3081584 w 4676704"/>
                    <a:gd name="connsiteY404" fmla="*/ 2509520 h 3896360"/>
                    <a:gd name="connsiteX405" fmla="*/ 3183184 w 4676704"/>
                    <a:gd name="connsiteY405" fmla="*/ 2428240 h 3896360"/>
                    <a:gd name="connsiteX406" fmla="*/ 3244144 w 4676704"/>
                    <a:gd name="connsiteY406" fmla="*/ 2331720 h 3896360"/>
                    <a:gd name="connsiteX407" fmla="*/ 3279704 w 4676704"/>
                    <a:gd name="connsiteY407" fmla="*/ 2306320 h 3896360"/>
                    <a:gd name="connsiteX408" fmla="*/ 3294944 w 4676704"/>
                    <a:gd name="connsiteY408" fmla="*/ 2331720 h 3896360"/>
                    <a:gd name="connsiteX409" fmla="*/ 3274624 w 4676704"/>
                    <a:gd name="connsiteY409" fmla="*/ 2413000 h 3896360"/>
                    <a:gd name="connsiteX410" fmla="*/ 3274624 w 4676704"/>
                    <a:gd name="connsiteY410" fmla="*/ 2458720 h 3896360"/>
                    <a:gd name="connsiteX411" fmla="*/ 3315264 w 4676704"/>
                    <a:gd name="connsiteY411" fmla="*/ 2468880 h 3896360"/>
                    <a:gd name="connsiteX412" fmla="*/ 3381304 w 4676704"/>
                    <a:gd name="connsiteY412" fmla="*/ 2413000 h 3896360"/>
                    <a:gd name="connsiteX413" fmla="*/ 3391464 w 4676704"/>
                    <a:gd name="connsiteY413" fmla="*/ 2367280 h 3896360"/>
                    <a:gd name="connsiteX414" fmla="*/ 3350824 w 4676704"/>
                    <a:gd name="connsiteY414" fmla="*/ 2280920 h 3896360"/>
                    <a:gd name="connsiteX415" fmla="*/ 3340664 w 4676704"/>
                    <a:gd name="connsiteY415" fmla="*/ 2250440 h 3896360"/>
                    <a:gd name="connsiteX416" fmla="*/ 3381304 w 4676704"/>
                    <a:gd name="connsiteY416" fmla="*/ 2133600 h 3896360"/>
                    <a:gd name="connsiteX417" fmla="*/ 3447344 w 4676704"/>
                    <a:gd name="connsiteY417" fmla="*/ 2108200 h 3896360"/>
                    <a:gd name="connsiteX418" fmla="*/ 3366064 w 4676704"/>
                    <a:gd name="connsiteY418" fmla="*/ 2026920 h 3896360"/>
                    <a:gd name="connsiteX419" fmla="*/ 3350824 w 4676704"/>
                    <a:gd name="connsiteY419" fmla="*/ 2072640 h 3896360"/>
                    <a:gd name="connsiteX420" fmla="*/ 3320344 w 4676704"/>
                    <a:gd name="connsiteY420" fmla="*/ 2133600 h 3896360"/>
                    <a:gd name="connsiteX421" fmla="*/ 3305104 w 4676704"/>
                    <a:gd name="connsiteY421" fmla="*/ 2179320 h 3896360"/>
                    <a:gd name="connsiteX422" fmla="*/ 3228904 w 4676704"/>
                    <a:gd name="connsiteY422" fmla="*/ 2209800 h 3896360"/>
                    <a:gd name="connsiteX423" fmla="*/ 3122224 w 4676704"/>
                    <a:gd name="connsiteY423" fmla="*/ 2209800 h 3896360"/>
                    <a:gd name="connsiteX424" fmla="*/ 3086664 w 4676704"/>
                    <a:gd name="connsiteY424" fmla="*/ 2225040 h 3896360"/>
                    <a:gd name="connsiteX425" fmla="*/ 3086664 w 4676704"/>
                    <a:gd name="connsiteY425" fmla="*/ 2260600 h 3896360"/>
                    <a:gd name="connsiteX426" fmla="*/ 3071424 w 4676704"/>
                    <a:gd name="connsiteY426" fmla="*/ 2291080 h 3896360"/>
                    <a:gd name="connsiteX427" fmla="*/ 3010464 w 4676704"/>
                    <a:gd name="connsiteY427" fmla="*/ 2301240 h 3896360"/>
                    <a:gd name="connsiteX428" fmla="*/ 2990144 w 4676704"/>
                    <a:gd name="connsiteY428" fmla="*/ 2316480 h 3896360"/>
                    <a:gd name="connsiteX429" fmla="*/ 2985064 w 4676704"/>
                    <a:gd name="connsiteY429" fmla="*/ 2362200 h 3896360"/>
                    <a:gd name="connsiteX430" fmla="*/ 2964744 w 4676704"/>
                    <a:gd name="connsiteY430" fmla="*/ 2392680 h 3896360"/>
                    <a:gd name="connsiteX431" fmla="*/ 2852984 w 4676704"/>
                    <a:gd name="connsiteY431" fmla="*/ 2433320 h 3896360"/>
                    <a:gd name="connsiteX432" fmla="*/ 2852984 w 4676704"/>
                    <a:gd name="connsiteY432" fmla="*/ 2489200 h 3896360"/>
                    <a:gd name="connsiteX433" fmla="*/ 2812344 w 4676704"/>
                    <a:gd name="connsiteY433" fmla="*/ 2499360 h 3896360"/>
                    <a:gd name="connsiteX434" fmla="*/ 2792024 w 4676704"/>
                    <a:gd name="connsiteY434" fmla="*/ 2524760 h 3896360"/>
                    <a:gd name="connsiteX435" fmla="*/ 2807264 w 4676704"/>
                    <a:gd name="connsiteY435" fmla="*/ 2585720 h 3896360"/>
                    <a:gd name="connsiteX436" fmla="*/ 2812344 w 4676704"/>
                    <a:gd name="connsiteY436" fmla="*/ 2616200 h 3896360"/>
                    <a:gd name="connsiteX437" fmla="*/ 2771704 w 4676704"/>
                    <a:gd name="connsiteY437" fmla="*/ 2636520 h 3896360"/>
                    <a:gd name="connsiteX438" fmla="*/ 2736144 w 4676704"/>
                    <a:gd name="connsiteY438" fmla="*/ 2697480 h 3896360"/>
                    <a:gd name="connsiteX439" fmla="*/ 2756464 w 4676704"/>
                    <a:gd name="connsiteY439" fmla="*/ 2758440 h 3896360"/>
                    <a:gd name="connsiteX440" fmla="*/ 2776784 w 4676704"/>
                    <a:gd name="connsiteY440" fmla="*/ 2783840 h 3896360"/>
                    <a:gd name="connsiteX441" fmla="*/ 2751384 w 4676704"/>
                    <a:gd name="connsiteY441" fmla="*/ 2824480 h 3896360"/>
                    <a:gd name="connsiteX442" fmla="*/ 2675184 w 4676704"/>
                    <a:gd name="connsiteY442" fmla="*/ 2854960 h 3896360"/>
                    <a:gd name="connsiteX443" fmla="*/ 2665024 w 4676704"/>
                    <a:gd name="connsiteY443" fmla="*/ 2915920 h 3896360"/>
                    <a:gd name="connsiteX444" fmla="*/ 2558344 w 4676704"/>
                    <a:gd name="connsiteY444" fmla="*/ 2921000 h 3896360"/>
                    <a:gd name="connsiteX445" fmla="*/ 2548184 w 4676704"/>
                    <a:gd name="connsiteY445" fmla="*/ 2966720 h 3896360"/>
                    <a:gd name="connsiteX446" fmla="*/ 2487224 w 4676704"/>
                    <a:gd name="connsiteY446" fmla="*/ 2976880 h 3896360"/>
                    <a:gd name="connsiteX447" fmla="*/ 2334824 w 4676704"/>
                    <a:gd name="connsiteY447" fmla="*/ 2895600 h 3896360"/>
                    <a:gd name="connsiteX448" fmla="*/ 2294184 w 4676704"/>
                    <a:gd name="connsiteY448" fmla="*/ 2799080 h 3896360"/>
                    <a:gd name="connsiteX449" fmla="*/ 2268784 w 4676704"/>
                    <a:gd name="connsiteY449" fmla="*/ 2545080 h 3896360"/>
                    <a:gd name="connsiteX450" fmla="*/ 2228144 w 4676704"/>
                    <a:gd name="connsiteY450" fmla="*/ 2545080 h 3896360"/>
                    <a:gd name="connsiteX451" fmla="*/ 2223064 w 4676704"/>
                    <a:gd name="connsiteY451" fmla="*/ 2778760 h 3896360"/>
                    <a:gd name="connsiteX452" fmla="*/ 2202744 w 4676704"/>
                    <a:gd name="connsiteY452" fmla="*/ 2829560 h 3896360"/>
                    <a:gd name="connsiteX453" fmla="*/ 2167184 w 4676704"/>
                    <a:gd name="connsiteY453" fmla="*/ 2870200 h 3896360"/>
                    <a:gd name="connsiteX454" fmla="*/ 2167184 w 4676704"/>
                    <a:gd name="connsiteY454" fmla="*/ 2915920 h 3896360"/>
                    <a:gd name="connsiteX455" fmla="*/ 1994464 w 4676704"/>
                    <a:gd name="connsiteY455" fmla="*/ 2987040 h 3896360"/>
                    <a:gd name="connsiteX456" fmla="*/ 1974144 w 4676704"/>
                    <a:gd name="connsiteY456" fmla="*/ 3022600 h 3896360"/>
                    <a:gd name="connsiteX457" fmla="*/ 1913184 w 4676704"/>
                    <a:gd name="connsiteY457" fmla="*/ 3246120 h 3896360"/>
                    <a:gd name="connsiteX458" fmla="*/ 1882704 w 4676704"/>
                    <a:gd name="connsiteY458" fmla="*/ 3276600 h 3896360"/>
                    <a:gd name="connsiteX459" fmla="*/ 1770944 w 4676704"/>
                    <a:gd name="connsiteY459" fmla="*/ 3302000 h 3896360"/>
                    <a:gd name="connsiteX460" fmla="*/ 1725224 w 4676704"/>
                    <a:gd name="connsiteY460" fmla="*/ 3337560 h 3896360"/>
                    <a:gd name="connsiteX461" fmla="*/ 1659184 w 4676704"/>
                    <a:gd name="connsiteY461" fmla="*/ 3327400 h 3896360"/>
                    <a:gd name="connsiteX462" fmla="*/ 1649024 w 4676704"/>
                    <a:gd name="connsiteY462" fmla="*/ 3281680 h 3896360"/>
                    <a:gd name="connsiteX463" fmla="*/ 1684584 w 4676704"/>
                    <a:gd name="connsiteY463" fmla="*/ 3210560 h 3896360"/>
                    <a:gd name="connsiteX464" fmla="*/ 1542344 w 4676704"/>
                    <a:gd name="connsiteY464" fmla="*/ 3180080 h 3896360"/>
                    <a:gd name="connsiteX465" fmla="*/ 1527104 w 4676704"/>
                    <a:gd name="connsiteY465" fmla="*/ 3078480 h 3896360"/>
                    <a:gd name="connsiteX466" fmla="*/ 1603304 w 4676704"/>
                    <a:gd name="connsiteY466" fmla="*/ 2981960 h 3896360"/>
                    <a:gd name="connsiteX467" fmla="*/ 1557584 w 4676704"/>
                    <a:gd name="connsiteY467" fmla="*/ 2961640 h 3896360"/>
                    <a:gd name="connsiteX468" fmla="*/ 1522024 w 4676704"/>
                    <a:gd name="connsiteY468" fmla="*/ 2931160 h 3896360"/>
                    <a:gd name="connsiteX469" fmla="*/ 1491544 w 4676704"/>
                    <a:gd name="connsiteY469" fmla="*/ 2758440 h 3896360"/>
                    <a:gd name="connsiteX470" fmla="*/ 1516944 w 4676704"/>
                    <a:gd name="connsiteY470" fmla="*/ 2712720 h 3896360"/>
                    <a:gd name="connsiteX471" fmla="*/ 1613464 w 4676704"/>
                    <a:gd name="connsiteY471" fmla="*/ 2677160 h 3896360"/>
                    <a:gd name="connsiteX472" fmla="*/ 1618544 w 4676704"/>
                    <a:gd name="connsiteY472" fmla="*/ 2636520 h 3896360"/>
                    <a:gd name="connsiteX473" fmla="*/ 1669344 w 4676704"/>
                    <a:gd name="connsiteY473" fmla="*/ 2621280 h 3896360"/>
                    <a:gd name="connsiteX474" fmla="*/ 1654104 w 4676704"/>
                    <a:gd name="connsiteY474" fmla="*/ 2580640 h 3896360"/>
                    <a:gd name="connsiteX475" fmla="*/ 1582984 w 4676704"/>
                    <a:gd name="connsiteY475" fmla="*/ 2590800 h 3896360"/>
                    <a:gd name="connsiteX476" fmla="*/ 1557584 w 4676704"/>
                    <a:gd name="connsiteY476" fmla="*/ 2631440 h 3896360"/>
                    <a:gd name="connsiteX477" fmla="*/ 1532184 w 4676704"/>
                    <a:gd name="connsiteY477" fmla="*/ 2656840 h 3896360"/>
                    <a:gd name="connsiteX478" fmla="*/ 1415344 w 4676704"/>
                    <a:gd name="connsiteY478" fmla="*/ 2646680 h 3896360"/>
                    <a:gd name="connsiteX479" fmla="*/ 1359464 w 4676704"/>
                    <a:gd name="connsiteY479" fmla="*/ 2616200 h 3896360"/>
                    <a:gd name="connsiteX480" fmla="*/ 1293424 w 4676704"/>
                    <a:gd name="connsiteY480" fmla="*/ 2550160 h 3896360"/>
                    <a:gd name="connsiteX481" fmla="*/ 1196906 w 4676704"/>
                    <a:gd name="connsiteY481" fmla="*/ 2534920 h 3896360"/>
                    <a:gd name="connsiteX482" fmla="*/ 1151186 w 4676704"/>
                    <a:gd name="connsiteY482" fmla="*/ 2494280 h 3896360"/>
                    <a:gd name="connsiteX483" fmla="*/ 1059746 w 4676704"/>
                    <a:gd name="connsiteY483" fmla="*/ 2301240 h 3896360"/>
                    <a:gd name="connsiteX484" fmla="*/ 1054666 w 4676704"/>
                    <a:gd name="connsiteY484" fmla="*/ 2225040 h 3896360"/>
                    <a:gd name="connsiteX485" fmla="*/ 1110546 w 4676704"/>
                    <a:gd name="connsiteY485" fmla="*/ 2128520 h 3896360"/>
                    <a:gd name="connsiteX486" fmla="*/ 1090226 w 4676704"/>
                    <a:gd name="connsiteY486" fmla="*/ 2062480 h 3896360"/>
                    <a:gd name="connsiteX487" fmla="*/ 1115626 w 4676704"/>
                    <a:gd name="connsiteY487" fmla="*/ 1981200 h 3896360"/>
                    <a:gd name="connsiteX488" fmla="*/ 1161346 w 4676704"/>
                    <a:gd name="connsiteY488" fmla="*/ 1981200 h 3896360"/>
                    <a:gd name="connsiteX489" fmla="*/ 1217226 w 4676704"/>
                    <a:gd name="connsiteY489" fmla="*/ 2006600 h 3896360"/>
                    <a:gd name="connsiteX490" fmla="*/ 1227386 w 4676704"/>
                    <a:gd name="connsiteY490" fmla="*/ 2062480 h 3896360"/>
                    <a:gd name="connsiteX491" fmla="*/ 1273104 w 4676704"/>
                    <a:gd name="connsiteY491" fmla="*/ 2138680 h 3896360"/>
                    <a:gd name="connsiteX492" fmla="*/ 1288344 w 4676704"/>
                    <a:gd name="connsiteY492" fmla="*/ 2194560 h 3896360"/>
                    <a:gd name="connsiteX493" fmla="*/ 1252784 w 4676704"/>
                    <a:gd name="connsiteY493" fmla="*/ 2235200 h 3896360"/>
                    <a:gd name="connsiteX494" fmla="*/ 1318824 w 4676704"/>
                    <a:gd name="connsiteY494" fmla="*/ 2397760 h 3896360"/>
                    <a:gd name="connsiteX495" fmla="*/ 1354384 w 4676704"/>
                    <a:gd name="connsiteY495" fmla="*/ 2413000 h 3896360"/>
                    <a:gd name="connsiteX496" fmla="*/ 1471224 w 4676704"/>
                    <a:gd name="connsiteY496" fmla="*/ 2463800 h 3896360"/>
                    <a:gd name="connsiteX497" fmla="*/ 1542344 w 4676704"/>
                    <a:gd name="connsiteY497" fmla="*/ 2453640 h 3896360"/>
                    <a:gd name="connsiteX498" fmla="*/ 1522024 w 4676704"/>
                    <a:gd name="connsiteY498" fmla="*/ 2407920 h 3896360"/>
                    <a:gd name="connsiteX499" fmla="*/ 1400104 w 4676704"/>
                    <a:gd name="connsiteY499" fmla="*/ 2321560 h 3896360"/>
                    <a:gd name="connsiteX500" fmla="*/ 1369624 w 4676704"/>
                    <a:gd name="connsiteY500" fmla="*/ 2321560 h 3896360"/>
                    <a:gd name="connsiteX501" fmla="*/ 1323904 w 4676704"/>
                    <a:gd name="connsiteY501" fmla="*/ 2275840 h 3896360"/>
                    <a:gd name="connsiteX502" fmla="*/ 1334064 w 4676704"/>
                    <a:gd name="connsiteY502" fmla="*/ 2219960 h 3896360"/>
                    <a:gd name="connsiteX503" fmla="*/ 1359464 w 4676704"/>
                    <a:gd name="connsiteY503" fmla="*/ 2194560 h 3896360"/>
                    <a:gd name="connsiteX504" fmla="*/ 1364544 w 4676704"/>
                    <a:gd name="connsiteY504" fmla="*/ 2133600 h 3896360"/>
                    <a:gd name="connsiteX505" fmla="*/ 1400104 w 4676704"/>
                    <a:gd name="connsiteY505" fmla="*/ 2153920 h 3896360"/>
                    <a:gd name="connsiteX506" fmla="*/ 1440744 w 4676704"/>
                    <a:gd name="connsiteY506" fmla="*/ 2174240 h 3896360"/>
                    <a:gd name="connsiteX507" fmla="*/ 1486464 w 4676704"/>
                    <a:gd name="connsiteY507" fmla="*/ 2138680 h 3896360"/>
                    <a:gd name="connsiteX508" fmla="*/ 1527104 w 4676704"/>
                    <a:gd name="connsiteY508" fmla="*/ 2159000 h 3896360"/>
                    <a:gd name="connsiteX509" fmla="*/ 1542344 w 4676704"/>
                    <a:gd name="connsiteY509" fmla="*/ 2209800 h 3896360"/>
                    <a:gd name="connsiteX510" fmla="*/ 1522024 w 4676704"/>
                    <a:gd name="connsiteY510" fmla="*/ 2255520 h 3896360"/>
                    <a:gd name="connsiteX511" fmla="*/ 1567744 w 4676704"/>
                    <a:gd name="connsiteY511" fmla="*/ 2296160 h 3896360"/>
                    <a:gd name="connsiteX512" fmla="*/ 1664264 w 4676704"/>
                    <a:gd name="connsiteY512" fmla="*/ 2341880 h 3896360"/>
                    <a:gd name="connsiteX513" fmla="*/ 1735384 w 4676704"/>
                    <a:gd name="connsiteY513" fmla="*/ 2326640 h 3896360"/>
                    <a:gd name="connsiteX514" fmla="*/ 1735384 w 4676704"/>
                    <a:gd name="connsiteY514" fmla="*/ 2255520 h 3896360"/>
                    <a:gd name="connsiteX515" fmla="*/ 1649024 w 4676704"/>
                    <a:gd name="connsiteY515" fmla="*/ 2128520 h 3896360"/>
                    <a:gd name="connsiteX516" fmla="*/ 1613464 w 4676704"/>
                    <a:gd name="connsiteY516" fmla="*/ 2103120 h 3896360"/>
                    <a:gd name="connsiteX517" fmla="*/ 1567744 w 4676704"/>
                    <a:gd name="connsiteY517" fmla="*/ 2108200 h 3896360"/>
                    <a:gd name="connsiteX518" fmla="*/ 1501704 w 4676704"/>
                    <a:gd name="connsiteY518" fmla="*/ 2103120 h 3896360"/>
                    <a:gd name="connsiteX519" fmla="*/ 1440744 w 4676704"/>
                    <a:gd name="connsiteY519" fmla="*/ 2082800 h 3896360"/>
                    <a:gd name="connsiteX520" fmla="*/ 1395024 w 4676704"/>
                    <a:gd name="connsiteY520" fmla="*/ 2098040 h 3896360"/>
                    <a:gd name="connsiteX521" fmla="*/ 1339144 w 4676704"/>
                    <a:gd name="connsiteY521" fmla="*/ 2067560 h 3896360"/>
                    <a:gd name="connsiteX522" fmla="*/ 1328984 w 4676704"/>
                    <a:gd name="connsiteY522" fmla="*/ 2032000 h 3896360"/>
                    <a:gd name="connsiteX523" fmla="*/ 1328984 w 4676704"/>
                    <a:gd name="connsiteY523" fmla="*/ 1986280 h 3896360"/>
                    <a:gd name="connsiteX524" fmla="*/ 1410264 w 4676704"/>
                    <a:gd name="connsiteY524" fmla="*/ 1981200 h 3896360"/>
                    <a:gd name="connsiteX525" fmla="*/ 1455984 w 4676704"/>
                    <a:gd name="connsiteY525" fmla="*/ 1996440 h 3896360"/>
                    <a:gd name="connsiteX526" fmla="*/ 1501704 w 4676704"/>
                    <a:gd name="connsiteY526" fmla="*/ 1981200 h 3896360"/>
                    <a:gd name="connsiteX527" fmla="*/ 1572824 w 4676704"/>
                    <a:gd name="connsiteY527" fmla="*/ 2006600 h 3896360"/>
                    <a:gd name="connsiteX528" fmla="*/ 1654104 w 4676704"/>
                    <a:gd name="connsiteY528" fmla="*/ 2021840 h 3896360"/>
                    <a:gd name="connsiteX529" fmla="*/ 1669344 w 4676704"/>
                    <a:gd name="connsiteY529" fmla="*/ 1981200 h 3896360"/>
                    <a:gd name="connsiteX530" fmla="*/ 1593144 w 4676704"/>
                    <a:gd name="connsiteY530" fmla="*/ 1945640 h 3896360"/>
                    <a:gd name="connsiteX531" fmla="*/ 1572824 w 4676704"/>
                    <a:gd name="connsiteY531" fmla="*/ 1915160 h 3896360"/>
                    <a:gd name="connsiteX532" fmla="*/ 1562664 w 4676704"/>
                    <a:gd name="connsiteY532" fmla="*/ 1889760 h 3896360"/>
                    <a:gd name="connsiteX533" fmla="*/ 1476304 w 4676704"/>
                    <a:gd name="connsiteY533" fmla="*/ 1889760 h 3896360"/>
                    <a:gd name="connsiteX534" fmla="*/ 1445824 w 4676704"/>
                    <a:gd name="connsiteY534" fmla="*/ 1915160 h 3896360"/>
                    <a:gd name="connsiteX535" fmla="*/ 1425504 w 4676704"/>
                    <a:gd name="connsiteY535" fmla="*/ 1950720 h 3896360"/>
                    <a:gd name="connsiteX536" fmla="*/ 1395024 w 4676704"/>
                    <a:gd name="connsiteY536" fmla="*/ 1950720 h 3896360"/>
                    <a:gd name="connsiteX537" fmla="*/ 1369624 w 4676704"/>
                    <a:gd name="connsiteY537" fmla="*/ 1905000 h 3896360"/>
                    <a:gd name="connsiteX538" fmla="*/ 1323904 w 4676704"/>
                    <a:gd name="connsiteY538" fmla="*/ 1894840 h 3896360"/>
                    <a:gd name="connsiteX539" fmla="*/ 1328984 w 4676704"/>
                    <a:gd name="connsiteY539" fmla="*/ 1854200 h 3896360"/>
                    <a:gd name="connsiteX540" fmla="*/ 1364544 w 4676704"/>
                    <a:gd name="connsiteY540" fmla="*/ 1818640 h 3896360"/>
                    <a:gd name="connsiteX541" fmla="*/ 1374704 w 4676704"/>
                    <a:gd name="connsiteY541" fmla="*/ 1757680 h 3896360"/>
                    <a:gd name="connsiteX542" fmla="*/ 1364544 w 4676704"/>
                    <a:gd name="connsiteY542" fmla="*/ 1630680 h 3896360"/>
                    <a:gd name="connsiteX543" fmla="*/ 1389944 w 4676704"/>
                    <a:gd name="connsiteY543" fmla="*/ 1574800 h 3896360"/>
                    <a:gd name="connsiteX544" fmla="*/ 1400104 w 4676704"/>
                    <a:gd name="connsiteY544" fmla="*/ 1493520 h 3896360"/>
                    <a:gd name="connsiteX545" fmla="*/ 1420424 w 4676704"/>
                    <a:gd name="connsiteY545" fmla="*/ 1412240 h 3896360"/>
                    <a:gd name="connsiteX546" fmla="*/ 1379784 w 4676704"/>
                    <a:gd name="connsiteY546" fmla="*/ 1381760 h 3896360"/>
                    <a:gd name="connsiteX547" fmla="*/ 1374704 w 4676704"/>
                    <a:gd name="connsiteY547" fmla="*/ 1422400 h 3896360"/>
                    <a:gd name="connsiteX548" fmla="*/ 1359464 w 4676704"/>
                    <a:gd name="connsiteY548" fmla="*/ 1478280 h 3896360"/>
                    <a:gd name="connsiteX549" fmla="*/ 1323904 w 4676704"/>
                    <a:gd name="connsiteY549" fmla="*/ 1529080 h 3896360"/>
                    <a:gd name="connsiteX550" fmla="*/ 1278184 w 4676704"/>
                    <a:gd name="connsiteY550" fmla="*/ 1534160 h 3896360"/>
                    <a:gd name="connsiteX551" fmla="*/ 1268024 w 4676704"/>
                    <a:gd name="connsiteY551" fmla="*/ 1483360 h 3896360"/>
                    <a:gd name="connsiteX552" fmla="*/ 1288344 w 4676704"/>
                    <a:gd name="connsiteY552" fmla="*/ 1376680 h 3896360"/>
                    <a:gd name="connsiteX553" fmla="*/ 1318824 w 4676704"/>
                    <a:gd name="connsiteY553" fmla="*/ 1300480 h 3896360"/>
                    <a:gd name="connsiteX554" fmla="*/ 1308664 w 4676704"/>
                    <a:gd name="connsiteY554" fmla="*/ 1249680 h 3896360"/>
                    <a:gd name="connsiteX555" fmla="*/ 1252784 w 4676704"/>
                    <a:gd name="connsiteY555" fmla="*/ 1183640 h 3896360"/>
                    <a:gd name="connsiteX556" fmla="*/ 1227386 w 4676704"/>
                    <a:gd name="connsiteY556" fmla="*/ 1143000 h 3896360"/>
                    <a:gd name="connsiteX557" fmla="*/ 1207066 w 4676704"/>
                    <a:gd name="connsiteY557" fmla="*/ 1107440 h 3896360"/>
                    <a:gd name="connsiteX558" fmla="*/ 1166426 w 4676704"/>
                    <a:gd name="connsiteY558" fmla="*/ 1107440 h 3896360"/>
                    <a:gd name="connsiteX559" fmla="*/ 1135946 w 4676704"/>
                    <a:gd name="connsiteY559" fmla="*/ 1148080 h 3896360"/>
                    <a:gd name="connsiteX560" fmla="*/ 1130866 w 4676704"/>
                    <a:gd name="connsiteY560" fmla="*/ 1193800 h 3896360"/>
                    <a:gd name="connsiteX561" fmla="*/ 1039426 w 4676704"/>
                    <a:gd name="connsiteY561" fmla="*/ 1209040 h 3896360"/>
                    <a:gd name="connsiteX562" fmla="*/ 1029266 w 4676704"/>
                    <a:gd name="connsiteY562" fmla="*/ 1143000 h 3896360"/>
                    <a:gd name="connsiteX563" fmla="*/ 1034346 w 4676704"/>
                    <a:gd name="connsiteY563" fmla="*/ 1071880 h 3896360"/>
                    <a:gd name="connsiteX564" fmla="*/ 1019106 w 4676704"/>
                    <a:gd name="connsiteY564" fmla="*/ 985520 h 3896360"/>
                    <a:gd name="connsiteX565" fmla="*/ 1059746 w 4676704"/>
                    <a:gd name="connsiteY565" fmla="*/ 904240 h 3896360"/>
                    <a:gd name="connsiteX566" fmla="*/ 1095306 w 4676704"/>
                    <a:gd name="connsiteY566" fmla="*/ 894080 h 3896360"/>
                    <a:gd name="connsiteX567" fmla="*/ 1161346 w 4676704"/>
                    <a:gd name="connsiteY567" fmla="*/ 919480 h 3896360"/>
                    <a:gd name="connsiteX568" fmla="*/ 1191826 w 4676704"/>
                    <a:gd name="connsiteY568" fmla="*/ 919480 h 3896360"/>
                    <a:gd name="connsiteX569" fmla="*/ 1247706 w 4676704"/>
                    <a:gd name="connsiteY569" fmla="*/ 863600 h 3896360"/>
                    <a:gd name="connsiteX570" fmla="*/ 1278184 w 4676704"/>
                    <a:gd name="connsiteY570" fmla="*/ 873760 h 3896360"/>
                    <a:gd name="connsiteX571" fmla="*/ 1288344 w 4676704"/>
                    <a:gd name="connsiteY571" fmla="*/ 919480 h 3896360"/>
                    <a:gd name="connsiteX572" fmla="*/ 1257864 w 4676704"/>
                    <a:gd name="connsiteY572" fmla="*/ 970280 h 3896360"/>
                    <a:gd name="connsiteX573" fmla="*/ 1262944 w 4676704"/>
                    <a:gd name="connsiteY573" fmla="*/ 1010920 h 3896360"/>
                    <a:gd name="connsiteX574" fmla="*/ 1323904 w 4676704"/>
                    <a:gd name="connsiteY574" fmla="*/ 1071880 h 3896360"/>
                    <a:gd name="connsiteX575" fmla="*/ 1369624 w 4676704"/>
                    <a:gd name="connsiteY575" fmla="*/ 1041400 h 3896360"/>
                    <a:gd name="connsiteX576" fmla="*/ 1384864 w 4676704"/>
                    <a:gd name="connsiteY576" fmla="*/ 1076960 h 3896360"/>
                    <a:gd name="connsiteX577" fmla="*/ 1435664 w 4676704"/>
                    <a:gd name="connsiteY577" fmla="*/ 1127760 h 3896360"/>
                    <a:gd name="connsiteX578" fmla="*/ 1481384 w 4676704"/>
                    <a:gd name="connsiteY578" fmla="*/ 1112520 h 3896360"/>
                    <a:gd name="connsiteX579" fmla="*/ 1491544 w 4676704"/>
                    <a:gd name="connsiteY579" fmla="*/ 1071880 h 3896360"/>
                    <a:gd name="connsiteX580" fmla="*/ 1303584 w 4676704"/>
                    <a:gd name="connsiteY580" fmla="*/ 822960 h 3896360"/>
                    <a:gd name="connsiteX581" fmla="*/ 1283264 w 4676704"/>
                    <a:gd name="connsiteY581" fmla="*/ 797560 h 3896360"/>
                    <a:gd name="connsiteX582" fmla="*/ 1293424 w 4676704"/>
                    <a:gd name="connsiteY582" fmla="*/ 762000 h 3896360"/>
                    <a:gd name="connsiteX583" fmla="*/ 1283264 w 4676704"/>
                    <a:gd name="connsiteY583" fmla="*/ 741680 h 3896360"/>
                    <a:gd name="connsiteX584" fmla="*/ 1222306 w 4676704"/>
                    <a:gd name="connsiteY584" fmla="*/ 726440 h 3896360"/>
                    <a:gd name="connsiteX585" fmla="*/ 1146106 w 4676704"/>
                    <a:gd name="connsiteY585" fmla="*/ 650240 h 3896360"/>
                    <a:gd name="connsiteX586" fmla="*/ 1151186 w 4676704"/>
                    <a:gd name="connsiteY586" fmla="*/ 614680 h 3896360"/>
                    <a:gd name="connsiteX587" fmla="*/ 1207066 w 4676704"/>
                    <a:gd name="connsiteY587" fmla="*/ 609600 h 3896360"/>
                    <a:gd name="connsiteX588" fmla="*/ 1237546 w 4676704"/>
                    <a:gd name="connsiteY588" fmla="*/ 513080 h 3896360"/>
                    <a:gd name="connsiteX589" fmla="*/ 1349304 w 4676704"/>
                    <a:gd name="connsiteY589" fmla="*/ 467360 h 3896360"/>
                    <a:gd name="connsiteX590" fmla="*/ 1359464 w 4676704"/>
                    <a:gd name="connsiteY590" fmla="*/ 441960 h 3896360"/>
                    <a:gd name="connsiteX591" fmla="*/ 1318824 w 4676704"/>
                    <a:gd name="connsiteY591" fmla="*/ 416560 h 3896360"/>
                    <a:gd name="connsiteX592" fmla="*/ 1308664 w 4676704"/>
                    <a:gd name="connsiteY592" fmla="*/ 375920 h 3896360"/>
                    <a:gd name="connsiteX593" fmla="*/ 1364544 w 4676704"/>
                    <a:gd name="connsiteY593" fmla="*/ 269240 h 3896360"/>
                    <a:gd name="connsiteX594" fmla="*/ 1435664 w 4676704"/>
                    <a:gd name="connsiteY594" fmla="*/ 259080 h 3896360"/>
                    <a:gd name="connsiteX595" fmla="*/ 1643944 w 4676704"/>
                    <a:gd name="connsiteY595" fmla="*/ 228600 h 3896360"/>
                    <a:gd name="connsiteX596" fmla="*/ 1770944 w 4676704"/>
                    <a:gd name="connsiteY596" fmla="*/ 182880 h 3896360"/>
                    <a:gd name="connsiteX597" fmla="*/ 1821744 w 4676704"/>
                    <a:gd name="connsiteY597" fmla="*/ 177800 h 3896360"/>
                    <a:gd name="connsiteX598" fmla="*/ 1836984 w 4676704"/>
                    <a:gd name="connsiteY598" fmla="*/ 218440 h 3896360"/>
                    <a:gd name="connsiteX599" fmla="*/ 1765864 w 4676704"/>
                    <a:gd name="connsiteY599" fmla="*/ 365760 h 3896360"/>
                    <a:gd name="connsiteX600" fmla="*/ 1786184 w 4676704"/>
                    <a:gd name="connsiteY600" fmla="*/ 416560 h 3896360"/>
                    <a:gd name="connsiteX601" fmla="*/ 1806504 w 4676704"/>
                    <a:gd name="connsiteY601" fmla="*/ 447040 h 3896360"/>
                    <a:gd name="connsiteX602" fmla="*/ 1923344 w 4676704"/>
                    <a:gd name="connsiteY602" fmla="*/ 441960 h 3896360"/>
                    <a:gd name="connsiteX603" fmla="*/ 2207824 w 4676704"/>
                    <a:gd name="connsiteY603" fmla="*/ 360680 h 3896360"/>
                    <a:gd name="connsiteX604" fmla="*/ 2243384 w 4676704"/>
                    <a:gd name="connsiteY604" fmla="*/ 289560 h 3896360"/>
                    <a:gd name="connsiteX605" fmla="*/ 2284024 w 4676704"/>
                    <a:gd name="connsiteY605" fmla="*/ 193040 h 3896360"/>
                    <a:gd name="connsiteX606" fmla="*/ 2375464 w 4676704"/>
                    <a:gd name="connsiteY606" fmla="*/ 172720 h 3896360"/>
                    <a:gd name="connsiteX607" fmla="*/ 2370384 w 4676704"/>
                    <a:gd name="connsiteY607" fmla="*/ 132080 h 3896360"/>
                    <a:gd name="connsiteX608" fmla="*/ 2329744 w 4676704"/>
                    <a:gd name="connsiteY608" fmla="*/ 30480 h 3896360"/>
                    <a:gd name="connsiteX609" fmla="*/ 2492304 w 4676704"/>
                    <a:gd name="connsiteY609" fmla="*/ 0 h 3896360"/>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1687124 w 4676704"/>
                    <a:gd name="connsiteY11" fmla="*/ 3675380 h 3896360"/>
                    <a:gd name="connsiteX12" fmla="*/ 2019864 w 4676704"/>
                    <a:gd name="connsiteY12" fmla="*/ 3604260 h 3896360"/>
                    <a:gd name="connsiteX13" fmla="*/ 2065584 w 4676704"/>
                    <a:gd name="connsiteY13" fmla="*/ 3652520 h 3896360"/>
                    <a:gd name="connsiteX14" fmla="*/ 2035104 w 4676704"/>
                    <a:gd name="connsiteY14" fmla="*/ 3672840 h 3896360"/>
                    <a:gd name="connsiteX15" fmla="*/ 2027484 w 4676704"/>
                    <a:gd name="connsiteY15" fmla="*/ 3710940 h 3896360"/>
                    <a:gd name="connsiteX16" fmla="*/ 2047804 w 4676704"/>
                    <a:gd name="connsiteY16" fmla="*/ 3723640 h 3896360"/>
                    <a:gd name="connsiteX17" fmla="*/ 2055424 w 4676704"/>
                    <a:gd name="connsiteY17" fmla="*/ 3766820 h 3896360"/>
                    <a:gd name="connsiteX18" fmla="*/ 2070664 w 4676704"/>
                    <a:gd name="connsiteY18" fmla="*/ 3835400 h 3896360"/>
                    <a:gd name="connsiteX19" fmla="*/ 2040184 w 4676704"/>
                    <a:gd name="connsiteY19" fmla="*/ 3896360 h 3896360"/>
                    <a:gd name="connsiteX20" fmla="*/ 1984304 w 4676704"/>
                    <a:gd name="connsiteY20" fmla="*/ 3850640 h 3896360"/>
                    <a:gd name="connsiteX21" fmla="*/ 1941124 w 4676704"/>
                    <a:gd name="connsiteY21" fmla="*/ 3789680 h 3896360"/>
                    <a:gd name="connsiteX22" fmla="*/ 1946204 w 4676704"/>
                    <a:gd name="connsiteY22" fmla="*/ 3743960 h 3896360"/>
                    <a:gd name="connsiteX23" fmla="*/ 1969064 w 4676704"/>
                    <a:gd name="connsiteY23" fmla="*/ 3693160 h 3896360"/>
                    <a:gd name="connsiteX24" fmla="*/ 1979224 w 4676704"/>
                    <a:gd name="connsiteY24" fmla="*/ 3647440 h 3896360"/>
                    <a:gd name="connsiteX25" fmla="*/ 2019864 w 4676704"/>
                    <a:gd name="connsiteY25" fmla="*/ 3604260 h 3896360"/>
                    <a:gd name="connsiteX26" fmla="*/ 2543104 w 4676704"/>
                    <a:gd name="connsiteY26" fmla="*/ 3543300 h 3896360"/>
                    <a:gd name="connsiteX27" fmla="*/ 2614224 w 4676704"/>
                    <a:gd name="connsiteY27" fmla="*/ 3563620 h 3896360"/>
                    <a:gd name="connsiteX28" fmla="*/ 2611684 w 4676704"/>
                    <a:gd name="connsiteY28" fmla="*/ 3622040 h 3896360"/>
                    <a:gd name="connsiteX29" fmla="*/ 2644704 w 4676704"/>
                    <a:gd name="connsiteY29" fmla="*/ 3683000 h 3896360"/>
                    <a:gd name="connsiteX30" fmla="*/ 2614224 w 4676704"/>
                    <a:gd name="connsiteY30" fmla="*/ 3738880 h 3896360"/>
                    <a:gd name="connsiteX31" fmla="*/ 2583744 w 4676704"/>
                    <a:gd name="connsiteY31" fmla="*/ 3789680 h 3896360"/>
                    <a:gd name="connsiteX32" fmla="*/ 2550724 w 4676704"/>
                    <a:gd name="connsiteY32" fmla="*/ 3789680 h 3896360"/>
                    <a:gd name="connsiteX33" fmla="*/ 2522784 w 4676704"/>
                    <a:gd name="connsiteY33" fmla="*/ 3754120 h 3896360"/>
                    <a:gd name="connsiteX34" fmla="*/ 2474524 w 4676704"/>
                    <a:gd name="connsiteY34" fmla="*/ 3736340 h 3896360"/>
                    <a:gd name="connsiteX35" fmla="*/ 2464364 w 4676704"/>
                    <a:gd name="connsiteY35" fmla="*/ 3713480 h 3896360"/>
                    <a:gd name="connsiteX36" fmla="*/ 2464364 w 4676704"/>
                    <a:gd name="connsiteY36" fmla="*/ 3634740 h 3896360"/>
                    <a:gd name="connsiteX37" fmla="*/ 2494844 w 4676704"/>
                    <a:gd name="connsiteY37" fmla="*/ 3581400 h 3896360"/>
                    <a:gd name="connsiteX38" fmla="*/ 2543104 w 4676704"/>
                    <a:gd name="connsiteY38" fmla="*/ 3543300 h 3896360"/>
                    <a:gd name="connsiteX39" fmla="*/ 1854764 w 4676704"/>
                    <a:gd name="connsiteY39" fmla="*/ 3510280 h 3896360"/>
                    <a:gd name="connsiteX40" fmla="*/ 1885244 w 4676704"/>
                    <a:gd name="connsiteY40" fmla="*/ 3533140 h 3896360"/>
                    <a:gd name="connsiteX41" fmla="*/ 1951284 w 4676704"/>
                    <a:gd name="connsiteY41" fmla="*/ 3591560 h 3896360"/>
                    <a:gd name="connsiteX42" fmla="*/ 1941124 w 4676704"/>
                    <a:gd name="connsiteY42" fmla="*/ 3642360 h 3896360"/>
                    <a:gd name="connsiteX43" fmla="*/ 1918264 w 4676704"/>
                    <a:gd name="connsiteY43" fmla="*/ 3660140 h 3896360"/>
                    <a:gd name="connsiteX44" fmla="*/ 1836984 w 4676704"/>
                    <a:gd name="connsiteY44" fmla="*/ 3672840 h 3896360"/>
                    <a:gd name="connsiteX45" fmla="*/ 1750624 w 4676704"/>
                    <a:gd name="connsiteY45" fmla="*/ 3634740 h 3896360"/>
                    <a:gd name="connsiteX46" fmla="*/ 1740464 w 4676704"/>
                    <a:gd name="connsiteY46" fmla="*/ 3578860 h 3896360"/>
                    <a:gd name="connsiteX47" fmla="*/ 1778564 w 4676704"/>
                    <a:gd name="connsiteY47" fmla="*/ 3540760 h 3896360"/>
                    <a:gd name="connsiteX48" fmla="*/ 1798884 w 4676704"/>
                    <a:gd name="connsiteY48" fmla="*/ 3530600 h 3896360"/>
                    <a:gd name="connsiteX49" fmla="*/ 1854764 w 4676704"/>
                    <a:gd name="connsiteY49" fmla="*/ 3510280 h 3896360"/>
                    <a:gd name="connsiteX50" fmla="*/ 2454204 w 4676704"/>
                    <a:gd name="connsiteY50" fmla="*/ 3169920 h 3896360"/>
                    <a:gd name="connsiteX51" fmla="*/ 2494844 w 4676704"/>
                    <a:gd name="connsiteY51" fmla="*/ 3182620 h 3896360"/>
                    <a:gd name="connsiteX52" fmla="*/ 2565964 w 4676704"/>
                    <a:gd name="connsiteY52" fmla="*/ 3210560 h 3896360"/>
                    <a:gd name="connsiteX53" fmla="*/ 2550724 w 4676704"/>
                    <a:gd name="connsiteY53" fmla="*/ 3268980 h 3896360"/>
                    <a:gd name="connsiteX54" fmla="*/ 2492304 w 4676704"/>
                    <a:gd name="connsiteY54" fmla="*/ 3284220 h 3896360"/>
                    <a:gd name="connsiteX55" fmla="*/ 2441504 w 4676704"/>
                    <a:gd name="connsiteY55" fmla="*/ 3332480 h 3896360"/>
                    <a:gd name="connsiteX56" fmla="*/ 2395784 w 4676704"/>
                    <a:gd name="connsiteY56" fmla="*/ 3286760 h 3896360"/>
                    <a:gd name="connsiteX57" fmla="*/ 2347524 w 4676704"/>
                    <a:gd name="connsiteY57" fmla="*/ 3261360 h 3896360"/>
                    <a:gd name="connsiteX58" fmla="*/ 2324664 w 4676704"/>
                    <a:gd name="connsiteY58" fmla="*/ 3253740 h 3896360"/>
                    <a:gd name="connsiteX59" fmla="*/ 2332284 w 4676704"/>
                    <a:gd name="connsiteY59" fmla="*/ 3220720 h 3896360"/>
                    <a:gd name="connsiteX60" fmla="*/ 2383084 w 4676704"/>
                    <a:gd name="connsiteY60" fmla="*/ 3202940 h 3896360"/>
                    <a:gd name="connsiteX61" fmla="*/ 2454204 w 4676704"/>
                    <a:gd name="connsiteY61" fmla="*/ 3169920 h 3896360"/>
                    <a:gd name="connsiteX62" fmla="*/ 2090984 w 4676704"/>
                    <a:gd name="connsiteY62" fmla="*/ 3027680 h 3896360"/>
                    <a:gd name="connsiteX63" fmla="*/ 2151944 w 4676704"/>
                    <a:gd name="connsiteY63" fmla="*/ 3083560 h 3896360"/>
                    <a:gd name="connsiteX64" fmla="*/ 2177344 w 4676704"/>
                    <a:gd name="connsiteY64" fmla="*/ 3129280 h 3896360"/>
                    <a:gd name="connsiteX65" fmla="*/ 2238304 w 4676704"/>
                    <a:gd name="connsiteY65" fmla="*/ 3241040 h 3896360"/>
                    <a:gd name="connsiteX66" fmla="*/ 2294184 w 4676704"/>
                    <a:gd name="connsiteY66" fmla="*/ 3337560 h 3896360"/>
                    <a:gd name="connsiteX67" fmla="*/ 2258624 w 4676704"/>
                    <a:gd name="connsiteY67" fmla="*/ 3393440 h 3896360"/>
                    <a:gd name="connsiteX68" fmla="*/ 2126544 w 4676704"/>
                    <a:gd name="connsiteY68" fmla="*/ 3362960 h 3896360"/>
                    <a:gd name="connsiteX69" fmla="*/ 1979224 w 4676704"/>
                    <a:gd name="connsiteY69" fmla="*/ 3271520 h 3896360"/>
                    <a:gd name="connsiteX70" fmla="*/ 1974144 w 4676704"/>
                    <a:gd name="connsiteY70" fmla="*/ 3215640 h 3896360"/>
                    <a:gd name="connsiteX71" fmla="*/ 1994464 w 4676704"/>
                    <a:gd name="connsiteY71" fmla="*/ 3108960 h 3896360"/>
                    <a:gd name="connsiteX72" fmla="*/ 2019864 w 4676704"/>
                    <a:gd name="connsiteY72" fmla="*/ 3063240 h 3896360"/>
                    <a:gd name="connsiteX73" fmla="*/ 2090984 w 4676704"/>
                    <a:gd name="connsiteY73" fmla="*/ 3027680 h 3896360"/>
                    <a:gd name="connsiteX74" fmla="*/ 2548184 w 4676704"/>
                    <a:gd name="connsiteY74" fmla="*/ 3020060 h 3896360"/>
                    <a:gd name="connsiteX75" fmla="*/ 2606604 w 4676704"/>
                    <a:gd name="connsiteY75" fmla="*/ 3035300 h 3896360"/>
                    <a:gd name="connsiteX76" fmla="*/ 2667564 w 4676704"/>
                    <a:gd name="connsiteY76" fmla="*/ 3050540 h 3896360"/>
                    <a:gd name="connsiteX77" fmla="*/ 2718364 w 4676704"/>
                    <a:gd name="connsiteY77" fmla="*/ 3083560 h 3896360"/>
                    <a:gd name="connsiteX78" fmla="*/ 2677724 w 4676704"/>
                    <a:gd name="connsiteY78" fmla="*/ 3116580 h 3896360"/>
                    <a:gd name="connsiteX79" fmla="*/ 2639624 w 4676704"/>
                    <a:gd name="connsiteY79" fmla="*/ 3154680 h 3896360"/>
                    <a:gd name="connsiteX80" fmla="*/ 2573584 w 4676704"/>
                    <a:gd name="connsiteY80" fmla="*/ 3152140 h 3896360"/>
                    <a:gd name="connsiteX81" fmla="*/ 2489764 w 4676704"/>
                    <a:gd name="connsiteY81" fmla="*/ 3114040 h 3896360"/>
                    <a:gd name="connsiteX82" fmla="*/ 2492304 w 4676704"/>
                    <a:gd name="connsiteY82" fmla="*/ 3058160 h 3896360"/>
                    <a:gd name="connsiteX83" fmla="*/ 2548184 w 4676704"/>
                    <a:gd name="connsiteY83" fmla="*/ 3020060 h 3896360"/>
                    <a:gd name="connsiteX84" fmla="*/ 2324664 w 4676704"/>
                    <a:gd name="connsiteY84" fmla="*/ 2959100 h 3896360"/>
                    <a:gd name="connsiteX85" fmla="*/ 2375464 w 4676704"/>
                    <a:gd name="connsiteY85" fmla="*/ 2994660 h 3896360"/>
                    <a:gd name="connsiteX86" fmla="*/ 2456744 w 4676704"/>
                    <a:gd name="connsiteY86" fmla="*/ 3009900 h 3896360"/>
                    <a:gd name="connsiteX87" fmla="*/ 2411024 w 4676704"/>
                    <a:gd name="connsiteY87" fmla="*/ 3063240 h 3896360"/>
                    <a:gd name="connsiteX88" fmla="*/ 2355144 w 4676704"/>
                    <a:gd name="connsiteY88" fmla="*/ 3088640 h 3896360"/>
                    <a:gd name="connsiteX89" fmla="*/ 2294184 w 4676704"/>
                    <a:gd name="connsiteY89" fmla="*/ 3154680 h 3896360"/>
                    <a:gd name="connsiteX90" fmla="*/ 2258624 w 4676704"/>
                    <a:gd name="connsiteY90" fmla="*/ 3157220 h 3896360"/>
                    <a:gd name="connsiteX91" fmla="*/ 2261164 w 4676704"/>
                    <a:gd name="connsiteY91" fmla="*/ 3042920 h 3896360"/>
                    <a:gd name="connsiteX92" fmla="*/ 2281484 w 4676704"/>
                    <a:gd name="connsiteY92" fmla="*/ 2981960 h 3896360"/>
                    <a:gd name="connsiteX93" fmla="*/ 2324664 w 4676704"/>
                    <a:gd name="connsiteY93" fmla="*/ 2959100 h 3896360"/>
                    <a:gd name="connsiteX94" fmla="*/ 3203504 w 4676704"/>
                    <a:gd name="connsiteY94" fmla="*/ 2788920 h 3896360"/>
                    <a:gd name="connsiteX95" fmla="*/ 3274624 w 4676704"/>
                    <a:gd name="connsiteY95" fmla="*/ 2804160 h 3896360"/>
                    <a:gd name="connsiteX96" fmla="*/ 3360984 w 4676704"/>
                    <a:gd name="connsiteY96" fmla="*/ 2870200 h 3896360"/>
                    <a:gd name="connsiteX97" fmla="*/ 3406704 w 4676704"/>
                    <a:gd name="connsiteY97" fmla="*/ 2936240 h 3896360"/>
                    <a:gd name="connsiteX98" fmla="*/ 3340664 w 4676704"/>
                    <a:gd name="connsiteY98" fmla="*/ 2997200 h 3896360"/>
                    <a:gd name="connsiteX99" fmla="*/ 3203504 w 4676704"/>
                    <a:gd name="connsiteY99" fmla="*/ 2971800 h 3896360"/>
                    <a:gd name="connsiteX100" fmla="*/ 3112064 w 4676704"/>
                    <a:gd name="connsiteY100" fmla="*/ 3032760 h 3896360"/>
                    <a:gd name="connsiteX101" fmla="*/ 3066344 w 4676704"/>
                    <a:gd name="connsiteY101" fmla="*/ 2921000 h 3896360"/>
                    <a:gd name="connsiteX102" fmla="*/ 3046024 w 4676704"/>
                    <a:gd name="connsiteY102" fmla="*/ 2905760 h 3896360"/>
                    <a:gd name="connsiteX103" fmla="*/ 3020624 w 4676704"/>
                    <a:gd name="connsiteY103" fmla="*/ 2870200 h 3896360"/>
                    <a:gd name="connsiteX104" fmla="*/ 3030784 w 4676704"/>
                    <a:gd name="connsiteY104" fmla="*/ 2804160 h 3896360"/>
                    <a:gd name="connsiteX105" fmla="*/ 3056184 w 4676704"/>
                    <a:gd name="connsiteY105" fmla="*/ 2834640 h 3896360"/>
                    <a:gd name="connsiteX106" fmla="*/ 3167944 w 4676704"/>
                    <a:gd name="connsiteY106" fmla="*/ 2814320 h 3896360"/>
                    <a:gd name="connsiteX107" fmla="*/ 3203504 w 4676704"/>
                    <a:gd name="connsiteY107" fmla="*/ 2788920 h 3896360"/>
                    <a:gd name="connsiteX108" fmla="*/ 1092766 w 4676704"/>
                    <a:gd name="connsiteY108" fmla="*/ 2506980 h 3896360"/>
                    <a:gd name="connsiteX109" fmla="*/ 1130866 w 4676704"/>
                    <a:gd name="connsiteY109" fmla="*/ 2575560 h 3896360"/>
                    <a:gd name="connsiteX110" fmla="*/ 1222306 w 4676704"/>
                    <a:gd name="connsiteY110" fmla="*/ 2595880 h 3896360"/>
                    <a:gd name="connsiteX111" fmla="*/ 1328984 w 4676704"/>
                    <a:gd name="connsiteY111" fmla="*/ 2682240 h 3896360"/>
                    <a:gd name="connsiteX112" fmla="*/ 1349304 w 4676704"/>
                    <a:gd name="connsiteY112" fmla="*/ 2763520 h 3896360"/>
                    <a:gd name="connsiteX113" fmla="*/ 1298504 w 4676704"/>
                    <a:gd name="connsiteY113" fmla="*/ 2865120 h 3896360"/>
                    <a:gd name="connsiteX114" fmla="*/ 1308664 w 4676704"/>
                    <a:gd name="connsiteY114" fmla="*/ 2936240 h 3896360"/>
                    <a:gd name="connsiteX115" fmla="*/ 1293424 w 4676704"/>
                    <a:gd name="connsiteY115" fmla="*/ 2997200 h 3896360"/>
                    <a:gd name="connsiteX116" fmla="*/ 1242626 w 4676704"/>
                    <a:gd name="connsiteY116" fmla="*/ 3058160 h 3896360"/>
                    <a:gd name="connsiteX117" fmla="*/ 1161346 w 4676704"/>
                    <a:gd name="connsiteY117" fmla="*/ 3063240 h 3896360"/>
                    <a:gd name="connsiteX118" fmla="*/ 1069906 w 4676704"/>
                    <a:gd name="connsiteY118" fmla="*/ 3124200 h 3896360"/>
                    <a:gd name="connsiteX119" fmla="*/ 1008946 w 4676704"/>
                    <a:gd name="connsiteY119" fmla="*/ 3159760 h 3896360"/>
                    <a:gd name="connsiteX120" fmla="*/ 947985 w 4676704"/>
                    <a:gd name="connsiteY120" fmla="*/ 3149600 h 3896360"/>
                    <a:gd name="connsiteX121" fmla="*/ 897186 w 4676704"/>
                    <a:gd name="connsiteY121" fmla="*/ 3210560 h 3896360"/>
                    <a:gd name="connsiteX122" fmla="*/ 836226 w 4676704"/>
                    <a:gd name="connsiteY122" fmla="*/ 3200400 h 3896360"/>
                    <a:gd name="connsiteX123" fmla="*/ 734626 w 4676704"/>
                    <a:gd name="connsiteY123" fmla="*/ 3169920 h 3896360"/>
                    <a:gd name="connsiteX124" fmla="*/ 739706 w 4676704"/>
                    <a:gd name="connsiteY124" fmla="*/ 3114040 h 3896360"/>
                    <a:gd name="connsiteX125" fmla="*/ 683826 w 4676704"/>
                    <a:gd name="connsiteY125" fmla="*/ 3027680 h 3896360"/>
                    <a:gd name="connsiteX126" fmla="*/ 653346 w 4676704"/>
                    <a:gd name="connsiteY126" fmla="*/ 2976880 h 3896360"/>
                    <a:gd name="connsiteX127" fmla="*/ 673666 w 4676704"/>
                    <a:gd name="connsiteY127" fmla="*/ 2921000 h 3896360"/>
                    <a:gd name="connsiteX128" fmla="*/ 785426 w 4676704"/>
                    <a:gd name="connsiteY128" fmla="*/ 2773680 h 3896360"/>
                    <a:gd name="connsiteX129" fmla="*/ 846385 w 4676704"/>
                    <a:gd name="connsiteY129" fmla="*/ 2758440 h 3896360"/>
                    <a:gd name="connsiteX130" fmla="*/ 856545 w 4676704"/>
                    <a:gd name="connsiteY130" fmla="*/ 2722880 h 3896360"/>
                    <a:gd name="connsiteX131" fmla="*/ 932746 w 4676704"/>
                    <a:gd name="connsiteY131" fmla="*/ 2727960 h 3896360"/>
                    <a:gd name="connsiteX132" fmla="*/ 958145 w 4676704"/>
                    <a:gd name="connsiteY132" fmla="*/ 2692400 h 3896360"/>
                    <a:gd name="connsiteX133" fmla="*/ 947985 w 4676704"/>
                    <a:gd name="connsiteY133" fmla="*/ 2656840 h 3896360"/>
                    <a:gd name="connsiteX134" fmla="*/ 1008946 w 4676704"/>
                    <a:gd name="connsiteY134" fmla="*/ 2651760 h 3896360"/>
                    <a:gd name="connsiteX135" fmla="*/ 1047046 w 4676704"/>
                    <a:gd name="connsiteY135" fmla="*/ 2664460 h 3896360"/>
                    <a:gd name="connsiteX136" fmla="*/ 1062286 w 4676704"/>
                    <a:gd name="connsiteY136" fmla="*/ 2603500 h 3896360"/>
                    <a:gd name="connsiteX137" fmla="*/ 1024185 w 4676704"/>
                    <a:gd name="connsiteY137" fmla="*/ 2547620 h 3896360"/>
                    <a:gd name="connsiteX138" fmla="*/ 1092766 w 4676704"/>
                    <a:gd name="connsiteY138" fmla="*/ 2506980 h 3896360"/>
                    <a:gd name="connsiteX139" fmla="*/ 518724 w 4676704"/>
                    <a:gd name="connsiteY139" fmla="*/ 2357120 h 3896360"/>
                    <a:gd name="connsiteX140" fmla="*/ 640644 w 4676704"/>
                    <a:gd name="connsiteY140" fmla="*/ 2463800 h 3896360"/>
                    <a:gd name="connsiteX141" fmla="*/ 640644 w 4676704"/>
                    <a:gd name="connsiteY141" fmla="*/ 2517140 h 3896360"/>
                    <a:gd name="connsiteX142" fmla="*/ 693984 w 4676704"/>
                    <a:gd name="connsiteY142" fmla="*/ 2585720 h 3896360"/>
                    <a:gd name="connsiteX143" fmla="*/ 633024 w 4676704"/>
                    <a:gd name="connsiteY143" fmla="*/ 2593340 h 3896360"/>
                    <a:gd name="connsiteX144" fmla="*/ 633024 w 4676704"/>
                    <a:gd name="connsiteY144" fmla="*/ 2661920 h 3896360"/>
                    <a:gd name="connsiteX145" fmla="*/ 564444 w 4676704"/>
                    <a:gd name="connsiteY145" fmla="*/ 2700020 h 3896360"/>
                    <a:gd name="connsiteX146" fmla="*/ 541584 w 4676704"/>
                    <a:gd name="connsiteY146" fmla="*/ 2639060 h 3896360"/>
                    <a:gd name="connsiteX147" fmla="*/ 511104 w 4676704"/>
                    <a:gd name="connsiteY147" fmla="*/ 2585720 h 3896360"/>
                    <a:gd name="connsiteX148" fmla="*/ 495864 w 4676704"/>
                    <a:gd name="connsiteY148" fmla="*/ 2456180 h 3896360"/>
                    <a:gd name="connsiteX149" fmla="*/ 518724 w 4676704"/>
                    <a:gd name="connsiteY149" fmla="*/ 2357120 h 3896360"/>
                    <a:gd name="connsiteX150" fmla="*/ 122486 w 4676704"/>
                    <a:gd name="connsiteY150" fmla="*/ 2334260 h 3896360"/>
                    <a:gd name="connsiteX151" fmla="*/ 122486 w 4676704"/>
                    <a:gd name="connsiteY151" fmla="*/ 2395220 h 3896360"/>
                    <a:gd name="connsiteX152" fmla="*/ 160586 w 4676704"/>
                    <a:gd name="connsiteY152" fmla="*/ 2448560 h 3896360"/>
                    <a:gd name="connsiteX153" fmla="*/ 130106 w 4676704"/>
                    <a:gd name="connsiteY153" fmla="*/ 2479040 h 3896360"/>
                    <a:gd name="connsiteX154" fmla="*/ 84386 w 4676704"/>
                    <a:gd name="connsiteY154" fmla="*/ 2471420 h 3896360"/>
                    <a:gd name="connsiteX155" fmla="*/ 15805 w 4676704"/>
                    <a:gd name="connsiteY155" fmla="*/ 2479040 h 3896360"/>
                    <a:gd name="connsiteX156" fmla="*/ 565 w 4676704"/>
                    <a:gd name="connsiteY156" fmla="*/ 2448560 h 3896360"/>
                    <a:gd name="connsiteX157" fmla="*/ 15805 w 4676704"/>
                    <a:gd name="connsiteY157" fmla="*/ 2387600 h 3896360"/>
                    <a:gd name="connsiteX158" fmla="*/ 122486 w 4676704"/>
                    <a:gd name="connsiteY158" fmla="*/ 2334260 h 3896360"/>
                    <a:gd name="connsiteX159" fmla="*/ 823524 w 4676704"/>
                    <a:gd name="connsiteY159" fmla="*/ 2204720 h 3896360"/>
                    <a:gd name="connsiteX160" fmla="*/ 899724 w 4676704"/>
                    <a:gd name="connsiteY160" fmla="*/ 2303780 h 3896360"/>
                    <a:gd name="connsiteX161" fmla="*/ 975924 w 4676704"/>
                    <a:gd name="connsiteY161" fmla="*/ 2319020 h 3896360"/>
                    <a:gd name="connsiteX162" fmla="*/ 953064 w 4676704"/>
                    <a:gd name="connsiteY162" fmla="*/ 2395220 h 3896360"/>
                    <a:gd name="connsiteX163" fmla="*/ 846384 w 4676704"/>
                    <a:gd name="connsiteY163" fmla="*/ 2425700 h 3896360"/>
                    <a:gd name="connsiteX164" fmla="*/ 770184 w 4676704"/>
                    <a:gd name="connsiteY164" fmla="*/ 2486660 h 3896360"/>
                    <a:gd name="connsiteX165" fmla="*/ 701604 w 4676704"/>
                    <a:gd name="connsiteY165" fmla="*/ 2471420 h 3896360"/>
                    <a:gd name="connsiteX166" fmla="*/ 770184 w 4676704"/>
                    <a:gd name="connsiteY166" fmla="*/ 2410460 h 3896360"/>
                    <a:gd name="connsiteX167" fmla="*/ 732084 w 4676704"/>
                    <a:gd name="connsiteY167" fmla="*/ 2319020 h 3896360"/>
                    <a:gd name="connsiteX168" fmla="*/ 823524 w 4676704"/>
                    <a:gd name="connsiteY168" fmla="*/ 2204720 h 3896360"/>
                    <a:gd name="connsiteX169" fmla="*/ 381564 w 4676704"/>
                    <a:gd name="connsiteY169" fmla="*/ 2090420 h 3896360"/>
                    <a:gd name="connsiteX170" fmla="*/ 450144 w 4676704"/>
                    <a:gd name="connsiteY170" fmla="*/ 2143760 h 3896360"/>
                    <a:gd name="connsiteX171" fmla="*/ 473004 w 4676704"/>
                    <a:gd name="connsiteY171" fmla="*/ 2181860 h 3896360"/>
                    <a:gd name="connsiteX172" fmla="*/ 427284 w 4676704"/>
                    <a:gd name="connsiteY172" fmla="*/ 2280920 h 3896360"/>
                    <a:gd name="connsiteX173" fmla="*/ 343464 w 4676704"/>
                    <a:gd name="connsiteY173" fmla="*/ 2326640 h 3896360"/>
                    <a:gd name="connsiteX174" fmla="*/ 267264 w 4676704"/>
                    <a:gd name="connsiteY174" fmla="*/ 2288540 h 3896360"/>
                    <a:gd name="connsiteX175" fmla="*/ 244404 w 4676704"/>
                    <a:gd name="connsiteY175" fmla="*/ 2235200 h 3896360"/>
                    <a:gd name="connsiteX176" fmla="*/ 267264 w 4676704"/>
                    <a:gd name="connsiteY176" fmla="*/ 2204720 h 3896360"/>
                    <a:gd name="connsiteX177" fmla="*/ 328224 w 4676704"/>
                    <a:gd name="connsiteY177" fmla="*/ 2166620 h 3896360"/>
                    <a:gd name="connsiteX178" fmla="*/ 381564 w 4676704"/>
                    <a:gd name="connsiteY178" fmla="*/ 2090420 h 3896360"/>
                    <a:gd name="connsiteX179" fmla="*/ 412044 w 4676704"/>
                    <a:gd name="connsiteY179" fmla="*/ 1861820 h 3896360"/>
                    <a:gd name="connsiteX180" fmla="*/ 488244 w 4676704"/>
                    <a:gd name="connsiteY180" fmla="*/ 1899920 h 3896360"/>
                    <a:gd name="connsiteX181" fmla="*/ 450144 w 4676704"/>
                    <a:gd name="connsiteY181" fmla="*/ 1998980 h 3896360"/>
                    <a:gd name="connsiteX182" fmla="*/ 312984 w 4676704"/>
                    <a:gd name="connsiteY182" fmla="*/ 2044700 h 3896360"/>
                    <a:gd name="connsiteX183" fmla="*/ 274884 w 4676704"/>
                    <a:gd name="connsiteY183" fmla="*/ 2136140 h 3896360"/>
                    <a:gd name="connsiteX184" fmla="*/ 221544 w 4676704"/>
                    <a:gd name="connsiteY184" fmla="*/ 2128520 h 3896360"/>
                    <a:gd name="connsiteX185" fmla="*/ 168204 w 4676704"/>
                    <a:gd name="connsiteY185" fmla="*/ 2059940 h 3896360"/>
                    <a:gd name="connsiteX186" fmla="*/ 175824 w 4676704"/>
                    <a:gd name="connsiteY186" fmla="*/ 1968500 h 3896360"/>
                    <a:gd name="connsiteX187" fmla="*/ 244404 w 4676704"/>
                    <a:gd name="connsiteY187" fmla="*/ 1922780 h 3896360"/>
                    <a:gd name="connsiteX188" fmla="*/ 320604 w 4676704"/>
                    <a:gd name="connsiteY188" fmla="*/ 1930400 h 3896360"/>
                    <a:gd name="connsiteX189" fmla="*/ 412044 w 4676704"/>
                    <a:gd name="connsiteY189" fmla="*/ 1861820 h 3896360"/>
                    <a:gd name="connsiteX190" fmla="*/ 747324 w 4676704"/>
                    <a:gd name="connsiteY190" fmla="*/ 1648460 h 3896360"/>
                    <a:gd name="connsiteX191" fmla="*/ 808284 w 4676704"/>
                    <a:gd name="connsiteY191" fmla="*/ 1671320 h 3896360"/>
                    <a:gd name="connsiteX192" fmla="*/ 838764 w 4676704"/>
                    <a:gd name="connsiteY192" fmla="*/ 1762760 h 3896360"/>
                    <a:gd name="connsiteX193" fmla="*/ 800665 w 4676704"/>
                    <a:gd name="connsiteY193" fmla="*/ 1808480 h 3896360"/>
                    <a:gd name="connsiteX194" fmla="*/ 724464 w 4676704"/>
                    <a:gd name="connsiteY194" fmla="*/ 1861820 h 3896360"/>
                    <a:gd name="connsiteX195" fmla="*/ 785424 w 4676704"/>
                    <a:gd name="connsiteY195" fmla="*/ 1884680 h 3896360"/>
                    <a:gd name="connsiteX196" fmla="*/ 846384 w 4676704"/>
                    <a:gd name="connsiteY196" fmla="*/ 1869440 h 3896360"/>
                    <a:gd name="connsiteX197" fmla="*/ 876864 w 4676704"/>
                    <a:gd name="connsiteY197" fmla="*/ 1915160 h 3896360"/>
                    <a:gd name="connsiteX198" fmla="*/ 831144 w 4676704"/>
                    <a:gd name="connsiteY198" fmla="*/ 2014220 h 3896360"/>
                    <a:gd name="connsiteX199" fmla="*/ 754945 w 4676704"/>
                    <a:gd name="connsiteY199" fmla="*/ 2029460 h 3896360"/>
                    <a:gd name="connsiteX200" fmla="*/ 671125 w 4676704"/>
                    <a:gd name="connsiteY200" fmla="*/ 1983740 h 3896360"/>
                    <a:gd name="connsiteX201" fmla="*/ 671125 w 4676704"/>
                    <a:gd name="connsiteY201" fmla="*/ 1907540 h 3896360"/>
                    <a:gd name="connsiteX202" fmla="*/ 640645 w 4676704"/>
                    <a:gd name="connsiteY202" fmla="*/ 1838960 h 3896360"/>
                    <a:gd name="connsiteX203" fmla="*/ 579685 w 4676704"/>
                    <a:gd name="connsiteY203" fmla="*/ 1793240 h 3896360"/>
                    <a:gd name="connsiteX204" fmla="*/ 617785 w 4676704"/>
                    <a:gd name="connsiteY204" fmla="*/ 1747520 h 3896360"/>
                    <a:gd name="connsiteX205" fmla="*/ 686365 w 4676704"/>
                    <a:gd name="connsiteY205" fmla="*/ 1739900 h 3896360"/>
                    <a:gd name="connsiteX206" fmla="*/ 747324 w 4676704"/>
                    <a:gd name="connsiteY206" fmla="*/ 1648460 h 3896360"/>
                    <a:gd name="connsiteX207" fmla="*/ 556824 w 4676704"/>
                    <a:gd name="connsiteY207" fmla="*/ 1541780 h 3896360"/>
                    <a:gd name="connsiteX208" fmla="*/ 663505 w 4676704"/>
                    <a:gd name="connsiteY208" fmla="*/ 1549400 h 3896360"/>
                    <a:gd name="connsiteX209" fmla="*/ 686365 w 4676704"/>
                    <a:gd name="connsiteY209" fmla="*/ 1633220 h 3896360"/>
                    <a:gd name="connsiteX210" fmla="*/ 610165 w 4676704"/>
                    <a:gd name="connsiteY210" fmla="*/ 1648460 h 3896360"/>
                    <a:gd name="connsiteX211" fmla="*/ 579685 w 4676704"/>
                    <a:gd name="connsiteY211" fmla="*/ 1709420 h 3896360"/>
                    <a:gd name="connsiteX212" fmla="*/ 518725 w 4676704"/>
                    <a:gd name="connsiteY212" fmla="*/ 1663700 h 3896360"/>
                    <a:gd name="connsiteX213" fmla="*/ 442525 w 4676704"/>
                    <a:gd name="connsiteY213" fmla="*/ 1739900 h 3896360"/>
                    <a:gd name="connsiteX214" fmla="*/ 320605 w 4676704"/>
                    <a:gd name="connsiteY214" fmla="*/ 1747520 h 3896360"/>
                    <a:gd name="connsiteX215" fmla="*/ 305365 w 4676704"/>
                    <a:gd name="connsiteY215" fmla="*/ 1686560 h 3896360"/>
                    <a:gd name="connsiteX216" fmla="*/ 412045 w 4676704"/>
                    <a:gd name="connsiteY216" fmla="*/ 1625600 h 3896360"/>
                    <a:gd name="connsiteX217" fmla="*/ 556824 w 4676704"/>
                    <a:gd name="connsiteY217" fmla="*/ 1541780 h 3896360"/>
                    <a:gd name="connsiteX218" fmla="*/ 808285 w 4676704"/>
                    <a:gd name="connsiteY218" fmla="*/ 1351280 h 3896360"/>
                    <a:gd name="connsiteX219" fmla="*/ 884485 w 4676704"/>
                    <a:gd name="connsiteY219" fmla="*/ 1366520 h 3896360"/>
                    <a:gd name="connsiteX220" fmla="*/ 914965 w 4676704"/>
                    <a:gd name="connsiteY220" fmla="*/ 1435100 h 3896360"/>
                    <a:gd name="connsiteX221" fmla="*/ 846385 w 4676704"/>
                    <a:gd name="connsiteY221" fmla="*/ 1442720 h 3896360"/>
                    <a:gd name="connsiteX222" fmla="*/ 747325 w 4676704"/>
                    <a:gd name="connsiteY222" fmla="*/ 1488440 h 3896360"/>
                    <a:gd name="connsiteX223" fmla="*/ 716845 w 4676704"/>
                    <a:gd name="connsiteY223" fmla="*/ 1457960 h 3896360"/>
                    <a:gd name="connsiteX224" fmla="*/ 808285 w 4676704"/>
                    <a:gd name="connsiteY224" fmla="*/ 1351280 h 3896360"/>
                    <a:gd name="connsiteX225" fmla="*/ 876865 w 4676704"/>
                    <a:gd name="connsiteY225" fmla="*/ 1153160 h 3896360"/>
                    <a:gd name="connsiteX226" fmla="*/ 884485 w 4676704"/>
                    <a:gd name="connsiteY226" fmla="*/ 1267460 h 3896360"/>
                    <a:gd name="connsiteX227" fmla="*/ 770185 w 4676704"/>
                    <a:gd name="connsiteY227" fmla="*/ 1297940 h 3896360"/>
                    <a:gd name="connsiteX228" fmla="*/ 739705 w 4676704"/>
                    <a:gd name="connsiteY228" fmla="*/ 1244600 h 3896360"/>
                    <a:gd name="connsiteX229" fmla="*/ 785425 w 4676704"/>
                    <a:gd name="connsiteY229" fmla="*/ 1206500 h 3896360"/>
                    <a:gd name="connsiteX230" fmla="*/ 876865 w 4676704"/>
                    <a:gd name="connsiteY230" fmla="*/ 1153160 h 3896360"/>
                    <a:gd name="connsiteX231" fmla="*/ 869245 w 4676704"/>
                    <a:gd name="connsiteY231" fmla="*/ 855980 h 3896360"/>
                    <a:gd name="connsiteX232" fmla="*/ 831145 w 4676704"/>
                    <a:gd name="connsiteY232" fmla="*/ 932180 h 3896360"/>
                    <a:gd name="connsiteX233" fmla="*/ 770185 w 4676704"/>
                    <a:gd name="connsiteY233" fmla="*/ 1008380 h 3896360"/>
                    <a:gd name="connsiteX234" fmla="*/ 754945 w 4676704"/>
                    <a:gd name="connsiteY234" fmla="*/ 1107440 h 3896360"/>
                    <a:gd name="connsiteX235" fmla="*/ 640645 w 4676704"/>
                    <a:gd name="connsiteY235" fmla="*/ 1160780 h 3896360"/>
                    <a:gd name="connsiteX236" fmla="*/ 541585 w 4676704"/>
                    <a:gd name="connsiteY236" fmla="*/ 1137920 h 3896360"/>
                    <a:gd name="connsiteX237" fmla="*/ 594925 w 4676704"/>
                    <a:gd name="connsiteY237" fmla="*/ 1031240 h 3896360"/>
                    <a:gd name="connsiteX238" fmla="*/ 671125 w 4676704"/>
                    <a:gd name="connsiteY238" fmla="*/ 939800 h 3896360"/>
                    <a:gd name="connsiteX239" fmla="*/ 762565 w 4676704"/>
                    <a:gd name="connsiteY239" fmla="*/ 894080 h 3896360"/>
                    <a:gd name="connsiteX240" fmla="*/ 869245 w 4676704"/>
                    <a:gd name="connsiteY240" fmla="*/ 855980 h 3896360"/>
                    <a:gd name="connsiteX241" fmla="*/ 2619304 w 4676704"/>
                    <a:gd name="connsiteY241" fmla="*/ 607060 h 3896360"/>
                    <a:gd name="connsiteX242" fmla="*/ 2550724 w 4676704"/>
                    <a:gd name="connsiteY242" fmla="*/ 624840 h 3896360"/>
                    <a:gd name="connsiteX243" fmla="*/ 2517704 w 4676704"/>
                    <a:gd name="connsiteY243" fmla="*/ 660400 h 3896360"/>
                    <a:gd name="connsiteX244" fmla="*/ 2482144 w 4676704"/>
                    <a:gd name="connsiteY244" fmla="*/ 690880 h 3896360"/>
                    <a:gd name="connsiteX245" fmla="*/ 2449124 w 4676704"/>
                    <a:gd name="connsiteY245" fmla="*/ 716280 h 3896360"/>
                    <a:gd name="connsiteX246" fmla="*/ 2395784 w 4676704"/>
                    <a:gd name="connsiteY246" fmla="*/ 708660 h 3896360"/>
                    <a:gd name="connsiteX247" fmla="*/ 2398324 w 4676704"/>
                    <a:gd name="connsiteY247" fmla="*/ 673100 h 3896360"/>
                    <a:gd name="connsiteX248" fmla="*/ 2398324 w 4676704"/>
                    <a:gd name="connsiteY248" fmla="*/ 637540 h 3896360"/>
                    <a:gd name="connsiteX249" fmla="*/ 2372924 w 4676704"/>
                    <a:gd name="connsiteY249" fmla="*/ 614680 h 3896360"/>
                    <a:gd name="connsiteX250" fmla="*/ 2339904 w 4676704"/>
                    <a:gd name="connsiteY250" fmla="*/ 609600 h 3896360"/>
                    <a:gd name="connsiteX251" fmla="*/ 2289104 w 4676704"/>
                    <a:gd name="connsiteY251" fmla="*/ 614680 h 3896360"/>
                    <a:gd name="connsiteX252" fmla="*/ 2243384 w 4676704"/>
                    <a:gd name="connsiteY252" fmla="*/ 637540 h 3896360"/>
                    <a:gd name="connsiteX253" fmla="*/ 2215444 w 4676704"/>
                    <a:gd name="connsiteY253" fmla="*/ 673100 h 3896360"/>
                    <a:gd name="connsiteX254" fmla="*/ 2215444 w 4676704"/>
                    <a:gd name="connsiteY254" fmla="*/ 718820 h 3896360"/>
                    <a:gd name="connsiteX255" fmla="*/ 2187504 w 4676704"/>
                    <a:gd name="connsiteY255" fmla="*/ 726440 h 3896360"/>
                    <a:gd name="connsiteX256" fmla="*/ 2139244 w 4676704"/>
                    <a:gd name="connsiteY256" fmla="*/ 726440 h 3896360"/>
                    <a:gd name="connsiteX257" fmla="*/ 2116384 w 4676704"/>
                    <a:gd name="connsiteY257" fmla="*/ 774700 h 3896360"/>
                    <a:gd name="connsiteX258" fmla="*/ 2088444 w 4676704"/>
                    <a:gd name="connsiteY258" fmla="*/ 812800 h 3896360"/>
                    <a:gd name="connsiteX259" fmla="*/ 2083364 w 4676704"/>
                    <a:gd name="connsiteY259" fmla="*/ 854710 h 3896360"/>
                    <a:gd name="connsiteX260" fmla="*/ 2056694 w 4676704"/>
                    <a:gd name="connsiteY260" fmla="*/ 903605 h 3896360"/>
                    <a:gd name="connsiteX261" fmla="*/ 2063679 w 4676704"/>
                    <a:gd name="connsiteY261" fmla="*/ 980440 h 3896360"/>
                    <a:gd name="connsiteX262" fmla="*/ 2088444 w 4676704"/>
                    <a:gd name="connsiteY262" fmla="*/ 1049655 h 3896360"/>
                    <a:gd name="connsiteX263" fmla="*/ 2096064 w 4676704"/>
                    <a:gd name="connsiteY263" fmla="*/ 1089660 h 3896360"/>
                    <a:gd name="connsiteX264" fmla="*/ 2151944 w 4676704"/>
                    <a:gd name="connsiteY264" fmla="*/ 1092200 h 3896360"/>
                    <a:gd name="connsiteX265" fmla="*/ 2217984 w 4676704"/>
                    <a:gd name="connsiteY265" fmla="*/ 1066800 h 3896360"/>
                    <a:gd name="connsiteX266" fmla="*/ 2271324 w 4676704"/>
                    <a:gd name="connsiteY266" fmla="*/ 1061720 h 3896360"/>
                    <a:gd name="connsiteX267" fmla="*/ 2284024 w 4676704"/>
                    <a:gd name="connsiteY267" fmla="*/ 1097280 h 3896360"/>
                    <a:gd name="connsiteX268" fmla="*/ 2273864 w 4676704"/>
                    <a:gd name="connsiteY268" fmla="*/ 1135380 h 3896360"/>
                    <a:gd name="connsiteX269" fmla="*/ 2281484 w 4676704"/>
                    <a:gd name="connsiteY269" fmla="*/ 1173480 h 3896360"/>
                    <a:gd name="connsiteX270" fmla="*/ 2306884 w 4676704"/>
                    <a:gd name="connsiteY270" fmla="*/ 1186180 h 3896360"/>
                    <a:gd name="connsiteX271" fmla="*/ 2360224 w 4676704"/>
                    <a:gd name="connsiteY271" fmla="*/ 1201420 h 3896360"/>
                    <a:gd name="connsiteX272" fmla="*/ 2418644 w 4676704"/>
                    <a:gd name="connsiteY272" fmla="*/ 1188720 h 3896360"/>
                    <a:gd name="connsiteX273" fmla="*/ 2487224 w 4676704"/>
                    <a:gd name="connsiteY273" fmla="*/ 1209040 h 3896360"/>
                    <a:gd name="connsiteX274" fmla="*/ 2527864 w 4676704"/>
                    <a:gd name="connsiteY274" fmla="*/ 1170940 h 3896360"/>
                    <a:gd name="connsiteX275" fmla="*/ 2558344 w 4676704"/>
                    <a:gd name="connsiteY275" fmla="*/ 1145540 h 3896360"/>
                    <a:gd name="connsiteX276" fmla="*/ 2637084 w 4676704"/>
                    <a:gd name="connsiteY276" fmla="*/ 1115060 h 3896360"/>
                    <a:gd name="connsiteX277" fmla="*/ 2662484 w 4676704"/>
                    <a:gd name="connsiteY277" fmla="*/ 1165860 h 3896360"/>
                    <a:gd name="connsiteX278" fmla="*/ 2751384 w 4676704"/>
                    <a:gd name="connsiteY278" fmla="*/ 1160780 h 3896360"/>
                    <a:gd name="connsiteX279" fmla="*/ 2802184 w 4676704"/>
                    <a:gd name="connsiteY279" fmla="*/ 1112520 h 3896360"/>
                    <a:gd name="connsiteX280" fmla="*/ 2845364 w 4676704"/>
                    <a:gd name="connsiteY280" fmla="*/ 1074420 h 3896360"/>
                    <a:gd name="connsiteX281" fmla="*/ 2878384 w 4676704"/>
                    <a:gd name="connsiteY281" fmla="*/ 988060 h 3896360"/>
                    <a:gd name="connsiteX282" fmla="*/ 2880924 w 4676704"/>
                    <a:gd name="connsiteY282" fmla="*/ 939800 h 3896360"/>
                    <a:gd name="connsiteX283" fmla="*/ 2916484 w 4676704"/>
                    <a:gd name="connsiteY283" fmla="*/ 881380 h 3896360"/>
                    <a:gd name="connsiteX284" fmla="*/ 2898704 w 4676704"/>
                    <a:gd name="connsiteY284" fmla="*/ 825500 h 3896360"/>
                    <a:gd name="connsiteX285" fmla="*/ 2850444 w 4676704"/>
                    <a:gd name="connsiteY285" fmla="*/ 787400 h 3896360"/>
                    <a:gd name="connsiteX286" fmla="*/ 2784404 w 4676704"/>
                    <a:gd name="connsiteY286" fmla="*/ 777240 h 3896360"/>
                    <a:gd name="connsiteX287" fmla="*/ 2766624 w 4676704"/>
                    <a:gd name="connsiteY287" fmla="*/ 741680 h 3896360"/>
                    <a:gd name="connsiteX288" fmla="*/ 2741224 w 4676704"/>
                    <a:gd name="connsiteY288" fmla="*/ 688340 h 3896360"/>
                    <a:gd name="connsiteX289" fmla="*/ 2690424 w 4676704"/>
                    <a:gd name="connsiteY289" fmla="*/ 642620 h 3896360"/>
                    <a:gd name="connsiteX290" fmla="*/ 2619304 w 4676704"/>
                    <a:gd name="connsiteY290" fmla="*/ 607060 h 3896360"/>
                    <a:gd name="connsiteX291" fmla="*/ 2492304 w 4676704"/>
                    <a:gd name="connsiteY291" fmla="*/ 0 h 3896360"/>
                    <a:gd name="connsiteX292" fmla="*/ 2532944 w 4676704"/>
                    <a:gd name="connsiteY292" fmla="*/ 5080 h 3896360"/>
                    <a:gd name="connsiteX293" fmla="*/ 2654864 w 4676704"/>
                    <a:gd name="connsiteY293" fmla="*/ 66040 h 3896360"/>
                    <a:gd name="connsiteX294" fmla="*/ 2685344 w 4676704"/>
                    <a:gd name="connsiteY294" fmla="*/ 193040 h 3896360"/>
                    <a:gd name="connsiteX295" fmla="*/ 2715824 w 4676704"/>
                    <a:gd name="connsiteY295" fmla="*/ 223520 h 3896360"/>
                    <a:gd name="connsiteX296" fmla="*/ 2832664 w 4676704"/>
                    <a:gd name="connsiteY296" fmla="*/ 259080 h 3896360"/>
                    <a:gd name="connsiteX297" fmla="*/ 2868224 w 4676704"/>
                    <a:gd name="connsiteY297" fmla="*/ 238760 h 3896360"/>
                    <a:gd name="connsiteX298" fmla="*/ 2888544 w 4676704"/>
                    <a:gd name="connsiteY298" fmla="*/ 142240 h 3896360"/>
                    <a:gd name="connsiteX299" fmla="*/ 2913944 w 4676704"/>
                    <a:gd name="connsiteY299" fmla="*/ 106680 h 3896360"/>
                    <a:gd name="connsiteX300" fmla="*/ 2969824 w 4676704"/>
                    <a:gd name="connsiteY300" fmla="*/ 101600 h 3896360"/>
                    <a:gd name="connsiteX301" fmla="*/ 3010464 w 4676704"/>
                    <a:gd name="connsiteY301" fmla="*/ 142240 h 3896360"/>
                    <a:gd name="connsiteX302" fmla="*/ 2959664 w 4676704"/>
                    <a:gd name="connsiteY302" fmla="*/ 223520 h 3896360"/>
                    <a:gd name="connsiteX303" fmla="*/ 2974904 w 4676704"/>
                    <a:gd name="connsiteY303" fmla="*/ 254000 h 3896360"/>
                    <a:gd name="connsiteX304" fmla="*/ 3005384 w 4676704"/>
                    <a:gd name="connsiteY304" fmla="*/ 299720 h 3896360"/>
                    <a:gd name="connsiteX305" fmla="*/ 3025704 w 4676704"/>
                    <a:gd name="connsiteY305" fmla="*/ 335280 h 3896360"/>
                    <a:gd name="connsiteX306" fmla="*/ 3005384 w 4676704"/>
                    <a:gd name="connsiteY306" fmla="*/ 426720 h 3896360"/>
                    <a:gd name="connsiteX307" fmla="*/ 3046024 w 4676704"/>
                    <a:gd name="connsiteY307" fmla="*/ 477520 h 3896360"/>
                    <a:gd name="connsiteX308" fmla="*/ 3157784 w 4676704"/>
                    <a:gd name="connsiteY308" fmla="*/ 497840 h 3896360"/>
                    <a:gd name="connsiteX309" fmla="*/ 3223824 w 4676704"/>
                    <a:gd name="connsiteY309" fmla="*/ 497840 h 3896360"/>
                    <a:gd name="connsiteX310" fmla="*/ 3325424 w 4676704"/>
                    <a:gd name="connsiteY310" fmla="*/ 452120 h 3896360"/>
                    <a:gd name="connsiteX311" fmla="*/ 3477824 w 4676704"/>
                    <a:gd name="connsiteY311" fmla="*/ 472440 h 3896360"/>
                    <a:gd name="connsiteX312" fmla="*/ 3823264 w 4676704"/>
                    <a:gd name="connsiteY312" fmla="*/ 502920 h 3896360"/>
                    <a:gd name="connsiteX313" fmla="*/ 3874064 w 4676704"/>
                    <a:gd name="connsiteY313" fmla="*/ 487680 h 3896360"/>
                    <a:gd name="connsiteX314" fmla="*/ 3909624 w 4676704"/>
                    <a:gd name="connsiteY314" fmla="*/ 391160 h 3896360"/>
                    <a:gd name="connsiteX315" fmla="*/ 3955344 w 4676704"/>
                    <a:gd name="connsiteY315" fmla="*/ 370840 h 3896360"/>
                    <a:gd name="connsiteX316" fmla="*/ 4006144 w 4676704"/>
                    <a:gd name="connsiteY316" fmla="*/ 386080 h 3896360"/>
                    <a:gd name="connsiteX317" fmla="*/ 4133144 w 4676704"/>
                    <a:gd name="connsiteY317" fmla="*/ 441960 h 3896360"/>
                    <a:gd name="connsiteX318" fmla="*/ 4214424 w 4676704"/>
                    <a:gd name="connsiteY318" fmla="*/ 508000 h 3896360"/>
                    <a:gd name="connsiteX319" fmla="*/ 4219504 w 4676704"/>
                    <a:gd name="connsiteY319" fmla="*/ 558800 h 3896360"/>
                    <a:gd name="connsiteX320" fmla="*/ 4224584 w 4676704"/>
                    <a:gd name="connsiteY320" fmla="*/ 614680 h 3896360"/>
                    <a:gd name="connsiteX321" fmla="*/ 4265224 w 4676704"/>
                    <a:gd name="connsiteY321" fmla="*/ 645160 h 3896360"/>
                    <a:gd name="connsiteX322" fmla="*/ 4300784 w 4676704"/>
                    <a:gd name="connsiteY322" fmla="*/ 685800 h 3896360"/>
                    <a:gd name="connsiteX323" fmla="*/ 4305864 w 4676704"/>
                    <a:gd name="connsiteY323" fmla="*/ 889000 h 3896360"/>
                    <a:gd name="connsiteX324" fmla="*/ 4346504 w 4676704"/>
                    <a:gd name="connsiteY324" fmla="*/ 939800 h 3896360"/>
                    <a:gd name="connsiteX325" fmla="*/ 4493824 w 4676704"/>
                    <a:gd name="connsiteY325" fmla="*/ 1036320 h 3896360"/>
                    <a:gd name="connsiteX326" fmla="*/ 4478584 w 4676704"/>
                    <a:gd name="connsiteY326" fmla="*/ 1092200 h 3896360"/>
                    <a:gd name="connsiteX327" fmla="*/ 4488744 w 4676704"/>
                    <a:gd name="connsiteY327" fmla="*/ 1143000 h 3896360"/>
                    <a:gd name="connsiteX328" fmla="*/ 4539544 w 4676704"/>
                    <a:gd name="connsiteY328" fmla="*/ 1193800 h 3896360"/>
                    <a:gd name="connsiteX329" fmla="*/ 4630984 w 4676704"/>
                    <a:gd name="connsiteY329" fmla="*/ 1259840 h 3896360"/>
                    <a:gd name="connsiteX330" fmla="*/ 4676704 w 4676704"/>
                    <a:gd name="connsiteY330" fmla="*/ 1351280 h 3896360"/>
                    <a:gd name="connsiteX331" fmla="*/ 4641144 w 4676704"/>
                    <a:gd name="connsiteY331" fmla="*/ 1468120 h 3896360"/>
                    <a:gd name="connsiteX332" fmla="*/ 4600504 w 4676704"/>
                    <a:gd name="connsiteY332" fmla="*/ 1447800 h 3896360"/>
                    <a:gd name="connsiteX333" fmla="*/ 4524304 w 4676704"/>
                    <a:gd name="connsiteY333" fmla="*/ 1478280 h 3896360"/>
                    <a:gd name="connsiteX334" fmla="*/ 4488744 w 4676704"/>
                    <a:gd name="connsiteY334" fmla="*/ 1539240 h 3896360"/>
                    <a:gd name="connsiteX335" fmla="*/ 4443024 w 4676704"/>
                    <a:gd name="connsiteY335" fmla="*/ 1544320 h 3896360"/>
                    <a:gd name="connsiteX336" fmla="*/ 4387144 w 4676704"/>
                    <a:gd name="connsiteY336" fmla="*/ 1544320 h 3896360"/>
                    <a:gd name="connsiteX337" fmla="*/ 4392224 w 4676704"/>
                    <a:gd name="connsiteY337" fmla="*/ 1620520 h 3896360"/>
                    <a:gd name="connsiteX338" fmla="*/ 4305864 w 4676704"/>
                    <a:gd name="connsiteY338" fmla="*/ 1615440 h 3896360"/>
                    <a:gd name="connsiteX339" fmla="*/ 4229664 w 4676704"/>
                    <a:gd name="connsiteY339" fmla="*/ 1564640 h 3896360"/>
                    <a:gd name="connsiteX340" fmla="*/ 4183944 w 4676704"/>
                    <a:gd name="connsiteY340" fmla="*/ 1559560 h 3896360"/>
                    <a:gd name="connsiteX341" fmla="*/ 4163624 w 4676704"/>
                    <a:gd name="connsiteY341" fmla="*/ 1610360 h 3896360"/>
                    <a:gd name="connsiteX342" fmla="*/ 4183944 w 4676704"/>
                    <a:gd name="connsiteY342" fmla="*/ 1666240 h 3896360"/>
                    <a:gd name="connsiteX343" fmla="*/ 4336344 w 4676704"/>
                    <a:gd name="connsiteY343" fmla="*/ 1762760 h 3896360"/>
                    <a:gd name="connsiteX344" fmla="*/ 4371904 w 4676704"/>
                    <a:gd name="connsiteY344" fmla="*/ 1757680 h 3896360"/>
                    <a:gd name="connsiteX345" fmla="*/ 4432864 w 4676704"/>
                    <a:gd name="connsiteY345" fmla="*/ 1717040 h 3896360"/>
                    <a:gd name="connsiteX346" fmla="*/ 4580184 w 4676704"/>
                    <a:gd name="connsiteY346" fmla="*/ 1706880 h 3896360"/>
                    <a:gd name="connsiteX347" fmla="*/ 4646224 w 4676704"/>
                    <a:gd name="connsiteY347" fmla="*/ 1788160 h 3896360"/>
                    <a:gd name="connsiteX348" fmla="*/ 4636064 w 4676704"/>
                    <a:gd name="connsiteY348" fmla="*/ 1844040 h 3896360"/>
                    <a:gd name="connsiteX349" fmla="*/ 4554784 w 4676704"/>
                    <a:gd name="connsiteY349" fmla="*/ 2072640 h 3896360"/>
                    <a:gd name="connsiteX350" fmla="*/ 4503984 w 4676704"/>
                    <a:gd name="connsiteY350" fmla="*/ 2092960 h 3896360"/>
                    <a:gd name="connsiteX351" fmla="*/ 4376984 w 4676704"/>
                    <a:gd name="connsiteY351" fmla="*/ 2113280 h 3896360"/>
                    <a:gd name="connsiteX352" fmla="*/ 4336344 w 4676704"/>
                    <a:gd name="connsiteY352" fmla="*/ 2143760 h 3896360"/>
                    <a:gd name="connsiteX353" fmla="*/ 4321104 w 4676704"/>
                    <a:gd name="connsiteY353" fmla="*/ 2235200 h 3896360"/>
                    <a:gd name="connsiteX354" fmla="*/ 4321104 w 4676704"/>
                    <a:gd name="connsiteY354" fmla="*/ 2296160 h 3896360"/>
                    <a:gd name="connsiteX355" fmla="*/ 4346504 w 4676704"/>
                    <a:gd name="connsiteY355" fmla="*/ 2321560 h 3896360"/>
                    <a:gd name="connsiteX356" fmla="*/ 4366824 w 4676704"/>
                    <a:gd name="connsiteY356" fmla="*/ 2362200 h 3896360"/>
                    <a:gd name="connsiteX357" fmla="*/ 4326184 w 4676704"/>
                    <a:gd name="connsiteY357" fmla="*/ 2407920 h 3896360"/>
                    <a:gd name="connsiteX358" fmla="*/ 4107744 w 4676704"/>
                    <a:gd name="connsiteY358" fmla="*/ 2311400 h 3896360"/>
                    <a:gd name="connsiteX359" fmla="*/ 4087424 w 4676704"/>
                    <a:gd name="connsiteY359" fmla="*/ 2133600 h 3896360"/>
                    <a:gd name="connsiteX360" fmla="*/ 4102664 w 4676704"/>
                    <a:gd name="connsiteY360" fmla="*/ 2072640 h 3896360"/>
                    <a:gd name="connsiteX361" fmla="*/ 4183944 w 4676704"/>
                    <a:gd name="connsiteY361" fmla="*/ 2052320 h 3896360"/>
                    <a:gd name="connsiteX362" fmla="*/ 4183944 w 4676704"/>
                    <a:gd name="connsiteY362" fmla="*/ 2001520 h 3896360"/>
                    <a:gd name="connsiteX363" fmla="*/ 4092504 w 4676704"/>
                    <a:gd name="connsiteY363" fmla="*/ 1894840 h 3896360"/>
                    <a:gd name="connsiteX364" fmla="*/ 4021384 w 4676704"/>
                    <a:gd name="connsiteY364" fmla="*/ 1889760 h 3896360"/>
                    <a:gd name="connsiteX365" fmla="*/ 4062024 w 4676704"/>
                    <a:gd name="connsiteY365" fmla="*/ 1818640 h 3896360"/>
                    <a:gd name="connsiteX366" fmla="*/ 3995984 w 4676704"/>
                    <a:gd name="connsiteY366" fmla="*/ 1711960 h 3896360"/>
                    <a:gd name="connsiteX367" fmla="*/ 3965504 w 4676704"/>
                    <a:gd name="connsiteY367" fmla="*/ 1722120 h 3896360"/>
                    <a:gd name="connsiteX368" fmla="*/ 3955344 w 4676704"/>
                    <a:gd name="connsiteY368" fmla="*/ 1762760 h 3896360"/>
                    <a:gd name="connsiteX369" fmla="*/ 3935024 w 4676704"/>
                    <a:gd name="connsiteY369" fmla="*/ 1783080 h 3896360"/>
                    <a:gd name="connsiteX370" fmla="*/ 3813104 w 4676704"/>
                    <a:gd name="connsiteY370" fmla="*/ 1778000 h 3896360"/>
                    <a:gd name="connsiteX371" fmla="*/ 3808024 w 4676704"/>
                    <a:gd name="connsiteY371" fmla="*/ 1798320 h 3896360"/>
                    <a:gd name="connsiteX372" fmla="*/ 3818184 w 4676704"/>
                    <a:gd name="connsiteY372" fmla="*/ 1854200 h 3896360"/>
                    <a:gd name="connsiteX373" fmla="*/ 3802944 w 4676704"/>
                    <a:gd name="connsiteY373" fmla="*/ 1905000 h 3896360"/>
                    <a:gd name="connsiteX374" fmla="*/ 3747064 w 4676704"/>
                    <a:gd name="connsiteY374" fmla="*/ 2006600 h 3896360"/>
                    <a:gd name="connsiteX375" fmla="*/ 3736904 w 4676704"/>
                    <a:gd name="connsiteY375" fmla="*/ 2067560 h 3896360"/>
                    <a:gd name="connsiteX376" fmla="*/ 3762304 w 4676704"/>
                    <a:gd name="connsiteY376" fmla="*/ 2123440 h 3896360"/>
                    <a:gd name="connsiteX377" fmla="*/ 4021384 w 4676704"/>
                    <a:gd name="connsiteY377" fmla="*/ 2336800 h 3896360"/>
                    <a:gd name="connsiteX378" fmla="*/ 4036624 w 4676704"/>
                    <a:gd name="connsiteY378" fmla="*/ 2387600 h 3896360"/>
                    <a:gd name="connsiteX379" fmla="*/ 4026464 w 4676704"/>
                    <a:gd name="connsiteY379" fmla="*/ 2484120 h 3896360"/>
                    <a:gd name="connsiteX380" fmla="*/ 3990904 w 4676704"/>
                    <a:gd name="connsiteY380" fmla="*/ 2524760 h 3896360"/>
                    <a:gd name="connsiteX381" fmla="*/ 3924864 w 4676704"/>
                    <a:gd name="connsiteY381" fmla="*/ 2514600 h 3896360"/>
                    <a:gd name="connsiteX382" fmla="*/ 3787704 w 4676704"/>
                    <a:gd name="connsiteY382" fmla="*/ 2540000 h 3896360"/>
                    <a:gd name="connsiteX383" fmla="*/ 3777544 w 4676704"/>
                    <a:gd name="connsiteY383" fmla="*/ 2580640 h 3896360"/>
                    <a:gd name="connsiteX384" fmla="*/ 3802944 w 4676704"/>
                    <a:gd name="connsiteY384" fmla="*/ 2626360 h 3896360"/>
                    <a:gd name="connsiteX385" fmla="*/ 3787704 w 4676704"/>
                    <a:gd name="connsiteY385" fmla="*/ 2661920 h 3896360"/>
                    <a:gd name="connsiteX386" fmla="*/ 3716584 w 4676704"/>
                    <a:gd name="connsiteY386" fmla="*/ 2778760 h 3896360"/>
                    <a:gd name="connsiteX387" fmla="*/ 3706424 w 4676704"/>
                    <a:gd name="connsiteY387" fmla="*/ 2829560 h 3896360"/>
                    <a:gd name="connsiteX388" fmla="*/ 3675944 w 4676704"/>
                    <a:gd name="connsiteY388" fmla="*/ 2839720 h 3896360"/>
                    <a:gd name="connsiteX389" fmla="*/ 3620064 w 4676704"/>
                    <a:gd name="connsiteY389" fmla="*/ 2819400 h 3896360"/>
                    <a:gd name="connsiteX390" fmla="*/ 3589584 w 4676704"/>
                    <a:gd name="connsiteY390" fmla="*/ 2839720 h 3896360"/>
                    <a:gd name="connsiteX391" fmla="*/ 3589584 w 4676704"/>
                    <a:gd name="connsiteY391" fmla="*/ 2875280 h 3896360"/>
                    <a:gd name="connsiteX392" fmla="*/ 3625144 w 4676704"/>
                    <a:gd name="connsiteY392" fmla="*/ 2910840 h 3896360"/>
                    <a:gd name="connsiteX393" fmla="*/ 3569264 w 4676704"/>
                    <a:gd name="connsiteY393" fmla="*/ 2946400 h 3896360"/>
                    <a:gd name="connsiteX394" fmla="*/ 3493064 w 4676704"/>
                    <a:gd name="connsiteY394" fmla="*/ 2931160 h 3896360"/>
                    <a:gd name="connsiteX395" fmla="*/ 3487984 w 4676704"/>
                    <a:gd name="connsiteY395" fmla="*/ 2860040 h 3896360"/>
                    <a:gd name="connsiteX396" fmla="*/ 3442264 w 4676704"/>
                    <a:gd name="connsiteY396" fmla="*/ 2819400 h 3896360"/>
                    <a:gd name="connsiteX397" fmla="*/ 3421944 w 4676704"/>
                    <a:gd name="connsiteY397" fmla="*/ 2753360 h 3896360"/>
                    <a:gd name="connsiteX398" fmla="*/ 3371144 w 4676704"/>
                    <a:gd name="connsiteY398" fmla="*/ 2697480 h 3896360"/>
                    <a:gd name="connsiteX399" fmla="*/ 3259384 w 4676704"/>
                    <a:gd name="connsiteY399" fmla="*/ 2672080 h 3896360"/>
                    <a:gd name="connsiteX400" fmla="*/ 3152704 w 4676704"/>
                    <a:gd name="connsiteY400" fmla="*/ 2717800 h 3896360"/>
                    <a:gd name="connsiteX401" fmla="*/ 3106984 w 4676704"/>
                    <a:gd name="connsiteY401" fmla="*/ 2753360 h 3896360"/>
                    <a:gd name="connsiteX402" fmla="*/ 3071424 w 4676704"/>
                    <a:gd name="connsiteY402" fmla="*/ 2733040 h 3896360"/>
                    <a:gd name="connsiteX403" fmla="*/ 3066344 w 4676704"/>
                    <a:gd name="connsiteY403" fmla="*/ 2565400 h 3896360"/>
                    <a:gd name="connsiteX404" fmla="*/ 3081584 w 4676704"/>
                    <a:gd name="connsiteY404" fmla="*/ 2509520 h 3896360"/>
                    <a:gd name="connsiteX405" fmla="*/ 3183184 w 4676704"/>
                    <a:gd name="connsiteY405" fmla="*/ 2428240 h 3896360"/>
                    <a:gd name="connsiteX406" fmla="*/ 3244144 w 4676704"/>
                    <a:gd name="connsiteY406" fmla="*/ 2331720 h 3896360"/>
                    <a:gd name="connsiteX407" fmla="*/ 3279704 w 4676704"/>
                    <a:gd name="connsiteY407" fmla="*/ 2306320 h 3896360"/>
                    <a:gd name="connsiteX408" fmla="*/ 3294944 w 4676704"/>
                    <a:gd name="connsiteY408" fmla="*/ 2331720 h 3896360"/>
                    <a:gd name="connsiteX409" fmla="*/ 3274624 w 4676704"/>
                    <a:gd name="connsiteY409" fmla="*/ 2413000 h 3896360"/>
                    <a:gd name="connsiteX410" fmla="*/ 3274624 w 4676704"/>
                    <a:gd name="connsiteY410" fmla="*/ 2458720 h 3896360"/>
                    <a:gd name="connsiteX411" fmla="*/ 3315264 w 4676704"/>
                    <a:gd name="connsiteY411" fmla="*/ 2468880 h 3896360"/>
                    <a:gd name="connsiteX412" fmla="*/ 3381304 w 4676704"/>
                    <a:gd name="connsiteY412" fmla="*/ 2413000 h 3896360"/>
                    <a:gd name="connsiteX413" fmla="*/ 3391464 w 4676704"/>
                    <a:gd name="connsiteY413" fmla="*/ 2367280 h 3896360"/>
                    <a:gd name="connsiteX414" fmla="*/ 3350824 w 4676704"/>
                    <a:gd name="connsiteY414" fmla="*/ 2280920 h 3896360"/>
                    <a:gd name="connsiteX415" fmla="*/ 3340664 w 4676704"/>
                    <a:gd name="connsiteY415" fmla="*/ 2250440 h 3896360"/>
                    <a:gd name="connsiteX416" fmla="*/ 3381304 w 4676704"/>
                    <a:gd name="connsiteY416" fmla="*/ 2133600 h 3896360"/>
                    <a:gd name="connsiteX417" fmla="*/ 3447344 w 4676704"/>
                    <a:gd name="connsiteY417" fmla="*/ 2108200 h 3896360"/>
                    <a:gd name="connsiteX418" fmla="*/ 3366064 w 4676704"/>
                    <a:gd name="connsiteY418" fmla="*/ 2026920 h 3896360"/>
                    <a:gd name="connsiteX419" fmla="*/ 3350824 w 4676704"/>
                    <a:gd name="connsiteY419" fmla="*/ 2072640 h 3896360"/>
                    <a:gd name="connsiteX420" fmla="*/ 3320344 w 4676704"/>
                    <a:gd name="connsiteY420" fmla="*/ 2133600 h 3896360"/>
                    <a:gd name="connsiteX421" fmla="*/ 3305104 w 4676704"/>
                    <a:gd name="connsiteY421" fmla="*/ 2179320 h 3896360"/>
                    <a:gd name="connsiteX422" fmla="*/ 3228904 w 4676704"/>
                    <a:gd name="connsiteY422" fmla="*/ 2209800 h 3896360"/>
                    <a:gd name="connsiteX423" fmla="*/ 3122224 w 4676704"/>
                    <a:gd name="connsiteY423" fmla="*/ 2209800 h 3896360"/>
                    <a:gd name="connsiteX424" fmla="*/ 3086664 w 4676704"/>
                    <a:gd name="connsiteY424" fmla="*/ 2225040 h 3896360"/>
                    <a:gd name="connsiteX425" fmla="*/ 3086664 w 4676704"/>
                    <a:gd name="connsiteY425" fmla="*/ 2260600 h 3896360"/>
                    <a:gd name="connsiteX426" fmla="*/ 3071424 w 4676704"/>
                    <a:gd name="connsiteY426" fmla="*/ 2291080 h 3896360"/>
                    <a:gd name="connsiteX427" fmla="*/ 3010464 w 4676704"/>
                    <a:gd name="connsiteY427" fmla="*/ 2301240 h 3896360"/>
                    <a:gd name="connsiteX428" fmla="*/ 2990144 w 4676704"/>
                    <a:gd name="connsiteY428" fmla="*/ 2316480 h 3896360"/>
                    <a:gd name="connsiteX429" fmla="*/ 2985064 w 4676704"/>
                    <a:gd name="connsiteY429" fmla="*/ 2362200 h 3896360"/>
                    <a:gd name="connsiteX430" fmla="*/ 2964744 w 4676704"/>
                    <a:gd name="connsiteY430" fmla="*/ 2392680 h 3896360"/>
                    <a:gd name="connsiteX431" fmla="*/ 2852984 w 4676704"/>
                    <a:gd name="connsiteY431" fmla="*/ 2433320 h 3896360"/>
                    <a:gd name="connsiteX432" fmla="*/ 2852984 w 4676704"/>
                    <a:gd name="connsiteY432" fmla="*/ 2489200 h 3896360"/>
                    <a:gd name="connsiteX433" fmla="*/ 2812344 w 4676704"/>
                    <a:gd name="connsiteY433" fmla="*/ 2499360 h 3896360"/>
                    <a:gd name="connsiteX434" fmla="*/ 2792024 w 4676704"/>
                    <a:gd name="connsiteY434" fmla="*/ 2524760 h 3896360"/>
                    <a:gd name="connsiteX435" fmla="*/ 2807264 w 4676704"/>
                    <a:gd name="connsiteY435" fmla="*/ 2585720 h 3896360"/>
                    <a:gd name="connsiteX436" fmla="*/ 2812344 w 4676704"/>
                    <a:gd name="connsiteY436" fmla="*/ 2616200 h 3896360"/>
                    <a:gd name="connsiteX437" fmla="*/ 2771704 w 4676704"/>
                    <a:gd name="connsiteY437" fmla="*/ 2636520 h 3896360"/>
                    <a:gd name="connsiteX438" fmla="*/ 2736144 w 4676704"/>
                    <a:gd name="connsiteY438" fmla="*/ 2697480 h 3896360"/>
                    <a:gd name="connsiteX439" fmla="*/ 2756464 w 4676704"/>
                    <a:gd name="connsiteY439" fmla="*/ 2758440 h 3896360"/>
                    <a:gd name="connsiteX440" fmla="*/ 2776784 w 4676704"/>
                    <a:gd name="connsiteY440" fmla="*/ 2783840 h 3896360"/>
                    <a:gd name="connsiteX441" fmla="*/ 2751384 w 4676704"/>
                    <a:gd name="connsiteY441" fmla="*/ 2824480 h 3896360"/>
                    <a:gd name="connsiteX442" fmla="*/ 2675184 w 4676704"/>
                    <a:gd name="connsiteY442" fmla="*/ 2854960 h 3896360"/>
                    <a:gd name="connsiteX443" fmla="*/ 2665024 w 4676704"/>
                    <a:gd name="connsiteY443" fmla="*/ 2915920 h 3896360"/>
                    <a:gd name="connsiteX444" fmla="*/ 2558344 w 4676704"/>
                    <a:gd name="connsiteY444" fmla="*/ 2921000 h 3896360"/>
                    <a:gd name="connsiteX445" fmla="*/ 2548184 w 4676704"/>
                    <a:gd name="connsiteY445" fmla="*/ 2966720 h 3896360"/>
                    <a:gd name="connsiteX446" fmla="*/ 2487224 w 4676704"/>
                    <a:gd name="connsiteY446" fmla="*/ 2976880 h 3896360"/>
                    <a:gd name="connsiteX447" fmla="*/ 2334824 w 4676704"/>
                    <a:gd name="connsiteY447" fmla="*/ 2895600 h 3896360"/>
                    <a:gd name="connsiteX448" fmla="*/ 2294184 w 4676704"/>
                    <a:gd name="connsiteY448" fmla="*/ 2799080 h 3896360"/>
                    <a:gd name="connsiteX449" fmla="*/ 2268784 w 4676704"/>
                    <a:gd name="connsiteY449" fmla="*/ 2545080 h 3896360"/>
                    <a:gd name="connsiteX450" fmla="*/ 2228144 w 4676704"/>
                    <a:gd name="connsiteY450" fmla="*/ 2545080 h 3896360"/>
                    <a:gd name="connsiteX451" fmla="*/ 2223064 w 4676704"/>
                    <a:gd name="connsiteY451" fmla="*/ 2778760 h 3896360"/>
                    <a:gd name="connsiteX452" fmla="*/ 2202744 w 4676704"/>
                    <a:gd name="connsiteY452" fmla="*/ 2829560 h 3896360"/>
                    <a:gd name="connsiteX453" fmla="*/ 2167184 w 4676704"/>
                    <a:gd name="connsiteY453" fmla="*/ 2870200 h 3896360"/>
                    <a:gd name="connsiteX454" fmla="*/ 2167184 w 4676704"/>
                    <a:gd name="connsiteY454" fmla="*/ 2915920 h 3896360"/>
                    <a:gd name="connsiteX455" fmla="*/ 1994464 w 4676704"/>
                    <a:gd name="connsiteY455" fmla="*/ 2987040 h 3896360"/>
                    <a:gd name="connsiteX456" fmla="*/ 1974144 w 4676704"/>
                    <a:gd name="connsiteY456" fmla="*/ 3022600 h 3896360"/>
                    <a:gd name="connsiteX457" fmla="*/ 1913184 w 4676704"/>
                    <a:gd name="connsiteY457" fmla="*/ 3246120 h 3896360"/>
                    <a:gd name="connsiteX458" fmla="*/ 1882704 w 4676704"/>
                    <a:gd name="connsiteY458" fmla="*/ 3276600 h 3896360"/>
                    <a:gd name="connsiteX459" fmla="*/ 1770944 w 4676704"/>
                    <a:gd name="connsiteY459" fmla="*/ 3302000 h 3896360"/>
                    <a:gd name="connsiteX460" fmla="*/ 1725224 w 4676704"/>
                    <a:gd name="connsiteY460" fmla="*/ 3337560 h 3896360"/>
                    <a:gd name="connsiteX461" fmla="*/ 1659184 w 4676704"/>
                    <a:gd name="connsiteY461" fmla="*/ 3327400 h 3896360"/>
                    <a:gd name="connsiteX462" fmla="*/ 1649024 w 4676704"/>
                    <a:gd name="connsiteY462" fmla="*/ 3281680 h 3896360"/>
                    <a:gd name="connsiteX463" fmla="*/ 1684584 w 4676704"/>
                    <a:gd name="connsiteY463" fmla="*/ 3210560 h 3896360"/>
                    <a:gd name="connsiteX464" fmla="*/ 1542344 w 4676704"/>
                    <a:gd name="connsiteY464" fmla="*/ 3180080 h 3896360"/>
                    <a:gd name="connsiteX465" fmla="*/ 1527104 w 4676704"/>
                    <a:gd name="connsiteY465" fmla="*/ 3078480 h 3896360"/>
                    <a:gd name="connsiteX466" fmla="*/ 1603304 w 4676704"/>
                    <a:gd name="connsiteY466" fmla="*/ 2981960 h 3896360"/>
                    <a:gd name="connsiteX467" fmla="*/ 1557584 w 4676704"/>
                    <a:gd name="connsiteY467" fmla="*/ 2961640 h 3896360"/>
                    <a:gd name="connsiteX468" fmla="*/ 1522024 w 4676704"/>
                    <a:gd name="connsiteY468" fmla="*/ 2931160 h 3896360"/>
                    <a:gd name="connsiteX469" fmla="*/ 1491544 w 4676704"/>
                    <a:gd name="connsiteY469" fmla="*/ 2758440 h 3896360"/>
                    <a:gd name="connsiteX470" fmla="*/ 1516944 w 4676704"/>
                    <a:gd name="connsiteY470" fmla="*/ 2712720 h 3896360"/>
                    <a:gd name="connsiteX471" fmla="*/ 1613464 w 4676704"/>
                    <a:gd name="connsiteY471" fmla="*/ 2677160 h 3896360"/>
                    <a:gd name="connsiteX472" fmla="*/ 1618544 w 4676704"/>
                    <a:gd name="connsiteY472" fmla="*/ 2636520 h 3896360"/>
                    <a:gd name="connsiteX473" fmla="*/ 1669344 w 4676704"/>
                    <a:gd name="connsiteY473" fmla="*/ 2621280 h 3896360"/>
                    <a:gd name="connsiteX474" fmla="*/ 1654104 w 4676704"/>
                    <a:gd name="connsiteY474" fmla="*/ 2580640 h 3896360"/>
                    <a:gd name="connsiteX475" fmla="*/ 1582984 w 4676704"/>
                    <a:gd name="connsiteY475" fmla="*/ 2590800 h 3896360"/>
                    <a:gd name="connsiteX476" fmla="*/ 1557584 w 4676704"/>
                    <a:gd name="connsiteY476" fmla="*/ 2631440 h 3896360"/>
                    <a:gd name="connsiteX477" fmla="*/ 1532184 w 4676704"/>
                    <a:gd name="connsiteY477" fmla="*/ 2656840 h 3896360"/>
                    <a:gd name="connsiteX478" fmla="*/ 1415344 w 4676704"/>
                    <a:gd name="connsiteY478" fmla="*/ 2646680 h 3896360"/>
                    <a:gd name="connsiteX479" fmla="*/ 1359464 w 4676704"/>
                    <a:gd name="connsiteY479" fmla="*/ 2616200 h 3896360"/>
                    <a:gd name="connsiteX480" fmla="*/ 1293424 w 4676704"/>
                    <a:gd name="connsiteY480" fmla="*/ 2550160 h 3896360"/>
                    <a:gd name="connsiteX481" fmla="*/ 1196906 w 4676704"/>
                    <a:gd name="connsiteY481" fmla="*/ 2534920 h 3896360"/>
                    <a:gd name="connsiteX482" fmla="*/ 1151186 w 4676704"/>
                    <a:gd name="connsiteY482" fmla="*/ 2494280 h 3896360"/>
                    <a:gd name="connsiteX483" fmla="*/ 1059746 w 4676704"/>
                    <a:gd name="connsiteY483" fmla="*/ 2301240 h 3896360"/>
                    <a:gd name="connsiteX484" fmla="*/ 1054666 w 4676704"/>
                    <a:gd name="connsiteY484" fmla="*/ 2225040 h 3896360"/>
                    <a:gd name="connsiteX485" fmla="*/ 1110546 w 4676704"/>
                    <a:gd name="connsiteY485" fmla="*/ 2128520 h 3896360"/>
                    <a:gd name="connsiteX486" fmla="*/ 1090226 w 4676704"/>
                    <a:gd name="connsiteY486" fmla="*/ 2062480 h 3896360"/>
                    <a:gd name="connsiteX487" fmla="*/ 1115626 w 4676704"/>
                    <a:gd name="connsiteY487" fmla="*/ 1981200 h 3896360"/>
                    <a:gd name="connsiteX488" fmla="*/ 1161346 w 4676704"/>
                    <a:gd name="connsiteY488" fmla="*/ 1981200 h 3896360"/>
                    <a:gd name="connsiteX489" fmla="*/ 1217226 w 4676704"/>
                    <a:gd name="connsiteY489" fmla="*/ 2006600 h 3896360"/>
                    <a:gd name="connsiteX490" fmla="*/ 1227386 w 4676704"/>
                    <a:gd name="connsiteY490" fmla="*/ 2062480 h 3896360"/>
                    <a:gd name="connsiteX491" fmla="*/ 1273104 w 4676704"/>
                    <a:gd name="connsiteY491" fmla="*/ 2138680 h 3896360"/>
                    <a:gd name="connsiteX492" fmla="*/ 1288344 w 4676704"/>
                    <a:gd name="connsiteY492" fmla="*/ 2194560 h 3896360"/>
                    <a:gd name="connsiteX493" fmla="*/ 1252784 w 4676704"/>
                    <a:gd name="connsiteY493" fmla="*/ 2235200 h 3896360"/>
                    <a:gd name="connsiteX494" fmla="*/ 1318824 w 4676704"/>
                    <a:gd name="connsiteY494" fmla="*/ 2397760 h 3896360"/>
                    <a:gd name="connsiteX495" fmla="*/ 1354384 w 4676704"/>
                    <a:gd name="connsiteY495" fmla="*/ 2413000 h 3896360"/>
                    <a:gd name="connsiteX496" fmla="*/ 1471224 w 4676704"/>
                    <a:gd name="connsiteY496" fmla="*/ 2463800 h 3896360"/>
                    <a:gd name="connsiteX497" fmla="*/ 1542344 w 4676704"/>
                    <a:gd name="connsiteY497" fmla="*/ 2453640 h 3896360"/>
                    <a:gd name="connsiteX498" fmla="*/ 1522024 w 4676704"/>
                    <a:gd name="connsiteY498" fmla="*/ 2407920 h 3896360"/>
                    <a:gd name="connsiteX499" fmla="*/ 1400104 w 4676704"/>
                    <a:gd name="connsiteY499" fmla="*/ 2321560 h 3896360"/>
                    <a:gd name="connsiteX500" fmla="*/ 1369624 w 4676704"/>
                    <a:gd name="connsiteY500" fmla="*/ 2321560 h 3896360"/>
                    <a:gd name="connsiteX501" fmla="*/ 1323904 w 4676704"/>
                    <a:gd name="connsiteY501" fmla="*/ 2275840 h 3896360"/>
                    <a:gd name="connsiteX502" fmla="*/ 1334064 w 4676704"/>
                    <a:gd name="connsiteY502" fmla="*/ 2219960 h 3896360"/>
                    <a:gd name="connsiteX503" fmla="*/ 1359464 w 4676704"/>
                    <a:gd name="connsiteY503" fmla="*/ 2194560 h 3896360"/>
                    <a:gd name="connsiteX504" fmla="*/ 1364544 w 4676704"/>
                    <a:gd name="connsiteY504" fmla="*/ 2133600 h 3896360"/>
                    <a:gd name="connsiteX505" fmla="*/ 1400104 w 4676704"/>
                    <a:gd name="connsiteY505" fmla="*/ 2153920 h 3896360"/>
                    <a:gd name="connsiteX506" fmla="*/ 1440744 w 4676704"/>
                    <a:gd name="connsiteY506" fmla="*/ 2174240 h 3896360"/>
                    <a:gd name="connsiteX507" fmla="*/ 1486464 w 4676704"/>
                    <a:gd name="connsiteY507" fmla="*/ 2138680 h 3896360"/>
                    <a:gd name="connsiteX508" fmla="*/ 1527104 w 4676704"/>
                    <a:gd name="connsiteY508" fmla="*/ 2159000 h 3896360"/>
                    <a:gd name="connsiteX509" fmla="*/ 1542344 w 4676704"/>
                    <a:gd name="connsiteY509" fmla="*/ 2209800 h 3896360"/>
                    <a:gd name="connsiteX510" fmla="*/ 1522024 w 4676704"/>
                    <a:gd name="connsiteY510" fmla="*/ 2255520 h 3896360"/>
                    <a:gd name="connsiteX511" fmla="*/ 1567744 w 4676704"/>
                    <a:gd name="connsiteY511" fmla="*/ 2296160 h 3896360"/>
                    <a:gd name="connsiteX512" fmla="*/ 1664264 w 4676704"/>
                    <a:gd name="connsiteY512" fmla="*/ 2341880 h 3896360"/>
                    <a:gd name="connsiteX513" fmla="*/ 1735384 w 4676704"/>
                    <a:gd name="connsiteY513" fmla="*/ 2326640 h 3896360"/>
                    <a:gd name="connsiteX514" fmla="*/ 1735384 w 4676704"/>
                    <a:gd name="connsiteY514" fmla="*/ 2255520 h 3896360"/>
                    <a:gd name="connsiteX515" fmla="*/ 1649024 w 4676704"/>
                    <a:gd name="connsiteY515" fmla="*/ 2128520 h 3896360"/>
                    <a:gd name="connsiteX516" fmla="*/ 1613464 w 4676704"/>
                    <a:gd name="connsiteY516" fmla="*/ 2103120 h 3896360"/>
                    <a:gd name="connsiteX517" fmla="*/ 1567744 w 4676704"/>
                    <a:gd name="connsiteY517" fmla="*/ 2108200 h 3896360"/>
                    <a:gd name="connsiteX518" fmla="*/ 1501704 w 4676704"/>
                    <a:gd name="connsiteY518" fmla="*/ 2103120 h 3896360"/>
                    <a:gd name="connsiteX519" fmla="*/ 1440744 w 4676704"/>
                    <a:gd name="connsiteY519" fmla="*/ 2082800 h 3896360"/>
                    <a:gd name="connsiteX520" fmla="*/ 1395024 w 4676704"/>
                    <a:gd name="connsiteY520" fmla="*/ 2098040 h 3896360"/>
                    <a:gd name="connsiteX521" fmla="*/ 1339144 w 4676704"/>
                    <a:gd name="connsiteY521" fmla="*/ 2067560 h 3896360"/>
                    <a:gd name="connsiteX522" fmla="*/ 1328984 w 4676704"/>
                    <a:gd name="connsiteY522" fmla="*/ 2032000 h 3896360"/>
                    <a:gd name="connsiteX523" fmla="*/ 1328984 w 4676704"/>
                    <a:gd name="connsiteY523" fmla="*/ 1986280 h 3896360"/>
                    <a:gd name="connsiteX524" fmla="*/ 1410264 w 4676704"/>
                    <a:gd name="connsiteY524" fmla="*/ 1981200 h 3896360"/>
                    <a:gd name="connsiteX525" fmla="*/ 1455984 w 4676704"/>
                    <a:gd name="connsiteY525" fmla="*/ 1996440 h 3896360"/>
                    <a:gd name="connsiteX526" fmla="*/ 1501704 w 4676704"/>
                    <a:gd name="connsiteY526" fmla="*/ 1981200 h 3896360"/>
                    <a:gd name="connsiteX527" fmla="*/ 1572824 w 4676704"/>
                    <a:gd name="connsiteY527" fmla="*/ 2006600 h 3896360"/>
                    <a:gd name="connsiteX528" fmla="*/ 1654104 w 4676704"/>
                    <a:gd name="connsiteY528" fmla="*/ 2021840 h 3896360"/>
                    <a:gd name="connsiteX529" fmla="*/ 1669344 w 4676704"/>
                    <a:gd name="connsiteY529" fmla="*/ 1981200 h 3896360"/>
                    <a:gd name="connsiteX530" fmla="*/ 1593144 w 4676704"/>
                    <a:gd name="connsiteY530" fmla="*/ 1945640 h 3896360"/>
                    <a:gd name="connsiteX531" fmla="*/ 1572824 w 4676704"/>
                    <a:gd name="connsiteY531" fmla="*/ 1915160 h 3896360"/>
                    <a:gd name="connsiteX532" fmla="*/ 1562664 w 4676704"/>
                    <a:gd name="connsiteY532" fmla="*/ 1889760 h 3896360"/>
                    <a:gd name="connsiteX533" fmla="*/ 1476304 w 4676704"/>
                    <a:gd name="connsiteY533" fmla="*/ 1889760 h 3896360"/>
                    <a:gd name="connsiteX534" fmla="*/ 1445824 w 4676704"/>
                    <a:gd name="connsiteY534" fmla="*/ 1915160 h 3896360"/>
                    <a:gd name="connsiteX535" fmla="*/ 1425504 w 4676704"/>
                    <a:gd name="connsiteY535" fmla="*/ 1950720 h 3896360"/>
                    <a:gd name="connsiteX536" fmla="*/ 1395024 w 4676704"/>
                    <a:gd name="connsiteY536" fmla="*/ 1950720 h 3896360"/>
                    <a:gd name="connsiteX537" fmla="*/ 1369624 w 4676704"/>
                    <a:gd name="connsiteY537" fmla="*/ 1905000 h 3896360"/>
                    <a:gd name="connsiteX538" fmla="*/ 1323904 w 4676704"/>
                    <a:gd name="connsiteY538" fmla="*/ 1894840 h 3896360"/>
                    <a:gd name="connsiteX539" fmla="*/ 1328984 w 4676704"/>
                    <a:gd name="connsiteY539" fmla="*/ 1854200 h 3896360"/>
                    <a:gd name="connsiteX540" fmla="*/ 1364544 w 4676704"/>
                    <a:gd name="connsiteY540" fmla="*/ 1818640 h 3896360"/>
                    <a:gd name="connsiteX541" fmla="*/ 1374704 w 4676704"/>
                    <a:gd name="connsiteY541" fmla="*/ 1757680 h 3896360"/>
                    <a:gd name="connsiteX542" fmla="*/ 1364544 w 4676704"/>
                    <a:gd name="connsiteY542" fmla="*/ 1630680 h 3896360"/>
                    <a:gd name="connsiteX543" fmla="*/ 1389944 w 4676704"/>
                    <a:gd name="connsiteY543" fmla="*/ 1574800 h 3896360"/>
                    <a:gd name="connsiteX544" fmla="*/ 1400104 w 4676704"/>
                    <a:gd name="connsiteY544" fmla="*/ 1493520 h 3896360"/>
                    <a:gd name="connsiteX545" fmla="*/ 1420424 w 4676704"/>
                    <a:gd name="connsiteY545" fmla="*/ 1412240 h 3896360"/>
                    <a:gd name="connsiteX546" fmla="*/ 1379784 w 4676704"/>
                    <a:gd name="connsiteY546" fmla="*/ 1381760 h 3896360"/>
                    <a:gd name="connsiteX547" fmla="*/ 1374704 w 4676704"/>
                    <a:gd name="connsiteY547" fmla="*/ 1422400 h 3896360"/>
                    <a:gd name="connsiteX548" fmla="*/ 1359464 w 4676704"/>
                    <a:gd name="connsiteY548" fmla="*/ 1478280 h 3896360"/>
                    <a:gd name="connsiteX549" fmla="*/ 1323904 w 4676704"/>
                    <a:gd name="connsiteY549" fmla="*/ 1529080 h 3896360"/>
                    <a:gd name="connsiteX550" fmla="*/ 1278184 w 4676704"/>
                    <a:gd name="connsiteY550" fmla="*/ 1534160 h 3896360"/>
                    <a:gd name="connsiteX551" fmla="*/ 1268024 w 4676704"/>
                    <a:gd name="connsiteY551" fmla="*/ 1483360 h 3896360"/>
                    <a:gd name="connsiteX552" fmla="*/ 1288344 w 4676704"/>
                    <a:gd name="connsiteY552" fmla="*/ 1376680 h 3896360"/>
                    <a:gd name="connsiteX553" fmla="*/ 1318824 w 4676704"/>
                    <a:gd name="connsiteY553" fmla="*/ 1300480 h 3896360"/>
                    <a:gd name="connsiteX554" fmla="*/ 1308664 w 4676704"/>
                    <a:gd name="connsiteY554" fmla="*/ 1249680 h 3896360"/>
                    <a:gd name="connsiteX555" fmla="*/ 1252784 w 4676704"/>
                    <a:gd name="connsiteY555" fmla="*/ 1183640 h 3896360"/>
                    <a:gd name="connsiteX556" fmla="*/ 1227386 w 4676704"/>
                    <a:gd name="connsiteY556" fmla="*/ 1143000 h 3896360"/>
                    <a:gd name="connsiteX557" fmla="*/ 1207066 w 4676704"/>
                    <a:gd name="connsiteY557" fmla="*/ 1107440 h 3896360"/>
                    <a:gd name="connsiteX558" fmla="*/ 1166426 w 4676704"/>
                    <a:gd name="connsiteY558" fmla="*/ 1107440 h 3896360"/>
                    <a:gd name="connsiteX559" fmla="*/ 1135946 w 4676704"/>
                    <a:gd name="connsiteY559" fmla="*/ 1148080 h 3896360"/>
                    <a:gd name="connsiteX560" fmla="*/ 1130866 w 4676704"/>
                    <a:gd name="connsiteY560" fmla="*/ 1193800 h 3896360"/>
                    <a:gd name="connsiteX561" fmla="*/ 1039426 w 4676704"/>
                    <a:gd name="connsiteY561" fmla="*/ 1209040 h 3896360"/>
                    <a:gd name="connsiteX562" fmla="*/ 1029266 w 4676704"/>
                    <a:gd name="connsiteY562" fmla="*/ 1143000 h 3896360"/>
                    <a:gd name="connsiteX563" fmla="*/ 1034346 w 4676704"/>
                    <a:gd name="connsiteY563" fmla="*/ 1071880 h 3896360"/>
                    <a:gd name="connsiteX564" fmla="*/ 1019106 w 4676704"/>
                    <a:gd name="connsiteY564" fmla="*/ 985520 h 3896360"/>
                    <a:gd name="connsiteX565" fmla="*/ 1059746 w 4676704"/>
                    <a:gd name="connsiteY565" fmla="*/ 904240 h 3896360"/>
                    <a:gd name="connsiteX566" fmla="*/ 1095306 w 4676704"/>
                    <a:gd name="connsiteY566" fmla="*/ 894080 h 3896360"/>
                    <a:gd name="connsiteX567" fmla="*/ 1161346 w 4676704"/>
                    <a:gd name="connsiteY567" fmla="*/ 919480 h 3896360"/>
                    <a:gd name="connsiteX568" fmla="*/ 1191826 w 4676704"/>
                    <a:gd name="connsiteY568" fmla="*/ 919480 h 3896360"/>
                    <a:gd name="connsiteX569" fmla="*/ 1247706 w 4676704"/>
                    <a:gd name="connsiteY569" fmla="*/ 863600 h 3896360"/>
                    <a:gd name="connsiteX570" fmla="*/ 1278184 w 4676704"/>
                    <a:gd name="connsiteY570" fmla="*/ 873760 h 3896360"/>
                    <a:gd name="connsiteX571" fmla="*/ 1288344 w 4676704"/>
                    <a:gd name="connsiteY571" fmla="*/ 919480 h 3896360"/>
                    <a:gd name="connsiteX572" fmla="*/ 1257864 w 4676704"/>
                    <a:gd name="connsiteY572" fmla="*/ 970280 h 3896360"/>
                    <a:gd name="connsiteX573" fmla="*/ 1262944 w 4676704"/>
                    <a:gd name="connsiteY573" fmla="*/ 1010920 h 3896360"/>
                    <a:gd name="connsiteX574" fmla="*/ 1323904 w 4676704"/>
                    <a:gd name="connsiteY574" fmla="*/ 1071880 h 3896360"/>
                    <a:gd name="connsiteX575" fmla="*/ 1369624 w 4676704"/>
                    <a:gd name="connsiteY575" fmla="*/ 1041400 h 3896360"/>
                    <a:gd name="connsiteX576" fmla="*/ 1384864 w 4676704"/>
                    <a:gd name="connsiteY576" fmla="*/ 1076960 h 3896360"/>
                    <a:gd name="connsiteX577" fmla="*/ 1435664 w 4676704"/>
                    <a:gd name="connsiteY577" fmla="*/ 1127760 h 3896360"/>
                    <a:gd name="connsiteX578" fmla="*/ 1481384 w 4676704"/>
                    <a:gd name="connsiteY578" fmla="*/ 1112520 h 3896360"/>
                    <a:gd name="connsiteX579" fmla="*/ 1491544 w 4676704"/>
                    <a:gd name="connsiteY579" fmla="*/ 1071880 h 3896360"/>
                    <a:gd name="connsiteX580" fmla="*/ 1303584 w 4676704"/>
                    <a:gd name="connsiteY580" fmla="*/ 822960 h 3896360"/>
                    <a:gd name="connsiteX581" fmla="*/ 1283264 w 4676704"/>
                    <a:gd name="connsiteY581" fmla="*/ 797560 h 3896360"/>
                    <a:gd name="connsiteX582" fmla="*/ 1293424 w 4676704"/>
                    <a:gd name="connsiteY582" fmla="*/ 762000 h 3896360"/>
                    <a:gd name="connsiteX583" fmla="*/ 1283264 w 4676704"/>
                    <a:gd name="connsiteY583" fmla="*/ 741680 h 3896360"/>
                    <a:gd name="connsiteX584" fmla="*/ 1222306 w 4676704"/>
                    <a:gd name="connsiteY584" fmla="*/ 726440 h 3896360"/>
                    <a:gd name="connsiteX585" fmla="*/ 1146106 w 4676704"/>
                    <a:gd name="connsiteY585" fmla="*/ 650240 h 3896360"/>
                    <a:gd name="connsiteX586" fmla="*/ 1151186 w 4676704"/>
                    <a:gd name="connsiteY586" fmla="*/ 614680 h 3896360"/>
                    <a:gd name="connsiteX587" fmla="*/ 1207066 w 4676704"/>
                    <a:gd name="connsiteY587" fmla="*/ 609600 h 3896360"/>
                    <a:gd name="connsiteX588" fmla="*/ 1237546 w 4676704"/>
                    <a:gd name="connsiteY588" fmla="*/ 513080 h 3896360"/>
                    <a:gd name="connsiteX589" fmla="*/ 1349304 w 4676704"/>
                    <a:gd name="connsiteY589" fmla="*/ 467360 h 3896360"/>
                    <a:gd name="connsiteX590" fmla="*/ 1359464 w 4676704"/>
                    <a:gd name="connsiteY590" fmla="*/ 441960 h 3896360"/>
                    <a:gd name="connsiteX591" fmla="*/ 1318824 w 4676704"/>
                    <a:gd name="connsiteY591" fmla="*/ 416560 h 3896360"/>
                    <a:gd name="connsiteX592" fmla="*/ 1308664 w 4676704"/>
                    <a:gd name="connsiteY592" fmla="*/ 375920 h 3896360"/>
                    <a:gd name="connsiteX593" fmla="*/ 1364544 w 4676704"/>
                    <a:gd name="connsiteY593" fmla="*/ 269240 h 3896360"/>
                    <a:gd name="connsiteX594" fmla="*/ 1435664 w 4676704"/>
                    <a:gd name="connsiteY594" fmla="*/ 259080 h 3896360"/>
                    <a:gd name="connsiteX595" fmla="*/ 1643944 w 4676704"/>
                    <a:gd name="connsiteY595" fmla="*/ 228600 h 3896360"/>
                    <a:gd name="connsiteX596" fmla="*/ 1770944 w 4676704"/>
                    <a:gd name="connsiteY596" fmla="*/ 182880 h 3896360"/>
                    <a:gd name="connsiteX597" fmla="*/ 1821744 w 4676704"/>
                    <a:gd name="connsiteY597" fmla="*/ 177800 h 3896360"/>
                    <a:gd name="connsiteX598" fmla="*/ 1836984 w 4676704"/>
                    <a:gd name="connsiteY598" fmla="*/ 218440 h 3896360"/>
                    <a:gd name="connsiteX599" fmla="*/ 1765864 w 4676704"/>
                    <a:gd name="connsiteY599" fmla="*/ 365760 h 3896360"/>
                    <a:gd name="connsiteX600" fmla="*/ 1786184 w 4676704"/>
                    <a:gd name="connsiteY600" fmla="*/ 416560 h 3896360"/>
                    <a:gd name="connsiteX601" fmla="*/ 1806504 w 4676704"/>
                    <a:gd name="connsiteY601" fmla="*/ 447040 h 3896360"/>
                    <a:gd name="connsiteX602" fmla="*/ 1923344 w 4676704"/>
                    <a:gd name="connsiteY602" fmla="*/ 441960 h 3896360"/>
                    <a:gd name="connsiteX603" fmla="*/ 2207824 w 4676704"/>
                    <a:gd name="connsiteY603" fmla="*/ 360680 h 3896360"/>
                    <a:gd name="connsiteX604" fmla="*/ 2243384 w 4676704"/>
                    <a:gd name="connsiteY604" fmla="*/ 289560 h 3896360"/>
                    <a:gd name="connsiteX605" fmla="*/ 2284024 w 4676704"/>
                    <a:gd name="connsiteY605" fmla="*/ 193040 h 3896360"/>
                    <a:gd name="connsiteX606" fmla="*/ 2375464 w 4676704"/>
                    <a:gd name="connsiteY606" fmla="*/ 172720 h 3896360"/>
                    <a:gd name="connsiteX607" fmla="*/ 2370384 w 4676704"/>
                    <a:gd name="connsiteY607" fmla="*/ 132080 h 3896360"/>
                    <a:gd name="connsiteX608" fmla="*/ 2329744 w 4676704"/>
                    <a:gd name="connsiteY608" fmla="*/ 30480 h 3896360"/>
                    <a:gd name="connsiteX609" fmla="*/ 2492304 w 4676704"/>
                    <a:gd name="connsiteY609" fmla="*/ 0 h 3896360"/>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1687124 w 4676704"/>
                    <a:gd name="connsiteY11" fmla="*/ 3675380 h 3896360"/>
                    <a:gd name="connsiteX12" fmla="*/ 2019864 w 4676704"/>
                    <a:gd name="connsiteY12" fmla="*/ 3604260 h 3896360"/>
                    <a:gd name="connsiteX13" fmla="*/ 2065584 w 4676704"/>
                    <a:gd name="connsiteY13" fmla="*/ 3652520 h 3896360"/>
                    <a:gd name="connsiteX14" fmla="*/ 2035104 w 4676704"/>
                    <a:gd name="connsiteY14" fmla="*/ 3672840 h 3896360"/>
                    <a:gd name="connsiteX15" fmla="*/ 2027484 w 4676704"/>
                    <a:gd name="connsiteY15" fmla="*/ 3710940 h 3896360"/>
                    <a:gd name="connsiteX16" fmla="*/ 2047804 w 4676704"/>
                    <a:gd name="connsiteY16" fmla="*/ 3723640 h 3896360"/>
                    <a:gd name="connsiteX17" fmla="*/ 2055424 w 4676704"/>
                    <a:gd name="connsiteY17" fmla="*/ 3766820 h 3896360"/>
                    <a:gd name="connsiteX18" fmla="*/ 2070664 w 4676704"/>
                    <a:gd name="connsiteY18" fmla="*/ 3835400 h 3896360"/>
                    <a:gd name="connsiteX19" fmla="*/ 2040184 w 4676704"/>
                    <a:gd name="connsiteY19" fmla="*/ 3896360 h 3896360"/>
                    <a:gd name="connsiteX20" fmla="*/ 1984304 w 4676704"/>
                    <a:gd name="connsiteY20" fmla="*/ 3850640 h 3896360"/>
                    <a:gd name="connsiteX21" fmla="*/ 1941124 w 4676704"/>
                    <a:gd name="connsiteY21" fmla="*/ 3789680 h 3896360"/>
                    <a:gd name="connsiteX22" fmla="*/ 1946204 w 4676704"/>
                    <a:gd name="connsiteY22" fmla="*/ 3743960 h 3896360"/>
                    <a:gd name="connsiteX23" fmla="*/ 1969064 w 4676704"/>
                    <a:gd name="connsiteY23" fmla="*/ 3693160 h 3896360"/>
                    <a:gd name="connsiteX24" fmla="*/ 1979224 w 4676704"/>
                    <a:gd name="connsiteY24" fmla="*/ 3647440 h 3896360"/>
                    <a:gd name="connsiteX25" fmla="*/ 2019864 w 4676704"/>
                    <a:gd name="connsiteY25" fmla="*/ 3604260 h 3896360"/>
                    <a:gd name="connsiteX26" fmla="*/ 2543104 w 4676704"/>
                    <a:gd name="connsiteY26" fmla="*/ 3543300 h 3896360"/>
                    <a:gd name="connsiteX27" fmla="*/ 2614224 w 4676704"/>
                    <a:gd name="connsiteY27" fmla="*/ 3563620 h 3896360"/>
                    <a:gd name="connsiteX28" fmla="*/ 2611684 w 4676704"/>
                    <a:gd name="connsiteY28" fmla="*/ 3622040 h 3896360"/>
                    <a:gd name="connsiteX29" fmla="*/ 2644704 w 4676704"/>
                    <a:gd name="connsiteY29" fmla="*/ 3683000 h 3896360"/>
                    <a:gd name="connsiteX30" fmla="*/ 2614224 w 4676704"/>
                    <a:gd name="connsiteY30" fmla="*/ 3738880 h 3896360"/>
                    <a:gd name="connsiteX31" fmla="*/ 2583744 w 4676704"/>
                    <a:gd name="connsiteY31" fmla="*/ 3789680 h 3896360"/>
                    <a:gd name="connsiteX32" fmla="*/ 2550724 w 4676704"/>
                    <a:gd name="connsiteY32" fmla="*/ 3789680 h 3896360"/>
                    <a:gd name="connsiteX33" fmla="*/ 2522784 w 4676704"/>
                    <a:gd name="connsiteY33" fmla="*/ 3754120 h 3896360"/>
                    <a:gd name="connsiteX34" fmla="*/ 2474524 w 4676704"/>
                    <a:gd name="connsiteY34" fmla="*/ 3736340 h 3896360"/>
                    <a:gd name="connsiteX35" fmla="*/ 2464364 w 4676704"/>
                    <a:gd name="connsiteY35" fmla="*/ 3713480 h 3896360"/>
                    <a:gd name="connsiteX36" fmla="*/ 2464364 w 4676704"/>
                    <a:gd name="connsiteY36" fmla="*/ 3634740 h 3896360"/>
                    <a:gd name="connsiteX37" fmla="*/ 2494844 w 4676704"/>
                    <a:gd name="connsiteY37" fmla="*/ 3581400 h 3896360"/>
                    <a:gd name="connsiteX38" fmla="*/ 2543104 w 4676704"/>
                    <a:gd name="connsiteY38" fmla="*/ 3543300 h 3896360"/>
                    <a:gd name="connsiteX39" fmla="*/ 1854764 w 4676704"/>
                    <a:gd name="connsiteY39" fmla="*/ 3510280 h 3896360"/>
                    <a:gd name="connsiteX40" fmla="*/ 1885244 w 4676704"/>
                    <a:gd name="connsiteY40" fmla="*/ 3533140 h 3896360"/>
                    <a:gd name="connsiteX41" fmla="*/ 1951284 w 4676704"/>
                    <a:gd name="connsiteY41" fmla="*/ 3591560 h 3896360"/>
                    <a:gd name="connsiteX42" fmla="*/ 1941124 w 4676704"/>
                    <a:gd name="connsiteY42" fmla="*/ 3642360 h 3896360"/>
                    <a:gd name="connsiteX43" fmla="*/ 1918264 w 4676704"/>
                    <a:gd name="connsiteY43" fmla="*/ 3660140 h 3896360"/>
                    <a:gd name="connsiteX44" fmla="*/ 1836984 w 4676704"/>
                    <a:gd name="connsiteY44" fmla="*/ 3672840 h 3896360"/>
                    <a:gd name="connsiteX45" fmla="*/ 1750624 w 4676704"/>
                    <a:gd name="connsiteY45" fmla="*/ 3634740 h 3896360"/>
                    <a:gd name="connsiteX46" fmla="*/ 1740464 w 4676704"/>
                    <a:gd name="connsiteY46" fmla="*/ 3578860 h 3896360"/>
                    <a:gd name="connsiteX47" fmla="*/ 1778564 w 4676704"/>
                    <a:gd name="connsiteY47" fmla="*/ 3540760 h 3896360"/>
                    <a:gd name="connsiteX48" fmla="*/ 1798884 w 4676704"/>
                    <a:gd name="connsiteY48" fmla="*/ 3530600 h 3896360"/>
                    <a:gd name="connsiteX49" fmla="*/ 1854764 w 4676704"/>
                    <a:gd name="connsiteY49" fmla="*/ 3510280 h 3896360"/>
                    <a:gd name="connsiteX50" fmla="*/ 2454204 w 4676704"/>
                    <a:gd name="connsiteY50" fmla="*/ 3169920 h 3896360"/>
                    <a:gd name="connsiteX51" fmla="*/ 2494844 w 4676704"/>
                    <a:gd name="connsiteY51" fmla="*/ 3182620 h 3896360"/>
                    <a:gd name="connsiteX52" fmla="*/ 2565964 w 4676704"/>
                    <a:gd name="connsiteY52" fmla="*/ 3210560 h 3896360"/>
                    <a:gd name="connsiteX53" fmla="*/ 2550724 w 4676704"/>
                    <a:gd name="connsiteY53" fmla="*/ 3268980 h 3896360"/>
                    <a:gd name="connsiteX54" fmla="*/ 2492304 w 4676704"/>
                    <a:gd name="connsiteY54" fmla="*/ 3284220 h 3896360"/>
                    <a:gd name="connsiteX55" fmla="*/ 2441504 w 4676704"/>
                    <a:gd name="connsiteY55" fmla="*/ 3332480 h 3896360"/>
                    <a:gd name="connsiteX56" fmla="*/ 2395784 w 4676704"/>
                    <a:gd name="connsiteY56" fmla="*/ 3286760 h 3896360"/>
                    <a:gd name="connsiteX57" fmla="*/ 2347524 w 4676704"/>
                    <a:gd name="connsiteY57" fmla="*/ 3261360 h 3896360"/>
                    <a:gd name="connsiteX58" fmla="*/ 2324664 w 4676704"/>
                    <a:gd name="connsiteY58" fmla="*/ 3253740 h 3896360"/>
                    <a:gd name="connsiteX59" fmla="*/ 2332284 w 4676704"/>
                    <a:gd name="connsiteY59" fmla="*/ 3220720 h 3896360"/>
                    <a:gd name="connsiteX60" fmla="*/ 2383084 w 4676704"/>
                    <a:gd name="connsiteY60" fmla="*/ 3202940 h 3896360"/>
                    <a:gd name="connsiteX61" fmla="*/ 2454204 w 4676704"/>
                    <a:gd name="connsiteY61" fmla="*/ 3169920 h 3896360"/>
                    <a:gd name="connsiteX62" fmla="*/ 2090984 w 4676704"/>
                    <a:gd name="connsiteY62" fmla="*/ 3027680 h 3896360"/>
                    <a:gd name="connsiteX63" fmla="*/ 2151944 w 4676704"/>
                    <a:gd name="connsiteY63" fmla="*/ 3083560 h 3896360"/>
                    <a:gd name="connsiteX64" fmla="*/ 2177344 w 4676704"/>
                    <a:gd name="connsiteY64" fmla="*/ 3129280 h 3896360"/>
                    <a:gd name="connsiteX65" fmla="*/ 2238304 w 4676704"/>
                    <a:gd name="connsiteY65" fmla="*/ 3241040 h 3896360"/>
                    <a:gd name="connsiteX66" fmla="*/ 2294184 w 4676704"/>
                    <a:gd name="connsiteY66" fmla="*/ 3337560 h 3896360"/>
                    <a:gd name="connsiteX67" fmla="*/ 2258624 w 4676704"/>
                    <a:gd name="connsiteY67" fmla="*/ 3393440 h 3896360"/>
                    <a:gd name="connsiteX68" fmla="*/ 2126544 w 4676704"/>
                    <a:gd name="connsiteY68" fmla="*/ 3362960 h 3896360"/>
                    <a:gd name="connsiteX69" fmla="*/ 1979224 w 4676704"/>
                    <a:gd name="connsiteY69" fmla="*/ 3271520 h 3896360"/>
                    <a:gd name="connsiteX70" fmla="*/ 1974144 w 4676704"/>
                    <a:gd name="connsiteY70" fmla="*/ 3215640 h 3896360"/>
                    <a:gd name="connsiteX71" fmla="*/ 1994464 w 4676704"/>
                    <a:gd name="connsiteY71" fmla="*/ 3108960 h 3896360"/>
                    <a:gd name="connsiteX72" fmla="*/ 2019864 w 4676704"/>
                    <a:gd name="connsiteY72" fmla="*/ 3063240 h 3896360"/>
                    <a:gd name="connsiteX73" fmla="*/ 2090984 w 4676704"/>
                    <a:gd name="connsiteY73" fmla="*/ 3027680 h 3896360"/>
                    <a:gd name="connsiteX74" fmla="*/ 2548184 w 4676704"/>
                    <a:gd name="connsiteY74" fmla="*/ 3020060 h 3896360"/>
                    <a:gd name="connsiteX75" fmla="*/ 2606604 w 4676704"/>
                    <a:gd name="connsiteY75" fmla="*/ 3035300 h 3896360"/>
                    <a:gd name="connsiteX76" fmla="*/ 2667564 w 4676704"/>
                    <a:gd name="connsiteY76" fmla="*/ 3050540 h 3896360"/>
                    <a:gd name="connsiteX77" fmla="*/ 2718364 w 4676704"/>
                    <a:gd name="connsiteY77" fmla="*/ 3083560 h 3896360"/>
                    <a:gd name="connsiteX78" fmla="*/ 2677724 w 4676704"/>
                    <a:gd name="connsiteY78" fmla="*/ 3116580 h 3896360"/>
                    <a:gd name="connsiteX79" fmla="*/ 2639624 w 4676704"/>
                    <a:gd name="connsiteY79" fmla="*/ 3154680 h 3896360"/>
                    <a:gd name="connsiteX80" fmla="*/ 2573584 w 4676704"/>
                    <a:gd name="connsiteY80" fmla="*/ 3152140 h 3896360"/>
                    <a:gd name="connsiteX81" fmla="*/ 2489764 w 4676704"/>
                    <a:gd name="connsiteY81" fmla="*/ 3114040 h 3896360"/>
                    <a:gd name="connsiteX82" fmla="*/ 2492304 w 4676704"/>
                    <a:gd name="connsiteY82" fmla="*/ 3058160 h 3896360"/>
                    <a:gd name="connsiteX83" fmla="*/ 2548184 w 4676704"/>
                    <a:gd name="connsiteY83" fmla="*/ 3020060 h 3896360"/>
                    <a:gd name="connsiteX84" fmla="*/ 2324664 w 4676704"/>
                    <a:gd name="connsiteY84" fmla="*/ 2959100 h 3896360"/>
                    <a:gd name="connsiteX85" fmla="*/ 2375464 w 4676704"/>
                    <a:gd name="connsiteY85" fmla="*/ 2994660 h 3896360"/>
                    <a:gd name="connsiteX86" fmla="*/ 2456744 w 4676704"/>
                    <a:gd name="connsiteY86" fmla="*/ 3009900 h 3896360"/>
                    <a:gd name="connsiteX87" fmla="*/ 2411024 w 4676704"/>
                    <a:gd name="connsiteY87" fmla="*/ 3063240 h 3896360"/>
                    <a:gd name="connsiteX88" fmla="*/ 2355144 w 4676704"/>
                    <a:gd name="connsiteY88" fmla="*/ 3088640 h 3896360"/>
                    <a:gd name="connsiteX89" fmla="*/ 2294184 w 4676704"/>
                    <a:gd name="connsiteY89" fmla="*/ 3154680 h 3896360"/>
                    <a:gd name="connsiteX90" fmla="*/ 2258624 w 4676704"/>
                    <a:gd name="connsiteY90" fmla="*/ 3157220 h 3896360"/>
                    <a:gd name="connsiteX91" fmla="*/ 2261164 w 4676704"/>
                    <a:gd name="connsiteY91" fmla="*/ 3042920 h 3896360"/>
                    <a:gd name="connsiteX92" fmla="*/ 2281484 w 4676704"/>
                    <a:gd name="connsiteY92" fmla="*/ 2981960 h 3896360"/>
                    <a:gd name="connsiteX93" fmla="*/ 2324664 w 4676704"/>
                    <a:gd name="connsiteY93" fmla="*/ 2959100 h 3896360"/>
                    <a:gd name="connsiteX94" fmla="*/ 3203504 w 4676704"/>
                    <a:gd name="connsiteY94" fmla="*/ 2788920 h 3896360"/>
                    <a:gd name="connsiteX95" fmla="*/ 3274624 w 4676704"/>
                    <a:gd name="connsiteY95" fmla="*/ 2804160 h 3896360"/>
                    <a:gd name="connsiteX96" fmla="*/ 3360984 w 4676704"/>
                    <a:gd name="connsiteY96" fmla="*/ 2870200 h 3896360"/>
                    <a:gd name="connsiteX97" fmla="*/ 3406704 w 4676704"/>
                    <a:gd name="connsiteY97" fmla="*/ 2936240 h 3896360"/>
                    <a:gd name="connsiteX98" fmla="*/ 3340664 w 4676704"/>
                    <a:gd name="connsiteY98" fmla="*/ 2997200 h 3896360"/>
                    <a:gd name="connsiteX99" fmla="*/ 3203504 w 4676704"/>
                    <a:gd name="connsiteY99" fmla="*/ 2971800 h 3896360"/>
                    <a:gd name="connsiteX100" fmla="*/ 3112064 w 4676704"/>
                    <a:gd name="connsiteY100" fmla="*/ 3032760 h 3896360"/>
                    <a:gd name="connsiteX101" fmla="*/ 3066344 w 4676704"/>
                    <a:gd name="connsiteY101" fmla="*/ 2921000 h 3896360"/>
                    <a:gd name="connsiteX102" fmla="*/ 3046024 w 4676704"/>
                    <a:gd name="connsiteY102" fmla="*/ 2905760 h 3896360"/>
                    <a:gd name="connsiteX103" fmla="*/ 3020624 w 4676704"/>
                    <a:gd name="connsiteY103" fmla="*/ 2870200 h 3896360"/>
                    <a:gd name="connsiteX104" fmla="*/ 3030784 w 4676704"/>
                    <a:gd name="connsiteY104" fmla="*/ 2804160 h 3896360"/>
                    <a:gd name="connsiteX105" fmla="*/ 3056184 w 4676704"/>
                    <a:gd name="connsiteY105" fmla="*/ 2834640 h 3896360"/>
                    <a:gd name="connsiteX106" fmla="*/ 3167944 w 4676704"/>
                    <a:gd name="connsiteY106" fmla="*/ 2814320 h 3896360"/>
                    <a:gd name="connsiteX107" fmla="*/ 3203504 w 4676704"/>
                    <a:gd name="connsiteY107" fmla="*/ 2788920 h 3896360"/>
                    <a:gd name="connsiteX108" fmla="*/ 1092766 w 4676704"/>
                    <a:gd name="connsiteY108" fmla="*/ 2506980 h 3896360"/>
                    <a:gd name="connsiteX109" fmla="*/ 1130866 w 4676704"/>
                    <a:gd name="connsiteY109" fmla="*/ 2575560 h 3896360"/>
                    <a:gd name="connsiteX110" fmla="*/ 1222306 w 4676704"/>
                    <a:gd name="connsiteY110" fmla="*/ 2595880 h 3896360"/>
                    <a:gd name="connsiteX111" fmla="*/ 1328984 w 4676704"/>
                    <a:gd name="connsiteY111" fmla="*/ 2682240 h 3896360"/>
                    <a:gd name="connsiteX112" fmla="*/ 1349304 w 4676704"/>
                    <a:gd name="connsiteY112" fmla="*/ 2763520 h 3896360"/>
                    <a:gd name="connsiteX113" fmla="*/ 1298504 w 4676704"/>
                    <a:gd name="connsiteY113" fmla="*/ 2865120 h 3896360"/>
                    <a:gd name="connsiteX114" fmla="*/ 1308664 w 4676704"/>
                    <a:gd name="connsiteY114" fmla="*/ 2936240 h 3896360"/>
                    <a:gd name="connsiteX115" fmla="*/ 1293424 w 4676704"/>
                    <a:gd name="connsiteY115" fmla="*/ 2997200 h 3896360"/>
                    <a:gd name="connsiteX116" fmla="*/ 1242626 w 4676704"/>
                    <a:gd name="connsiteY116" fmla="*/ 3058160 h 3896360"/>
                    <a:gd name="connsiteX117" fmla="*/ 1161346 w 4676704"/>
                    <a:gd name="connsiteY117" fmla="*/ 3063240 h 3896360"/>
                    <a:gd name="connsiteX118" fmla="*/ 1069906 w 4676704"/>
                    <a:gd name="connsiteY118" fmla="*/ 3124200 h 3896360"/>
                    <a:gd name="connsiteX119" fmla="*/ 1008946 w 4676704"/>
                    <a:gd name="connsiteY119" fmla="*/ 3159760 h 3896360"/>
                    <a:gd name="connsiteX120" fmla="*/ 947985 w 4676704"/>
                    <a:gd name="connsiteY120" fmla="*/ 3149600 h 3896360"/>
                    <a:gd name="connsiteX121" fmla="*/ 897186 w 4676704"/>
                    <a:gd name="connsiteY121" fmla="*/ 3210560 h 3896360"/>
                    <a:gd name="connsiteX122" fmla="*/ 836226 w 4676704"/>
                    <a:gd name="connsiteY122" fmla="*/ 3200400 h 3896360"/>
                    <a:gd name="connsiteX123" fmla="*/ 734626 w 4676704"/>
                    <a:gd name="connsiteY123" fmla="*/ 3169920 h 3896360"/>
                    <a:gd name="connsiteX124" fmla="*/ 739706 w 4676704"/>
                    <a:gd name="connsiteY124" fmla="*/ 3114040 h 3896360"/>
                    <a:gd name="connsiteX125" fmla="*/ 683826 w 4676704"/>
                    <a:gd name="connsiteY125" fmla="*/ 3027680 h 3896360"/>
                    <a:gd name="connsiteX126" fmla="*/ 653346 w 4676704"/>
                    <a:gd name="connsiteY126" fmla="*/ 2976880 h 3896360"/>
                    <a:gd name="connsiteX127" fmla="*/ 673666 w 4676704"/>
                    <a:gd name="connsiteY127" fmla="*/ 2921000 h 3896360"/>
                    <a:gd name="connsiteX128" fmla="*/ 785426 w 4676704"/>
                    <a:gd name="connsiteY128" fmla="*/ 2773680 h 3896360"/>
                    <a:gd name="connsiteX129" fmla="*/ 846385 w 4676704"/>
                    <a:gd name="connsiteY129" fmla="*/ 2758440 h 3896360"/>
                    <a:gd name="connsiteX130" fmla="*/ 856545 w 4676704"/>
                    <a:gd name="connsiteY130" fmla="*/ 2722880 h 3896360"/>
                    <a:gd name="connsiteX131" fmla="*/ 932746 w 4676704"/>
                    <a:gd name="connsiteY131" fmla="*/ 2727960 h 3896360"/>
                    <a:gd name="connsiteX132" fmla="*/ 958145 w 4676704"/>
                    <a:gd name="connsiteY132" fmla="*/ 2692400 h 3896360"/>
                    <a:gd name="connsiteX133" fmla="*/ 947985 w 4676704"/>
                    <a:gd name="connsiteY133" fmla="*/ 2656840 h 3896360"/>
                    <a:gd name="connsiteX134" fmla="*/ 1008946 w 4676704"/>
                    <a:gd name="connsiteY134" fmla="*/ 2651760 h 3896360"/>
                    <a:gd name="connsiteX135" fmla="*/ 1047046 w 4676704"/>
                    <a:gd name="connsiteY135" fmla="*/ 2664460 h 3896360"/>
                    <a:gd name="connsiteX136" fmla="*/ 1062286 w 4676704"/>
                    <a:gd name="connsiteY136" fmla="*/ 2603500 h 3896360"/>
                    <a:gd name="connsiteX137" fmla="*/ 1024185 w 4676704"/>
                    <a:gd name="connsiteY137" fmla="*/ 2547620 h 3896360"/>
                    <a:gd name="connsiteX138" fmla="*/ 1092766 w 4676704"/>
                    <a:gd name="connsiteY138" fmla="*/ 2506980 h 3896360"/>
                    <a:gd name="connsiteX139" fmla="*/ 518724 w 4676704"/>
                    <a:gd name="connsiteY139" fmla="*/ 2357120 h 3896360"/>
                    <a:gd name="connsiteX140" fmla="*/ 640644 w 4676704"/>
                    <a:gd name="connsiteY140" fmla="*/ 2463800 h 3896360"/>
                    <a:gd name="connsiteX141" fmla="*/ 640644 w 4676704"/>
                    <a:gd name="connsiteY141" fmla="*/ 2517140 h 3896360"/>
                    <a:gd name="connsiteX142" fmla="*/ 693984 w 4676704"/>
                    <a:gd name="connsiteY142" fmla="*/ 2585720 h 3896360"/>
                    <a:gd name="connsiteX143" fmla="*/ 633024 w 4676704"/>
                    <a:gd name="connsiteY143" fmla="*/ 2593340 h 3896360"/>
                    <a:gd name="connsiteX144" fmla="*/ 633024 w 4676704"/>
                    <a:gd name="connsiteY144" fmla="*/ 2661920 h 3896360"/>
                    <a:gd name="connsiteX145" fmla="*/ 564444 w 4676704"/>
                    <a:gd name="connsiteY145" fmla="*/ 2700020 h 3896360"/>
                    <a:gd name="connsiteX146" fmla="*/ 541584 w 4676704"/>
                    <a:gd name="connsiteY146" fmla="*/ 2639060 h 3896360"/>
                    <a:gd name="connsiteX147" fmla="*/ 511104 w 4676704"/>
                    <a:gd name="connsiteY147" fmla="*/ 2585720 h 3896360"/>
                    <a:gd name="connsiteX148" fmla="*/ 495864 w 4676704"/>
                    <a:gd name="connsiteY148" fmla="*/ 2456180 h 3896360"/>
                    <a:gd name="connsiteX149" fmla="*/ 518724 w 4676704"/>
                    <a:gd name="connsiteY149" fmla="*/ 2357120 h 3896360"/>
                    <a:gd name="connsiteX150" fmla="*/ 122486 w 4676704"/>
                    <a:gd name="connsiteY150" fmla="*/ 2334260 h 3896360"/>
                    <a:gd name="connsiteX151" fmla="*/ 122486 w 4676704"/>
                    <a:gd name="connsiteY151" fmla="*/ 2395220 h 3896360"/>
                    <a:gd name="connsiteX152" fmla="*/ 160586 w 4676704"/>
                    <a:gd name="connsiteY152" fmla="*/ 2448560 h 3896360"/>
                    <a:gd name="connsiteX153" fmla="*/ 130106 w 4676704"/>
                    <a:gd name="connsiteY153" fmla="*/ 2479040 h 3896360"/>
                    <a:gd name="connsiteX154" fmla="*/ 84386 w 4676704"/>
                    <a:gd name="connsiteY154" fmla="*/ 2471420 h 3896360"/>
                    <a:gd name="connsiteX155" fmla="*/ 15805 w 4676704"/>
                    <a:gd name="connsiteY155" fmla="*/ 2479040 h 3896360"/>
                    <a:gd name="connsiteX156" fmla="*/ 565 w 4676704"/>
                    <a:gd name="connsiteY156" fmla="*/ 2448560 h 3896360"/>
                    <a:gd name="connsiteX157" fmla="*/ 15805 w 4676704"/>
                    <a:gd name="connsiteY157" fmla="*/ 2387600 h 3896360"/>
                    <a:gd name="connsiteX158" fmla="*/ 122486 w 4676704"/>
                    <a:gd name="connsiteY158" fmla="*/ 2334260 h 3896360"/>
                    <a:gd name="connsiteX159" fmla="*/ 823524 w 4676704"/>
                    <a:gd name="connsiteY159" fmla="*/ 2204720 h 3896360"/>
                    <a:gd name="connsiteX160" fmla="*/ 899724 w 4676704"/>
                    <a:gd name="connsiteY160" fmla="*/ 2303780 h 3896360"/>
                    <a:gd name="connsiteX161" fmla="*/ 975924 w 4676704"/>
                    <a:gd name="connsiteY161" fmla="*/ 2319020 h 3896360"/>
                    <a:gd name="connsiteX162" fmla="*/ 953064 w 4676704"/>
                    <a:gd name="connsiteY162" fmla="*/ 2395220 h 3896360"/>
                    <a:gd name="connsiteX163" fmla="*/ 846384 w 4676704"/>
                    <a:gd name="connsiteY163" fmla="*/ 2425700 h 3896360"/>
                    <a:gd name="connsiteX164" fmla="*/ 770184 w 4676704"/>
                    <a:gd name="connsiteY164" fmla="*/ 2486660 h 3896360"/>
                    <a:gd name="connsiteX165" fmla="*/ 701604 w 4676704"/>
                    <a:gd name="connsiteY165" fmla="*/ 2471420 h 3896360"/>
                    <a:gd name="connsiteX166" fmla="*/ 770184 w 4676704"/>
                    <a:gd name="connsiteY166" fmla="*/ 2410460 h 3896360"/>
                    <a:gd name="connsiteX167" fmla="*/ 732084 w 4676704"/>
                    <a:gd name="connsiteY167" fmla="*/ 2319020 h 3896360"/>
                    <a:gd name="connsiteX168" fmla="*/ 823524 w 4676704"/>
                    <a:gd name="connsiteY168" fmla="*/ 2204720 h 3896360"/>
                    <a:gd name="connsiteX169" fmla="*/ 381564 w 4676704"/>
                    <a:gd name="connsiteY169" fmla="*/ 2090420 h 3896360"/>
                    <a:gd name="connsiteX170" fmla="*/ 450144 w 4676704"/>
                    <a:gd name="connsiteY170" fmla="*/ 2143760 h 3896360"/>
                    <a:gd name="connsiteX171" fmla="*/ 473004 w 4676704"/>
                    <a:gd name="connsiteY171" fmla="*/ 2181860 h 3896360"/>
                    <a:gd name="connsiteX172" fmla="*/ 427284 w 4676704"/>
                    <a:gd name="connsiteY172" fmla="*/ 2280920 h 3896360"/>
                    <a:gd name="connsiteX173" fmla="*/ 343464 w 4676704"/>
                    <a:gd name="connsiteY173" fmla="*/ 2326640 h 3896360"/>
                    <a:gd name="connsiteX174" fmla="*/ 267264 w 4676704"/>
                    <a:gd name="connsiteY174" fmla="*/ 2288540 h 3896360"/>
                    <a:gd name="connsiteX175" fmla="*/ 244404 w 4676704"/>
                    <a:gd name="connsiteY175" fmla="*/ 2235200 h 3896360"/>
                    <a:gd name="connsiteX176" fmla="*/ 267264 w 4676704"/>
                    <a:gd name="connsiteY176" fmla="*/ 2204720 h 3896360"/>
                    <a:gd name="connsiteX177" fmla="*/ 328224 w 4676704"/>
                    <a:gd name="connsiteY177" fmla="*/ 2166620 h 3896360"/>
                    <a:gd name="connsiteX178" fmla="*/ 381564 w 4676704"/>
                    <a:gd name="connsiteY178" fmla="*/ 2090420 h 3896360"/>
                    <a:gd name="connsiteX179" fmla="*/ 412044 w 4676704"/>
                    <a:gd name="connsiteY179" fmla="*/ 1861820 h 3896360"/>
                    <a:gd name="connsiteX180" fmla="*/ 488244 w 4676704"/>
                    <a:gd name="connsiteY180" fmla="*/ 1899920 h 3896360"/>
                    <a:gd name="connsiteX181" fmla="*/ 450144 w 4676704"/>
                    <a:gd name="connsiteY181" fmla="*/ 1998980 h 3896360"/>
                    <a:gd name="connsiteX182" fmla="*/ 312984 w 4676704"/>
                    <a:gd name="connsiteY182" fmla="*/ 2044700 h 3896360"/>
                    <a:gd name="connsiteX183" fmla="*/ 274884 w 4676704"/>
                    <a:gd name="connsiteY183" fmla="*/ 2136140 h 3896360"/>
                    <a:gd name="connsiteX184" fmla="*/ 221544 w 4676704"/>
                    <a:gd name="connsiteY184" fmla="*/ 2128520 h 3896360"/>
                    <a:gd name="connsiteX185" fmla="*/ 168204 w 4676704"/>
                    <a:gd name="connsiteY185" fmla="*/ 2059940 h 3896360"/>
                    <a:gd name="connsiteX186" fmla="*/ 175824 w 4676704"/>
                    <a:gd name="connsiteY186" fmla="*/ 1968500 h 3896360"/>
                    <a:gd name="connsiteX187" fmla="*/ 244404 w 4676704"/>
                    <a:gd name="connsiteY187" fmla="*/ 1922780 h 3896360"/>
                    <a:gd name="connsiteX188" fmla="*/ 320604 w 4676704"/>
                    <a:gd name="connsiteY188" fmla="*/ 1930400 h 3896360"/>
                    <a:gd name="connsiteX189" fmla="*/ 412044 w 4676704"/>
                    <a:gd name="connsiteY189" fmla="*/ 1861820 h 3896360"/>
                    <a:gd name="connsiteX190" fmla="*/ 747324 w 4676704"/>
                    <a:gd name="connsiteY190" fmla="*/ 1648460 h 3896360"/>
                    <a:gd name="connsiteX191" fmla="*/ 808284 w 4676704"/>
                    <a:gd name="connsiteY191" fmla="*/ 1671320 h 3896360"/>
                    <a:gd name="connsiteX192" fmla="*/ 838764 w 4676704"/>
                    <a:gd name="connsiteY192" fmla="*/ 1762760 h 3896360"/>
                    <a:gd name="connsiteX193" fmla="*/ 800665 w 4676704"/>
                    <a:gd name="connsiteY193" fmla="*/ 1808480 h 3896360"/>
                    <a:gd name="connsiteX194" fmla="*/ 724464 w 4676704"/>
                    <a:gd name="connsiteY194" fmla="*/ 1861820 h 3896360"/>
                    <a:gd name="connsiteX195" fmla="*/ 785424 w 4676704"/>
                    <a:gd name="connsiteY195" fmla="*/ 1884680 h 3896360"/>
                    <a:gd name="connsiteX196" fmla="*/ 846384 w 4676704"/>
                    <a:gd name="connsiteY196" fmla="*/ 1869440 h 3896360"/>
                    <a:gd name="connsiteX197" fmla="*/ 876864 w 4676704"/>
                    <a:gd name="connsiteY197" fmla="*/ 1915160 h 3896360"/>
                    <a:gd name="connsiteX198" fmla="*/ 831144 w 4676704"/>
                    <a:gd name="connsiteY198" fmla="*/ 2014220 h 3896360"/>
                    <a:gd name="connsiteX199" fmla="*/ 754945 w 4676704"/>
                    <a:gd name="connsiteY199" fmla="*/ 2029460 h 3896360"/>
                    <a:gd name="connsiteX200" fmla="*/ 671125 w 4676704"/>
                    <a:gd name="connsiteY200" fmla="*/ 1983740 h 3896360"/>
                    <a:gd name="connsiteX201" fmla="*/ 671125 w 4676704"/>
                    <a:gd name="connsiteY201" fmla="*/ 1907540 h 3896360"/>
                    <a:gd name="connsiteX202" fmla="*/ 640645 w 4676704"/>
                    <a:gd name="connsiteY202" fmla="*/ 1838960 h 3896360"/>
                    <a:gd name="connsiteX203" fmla="*/ 579685 w 4676704"/>
                    <a:gd name="connsiteY203" fmla="*/ 1793240 h 3896360"/>
                    <a:gd name="connsiteX204" fmla="*/ 617785 w 4676704"/>
                    <a:gd name="connsiteY204" fmla="*/ 1747520 h 3896360"/>
                    <a:gd name="connsiteX205" fmla="*/ 686365 w 4676704"/>
                    <a:gd name="connsiteY205" fmla="*/ 1739900 h 3896360"/>
                    <a:gd name="connsiteX206" fmla="*/ 747324 w 4676704"/>
                    <a:gd name="connsiteY206" fmla="*/ 1648460 h 3896360"/>
                    <a:gd name="connsiteX207" fmla="*/ 556824 w 4676704"/>
                    <a:gd name="connsiteY207" fmla="*/ 1541780 h 3896360"/>
                    <a:gd name="connsiteX208" fmla="*/ 663505 w 4676704"/>
                    <a:gd name="connsiteY208" fmla="*/ 1549400 h 3896360"/>
                    <a:gd name="connsiteX209" fmla="*/ 686365 w 4676704"/>
                    <a:gd name="connsiteY209" fmla="*/ 1633220 h 3896360"/>
                    <a:gd name="connsiteX210" fmla="*/ 610165 w 4676704"/>
                    <a:gd name="connsiteY210" fmla="*/ 1648460 h 3896360"/>
                    <a:gd name="connsiteX211" fmla="*/ 579685 w 4676704"/>
                    <a:gd name="connsiteY211" fmla="*/ 1709420 h 3896360"/>
                    <a:gd name="connsiteX212" fmla="*/ 518725 w 4676704"/>
                    <a:gd name="connsiteY212" fmla="*/ 1663700 h 3896360"/>
                    <a:gd name="connsiteX213" fmla="*/ 442525 w 4676704"/>
                    <a:gd name="connsiteY213" fmla="*/ 1739900 h 3896360"/>
                    <a:gd name="connsiteX214" fmla="*/ 320605 w 4676704"/>
                    <a:gd name="connsiteY214" fmla="*/ 1747520 h 3896360"/>
                    <a:gd name="connsiteX215" fmla="*/ 305365 w 4676704"/>
                    <a:gd name="connsiteY215" fmla="*/ 1686560 h 3896360"/>
                    <a:gd name="connsiteX216" fmla="*/ 412045 w 4676704"/>
                    <a:gd name="connsiteY216" fmla="*/ 1625600 h 3896360"/>
                    <a:gd name="connsiteX217" fmla="*/ 556824 w 4676704"/>
                    <a:gd name="connsiteY217" fmla="*/ 1541780 h 3896360"/>
                    <a:gd name="connsiteX218" fmla="*/ 808285 w 4676704"/>
                    <a:gd name="connsiteY218" fmla="*/ 1351280 h 3896360"/>
                    <a:gd name="connsiteX219" fmla="*/ 884485 w 4676704"/>
                    <a:gd name="connsiteY219" fmla="*/ 1366520 h 3896360"/>
                    <a:gd name="connsiteX220" fmla="*/ 914965 w 4676704"/>
                    <a:gd name="connsiteY220" fmla="*/ 1435100 h 3896360"/>
                    <a:gd name="connsiteX221" fmla="*/ 846385 w 4676704"/>
                    <a:gd name="connsiteY221" fmla="*/ 1442720 h 3896360"/>
                    <a:gd name="connsiteX222" fmla="*/ 747325 w 4676704"/>
                    <a:gd name="connsiteY222" fmla="*/ 1488440 h 3896360"/>
                    <a:gd name="connsiteX223" fmla="*/ 716845 w 4676704"/>
                    <a:gd name="connsiteY223" fmla="*/ 1457960 h 3896360"/>
                    <a:gd name="connsiteX224" fmla="*/ 808285 w 4676704"/>
                    <a:gd name="connsiteY224" fmla="*/ 1351280 h 3896360"/>
                    <a:gd name="connsiteX225" fmla="*/ 876865 w 4676704"/>
                    <a:gd name="connsiteY225" fmla="*/ 1153160 h 3896360"/>
                    <a:gd name="connsiteX226" fmla="*/ 884485 w 4676704"/>
                    <a:gd name="connsiteY226" fmla="*/ 1267460 h 3896360"/>
                    <a:gd name="connsiteX227" fmla="*/ 770185 w 4676704"/>
                    <a:gd name="connsiteY227" fmla="*/ 1297940 h 3896360"/>
                    <a:gd name="connsiteX228" fmla="*/ 739705 w 4676704"/>
                    <a:gd name="connsiteY228" fmla="*/ 1244600 h 3896360"/>
                    <a:gd name="connsiteX229" fmla="*/ 785425 w 4676704"/>
                    <a:gd name="connsiteY229" fmla="*/ 1206500 h 3896360"/>
                    <a:gd name="connsiteX230" fmla="*/ 876865 w 4676704"/>
                    <a:gd name="connsiteY230" fmla="*/ 1153160 h 3896360"/>
                    <a:gd name="connsiteX231" fmla="*/ 869245 w 4676704"/>
                    <a:gd name="connsiteY231" fmla="*/ 855980 h 3896360"/>
                    <a:gd name="connsiteX232" fmla="*/ 831145 w 4676704"/>
                    <a:gd name="connsiteY232" fmla="*/ 932180 h 3896360"/>
                    <a:gd name="connsiteX233" fmla="*/ 770185 w 4676704"/>
                    <a:gd name="connsiteY233" fmla="*/ 1008380 h 3896360"/>
                    <a:gd name="connsiteX234" fmla="*/ 754945 w 4676704"/>
                    <a:gd name="connsiteY234" fmla="*/ 1107440 h 3896360"/>
                    <a:gd name="connsiteX235" fmla="*/ 640645 w 4676704"/>
                    <a:gd name="connsiteY235" fmla="*/ 1160780 h 3896360"/>
                    <a:gd name="connsiteX236" fmla="*/ 541585 w 4676704"/>
                    <a:gd name="connsiteY236" fmla="*/ 1137920 h 3896360"/>
                    <a:gd name="connsiteX237" fmla="*/ 594925 w 4676704"/>
                    <a:gd name="connsiteY237" fmla="*/ 1031240 h 3896360"/>
                    <a:gd name="connsiteX238" fmla="*/ 671125 w 4676704"/>
                    <a:gd name="connsiteY238" fmla="*/ 939800 h 3896360"/>
                    <a:gd name="connsiteX239" fmla="*/ 762565 w 4676704"/>
                    <a:gd name="connsiteY239" fmla="*/ 894080 h 3896360"/>
                    <a:gd name="connsiteX240" fmla="*/ 869245 w 4676704"/>
                    <a:gd name="connsiteY240" fmla="*/ 855980 h 3896360"/>
                    <a:gd name="connsiteX241" fmla="*/ 2619304 w 4676704"/>
                    <a:gd name="connsiteY241" fmla="*/ 607060 h 3896360"/>
                    <a:gd name="connsiteX242" fmla="*/ 2550724 w 4676704"/>
                    <a:gd name="connsiteY242" fmla="*/ 624840 h 3896360"/>
                    <a:gd name="connsiteX243" fmla="*/ 2517704 w 4676704"/>
                    <a:gd name="connsiteY243" fmla="*/ 660400 h 3896360"/>
                    <a:gd name="connsiteX244" fmla="*/ 2482144 w 4676704"/>
                    <a:gd name="connsiteY244" fmla="*/ 690880 h 3896360"/>
                    <a:gd name="connsiteX245" fmla="*/ 2449124 w 4676704"/>
                    <a:gd name="connsiteY245" fmla="*/ 716280 h 3896360"/>
                    <a:gd name="connsiteX246" fmla="*/ 2395784 w 4676704"/>
                    <a:gd name="connsiteY246" fmla="*/ 708660 h 3896360"/>
                    <a:gd name="connsiteX247" fmla="*/ 2398324 w 4676704"/>
                    <a:gd name="connsiteY247" fmla="*/ 673100 h 3896360"/>
                    <a:gd name="connsiteX248" fmla="*/ 2398324 w 4676704"/>
                    <a:gd name="connsiteY248" fmla="*/ 637540 h 3896360"/>
                    <a:gd name="connsiteX249" fmla="*/ 2372924 w 4676704"/>
                    <a:gd name="connsiteY249" fmla="*/ 614680 h 3896360"/>
                    <a:gd name="connsiteX250" fmla="*/ 2339904 w 4676704"/>
                    <a:gd name="connsiteY250" fmla="*/ 609600 h 3896360"/>
                    <a:gd name="connsiteX251" fmla="*/ 2289104 w 4676704"/>
                    <a:gd name="connsiteY251" fmla="*/ 614680 h 3896360"/>
                    <a:gd name="connsiteX252" fmla="*/ 2243384 w 4676704"/>
                    <a:gd name="connsiteY252" fmla="*/ 637540 h 3896360"/>
                    <a:gd name="connsiteX253" fmla="*/ 2215444 w 4676704"/>
                    <a:gd name="connsiteY253" fmla="*/ 673100 h 3896360"/>
                    <a:gd name="connsiteX254" fmla="*/ 2215444 w 4676704"/>
                    <a:gd name="connsiteY254" fmla="*/ 718820 h 3896360"/>
                    <a:gd name="connsiteX255" fmla="*/ 2187504 w 4676704"/>
                    <a:gd name="connsiteY255" fmla="*/ 726440 h 3896360"/>
                    <a:gd name="connsiteX256" fmla="*/ 2139244 w 4676704"/>
                    <a:gd name="connsiteY256" fmla="*/ 726440 h 3896360"/>
                    <a:gd name="connsiteX257" fmla="*/ 2116384 w 4676704"/>
                    <a:gd name="connsiteY257" fmla="*/ 774700 h 3896360"/>
                    <a:gd name="connsiteX258" fmla="*/ 2088444 w 4676704"/>
                    <a:gd name="connsiteY258" fmla="*/ 812800 h 3896360"/>
                    <a:gd name="connsiteX259" fmla="*/ 2083364 w 4676704"/>
                    <a:gd name="connsiteY259" fmla="*/ 854710 h 3896360"/>
                    <a:gd name="connsiteX260" fmla="*/ 2056694 w 4676704"/>
                    <a:gd name="connsiteY260" fmla="*/ 903605 h 3896360"/>
                    <a:gd name="connsiteX261" fmla="*/ 2063679 w 4676704"/>
                    <a:gd name="connsiteY261" fmla="*/ 980440 h 3896360"/>
                    <a:gd name="connsiteX262" fmla="*/ 2088444 w 4676704"/>
                    <a:gd name="connsiteY262" fmla="*/ 1049655 h 3896360"/>
                    <a:gd name="connsiteX263" fmla="*/ 2111304 w 4676704"/>
                    <a:gd name="connsiteY263" fmla="*/ 1076325 h 3896360"/>
                    <a:gd name="connsiteX264" fmla="*/ 2151944 w 4676704"/>
                    <a:gd name="connsiteY264" fmla="*/ 1092200 h 3896360"/>
                    <a:gd name="connsiteX265" fmla="*/ 2217984 w 4676704"/>
                    <a:gd name="connsiteY265" fmla="*/ 1066800 h 3896360"/>
                    <a:gd name="connsiteX266" fmla="*/ 2271324 w 4676704"/>
                    <a:gd name="connsiteY266" fmla="*/ 1061720 h 3896360"/>
                    <a:gd name="connsiteX267" fmla="*/ 2284024 w 4676704"/>
                    <a:gd name="connsiteY267" fmla="*/ 1097280 h 3896360"/>
                    <a:gd name="connsiteX268" fmla="*/ 2273864 w 4676704"/>
                    <a:gd name="connsiteY268" fmla="*/ 1135380 h 3896360"/>
                    <a:gd name="connsiteX269" fmla="*/ 2281484 w 4676704"/>
                    <a:gd name="connsiteY269" fmla="*/ 1173480 h 3896360"/>
                    <a:gd name="connsiteX270" fmla="*/ 2306884 w 4676704"/>
                    <a:gd name="connsiteY270" fmla="*/ 1186180 h 3896360"/>
                    <a:gd name="connsiteX271" fmla="*/ 2360224 w 4676704"/>
                    <a:gd name="connsiteY271" fmla="*/ 1201420 h 3896360"/>
                    <a:gd name="connsiteX272" fmla="*/ 2418644 w 4676704"/>
                    <a:gd name="connsiteY272" fmla="*/ 1188720 h 3896360"/>
                    <a:gd name="connsiteX273" fmla="*/ 2487224 w 4676704"/>
                    <a:gd name="connsiteY273" fmla="*/ 1209040 h 3896360"/>
                    <a:gd name="connsiteX274" fmla="*/ 2527864 w 4676704"/>
                    <a:gd name="connsiteY274" fmla="*/ 1170940 h 3896360"/>
                    <a:gd name="connsiteX275" fmla="*/ 2558344 w 4676704"/>
                    <a:gd name="connsiteY275" fmla="*/ 1145540 h 3896360"/>
                    <a:gd name="connsiteX276" fmla="*/ 2637084 w 4676704"/>
                    <a:gd name="connsiteY276" fmla="*/ 1115060 h 3896360"/>
                    <a:gd name="connsiteX277" fmla="*/ 2662484 w 4676704"/>
                    <a:gd name="connsiteY277" fmla="*/ 1165860 h 3896360"/>
                    <a:gd name="connsiteX278" fmla="*/ 2751384 w 4676704"/>
                    <a:gd name="connsiteY278" fmla="*/ 1160780 h 3896360"/>
                    <a:gd name="connsiteX279" fmla="*/ 2802184 w 4676704"/>
                    <a:gd name="connsiteY279" fmla="*/ 1112520 h 3896360"/>
                    <a:gd name="connsiteX280" fmla="*/ 2845364 w 4676704"/>
                    <a:gd name="connsiteY280" fmla="*/ 1074420 h 3896360"/>
                    <a:gd name="connsiteX281" fmla="*/ 2878384 w 4676704"/>
                    <a:gd name="connsiteY281" fmla="*/ 988060 h 3896360"/>
                    <a:gd name="connsiteX282" fmla="*/ 2880924 w 4676704"/>
                    <a:gd name="connsiteY282" fmla="*/ 939800 h 3896360"/>
                    <a:gd name="connsiteX283" fmla="*/ 2916484 w 4676704"/>
                    <a:gd name="connsiteY283" fmla="*/ 881380 h 3896360"/>
                    <a:gd name="connsiteX284" fmla="*/ 2898704 w 4676704"/>
                    <a:gd name="connsiteY284" fmla="*/ 825500 h 3896360"/>
                    <a:gd name="connsiteX285" fmla="*/ 2850444 w 4676704"/>
                    <a:gd name="connsiteY285" fmla="*/ 787400 h 3896360"/>
                    <a:gd name="connsiteX286" fmla="*/ 2784404 w 4676704"/>
                    <a:gd name="connsiteY286" fmla="*/ 777240 h 3896360"/>
                    <a:gd name="connsiteX287" fmla="*/ 2766624 w 4676704"/>
                    <a:gd name="connsiteY287" fmla="*/ 741680 h 3896360"/>
                    <a:gd name="connsiteX288" fmla="*/ 2741224 w 4676704"/>
                    <a:gd name="connsiteY288" fmla="*/ 688340 h 3896360"/>
                    <a:gd name="connsiteX289" fmla="*/ 2690424 w 4676704"/>
                    <a:gd name="connsiteY289" fmla="*/ 642620 h 3896360"/>
                    <a:gd name="connsiteX290" fmla="*/ 2619304 w 4676704"/>
                    <a:gd name="connsiteY290" fmla="*/ 607060 h 3896360"/>
                    <a:gd name="connsiteX291" fmla="*/ 2492304 w 4676704"/>
                    <a:gd name="connsiteY291" fmla="*/ 0 h 3896360"/>
                    <a:gd name="connsiteX292" fmla="*/ 2532944 w 4676704"/>
                    <a:gd name="connsiteY292" fmla="*/ 5080 h 3896360"/>
                    <a:gd name="connsiteX293" fmla="*/ 2654864 w 4676704"/>
                    <a:gd name="connsiteY293" fmla="*/ 66040 h 3896360"/>
                    <a:gd name="connsiteX294" fmla="*/ 2685344 w 4676704"/>
                    <a:gd name="connsiteY294" fmla="*/ 193040 h 3896360"/>
                    <a:gd name="connsiteX295" fmla="*/ 2715824 w 4676704"/>
                    <a:gd name="connsiteY295" fmla="*/ 223520 h 3896360"/>
                    <a:gd name="connsiteX296" fmla="*/ 2832664 w 4676704"/>
                    <a:gd name="connsiteY296" fmla="*/ 259080 h 3896360"/>
                    <a:gd name="connsiteX297" fmla="*/ 2868224 w 4676704"/>
                    <a:gd name="connsiteY297" fmla="*/ 238760 h 3896360"/>
                    <a:gd name="connsiteX298" fmla="*/ 2888544 w 4676704"/>
                    <a:gd name="connsiteY298" fmla="*/ 142240 h 3896360"/>
                    <a:gd name="connsiteX299" fmla="*/ 2913944 w 4676704"/>
                    <a:gd name="connsiteY299" fmla="*/ 106680 h 3896360"/>
                    <a:gd name="connsiteX300" fmla="*/ 2969824 w 4676704"/>
                    <a:gd name="connsiteY300" fmla="*/ 101600 h 3896360"/>
                    <a:gd name="connsiteX301" fmla="*/ 3010464 w 4676704"/>
                    <a:gd name="connsiteY301" fmla="*/ 142240 h 3896360"/>
                    <a:gd name="connsiteX302" fmla="*/ 2959664 w 4676704"/>
                    <a:gd name="connsiteY302" fmla="*/ 223520 h 3896360"/>
                    <a:gd name="connsiteX303" fmla="*/ 2974904 w 4676704"/>
                    <a:gd name="connsiteY303" fmla="*/ 254000 h 3896360"/>
                    <a:gd name="connsiteX304" fmla="*/ 3005384 w 4676704"/>
                    <a:gd name="connsiteY304" fmla="*/ 299720 h 3896360"/>
                    <a:gd name="connsiteX305" fmla="*/ 3025704 w 4676704"/>
                    <a:gd name="connsiteY305" fmla="*/ 335280 h 3896360"/>
                    <a:gd name="connsiteX306" fmla="*/ 3005384 w 4676704"/>
                    <a:gd name="connsiteY306" fmla="*/ 426720 h 3896360"/>
                    <a:gd name="connsiteX307" fmla="*/ 3046024 w 4676704"/>
                    <a:gd name="connsiteY307" fmla="*/ 477520 h 3896360"/>
                    <a:gd name="connsiteX308" fmla="*/ 3157784 w 4676704"/>
                    <a:gd name="connsiteY308" fmla="*/ 497840 h 3896360"/>
                    <a:gd name="connsiteX309" fmla="*/ 3223824 w 4676704"/>
                    <a:gd name="connsiteY309" fmla="*/ 497840 h 3896360"/>
                    <a:gd name="connsiteX310" fmla="*/ 3325424 w 4676704"/>
                    <a:gd name="connsiteY310" fmla="*/ 452120 h 3896360"/>
                    <a:gd name="connsiteX311" fmla="*/ 3477824 w 4676704"/>
                    <a:gd name="connsiteY311" fmla="*/ 472440 h 3896360"/>
                    <a:gd name="connsiteX312" fmla="*/ 3823264 w 4676704"/>
                    <a:gd name="connsiteY312" fmla="*/ 502920 h 3896360"/>
                    <a:gd name="connsiteX313" fmla="*/ 3874064 w 4676704"/>
                    <a:gd name="connsiteY313" fmla="*/ 487680 h 3896360"/>
                    <a:gd name="connsiteX314" fmla="*/ 3909624 w 4676704"/>
                    <a:gd name="connsiteY314" fmla="*/ 391160 h 3896360"/>
                    <a:gd name="connsiteX315" fmla="*/ 3955344 w 4676704"/>
                    <a:gd name="connsiteY315" fmla="*/ 370840 h 3896360"/>
                    <a:gd name="connsiteX316" fmla="*/ 4006144 w 4676704"/>
                    <a:gd name="connsiteY316" fmla="*/ 386080 h 3896360"/>
                    <a:gd name="connsiteX317" fmla="*/ 4133144 w 4676704"/>
                    <a:gd name="connsiteY317" fmla="*/ 441960 h 3896360"/>
                    <a:gd name="connsiteX318" fmla="*/ 4214424 w 4676704"/>
                    <a:gd name="connsiteY318" fmla="*/ 508000 h 3896360"/>
                    <a:gd name="connsiteX319" fmla="*/ 4219504 w 4676704"/>
                    <a:gd name="connsiteY319" fmla="*/ 558800 h 3896360"/>
                    <a:gd name="connsiteX320" fmla="*/ 4224584 w 4676704"/>
                    <a:gd name="connsiteY320" fmla="*/ 614680 h 3896360"/>
                    <a:gd name="connsiteX321" fmla="*/ 4265224 w 4676704"/>
                    <a:gd name="connsiteY321" fmla="*/ 645160 h 3896360"/>
                    <a:gd name="connsiteX322" fmla="*/ 4300784 w 4676704"/>
                    <a:gd name="connsiteY322" fmla="*/ 685800 h 3896360"/>
                    <a:gd name="connsiteX323" fmla="*/ 4305864 w 4676704"/>
                    <a:gd name="connsiteY323" fmla="*/ 889000 h 3896360"/>
                    <a:gd name="connsiteX324" fmla="*/ 4346504 w 4676704"/>
                    <a:gd name="connsiteY324" fmla="*/ 939800 h 3896360"/>
                    <a:gd name="connsiteX325" fmla="*/ 4493824 w 4676704"/>
                    <a:gd name="connsiteY325" fmla="*/ 1036320 h 3896360"/>
                    <a:gd name="connsiteX326" fmla="*/ 4478584 w 4676704"/>
                    <a:gd name="connsiteY326" fmla="*/ 1092200 h 3896360"/>
                    <a:gd name="connsiteX327" fmla="*/ 4488744 w 4676704"/>
                    <a:gd name="connsiteY327" fmla="*/ 1143000 h 3896360"/>
                    <a:gd name="connsiteX328" fmla="*/ 4539544 w 4676704"/>
                    <a:gd name="connsiteY328" fmla="*/ 1193800 h 3896360"/>
                    <a:gd name="connsiteX329" fmla="*/ 4630984 w 4676704"/>
                    <a:gd name="connsiteY329" fmla="*/ 1259840 h 3896360"/>
                    <a:gd name="connsiteX330" fmla="*/ 4676704 w 4676704"/>
                    <a:gd name="connsiteY330" fmla="*/ 1351280 h 3896360"/>
                    <a:gd name="connsiteX331" fmla="*/ 4641144 w 4676704"/>
                    <a:gd name="connsiteY331" fmla="*/ 1468120 h 3896360"/>
                    <a:gd name="connsiteX332" fmla="*/ 4600504 w 4676704"/>
                    <a:gd name="connsiteY332" fmla="*/ 1447800 h 3896360"/>
                    <a:gd name="connsiteX333" fmla="*/ 4524304 w 4676704"/>
                    <a:gd name="connsiteY333" fmla="*/ 1478280 h 3896360"/>
                    <a:gd name="connsiteX334" fmla="*/ 4488744 w 4676704"/>
                    <a:gd name="connsiteY334" fmla="*/ 1539240 h 3896360"/>
                    <a:gd name="connsiteX335" fmla="*/ 4443024 w 4676704"/>
                    <a:gd name="connsiteY335" fmla="*/ 1544320 h 3896360"/>
                    <a:gd name="connsiteX336" fmla="*/ 4387144 w 4676704"/>
                    <a:gd name="connsiteY336" fmla="*/ 1544320 h 3896360"/>
                    <a:gd name="connsiteX337" fmla="*/ 4392224 w 4676704"/>
                    <a:gd name="connsiteY337" fmla="*/ 1620520 h 3896360"/>
                    <a:gd name="connsiteX338" fmla="*/ 4305864 w 4676704"/>
                    <a:gd name="connsiteY338" fmla="*/ 1615440 h 3896360"/>
                    <a:gd name="connsiteX339" fmla="*/ 4229664 w 4676704"/>
                    <a:gd name="connsiteY339" fmla="*/ 1564640 h 3896360"/>
                    <a:gd name="connsiteX340" fmla="*/ 4183944 w 4676704"/>
                    <a:gd name="connsiteY340" fmla="*/ 1559560 h 3896360"/>
                    <a:gd name="connsiteX341" fmla="*/ 4163624 w 4676704"/>
                    <a:gd name="connsiteY341" fmla="*/ 1610360 h 3896360"/>
                    <a:gd name="connsiteX342" fmla="*/ 4183944 w 4676704"/>
                    <a:gd name="connsiteY342" fmla="*/ 1666240 h 3896360"/>
                    <a:gd name="connsiteX343" fmla="*/ 4336344 w 4676704"/>
                    <a:gd name="connsiteY343" fmla="*/ 1762760 h 3896360"/>
                    <a:gd name="connsiteX344" fmla="*/ 4371904 w 4676704"/>
                    <a:gd name="connsiteY344" fmla="*/ 1757680 h 3896360"/>
                    <a:gd name="connsiteX345" fmla="*/ 4432864 w 4676704"/>
                    <a:gd name="connsiteY345" fmla="*/ 1717040 h 3896360"/>
                    <a:gd name="connsiteX346" fmla="*/ 4580184 w 4676704"/>
                    <a:gd name="connsiteY346" fmla="*/ 1706880 h 3896360"/>
                    <a:gd name="connsiteX347" fmla="*/ 4646224 w 4676704"/>
                    <a:gd name="connsiteY347" fmla="*/ 1788160 h 3896360"/>
                    <a:gd name="connsiteX348" fmla="*/ 4636064 w 4676704"/>
                    <a:gd name="connsiteY348" fmla="*/ 1844040 h 3896360"/>
                    <a:gd name="connsiteX349" fmla="*/ 4554784 w 4676704"/>
                    <a:gd name="connsiteY349" fmla="*/ 2072640 h 3896360"/>
                    <a:gd name="connsiteX350" fmla="*/ 4503984 w 4676704"/>
                    <a:gd name="connsiteY350" fmla="*/ 2092960 h 3896360"/>
                    <a:gd name="connsiteX351" fmla="*/ 4376984 w 4676704"/>
                    <a:gd name="connsiteY351" fmla="*/ 2113280 h 3896360"/>
                    <a:gd name="connsiteX352" fmla="*/ 4336344 w 4676704"/>
                    <a:gd name="connsiteY352" fmla="*/ 2143760 h 3896360"/>
                    <a:gd name="connsiteX353" fmla="*/ 4321104 w 4676704"/>
                    <a:gd name="connsiteY353" fmla="*/ 2235200 h 3896360"/>
                    <a:gd name="connsiteX354" fmla="*/ 4321104 w 4676704"/>
                    <a:gd name="connsiteY354" fmla="*/ 2296160 h 3896360"/>
                    <a:gd name="connsiteX355" fmla="*/ 4346504 w 4676704"/>
                    <a:gd name="connsiteY355" fmla="*/ 2321560 h 3896360"/>
                    <a:gd name="connsiteX356" fmla="*/ 4366824 w 4676704"/>
                    <a:gd name="connsiteY356" fmla="*/ 2362200 h 3896360"/>
                    <a:gd name="connsiteX357" fmla="*/ 4326184 w 4676704"/>
                    <a:gd name="connsiteY357" fmla="*/ 2407920 h 3896360"/>
                    <a:gd name="connsiteX358" fmla="*/ 4107744 w 4676704"/>
                    <a:gd name="connsiteY358" fmla="*/ 2311400 h 3896360"/>
                    <a:gd name="connsiteX359" fmla="*/ 4087424 w 4676704"/>
                    <a:gd name="connsiteY359" fmla="*/ 2133600 h 3896360"/>
                    <a:gd name="connsiteX360" fmla="*/ 4102664 w 4676704"/>
                    <a:gd name="connsiteY360" fmla="*/ 2072640 h 3896360"/>
                    <a:gd name="connsiteX361" fmla="*/ 4183944 w 4676704"/>
                    <a:gd name="connsiteY361" fmla="*/ 2052320 h 3896360"/>
                    <a:gd name="connsiteX362" fmla="*/ 4183944 w 4676704"/>
                    <a:gd name="connsiteY362" fmla="*/ 2001520 h 3896360"/>
                    <a:gd name="connsiteX363" fmla="*/ 4092504 w 4676704"/>
                    <a:gd name="connsiteY363" fmla="*/ 1894840 h 3896360"/>
                    <a:gd name="connsiteX364" fmla="*/ 4021384 w 4676704"/>
                    <a:gd name="connsiteY364" fmla="*/ 1889760 h 3896360"/>
                    <a:gd name="connsiteX365" fmla="*/ 4062024 w 4676704"/>
                    <a:gd name="connsiteY365" fmla="*/ 1818640 h 3896360"/>
                    <a:gd name="connsiteX366" fmla="*/ 3995984 w 4676704"/>
                    <a:gd name="connsiteY366" fmla="*/ 1711960 h 3896360"/>
                    <a:gd name="connsiteX367" fmla="*/ 3965504 w 4676704"/>
                    <a:gd name="connsiteY367" fmla="*/ 1722120 h 3896360"/>
                    <a:gd name="connsiteX368" fmla="*/ 3955344 w 4676704"/>
                    <a:gd name="connsiteY368" fmla="*/ 1762760 h 3896360"/>
                    <a:gd name="connsiteX369" fmla="*/ 3935024 w 4676704"/>
                    <a:gd name="connsiteY369" fmla="*/ 1783080 h 3896360"/>
                    <a:gd name="connsiteX370" fmla="*/ 3813104 w 4676704"/>
                    <a:gd name="connsiteY370" fmla="*/ 1778000 h 3896360"/>
                    <a:gd name="connsiteX371" fmla="*/ 3808024 w 4676704"/>
                    <a:gd name="connsiteY371" fmla="*/ 1798320 h 3896360"/>
                    <a:gd name="connsiteX372" fmla="*/ 3818184 w 4676704"/>
                    <a:gd name="connsiteY372" fmla="*/ 1854200 h 3896360"/>
                    <a:gd name="connsiteX373" fmla="*/ 3802944 w 4676704"/>
                    <a:gd name="connsiteY373" fmla="*/ 1905000 h 3896360"/>
                    <a:gd name="connsiteX374" fmla="*/ 3747064 w 4676704"/>
                    <a:gd name="connsiteY374" fmla="*/ 2006600 h 3896360"/>
                    <a:gd name="connsiteX375" fmla="*/ 3736904 w 4676704"/>
                    <a:gd name="connsiteY375" fmla="*/ 2067560 h 3896360"/>
                    <a:gd name="connsiteX376" fmla="*/ 3762304 w 4676704"/>
                    <a:gd name="connsiteY376" fmla="*/ 2123440 h 3896360"/>
                    <a:gd name="connsiteX377" fmla="*/ 4021384 w 4676704"/>
                    <a:gd name="connsiteY377" fmla="*/ 2336800 h 3896360"/>
                    <a:gd name="connsiteX378" fmla="*/ 4036624 w 4676704"/>
                    <a:gd name="connsiteY378" fmla="*/ 2387600 h 3896360"/>
                    <a:gd name="connsiteX379" fmla="*/ 4026464 w 4676704"/>
                    <a:gd name="connsiteY379" fmla="*/ 2484120 h 3896360"/>
                    <a:gd name="connsiteX380" fmla="*/ 3990904 w 4676704"/>
                    <a:gd name="connsiteY380" fmla="*/ 2524760 h 3896360"/>
                    <a:gd name="connsiteX381" fmla="*/ 3924864 w 4676704"/>
                    <a:gd name="connsiteY381" fmla="*/ 2514600 h 3896360"/>
                    <a:gd name="connsiteX382" fmla="*/ 3787704 w 4676704"/>
                    <a:gd name="connsiteY382" fmla="*/ 2540000 h 3896360"/>
                    <a:gd name="connsiteX383" fmla="*/ 3777544 w 4676704"/>
                    <a:gd name="connsiteY383" fmla="*/ 2580640 h 3896360"/>
                    <a:gd name="connsiteX384" fmla="*/ 3802944 w 4676704"/>
                    <a:gd name="connsiteY384" fmla="*/ 2626360 h 3896360"/>
                    <a:gd name="connsiteX385" fmla="*/ 3787704 w 4676704"/>
                    <a:gd name="connsiteY385" fmla="*/ 2661920 h 3896360"/>
                    <a:gd name="connsiteX386" fmla="*/ 3716584 w 4676704"/>
                    <a:gd name="connsiteY386" fmla="*/ 2778760 h 3896360"/>
                    <a:gd name="connsiteX387" fmla="*/ 3706424 w 4676704"/>
                    <a:gd name="connsiteY387" fmla="*/ 2829560 h 3896360"/>
                    <a:gd name="connsiteX388" fmla="*/ 3675944 w 4676704"/>
                    <a:gd name="connsiteY388" fmla="*/ 2839720 h 3896360"/>
                    <a:gd name="connsiteX389" fmla="*/ 3620064 w 4676704"/>
                    <a:gd name="connsiteY389" fmla="*/ 2819400 h 3896360"/>
                    <a:gd name="connsiteX390" fmla="*/ 3589584 w 4676704"/>
                    <a:gd name="connsiteY390" fmla="*/ 2839720 h 3896360"/>
                    <a:gd name="connsiteX391" fmla="*/ 3589584 w 4676704"/>
                    <a:gd name="connsiteY391" fmla="*/ 2875280 h 3896360"/>
                    <a:gd name="connsiteX392" fmla="*/ 3625144 w 4676704"/>
                    <a:gd name="connsiteY392" fmla="*/ 2910840 h 3896360"/>
                    <a:gd name="connsiteX393" fmla="*/ 3569264 w 4676704"/>
                    <a:gd name="connsiteY393" fmla="*/ 2946400 h 3896360"/>
                    <a:gd name="connsiteX394" fmla="*/ 3493064 w 4676704"/>
                    <a:gd name="connsiteY394" fmla="*/ 2931160 h 3896360"/>
                    <a:gd name="connsiteX395" fmla="*/ 3487984 w 4676704"/>
                    <a:gd name="connsiteY395" fmla="*/ 2860040 h 3896360"/>
                    <a:gd name="connsiteX396" fmla="*/ 3442264 w 4676704"/>
                    <a:gd name="connsiteY396" fmla="*/ 2819400 h 3896360"/>
                    <a:gd name="connsiteX397" fmla="*/ 3421944 w 4676704"/>
                    <a:gd name="connsiteY397" fmla="*/ 2753360 h 3896360"/>
                    <a:gd name="connsiteX398" fmla="*/ 3371144 w 4676704"/>
                    <a:gd name="connsiteY398" fmla="*/ 2697480 h 3896360"/>
                    <a:gd name="connsiteX399" fmla="*/ 3259384 w 4676704"/>
                    <a:gd name="connsiteY399" fmla="*/ 2672080 h 3896360"/>
                    <a:gd name="connsiteX400" fmla="*/ 3152704 w 4676704"/>
                    <a:gd name="connsiteY400" fmla="*/ 2717800 h 3896360"/>
                    <a:gd name="connsiteX401" fmla="*/ 3106984 w 4676704"/>
                    <a:gd name="connsiteY401" fmla="*/ 2753360 h 3896360"/>
                    <a:gd name="connsiteX402" fmla="*/ 3071424 w 4676704"/>
                    <a:gd name="connsiteY402" fmla="*/ 2733040 h 3896360"/>
                    <a:gd name="connsiteX403" fmla="*/ 3066344 w 4676704"/>
                    <a:gd name="connsiteY403" fmla="*/ 2565400 h 3896360"/>
                    <a:gd name="connsiteX404" fmla="*/ 3081584 w 4676704"/>
                    <a:gd name="connsiteY404" fmla="*/ 2509520 h 3896360"/>
                    <a:gd name="connsiteX405" fmla="*/ 3183184 w 4676704"/>
                    <a:gd name="connsiteY405" fmla="*/ 2428240 h 3896360"/>
                    <a:gd name="connsiteX406" fmla="*/ 3244144 w 4676704"/>
                    <a:gd name="connsiteY406" fmla="*/ 2331720 h 3896360"/>
                    <a:gd name="connsiteX407" fmla="*/ 3279704 w 4676704"/>
                    <a:gd name="connsiteY407" fmla="*/ 2306320 h 3896360"/>
                    <a:gd name="connsiteX408" fmla="*/ 3294944 w 4676704"/>
                    <a:gd name="connsiteY408" fmla="*/ 2331720 h 3896360"/>
                    <a:gd name="connsiteX409" fmla="*/ 3274624 w 4676704"/>
                    <a:gd name="connsiteY409" fmla="*/ 2413000 h 3896360"/>
                    <a:gd name="connsiteX410" fmla="*/ 3274624 w 4676704"/>
                    <a:gd name="connsiteY410" fmla="*/ 2458720 h 3896360"/>
                    <a:gd name="connsiteX411" fmla="*/ 3315264 w 4676704"/>
                    <a:gd name="connsiteY411" fmla="*/ 2468880 h 3896360"/>
                    <a:gd name="connsiteX412" fmla="*/ 3381304 w 4676704"/>
                    <a:gd name="connsiteY412" fmla="*/ 2413000 h 3896360"/>
                    <a:gd name="connsiteX413" fmla="*/ 3391464 w 4676704"/>
                    <a:gd name="connsiteY413" fmla="*/ 2367280 h 3896360"/>
                    <a:gd name="connsiteX414" fmla="*/ 3350824 w 4676704"/>
                    <a:gd name="connsiteY414" fmla="*/ 2280920 h 3896360"/>
                    <a:gd name="connsiteX415" fmla="*/ 3340664 w 4676704"/>
                    <a:gd name="connsiteY415" fmla="*/ 2250440 h 3896360"/>
                    <a:gd name="connsiteX416" fmla="*/ 3381304 w 4676704"/>
                    <a:gd name="connsiteY416" fmla="*/ 2133600 h 3896360"/>
                    <a:gd name="connsiteX417" fmla="*/ 3447344 w 4676704"/>
                    <a:gd name="connsiteY417" fmla="*/ 2108200 h 3896360"/>
                    <a:gd name="connsiteX418" fmla="*/ 3366064 w 4676704"/>
                    <a:gd name="connsiteY418" fmla="*/ 2026920 h 3896360"/>
                    <a:gd name="connsiteX419" fmla="*/ 3350824 w 4676704"/>
                    <a:gd name="connsiteY419" fmla="*/ 2072640 h 3896360"/>
                    <a:gd name="connsiteX420" fmla="*/ 3320344 w 4676704"/>
                    <a:gd name="connsiteY420" fmla="*/ 2133600 h 3896360"/>
                    <a:gd name="connsiteX421" fmla="*/ 3305104 w 4676704"/>
                    <a:gd name="connsiteY421" fmla="*/ 2179320 h 3896360"/>
                    <a:gd name="connsiteX422" fmla="*/ 3228904 w 4676704"/>
                    <a:gd name="connsiteY422" fmla="*/ 2209800 h 3896360"/>
                    <a:gd name="connsiteX423" fmla="*/ 3122224 w 4676704"/>
                    <a:gd name="connsiteY423" fmla="*/ 2209800 h 3896360"/>
                    <a:gd name="connsiteX424" fmla="*/ 3086664 w 4676704"/>
                    <a:gd name="connsiteY424" fmla="*/ 2225040 h 3896360"/>
                    <a:gd name="connsiteX425" fmla="*/ 3086664 w 4676704"/>
                    <a:gd name="connsiteY425" fmla="*/ 2260600 h 3896360"/>
                    <a:gd name="connsiteX426" fmla="*/ 3071424 w 4676704"/>
                    <a:gd name="connsiteY426" fmla="*/ 2291080 h 3896360"/>
                    <a:gd name="connsiteX427" fmla="*/ 3010464 w 4676704"/>
                    <a:gd name="connsiteY427" fmla="*/ 2301240 h 3896360"/>
                    <a:gd name="connsiteX428" fmla="*/ 2990144 w 4676704"/>
                    <a:gd name="connsiteY428" fmla="*/ 2316480 h 3896360"/>
                    <a:gd name="connsiteX429" fmla="*/ 2985064 w 4676704"/>
                    <a:gd name="connsiteY429" fmla="*/ 2362200 h 3896360"/>
                    <a:gd name="connsiteX430" fmla="*/ 2964744 w 4676704"/>
                    <a:gd name="connsiteY430" fmla="*/ 2392680 h 3896360"/>
                    <a:gd name="connsiteX431" fmla="*/ 2852984 w 4676704"/>
                    <a:gd name="connsiteY431" fmla="*/ 2433320 h 3896360"/>
                    <a:gd name="connsiteX432" fmla="*/ 2852984 w 4676704"/>
                    <a:gd name="connsiteY432" fmla="*/ 2489200 h 3896360"/>
                    <a:gd name="connsiteX433" fmla="*/ 2812344 w 4676704"/>
                    <a:gd name="connsiteY433" fmla="*/ 2499360 h 3896360"/>
                    <a:gd name="connsiteX434" fmla="*/ 2792024 w 4676704"/>
                    <a:gd name="connsiteY434" fmla="*/ 2524760 h 3896360"/>
                    <a:gd name="connsiteX435" fmla="*/ 2807264 w 4676704"/>
                    <a:gd name="connsiteY435" fmla="*/ 2585720 h 3896360"/>
                    <a:gd name="connsiteX436" fmla="*/ 2812344 w 4676704"/>
                    <a:gd name="connsiteY436" fmla="*/ 2616200 h 3896360"/>
                    <a:gd name="connsiteX437" fmla="*/ 2771704 w 4676704"/>
                    <a:gd name="connsiteY437" fmla="*/ 2636520 h 3896360"/>
                    <a:gd name="connsiteX438" fmla="*/ 2736144 w 4676704"/>
                    <a:gd name="connsiteY438" fmla="*/ 2697480 h 3896360"/>
                    <a:gd name="connsiteX439" fmla="*/ 2756464 w 4676704"/>
                    <a:gd name="connsiteY439" fmla="*/ 2758440 h 3896360"/>
                    <a:gd name="connsiteX440" fmla="*/ 2776784 w 4676704"/>
                    <a:gd name="connsiteY440" fmla="*/ 2783840 h 3896360"/>
                    <a:gd name="connsiteX441" fmla="*/ 2751384 w 4676704"/>
                    <a:gd name="connsiteY441" fmla="*/ 2824480 h 3896360"/>
                    <a:gd name="connsiteX442" fmla="*/ 2675184 w 4676704"/>
                    <a:gd name="connsiteY442" fmla="*/ 2854960 h 3896360"/>
                    <a:gd name="connsiteX443" fmla="*/ 2665024 w 4676704"/>
                    <a:gd name="connsiteY443" fmla="*/ 2915920 h 3896360"/>
                    <a:gd name="connsiteX444" fmla="*/ 2558344 w 4676704"/>
                    <a:gd name="connsiteY444" fmla="*/ 2921000 h 3896360"/>
                    <a:gd name="connsiteX445" fmla="*/ 2548184 w 4676704"/>
                    <a:gd name="connsiteY445" fmla="*/ 2966720 h 3896360"/>
                    <a:gd name="connsiteX446" fmla="*/ 2487224 w 4676704"/>
                    <a:gd name="connsiteY446" fmla="*/ 2976880 h 3896360"/>
                    <a:gd name="connsiteX447" fmla="*/ 2334824 w 4676704"/>
                    <a:gd name="connsiteY447" fmla="*/ 2895600 h 3896360"/>
                    <a:gd name="connsiteX448" fmla="*/ 2294184 w 4676704"/>
                    <a:gd name="connsiteY448" fmla="*/ 2799080 h 3896360"/>
                    <a:gd name="connsiteX449" fmla="*/ 2268784 w 4676704"/>
                    <a:gd name="connsiteY449" fmla="*/ 2545080 h 3896360"/>
                    <a:gd name="connsiteX450" fmla="*/ 2228144 w 4676704"/>
                    <a:gd name="connsiteY450" fmla="*/ 2545080 h 3896360"/>
                    <a:gd name="connsiteX451" fmla="*/ 2223064 w 4676704"/>
                    <a:gd name="connsiteY451" fmla="*/ 2778760 h 3896360"/>
                    <a:gd name="connsiteX452" fmla="*/ 2202744 w 4676704"/>
                    <a:gd name="connsiteY452" fmla="*/ 2829560 h 3896360"/>
                    <a:gd name="connsiteX453" fmla="*/ 2167184 w 4676704"/>
                    <a:gd name="connsiteY453" fmla="*/ 2870200 h 3896360"/>
                    <a:gd name="connsiteX454" fmla="*/ 2167184 w 4676704"/>
                    <a:gd name="connsiteY454" fmla="*/ 2915920 h 3896360"/>
                    <a:gd name="connsiteX455" fmla="*/ 1994464 w 4676704"/>
                    <a:gd name="connsiteY455" fmla="*/ 2987040 h 3896360"/>
                    <a:gd name="connsiteX456" fmla="*/ 1974144 w 4676704"/>
                    <a:gd name="connsiteY456" fmla="*/ 3022600 h 3896360"/>
                    <a:gd name="connsiteX457" fmla="*/ 1913184 w 4676704"/>
                    <a:gd name="connsiteY457" fmla="*/ 3246120 h 3896360"/>
                    <a:gd name="connsiteX458" fmla="*/ 1882704 w 4676704"/>
                    <a:gd name="connsiteY458" fmla="*/ 3276600 h 3896360"/>
                    <a:gd name="connsiteX459" fmla="*/ 1770944 w 4676704"/>
                    <a:gd name="connsiteY459" fmla="*/ 3302000 h 3896360"/>
                    <a:gd name="connsiteX460" fmla="*/ 1725224 w 4676704"/>
                    <a:gd name="connsiteY460" fmla="*/ 3337560 h 3896360"/>
                    <a:gd name="connsiteX461" fmla="*/ 1659184 w 4676704"/>
                    <a:gd name="connsiteY461" fmla="*/ 3327400 h 3896360"/>
                    <a:gd name="connsiteX462" fmla="*/ 1649024 w 4676704"/>
                    <a:gd name="connsiteY462" fmla="*/ 3281680 h 3896360"/>
                    <a:gd name="connsiteX463" fmla="*/ 1684584 w 4676704"/>
                    <a:gd name="connsiteY463" fmla="*/ 3210560 h 3896360"/>
                    <a:gd name="connsiteX464" fmla="*/ 1542344 w 4676704"/>
                    <a:gd name="connsiteY464" fmla="*/ 3180080 h 3896360"/>
                    <a:gd name="connsiteX465" fmla="*/ 1527104 w 4676704"/>
                    <a:gd name="connsiteY465" fmla="*/ 3078480 h 3896360"/>
                    <a:gd name="connsiteX466" fmla="*/ 1603304 w 4676704"/>
                    <a:gd name="connsiteY466" fmla="*/ 2981960 h 3896360"/>
                    <a:gd name="connsiteX467" fmla="*/ 1557584 w 4676704"/>
                    <a:gd name="connsiteY467" fmla="*/ 2961640 h 3896360"/>
                    <a:gd name="connsiteX468" fmla="*/ 1522024 w 4676704"/>
                    <a:gd name="connsiteY468" fmla="*/ 2931160 h 3896360"/>
                    <a:gd name="connsiteX469" fmla="*/ 1491544 w 4676704"/>
                    <a:gd name="connsiteY469" fmla="*/ 2758440 h 3896360"/>
                    <a:gd name="connsiteX470" fmla="*/ 1516944 w 4676704"/>
                    <a:gd name="connsiteY470" fmla="*/ 2712720 h 3896360"/>
                    <a:gd name="connsiteX471" fmla="*/ 1613464 w 4676704"/>
                    <a:gd name="connsiteY471" fmla="*/ 2677160 h 3896360"/>
                    <a:gd name="connsiteX472" fmla="*/ 1618544 w 4676704"/>
                    <a:gd name="connsiteY472" fmla="*/ 2636520 h 3896360"/>
                    <a:gd name="connsiteX473" fmla="*/ 1669344 w 4676704"/>
                    <a:gd name="connsiteY473" fmla="*/ 2621280 h 3896360"/>
                    <a:gd name="connsiteX474" fmla="*/ 1654104 w 4676704"/>
                    <a:gd name="connsiteY474" fmla="*/ 2580640 h 3896360"/>
                    <a:gd name="connsiteX475" fmla="*/ 1582984 w 4676704"/>
                    <a:gd name="connsiteY475" fmla="*/ 2590800 h 3896360"/>
                    <a:gd name="connsiteX476" fmla="*/ 1557584 w 4676704"/>
                    <a:gd name="connsiteY476" fmla="*/ 2631440 h 3896360"/>
                    <a:gd name="connsiteX477" fmla="*/ 1532184 w 4676704"/>
                    <a:gd name="connsiteY477" fmla="*/ 2656840 h 3896360"/>
                    <a:gd name="connsiteX478" fmla="*/ 1415344 w 4676704"/>
                    <a:gd name="connsiteY478" fmla="*/ 2646680 h 3896360"/>
                    <a:gd name="connsiteX479" fmla="*/ 1359464 w 4676704"/>
                    <a:gd name="connsiteY479" fmla="*/ 2616200 h 3896360"/>
                    <a:gd name="connsiteX480" fmla="*/ 1293424 w 4676704"/>
                    <a:gd name="connsiteY480" fmla="*/ 2550160 h 3896360"/>
                    <a:gd name="connsiteX481" fmla="*/ 1196906 w 4676704"/>
                    <a:gd name="connsiteY481" fmla="*/ 2534920 h 3896360"/>
                    <a:gd name="connsiteX482" fmla="*/ 1151186 w 4676704"/>
                    <a:gd name="connsiteY482" fmla="*/ 2494280 h 3896360"/>
                    <a:gd name="connsiteX483" fmla="*/ 1059746 w 4676704"/>
                    <a:gd name="connsiteY483" fmla="*/ 2301240 h 3896360"/>
                    <a:gd name="connsiteX484" fmla="*/ 1054666 w 4676704"/>
                    <a:gd name="connsiteY484" fmla="*/ 2225040 h 3896360"/>
                    <a:gd name="connsiteX485" fmla="*/ 1110546 w 4676704"/>
                    <a:gd name="connsiteY485" fmla="*/ 2128520 h 3896360"/>
                    <a:gd name="connsiteX486" fmla="*/ 1090226 w 4676704"/>
                    <a:gd name="connsiteY486" fmla="*/ 2062480 h 3896360"/>
                    <a:gd name="connsiteX487" fmla="*/ 1115626 w 4676704"/>
                    <a:gd name="connsiteY487" fmla="*/ 1981200 h 3896360"/>
                    <a:gd name="connsiteX488" fmla="*/ 1161346 w 4676704"/>
                    <a:gd name="connsiteY488" fmla="*/ 1981200 h 3896360"/>
                    <a:gd name="connsiteX489" fmla="*/ 1217226 w 4676704"/>
                    <a:gd name="connsiteY489" fmla="*/ 2006600 h 3896360"/>
                    <a:gd name="connsiteX490" fmla="*/ 1227386 w 4676704"/>
                    <a:gd name="connsiteY490" fmla="*/ 2062480 h 3896360"/>
                    <a:gd name="connsiteX491" fmla="*/ 1273104 w 4676704"/>
                    <a:gd name="connsiteY491" fmla="*/ 2138680 h 3896360"/>
                    <a:gd name="connsiteX492" fmla="*/ 1288344 w 4676704"/>
                    <a:gd name="connsiteY492" fmla="*/ 2194560 h 3896360"/>
                    <a:gd name="connsiteX493" fmla="*/ 1252784 w 4676704"/>
                    <a:gd name="connsiteY493" fmla="*/ 2235200 h 3896360"/>
                    <a:gd name="connsiteX494" fmla="*/ 1318824 w 4676704"/>
                    <a:gd name="connsiteY494" fmla="*/ 2397760 h 3896360"/>
                    <a:gd name="connsiteX495" fmla="*/ 1354384 w 4676704"/>
                    <a:gd name="connsiteY495" fmla="*/ 2413000 h 3896360"/>
                    <a:gd name="connsiteX496" fmla="*/ 1471224 w 4676704"/>
                    <a:gd name="connsiteY496" fmla="*/ 2463800 h 3896360"/>
                    <a:gd name="connsiteX497" fmla="*/ 1542344 w 4676704"/>
                    <a:gd name="connsiteY497" fmla="*/ 2453640 h 3896360"/>
                    <a:gd name="connsiteX498" fmla="*/ 1522024 w 4676704"/>
                    <a:gd name="connsiteY498" fmla="*/ 2407920 h 3896360"/>
                    <a:gd name="connsiteX499" fmla="*/ 1400104 w 4676704"/>
                    <a:gd name="connsiteY499" fmla="*/ 2321560 h 3896360"/>
                    <a:gd name="connsiteX500" fmla="*/ 1369624 w 4676704"/>
                    <a:gd name="connsiteY500" fmla="*/ 2321560 h 3896360"/>
                    <a:gd name="connsiteX501" fmla="*/ 1323904 w 4676704"/>
                    <a:gd name="connsiteY501" fmla="*/ 2275840 h 3896360"/>
                    <a:gd name="connsiteX502" fmla="*/ 1334064 w 4676704"/>
                    <a:gd name="connsiteY502" fmla="*/ 2219960 h 3896360"/>
                    <a:gd name="connsiteX503" fmla="*/ 1359464 w 4676704"/>
                    <a:gd name="connsiteY503" fmla="*/ 2194560 h 3896360"/>
                    <a:gd name="connsiteX504" fmla="*/ 1364544 w 4676704"/>
                    <a:gd name="connsiteY504" fmla="*/ 2133600 h 3896360"/>
                    <a:gd name="connsiteX505" fmla="*/ 1400104 w 4676704"/>
                    <a:gd name="connsiteY505" fmla="*/ 2153920 h 3896360"/>
                    <a:gd name="connsiteX506" fmla="*/ 1440744 w 4676704"/>
                    <a:gd name="connsiteY506" fmla="*/ 2174240 h 3896360"/>
                    <a:gd name="connsiteX507" fmla="*/ 1486464 w 4676704"/>
                    <a:gd name="connsiteY507" fmla="*/ 2138680 h 3896360"/>
                    <a:gd name="connsiteX508" fmla="*/ 1527104 w 4676704"/>
                    <a:gd name="connsiteY508" fmla="*/ 2159000 h 3896360"/>
                    <a:gd name="connsiteX509" fmla="*/ 1542344 w 4676704"/>
                    <a:gd name="connsiteY509" fmla="*/ 2209800 h 3896360"/>
                    <a:gd name="connsiteX510" fmla="*/ 1522024 w 4676704"/>
                    <a:gd name="connsiteY510" fmla="*/ 2255520 h 3896360"/>
                    <a:gd name="connsiteX511" fmla="*/ 1567744 w 4676704"/>
                    <a:gd name="connsiteY511" fmla="*/ 2296160 h 3896360"/>
                    <a:gd name="connsiteX512" fmla="*/ 1664264 w 4676704"/>
                    <a:gd name="connsiteY512" fmla="*/ 2341880 h 3896360"/>
                    <a:gd name="connsiteX513" fmla="*/ 1735384 w 4676704"/>
                    <a:gd name="connsiteY513" fmla="*/ 2326640 h 3896360"/>
                    <a:gd name="connsiteX514" fmla="*/ 1735384 w 4676704"/>
                    <a:gd name="connsiteY514" fmla="*/ 2255520 h 3896360"/>
                    <a:gd name="connsiteX515" fmla="*/ 1649024 w 4676704"/>
                    <a:gd name="connsiteY515" fmla="*/ 2128520 h 3896360"/>
                    <a:gd name="connsiteX516" fmla="*/ 1613464 w 4676704"/>
                    <a:gd name="connsiteY516" fmla="*/ 2103120 h 3896360"/>
                    <a:gd name="connsiteX517" fmla="*/ 1567744 w 4676704"/>
                    <a:gd name="connsiteY517" fmla="*/ 2108200 h 3896360"/>
                    <a:gd name="connsiteX518" fmla="*/ 1501704 w 4676704"/>
                    <a:gd name="connsiteY518" fmla="*/ 2103120 h 3896360"/>
                    <a:gd name="connsiteX519" fmla="*/ 1440744 w 4676704"/>
                    <a:gd name="connsiteY519" fmla="*/ 2082800 h 3896360"/>
                    <a:gd name="connsiteX520" fmla="*/ 1395024 w 4676704"/>
                    <a:gd name="connsiteY520" fmla="*/ 2098040 h 3896360"/>
                    <a:gd name="connsiteX521" fmla="*/ 1339144 w 4676704"/>
                    <a:gd name="connsiteY521" fmla="*/ 2067560 h 3896360"/>
                    <a:gd name="connsiteX522" fmla="*/ 1328984 w 4676704"/>
                    <a:gd name="connsiteY522" fmla="*/ 2032000 h 3896360"/>
                    <a:gd name="connsiteX523" fmla="*/ 1328984 w 4676704"/>
                    <a:gd name="connsiteY523" fmla="*/ 1986280 h 3896360"/>
                    <a:gd name="connsiteX524" fmla="*/ 1410264 w 4676704"/>
                    <a:gd name="connsiteY524" fmla="*/ 1981200 h 3896360"/>
                    <a:gd name="connsiteX525" fmla="*/ 1455984 w 4676704"/>
                    <a:gd name="connsiteY525" fmla="*/ 1996440 h 3896360"/>
                    <a:gd name="connsiteX526" fmla="*/ 1501704 w 4676704"/>
                    <a:gd name="connsiteY526" fmla="*/ 1981200 h 3896360"/>
                    <a:gd name="connsiteX527" fmla="*/ 1572824 w 4676704"/>
                    <a:gd name="connsiteY527" fmla="*/ 2006600 h 3896360"/>
                    <a:gd name="connsiteX528" fmla="*/ 1654104 w 4676704"/>
                    <a:gd name="connsiteY528" fmla="*/ 2021840 h 3896360"/>
                    <a:gd name="connsiteX529" fmla="*/ 1669344 w 4676704"/>
                    <a:gd name="connsiteY529" fmla="*/ 1981200 h 3896360"/>
                    <a:gd name="connsiteX530" fmla="*/ 1593144 w 4676704"/>
                    <a:gd name="connsiteY530" fmla="*/ 1945640 h 3896360"/>
                    <a:gd name="connsiteX531" fmla="*/ 1572824 w 4676704"/>
                    <a:gd name="connsiteY531" fmla="*/ 1915160 h 3896360"/>
                    <a:gd name="connsiteX532" fmla="*/ 1562664 w 4676704"/>
                    <a:gd name="connsiteY532" fmla="*/ 1889760 h 3896360"/>
                    <a:gd name="connsiteX533" fmla="*/ 1476304 w 4676704"/>
                    <a:gd name="connsiteY533" fmla="*/ 1889760 h 3896360"/>
                    <a:gd name="connsiteX534" fmla="*/ 1445824 w 4676704"/>
                    <a:gd name="connsiteY534" fmla="*/ 1915160 h 3896360"/>
                    <a:gd name="connsiteX535" fmla="*/ 1425504 w 4676704"/>
                    <a:gd name="connsiteY535" fmla="*/ 1950720 h 3896360"/>
                    <a:gd name="connsiteX536" fmla="*/ 1395024 w 4676704"/>
                    <a:gd name="connsiteY536" fmla="*/ 1950720 h 3896360"/>
                    <a:gd name="connsiteX537" fmla="*/ 1369624 w 4676704"/>
                    <a:gd name="connsiteY537" fmla="*/ 1905000 h 3896360"/>
                    <a:gd name="connsiteX538" fmla="*/ 1323904 w 4676704"/>
                    <a:gd name="connsiteY538" fmla="*/ 1894840 h 3896360"/>
                    <a:gd name="connsiteX539" fmla="*/ 1328984 w 4676704"/>
                    <a:gd name="connsiteY539" fmla="*/ 1854200 h 3896360"/>
                    <a:gd name="connsiteX540" fmla="*/ 1364544 w 4676704"/>
                    <a:gd name="connsiteY540" fmla="*/ 1818640 h 3896360"/>
                    <a:gd name="connsiteX541" fmla="*/ 1374704 w 4676704"/>
                    <a:gd name="connsiteY541" fmla="*/ 1757680 h 3896360"/>
                    <a:gd name="connsiteX542" fmla="*/ 1364544 w 4676704"/>
                    <a:gd name="connsiteY542" fmla="*/ 1630680 h 3896360"/>
                    <a:gd name="connsiteX543" fmla="*/ 1389944 w 4676704"/>
                    <a:gd name="connsiteY543" fmla="*/ 1574800 h 3896360"/>
                    <a:gd name="connsiteX544" fmla="*/ 1400104 w 4676704"/>
                    <a:gd name="connsiteY544" fmla="*/ 1493520 h 3896360"/>
                    <a:gd name="connsiteX545" fmla="*/ 1420424 w 4676704"/>
                    <a:gd name="connsiteY545" fmla="*/ 1412240 h 3896360"/>
                    <a:gd name="connsiteX546" fmla="*/ 1379784 w 4676704"/>
                    <a:gd name="connsiteY546" fmla="*/ 1381760 h 3896360"/>
                    <a:gd name="connsiteX547" fmla="*/ 1374704 w 4676704"/>
                    <a:gd name="connsiteY547" fmla="*/ 1422400 h 3896360"/>
                    <a:gd name="connsiteX548" fmla="*/ 1359464 w 4676704"/>
                    <a:gd name="connsiteY548" fmla="*/ 1478280 h 3896360"/>
                    <a:gd name="connsiteX549" fmla="*/ 1323904 w 4676704"/>
                    <a:gd name="connsiteY549" fmla="*/ 1529080 h 3896360"/>
                    <a:gd name="connsiteX550" fmla="*/ 1278184 w 4676704"/>
                    <a:gd name="connsiteY550" fmla="*/ 1534160 h 3896360"/>
                    <a:gd name="connsiteX551" fmla="*/ 1268024 w 4676704"/>
                    <a:gd name="connsiteY551" fmla="*/ 1483360 h 3896360"/>
                    <a:gd name="connsiteX552" fmla="*/ 1288344 w 4676704"/>
                    <a:gd name="connsiteY552" fmla="*/ 1376680 h 3896360"/>
                    <a:gd name="connsiteX553" fmla="*/ 1318824 w 4676704"/>
                    <a:gd name="connsiteY553" fmla="*/ 1300480 h 3896360"/>
                    <a:gd name="connsiteX554" fmla="*/ 1308664 w 4676704"/>
                    <a:gd name="connsiteY554" fmla="*/ 1249680 h 3896360"/>
                    <a:gd name="connsiteX555" fmla="*/ 1252784 w 4676704"/>
                    <a:gd name="connsiteY555" fmla="*/ 1183640 h 3896360"/>
                    <a:gd name="connsiteX556" fmla="*/ 1227386 w 4676704"/>
                    <a:gd name="connsiteY556" fmla="*/ 1143000 h 3896360"/>
                    <a:gd name="connsiteX557" fmla="*/ 1207066 w 4676704"/>
                    <a:gd name="connsiteY557" fmla="*/ 1107440 h 3896360"/>
                    <a:gd name="connsiteX558" fmla="*/ 1166426 w 4676704"/>
                    <a:gd name="connsiteY558" fmla="*/ 1107440 h 3896360"/>
                    <a:gd name="connsiteX559" fmla="*/ 1135946 w 4676704"/>
                    <a:gd name="connsiteY559" fmla="*/ 1148080 h 3896360"/>
                    <a:gd name="connsiteX560" fmla="*/ 1130866 w 4676704"/>
                    <a:gd name="connsiteY560" fmla="*/ 1193800 h 3896360"/>
                    <a:gd name="connsiteX561" fmla="*/ 1039426 w 4676704"/>
                    <a:gd name="connsiteY561" fmla="*/ 1209040 h 3896360"/>
                    <a:gd name="connsiteX562" fmla="*/ 1029266 w 4676704"/>
                    <a:gd name="connsiteY562" fmla="*/ 1143000 h 3896360"/>
                    <a:gd name="connsiteX563" fmla="*/ 1034346 w 4676704"/>
                    <a:gd name="connsiteY563" fmla="*/ 1071880 h 3896360"/>
                    <a:gd name="connsiteX564" fmla="*/ 1019106 w 4676704"/>
                    <a:gd name="connsiteY564" fmla="*/ 985520 h 3896360"/>
                    <a:gd name="connsiteX565" fmla="*/ 1059746 w 4676704"/>
                    <a:gd name="connsiteY565" fmla="*/ 904240 h 3896360"/>
                    <a:gd name="connsiteX566" fmla="*/ 1095306 w 4676704"/>
                    <a:gd name="connsiteY566" fmla="*/ 894080 h 3896360"/>
                    <a:gd name="connsiteX567" fmla="*/ 1161346 w 4676704"/>
                    <a:gd name="connsiteY567" fmla="*/ 919480 h 3896360"/>
                    <a:gd name="connsiteX568" fmla="*/ 1191826 w 4676704"/>
                    <a:gd name="connsiteY568" fmla="*/ 919480 h 3896360"/>
                    <a:gd name="connsiteX569" fmla="*/ 1247706 w 4676704"/>
                    <a:gd name="connsiteY569" fmla="*/ 863600 h 3896360"/>
                    <a:gd name="connsiteX570" fmla="*/ 1278184 w 4676704"/>
                    <a:gd name="connsiteY570" fmla="*/ 873760 h 3896360"/>
                    <a:gd name="connsiteX571" fmla="*/ 1288344 w 4676704"/>
                    <a:gd name="connsiteY571" fmla="*/ 919480 h 3896360"/>
                    <a:gd name="connsiteX572" fmla="*/ 1257864 w 4676704"/>
                    <a:gd name="connsiteY572" fmla="*/ 970280 h 3896360"/>
                    <a:gd name="connsiteX573" fmla="*/ 1262944 w 4676704"/>
                    <a:gd name="connsiteY573" fmla="*/ 1010920 h 3896360"/>
                    <a:gd name="connsiteX574" fmla="*/ 1323904 w 4676704"/>
                    <a:gd name="connsiteY574" fmla="*/ 1071880 h 3896360"/>
                    <a:gd name="connsiteX575" fmla="*/ 1369624 w 4676704"/>
                    <a:gd name="connsiteY575" fmla="*/ 1041400 h 3896360"/>
                    <a:gd name="connsiteX576" fmla="*/ 1384864 w 4676704"/>
                    <a:gd name="connsiteY576" fmla="*/ 1076960 h 3896360"/>
                    <a:gd name="connsiteX577" fmla="*/ 1435664 w 4676704"/>
                    <a:gd name="connsiteY577" fmla="*/ 1127760 h 3896360"/>
                    <a:gd name="connsiteX578" fmla="*/ 1481384 w 4676704"/>
                    <a:gd name="connsiteY578" fmla="*/ 1112520 h 3896360"/>
                    <a:gd name="connsiteX579" fmla="*/ 1491544 w 4676704"/>
                    <a:gd name="connsiteY579" fmla="*/ 1071880 h 3896360"/>
                    <a:gd name="connsiteX580" fmla="*/ 1303584 w 4676704"/>
                    <a:gd name="connsiteY580" fmla="*/ 822960 h 3896360"/>
                    <a:gd name="connsiteX581" fmla="*/ 1283264 w 4676704"/>
                    <a:gd name="connsiteY581" fmla="*/ 797560 h 3896360"/>
                    <a:gd name="connsiteX582" fmla="*/ 1293424 w 4676704"/>
                    <a:gd name="connsiteY582" fmla="*/ 762000 h 3896360"/>
                    <a:gd name="connsiteX583" fmla="*/ 1283264 w 4676704"/>
                    <a:gd name="connsiteY583" fmla="*/ 741680 h 3896360"/>
                    <a:gd name="connsiteX584" fmla="*/ 1222306 w 4676704"/>
                    <a:gd name="connsiteY584" fmla="*/ 726440 h 3896360"/>
                    <a:gd name="connsiteX585" fmla="*/ 1146106 w 4676704"/>
                    <a:gd name="connsiteY585" fmla="*/ 650240 h 3896360"/>
                    <a:gd name="connsiteX586" fmla="*/ 1151186 w 4676704"/>
                    <a:gd name="connsiteY586" fmla="*/ 614680 h 3896360"/>
                    <a:gd name="connsiteX587" fmla="*/ 1207066 w 4676704"/>
                    <a:gd name="connsiteY587" fmla="*/ 609600 h 3896360"/>
                    <a:gd name="connsiteX588" fmla="*/ 1237546 w 4676704"/>
                    <a:gd name="connsiteY588" fmla="*/ 513080 h 3896360"/>
                    <a:gd name="connsiteX589" fmla="*/ 1349304 w 4676704"/>
                    <a:gd name="connsiteY589" fmla="*/ 467360 h 3896360"/>
                    <a:gd name="connsiteX590" fmla="*/ 1359464 w 4676704"/>
                    <a:gd name="connsiteY590" fmla="*/ 441960 h 3896360"/>
                    <a:gd name="connsiteX591" fmla="*/ 1318824 w 4676704"/>
                    <a:gd name="connsiteY591" fmla="*/ 416560 h 3896360"/>
                    <a:gd name="connsiteX592" fmla="*/ 1308664 w 4676704"/>
                    <a:gd name="connsiteY592" fmla="*/ 375920 h 3896360"/>
                    <a:gd name="connsiteX593" fmla="*/ 1364544 w 4676704"/>
                    <a:gd name="connsiteY593" fmla="*/ 269240 h 3896360"/>
                    <a:gd name="connsiteX594" fmla="*/ 1435664 w 4676704"/>
                    <a:gd name="connsiteY594" fmla="*/ 259080 h 3896360"/>
                    <a:gd name="connsiteX595" fmla="*/ 1643944 w 4676704"/>
                    <a:gd name="connsiteY595" fmla="*/ 228600 h 3896360"/>
                    <a:gd name="connsiteX596" fmla="*/ 1770944 w 4676704"/>
                    <a:gd name="connsiteY596" fmla="*/ 182880 h 3896360"/>
                    <a:gd name="connsiteX597" fmla="*/ 1821744 w 4676704"/>
                    <a:gd name="connsiteY597" fmla="*/ 177800 h 3896360"/>
                    <a:gd name="connsiteX598" fmla="*/ 1836984 w 4676704"/>
                    <a:gd name="connsiteY598" fmla="*/ 218440 h 3896360"/>
                    <a:gd name="connsiteX599" fmla="*/ 1765864 w 4676704"/>
                    <a:gd name="connsiteY599" fmla="*/ 365760 h 3896360"/>
                    <a:gd name="connsiteX600" fmla="*/ 1786184 w 4676704"/>
                    <a:gd name="connsiteY600" fmla="*/ 416560 h 3896360"/>
                    <a:gd name="connsiteX601" fmla="*/ 1806504 w 4676704"/>
                    <a:gd name="connsiteY601" fmla="*/ 447040 h 3896360"/>
                    <a:gd name="connsiteX602" fmla="*/ 1923344 w 4676704"/>
                    <a:gd name="connsiteY602" fmla="*/ 441960 h 3896360"/>
                    <a:gd name="connsiteX603" fmla="*/ 2207824 w 4676704"/>
                    <a:gd name="connsiteY603" fmla="*/ 360680 h 3896360"/>
                    <a:gd name="connsiteX604" fmla="*/ 2243384 w 4676704"/>
                    <a:gd name="connsiteY604" fmla="*/ 289560 h 3896360"/>
                    <a:gd name="connsiteX605" fmla="*/ 2284024 w 4676704"/>
                    <a:gd name="connsiteY605" fmla="*/ 193040 h 3896360"/>
                    <a:gd name="connsiteX606" fmla="*/ 2375464 w 4676704"/>
                    <a:gd name="connsiteY606" fmla="*/ 172720 h 3896360"/>
                    <a:gd name="connsiteX607" fmla="*/ 2370384 w 4676704"/>
                    <a:gd name="connsiteY607" fmla="*/ 132080 h 3896360"/>
                    <a:gd name="connsiteX608" fmla="*/ 2329744 w 4676704"/>
                    <a:gd name="connsiteY608" fmla="*/ 30480 h 3896360"/>
                    <a:gd name="connsiteX609" fmla="*/ 2492304 w 4676704"/>
                    <a:gd name="connsiteY609" fmla="*/ 0 h 3896360"/>
                    <a:gd name="connsiteX0" fmla="*/ 1687124 w 4676704"/>
                    <a:gd name="connsiteY0" fmla="*/ 3675380 h 3896360"/>
                    <a:gd name="connsiteX1" fmla="*/ 1748084 w 4676704"/>
                    <a:gd name="connsiteY1" fmla="*/ 3683000 h 3896360"/>
                    <a:gd name="connsiteX2" fmla="*/ 1814124 w 4676704"/>
                    <a:gd name="connsiteY2" fmla="*/ 3721100 h 3896360"/>
                    <a:gd name="connsiteX3" fmla="*/ 1872544 w 4676704"/>
                    <a:gd name="connsiteY3" fmla="*/ 3728720 h 3896360"/>
                    <a:gd name="connsiteX4" fmla="*/ 1826824 w 4676704"/>
                    <a:gd name="connsiteY4" fmla="*/ 3804920 h 3896360"/>
                    <a:gd name="connsiteX5" fmla="*/ 1748084 w 4676704"/>
                    <a:gd name="connsiteY5" fmla="*/ 3815080 h 3896360"/>
                    <a:gd name="connsiteX6" fmla="*/ 1699824 w 4676704"/>
                    <a:gd name="connsiteY6" fmla="*/ 3876040 h 3896360"/>
                    <a:gd name="connsiteX7" fmla="*/ 1638864 w 4676704"/>
                    <a:gd name="connsiteY7" fmla="*/ 3896360 h 3896360"/>
                    <a:gd name="connsiteX8" fmla="*/ 1628704 w 4676704"/>
                    <a:gd name="connsiteY8" fmla="*/ 3843020 h 3896360"/>
                    <a:gd name="connsiteX9" fmla="*/ 1605844 w 4676704"/>
                    <a:gd name="connsiteY9" fmla="*/ 3771900 h 3896360"/>
                    <a:gd name="connsiteX10" fmla="*/ 1643944 w 4676704"/>
                    <a:gd name="connsiteY10" fmla="*/ 3746500 h 3896360"/>
                    <a:gd name="connsiteX11" fmla="*/ 1687124 w 4676704"/>
                    <a:gd name="connsiteY11" fmla="*/ 3675380 h 3896360"/>
                    <a:gd name="connsiteX12" fmla="*/ 2019864 w 4676704"/>
                    <a:gd name="connsiteY12" fmla="*/ 3604260 h 3896360"/>
                    <a:gd name="connsiteX13" fmla="*/ 2065584 w 4676704"/>
                    <a:gd name="connsiteY13" fmla="*/ 3652520 h 3896360"/>
                    <a:gd name="connsiteX14" fmla="*/ 2035104 w 4676704"/>
                    <a:gd name="connsiteY14" fmla="*/ 3672840 h 3896360"/>
                    <a:gd name="connsiteX15" fmla="*/ 2027484 w 4676704"/>
                    <a:gd name="connsiteY15" fmla="*/ 3710940 h 3896360"/>
                    <a:gd name="connsiteX16" fmla="*/ 2047804 w 4676704"/>
                    <a:gd name="connsiteY16" fmla="*/ 3723640 h 3896360"/>
                    <a:gd name="connsiteX17" fmla="*/ 2055424 w 4676704"/>
                    <a:gd name="connsiteY17" fmla="*/ 3766820 h 3896360"/>
                    <a:gd name="connsiteX18" fmla="*/ 2070664 w 4676704"/>
                    <a:gd name="connsiteY18" fmla="*/ 3835400 h 3896360"/>
                    <a:gd name="connsiteX19" fmla="*/ 2040184 w 4676704"/>
                    <a:gd name="connsiteY19" fmla="*/ 3896360 h 3896360"/>
                    <a:gd name="connsiteX20" fmla="*/ 1984304 w 4676704"/>
                    <a:gd name="connsiteY20" fmla="*/ 3850640 h 3896360"/>
                    <a:gd name="connsiteX21" fmla="*/ 1941124 w 4676704"/>
                    <a:gd name="connsiteY21" fmla="*/ 3789680 h 3896360"/>
                    <a:gd name="connsiteX22" fmla="*/ 1946204 w 4676704"/>
                    <a:gd name="connsiteY22" fmla="*/ 3743960 h 3896360"/>
                    <a:gd name="connsiteX23" fmla="*/ 1969064 w 4676704"/>
                    <a:gd name="connsiteY23" fmla="*/ 3693160 h 3896360"/>
                    <a:gd name="connsiteX24" fmla="*/ 1979224 w 4676704"/>
                    <a:gd name="connsiteY24" fmla="*/ 3647440 h 3896360"/>
                    <a:gd name="connsiteX25" fmla="*/ 2019864 w 4676704"/>
                    <a:gd name="connsiteY25" fmla="*/ 3604260 h 3896360"/>
                    <a:gd name="connsiteX26" fmla="*/ 2543104 w 4676704"/>
                    <a:gd name="connsiteY26" fmla="*/ 3543300 h 3896360"/>
                    <a:gd name="connsiteX27" fmla="*/ 2614224 w 4676704"/>
                    <a:gd name="connsiteY27" fmla="*/ 3563620 h 3896360"/>
                    <a:gd name="connsiteX28" fmla="*/ 2611684 w 4676704"/>
                    <a:gd name="connsiteY28" fmla="*/ 3622040 h 3896360"/>
                    <a:gd name="connsiteX29" fmla="*/ 2644704 w 4676704"/>
                    <a:gd name="connsiteY29" fmla="*/ 3683000 h 3896360"/>
                    <a:gd name="connsiteX30" fmla="*/ 2614224 w 4676704"/>
                    <a:gd name="connsiteY30" fmla="*/ 3738880 h 3896360"/>
                    <a:gd name="connsiteX31" fmla="*/ 2583744 w 4676704"/>
                    <a:gd name="connsiteY31" fmla="*/ 3789680 h 3896360"/>
                    <a:gd name="connsiteX32" fmla="*/ 2550724 w 4676704"/>
                    <a:gd name="connsiteY32" fmla="*/ 3789680 h 3896360"/>
                    <a:gd name="connsiteX33" fmla="*/ 2522784 w 4676704"/>
                    <a:gd name="connsiteY33" fmla="*/ 3754120 h 3896360"/>
                    <a:gd name="connsiteX34" fmla="*/ 2474524 w 4676704"/>
                    <a:gd name="connsiteY34" fmla="*/ 3736340 h 3896360"/>
                    <a:gd name="connsiteX35" fmla="*/ 2464364 w 4676704"/>
                    <a:gd name="connsiteY35" fmla="*/ 3713480 h 3896360"/>
                    <a:gd name="connsiteX36" fmla="*/ 2464364 w 4676704"/>
                    <a:gd name="connsiteY36" fmla="*/ 3634740 h 3896360"/>
                    <a:gd name="connsiteX37" fmla="*/ 2494844 w 4676704"/>
                    <a:gd name="connsiteY37" fmla="*/ 3581400 h 3896360"/>
                    <a:gd name="connsiteX38" fmla="*/ 2543104 w 4676704"/>
                    <a:gd name="connsiteY38" fmla="*/ 3543300 h 3896360"/>
                    <a:gd name="connsiteX39" fmla="*/ 1854764 w 4676704"/>
                    <a:gd name="connsiteY39" fmla="*/ 3510280 h 3896360"/>
                    <a:gd name="connsiteX40" fmla="*/ 1885244 w 4676704"/>
                    <a:gd name="connsiteY40" fmla="*/ 3533140 h 3896360"/>
                    <a:gd name="connsiteX41" fmla="*/ 1951284 w 4676704"/>
                    <a:gd name="connsiteY41" fmla="*/ 3591560 h 3896360"/>
                    <a:gd name="connsiteX42" fmla="*/ 1941124 w 4676704"/>
                    <a:gd name="connsiteY42" fmla="*/ 3642360 h 3896360"/>
                    <a:gd name="connsiteX43" fmla="*/ 1918264 w 4676704"/>
                    <a:gd name="connsiteY43" fmla="*/ 3660140 h 3896360"/>
                    <a:gd name="connsiteX44" fmla="*/ 1836984 w 4676704"/>
                    <a:gd name="connsiteY44" fmla="*/ 3672840 h 3896360"/>
                    <a:gd name="connsiteX45" fmla="*/ 1750624 w 4676704"/>
                    <a:gd name="connsiteY45" fmla="*/ 3634740 h 3896360"/>
                    <a:gd name="connsiteX46" fmla="*/ 1740464 w 4676704"/>
                    <a:gd name="connsiteY46" fmla="*/ 3578860 h 3896360"/>
                    <a:gd name="connsiteX47" fmla="*/ 1778564 w 4676704"/>
                    <a:gd name="connsiteY47" fmla="*/ 3540760 h 3896360"/>
                    <a:gd name="connsiteX48" fmla="*/ 1798884 w 4676704"/>
                    <a:gd name="connsiteY48" fmla="*/ 3530600 h 3896360"/>
                    <a:gd name="connsiteX49" fmla="*/ 1854764 w 4676704"/>
                    <a:gd name="connsiteY49" fmla="*/ 3510280 h 3896360"/>
                    <a:gd name="connsiteX50" fmla="*/ 2454204 w 4676704"/>
                    <a:gd name="connsiteY50" fmla="*/ 3169920 h 3896360"/>
                    <a:gd name="connsiteX51" fmla="*/ 2494844 w 4676704"/>
                    <a:gd name="connsiteY51" fmla="*/ 3182620 h 3896360"/>
                    <a:gd name="connsiteX52" fmla="*/ 2565964 w 4676704"/>
                    <a:gd name="connsiteY52" fmla="*/ 3210560 h 3896360"/>
                    <a:gd name="connsiteX53" fmla="*/ 2550724 w 4676704"/>
                    <a:gd name="connsiteY53" fmla="*/ 3268980 h 3896360"/>
                    <a:gd name="connsiteX54" fmla="*/ 2492304 w 4676704"/>
                    <a:gd name="connsiteY54" fmla="*/ 3284220 h 3896360"/>
                    <a:gd name="connsiteX55" fmla="*/ 2441504 w 4676704"/>
                    <a:gd name="connsiteY55" fmla="*/ 3332480 h 3896360"/>
                    <a:gd name="connsiteX56" fmla="*/ 2395784 w 4676704"/>
                    <a:gd name="connsiteY56" fmla="*/ 3286760 h 3896360"/>
                    <a:gd name="connsiteX57" fmla="*/ 2347524 w 4676704"/>
                    <a:gd name="connsiteY57" fmla="*/ 3261360 h 3896360"/>
                    <a:gd name="connsiteX58" fmla="*/ 2324664 w 4676704"/>
                    <a:gd name="connsiteY58" fmla="*/ 3253740 h 3896360"/>
                    <a:gd name="connsiteX59" fmla="*/ 2332284 w 4676704"/>
                    <a:gd name="connsiteY59" fmla="*/ 3220720 h 3896360"/>
                    <a:gd name="connsiteX60" fmla="*/ 2383084 w 4676704"/>
                    <a:gd name="connsiteY60" fmla="*/ 3202940 h 3896360"/>
                    <a:gd name="connsiteX61" fmla="*/ 2454204 w 4676704"/>
                    <a:gd name="connsiteY61" fmla="*/ 3169920 h 3896360"/>
                    <a:gd name="connsiteX62" fmla="*/ 2090984 w 4676704"/>
                    <a:gd name="connsiteY62" fmla="*/ 3027680 h 3896360"/>
                    <a:gd name="connsiteX63" fmla="*/ 2151944 w 4676704"/>
                    <a:gd name="connsiteY63" fmla="*/ 3083560 h 3896360"/>
                    <a:gd name="connsiteX64" fmla="*/ 2177344 w 4676704"/>
                    <a:gd name="connsiteY64" fmla="*/ 3129280 h 3896360"/>
                    <a:gd name="connsiteX65" fmla="*/ 2238304 w 4676704"/>
                    <a:gd name="connsiteY65" fmla="*/ 3241040 h 3896360"/>
                    <a:gd name="connsiteX66" fmla="*/ 2294184 w 4676704"/>
                    <a:gd name="connsiteY66" fmla="*/ 3337560 h 3896360"/>
                    <a:gd name="connsiteX67" fmla="*/ 2258624 w 4676704"/>
                    <a:gd name="connsiteY67" fmla="*/ 3393440 h 3896360"/>
                    <a:gd name="connsiteX68" fmla="*/ 2126544 w 4676704"/>
                    <a:gd name="connsiteY68" fmla="*/ 3362960 h 3896360"/>
                    <a:gd name="connsiteX69" fmla="*/ 1979224 w 4676704"/>
                    <a:gd name="connsiteY69" fmla="*/ 3271520 h 3896360"/>
                    <a:gd name="connsiteX70" fmla="*/ 1974144 w 4676704"/>
                    <a:gd name="connsiteY70" fmla="*/ 3215640 h 3896360"/>
                    <a:gd name="connsiteX71" fmla="*/ 1994464 w 4676704"/>
                    <a:gd name="connsiteY71" fmla="*/ 3108960 h 3896360"/>
                    <a:gd name="connsiteX72" fmla="*/ 2019864 w 4676704"/>
                    <a:gd name="connsiteY72" fmla="*/ 3063240 h 3896360"/>
                    <a:gd name="connsiteX73" fmla="*/ 2090984 w 4676704"/>
                    <a:gd name="connsiteY73" fmla="*/ 3027680 h 3896360"/>
                    <a:gd name="connsiteX74" fmla="*/ 2548184 w 4676704"/>
                    <a:gd name="connsiteY74" fmla="*/ 3020060 h 3896360"/>
                    <a:gd name="connsiteX75" fmla="*/ 2606604 w 4676704"/>
                    <a:gd name="connsiteY75" fmla="*/ 3035300 h 3896360"/>
                    <a:gd name="connsiteX76" fmla="*/ 2667564 w 4676704"/>
                    <a:gd name="connsiteY76" fmla="*/ 3050540 h 3896360"/>
                    <a:gd name="connsiteX77" fmla="*/ 2718364 w 4676704"/>
                    <a:gd name="connsiteY77" fmla="*/ 3083560 h 3896360"/>
                    <a:gd name="connsiteX78" fmla="*/ 2677724 w 4676704"/>
                    <a:gd name="connsiteY78" fmla="*/ 3116580 h 3896360"/>
                    <a:gd name="connsiteX79" fmla="*/ 2639624 w 4676704"/>
                    <a:gd name="connsiteY79" fmla="*/ 3154680 h 3896360"/>
                    <a:gd name="connsiteX80" fmla="*/ 2573584 w 4676704"/>
                    <a:gd name="connsiteY80" fmla="*/ 3152140 h 3896360"/>
                    <a:gd name="connsiteX81" fmla="*/ 2489764 w 4676704"/>
                    <a:gd name="connsiteY81" fmla="*/ 3114040 h 3896360"/>
                    <a:gd name="connsiteX82" fmla="*/ 2492304 w 4676704"/>
                    <a:gd name="connsiteY82" fmla="*/ 3058160 h 3896360"/>
                    <a:gd name="connsiteX83" fmla="*/ 2548184 w 4676704"/>
                    <a:gd name="connsiteY83" fmla="*/ 3020060 h 3896360"/>
                    <a:gd name="connsiteX84" fmla="*/ 2324664 w 4676704"/>
                    <a:gd name="connsiteY84" fmla="*/ 2959100 h 3896360"/>
                    <a:gd name="connsiteX85" fmla="*/ 2375464 w 4676704"/>
                    <a:gd name="connsiteY85" fmla="*/ 2994660 h 3896360"/>
                    <a:gd name="connsiteX86" fmla="*/ 2456744 w 4676704"/>
                    <a:gd name="connsiteY86" fmla="*/ 3009900 h 3896360"/>
                    <a:gd name="connsiteX87" fmla="*/ 2411024 w 4676704"/>
                    <a:gd name="connsiteY87" fmla="*/ 3063240 h 3896360"/>
                    <a:gd name="connsiteX88" fmla="*/ 2355144 w 4676704"/>
                    <a:gd name="connsiteY88" fmla="*/ 3088640 h 3896360"/>
                    <a:gd name="connsiteX89" fmla="*/ 2294184 w 4676704"/>
                    <a:gd name="connsiteY89" fmla="*/ 3154680 h 3896360"/>
                    <a:gd name="connsiteX90" fmla="*/ 2258624 w 4676704"/>
                    <a:gd name="connsiteY90" fmla="*/ 3157220 h 3896360"/>
                    <a:gd name="connsiteX91" fmla="*/ 2261164 w 4676704"/>
                    <a:gd name="connsiteY91" fmla="*/ 3042920 h 3896360"/>
                    <a:gd name="connsiteX92" fmla="*/ 2281484 w 4676704"/>
                    <a:gd name="connsiteY92" fmla="*/ 2981960 h 3896360"/>
                    <a:gd name="connsiteX93" fmla="*/ 2324664 w 4676704"/>
                    <a:gd name="connsiteY93" fmla="*/ 2959100 h 3896360"/>
                    <a:gd name="connsiteX94" fmla="*/ 3203504 w 4676704"/>
                    <a:gd name="connsiteY94" fmla="*/ 2788920 h 3896360"/>
                    <a:gd name="connsiteX95" fmla="*/ 3274624 w 4676704"/>
                    <a:gd name="connsiteY95" fmla="*/ 2804160 h 3896360"/>
                    <a:gd name="connsiteX96" fmla="*/ 3360984 w 4676704"/>
                    <a:gd name="connsiteY96" fmla="*/ 2870200 h 3896360"/>
                    <a:gd name="connsiteX97" fmla="*/ 3406704 w 4676704"/>
                    <a:gd name="connsiteY97" fmla="*/ 2936240 h 3896360"/>
                    <a:gd name="connsiteX98" fmla="*/ 3340664 w 4676704"/>
                    <a:gd name="connsiteY98" fmla="*/ 2997200 h 3896360"/>
                    <a:gd name="connsiteX99" fmla="*/ 3203504 w 4676704"/>
                    <a:gd name="connsiteY99" fmla="*/ 2971800 h 3896360"/>
                    <a:gd name="connsiteX100" fmla="*/ 3112064 w 4676704"/>
                    <a:gd name="connsiteY100" fmla="*/ 3032760 h 3896360"/>
                    <a:gd name="connsiteX101" fmla="*/ 3066344 w 4676704"/>
                    <a:gd name="connsiteY101" fmla="*/ 2921000 h 3896360"/>
                    <a:gd name="connsiteX102" fmla="*/ 3046024 w 4676704"/>
                    <a:gd name="connsiteY102" fmla="*/ 2905760 h 3896360"/>
                    <a:gd name="connsiteX103" fmla="*/ 3020624 w 4676704"/>
                    <a:gd name="connsiteY103" fmla="*/ 2870200 h 3896360"/>
                    <a:gd name="connsiteX104" fmla="*/ 3030784 w 4676704"/>
                    <a:gd name="connsiteY104" fmla="*/ 2804160 h 3896360"/>
                    <a:gd name="connsiteX105" fmla="*/ 3056184 w 4676704"/>
                    <a:gd name="connsiteY105" fmla="*/ 2834640 h 3896360"/>
                    <a:gd name="connsiteX106" fmla="*/ 3167944 w 4676704"/>
                    <a:gd name="connsiteY106" fmla="*/ 2814320 h 3896360"/>
                    <a:gd name="connsiteX107" fmla="*/ 3203504 w 4676704"/>
                    <a:gd name="connsiteY107" fmla="*/ 2788920 h 3896360"/>
                    <a:gd name="connsiteX108" fmla="*/ 1092766 w 4676704"/>
                    <a:gd name="connsiteY108" fmla="*/ 2506980 h 3896360"/>
                    <a:gd name="connsiteX109" fmla="*/ 1130866 w 4676704"/>
                    <a:gd name="connsiteY109" fmla="*/ 2575560 h 3896360"/>
                    <a:gd name="connsiteX110" fmla="*/ 1222306 w 4676704"/>
                    <a:gd name="connsiteY110" fmla="*/ 2595880 h 3896360"/>
                    <a:gd name="connsiteX111" fmla="*/ 1328984 w 4676704"/>
                    <a:gd name="connsiteY111" fmla="*/ 2682240 h 3896360"/>
                    <a:gd name="connsiteX112" fmla="*/ 1349304 w 4676704"/>
                    <a:gd name="connsiteY112" fmla="*/ 2763520 h 3896360"/>
                    <a:gd name="connsiteX113" fmla="*/ 1298504 w 4676704"/>
                    <a:gd name="connsiteY113" fmla="*/ 2865120 h 3896360"/>
                    <a:gd name="connsiteX114" fmla="*/ 1308664 w 4676704"/>
                    <a:gd name="connsiteY114" fmla="*/ 2936240 h 3896360"/>
                    <a:gd name="connsiteX115" fmla="*/ 1293424 w 4676704"/>
                    <a:gd name="connsiteY115" fmla="*/ 2997200 h 3896360"/>
                    <a:gd name="connsiteX116" fmla="*/ 1242626 w 4676704"/>
                    <a:gd name="connsiteY116" fmla="*/ 3058160 h 3896360"/>
                    <a:gd name="connsiteX117" fmla="*/ 1161346 w 4676704"/>
                    <a:gd name="connsiteY117" fmla="*/ 3063240 h 3896360"/>
                    <a:gd name="connsiteX118" fmla="*/ 1069906 w 4676704"/>
                    <a:gd name="connsiteY118" fmla="*/ 3124200 h 3896360"/>
                    <a:gd name="connsiteX119" fmla="*/ 1008946 w 4676704"/>
                    <a:gd name="connsiteY119" fmla="*/ 3159760 h 3896360"/>
                    <a:gd name="connsiteX120" fmla="*/ 947985 w 4676704"/>
                    <a:gd name="connsiteY120" fmla="*/ 3149600 h 3896360"/>
                    <a:gd name="connsiteX121" fmla="*/ 897186 w 4676704"/>
                    <a:gd name="connsiteY121" fmla="*/ 3210560 h 3896360"/>
                    <a:gd name="connsiteX122" fmla="*/ 836226 w 4676704"/>
                    <a:gd name="connsiteY122" fmla="*/ 3200400 h 3896360"/>
                    <a:gd name="connsiteX123" fmla="*/ 734626 w 4676704"/>
                    <a:gd name="connsiteY123" fmla="*/ 3169920 h 3896360"/>
                    <a:gd name="connsiteX124" fmla="*/ 739706 w 4676704"/>
                    <a:gd name="connsiteY124" fmla="*/ 3114040 h 3896360"/>
                    <a:gd name="connsiteX125" fmla="*/ 683826 w 4676704"/>
                    <a:gd name="connsiteY125" fmla="*/ 3027680 h 3896360"/>
                    <a:gd name="connsiteX126" fmla="*/ 653346 w 4676704"/>
                    <a:gd name="connsiteY126" fmla="*/ 2976880 h 3896360"/>
                    <a:gd name="connsiteX127" fmla="*/ 673666 w 4676704"/>
                    <a:gd name="connsiteY127" fmla="*/ 2921000 h 3896360"/>
                    <a:gd name="connsiteX128" fmla="*/ 785426 w 4676704"/>
                    <a:gd name="connsiteY128" fmla="*/ 2773680 h 3896360"/>
                    <a:gd name="connsiteX129" fmla="*/ 846385 w 4676704"/>
                    <a:gd name="connsiteY129" fmla="*/ 2758440 h 3896360"/>
                    <a:gd name="connsiteX130" fmla="*/ 856545 w 4676704"/>
                    <a:gd name="connsiteY130" fmla="*/ 2722880 h 3896360"/>
                    <a:gd name="connsiteX131" fmla="*/ 932746 w 4676704"/>
                    <a:gd name="connsiteY131" fmla="*/ 2727960 h 3896360"/>
                    <a:gd name="connsiteX132" fmla="*/ 958145 w 4676704"/>
                    <a:gd name="connsiteY132" fmla="*/ 2692400 h 3896360"/>
                    <a:gd name="connsiteX133" fmla="*/ 947985 w 4676704"/>
                    <a:gd name="connsiteY133" fmla="*/ 2656840 h 3896360"/>
                    <a:gd name="connsiteX134" fmla="*/ 1008946 w 4676704"/>
                    <a:gd name="connsiteY134" fmla="*/ 2651760 h 3896360"/>
                    <a:gd name="connsiteX135" fmla="*/ 1047046 w 4676704"/>
                    <a:gd name="connsiteY135" fmla="*/ 2664460 h 3896360"/>
                    <a:gd name="connsiteX136" fmla="*/ 1062286 w 4676704"/>
                    <a:gd name="connsiteY136" fmla="*/ 2603500 h 3896360"/>
                    <a:gd name="connsiteX137" fmla="*/ 1024185 w 4676704"/>
                    <a:gd name="connsiteY137" fmla="*/ 2547620 h 3896360"/>
                    <a:gd name="connsiteX138" fmla="*/ 1092766 w 4676704"/>
                    <a:gd name="connsiteY138" fmla="*/ 2506980 h 3896360"/>
                    <a:gd name="connsiteX139" fmla="*/ 518724 w 4676704"/>
                    <a:gd name="connsiteY139" fmla="*/ 2357120 h 3896360"/>
                    <a:gd name="connsiteX140" fmla="*/ 640644 w 4676704"/>
                    <a:gd name="connsiteY140" fmla="*/ 2463800 h 3896360"/>
                    <a:gd name="connsiteX141" fmla="*/ 640644 w 4676704"/>
                    <a:gd name="connsiteY141" fmla="*/ 2517140 h 3896360"/>
                    <a:gd name="connsiteX142" fmla="*/ 693984 w 4676704"/>
                    <a:gd name="connsiteY142" fmla="*/ 2585720 h 3896360"/>
                    <a:gd name="connsiteX143" fmla="*/ 633024 w 4676704"/>
                    <a:gd name="connsiteY143" fmla="*/ 2593340 h 3896360"/>
                    <a:gd name="connsiteX144" fmla="*/ 633024 w 4676704"/>
                    <a:gd name="connsiteY144" fmla="*/ 2661920 h 3896360"/>
                    <a:gd name="connsiteX145" fmla="*/ 564444 w 4676704"/>
                    <a:gd name="connsiteY145" fmla="*/ 2700020 h 3896360"/>
                    <a:gd name="connsiteX146" fmla="*/ 541584 w 4676704"/>
                    <a:gd name="connsiteY146" fmla="*/ 2639060 h 3896360"/>
                    <a:gd name="connsiteX147" fmla="*/ 511104 w 4676704"/>
                    <a:gd name="connsiteY147" fmla="*/ 2585720 h 3896360"/>
                    <a:gd name="connsiteX148" fmla="*/ 495864 w 4676704"/>
                    <a:gd name="connsiteY148" fmla="*/ 2456180 h 3896360"/>
                    <a:gd name="connsiteX149" fmla="*/ 518724 w 4676704"/>
                    <a:gd name="connsiteY149" fmla="*/ 2357120 h 3896360"/>
                    <a:gd name="connsiteX150" fmla="*/ 122486 w 4676704"/>
                    <a:gd name="connsiteY150" fmla="*/ 2334260 h 3896360"/>
                    <a:gd name="connsiteX151" fmla="*/ 122486 w 4676704"/>
                    <a:gd name="connsiteY151" fmla="*/ 2395220 h 3896360"/>
                    <a:gd name="connsiteX152" fmla="*/ 160586 w 4676704"/>
                    <a:gd name="connsiteY152" fmla="*/ 2448560 h 3896360"/>
                    <a:gd name="connsiteX153" fmla="*/ 130106 w 4676704"/>
                    <a:gd name="connsiteY153" fmla="*/ 2479040 h 3896360"/>
                    <a:gd name="connsiteX154" fmla="*/ 84386 w 4676704"/>
                    <a:gd name="connsiteY154" fmla="*/ 2471420 h 3896360"/>
                    <a:gd name="connsiteX155" fmla="*/ 15805 w 4676704"/>
                    <a:gd name="connsiteY155" fmla="*/ 2479040 h 3896360"/>
                    <a:gd name="connsiteX156" fmla="*/ 565 w 4676704"/>
                    <a:gd name="connsiteY156" fmla="*/ 2448560 h 3896360"/>
                    <a:gd name="connsiteX157" fmla="*/ 15805 w 4676704"/>
                    <a:gd name="connsiteY157" fmla="*/ 2387600 h 3896360"/>
                    <a:gd name="connsiteX158" fmla="*/ 122486 w 4676704"/>
                    <a:gd name="connsiteY158" fmla="*/ 2334260 h 3896360"/>
                    <a:gd name="connsiteX159" fmla="*/ 823524 w 4676704"/>
                    <a:gd name="connsiteY159" fmla="*/ 2204720 h 3896360"/>
                    <a:gd name="connsiteX160" fmla="*/ 899724 w 4676704"/>
                    <a:gd name="connsiteY160" fmla="*/ 2303780 h 3896360"/>
                    <a:gd name="connsiteX161" fmla="*/ 975924 w 4676704"/>
                    <a:gd name="connsiteY161" fmla="*/ 2319020 h 3896360"/>
                    <a:gd name="connsiteX162" fmla="*/ 953064 w 4676704"/>
                    <a:gd name="connsiteY162" fmla="*/ 2395220 h 3896360"/>
                    <a:gd name="connsiteX163" fmla="*/ 846384 w 4676704"/>
                    <a:gd name="connsiteY163" fmla="*/ 2425700 h 3896360"/>
                    <a:gd name="connsiteX164" fmla="*/ 770184 w 4676704"/>
                    <a:gd name="connsiteY164" fmla="*/ 2486660 h 3896360"/>
                    <a:gd name="connsiteX165" fmla="*/ 701604 w 4676704"/>
                    <a:gd name="connsiteY165" fmla="*/ 2471420 h 3896360"/>
                    <a:gd name="connsiteX166" fmla="*/ 770184 w 4676704"/>
                    <a:gd name="connsiteY166" fmla="*/ 2410460 h 3896360"/>
                    <a:gd name="connsiteX167" fmla="*/ 732084 w 4676704"/>
                    <a:gd name="connsiteY167" fmla="*/ 2319020 h 3896360"/>
                    <a:gd name="connsiteX168" fmla="*/ 823524 w 4676704"/>
                    <a:gd name="connsiteY168" fmla="*/ 2204720 h 3896360"/>
                    <a:gd name="connsiteX169" fmla="*/ 381564 w 4676704"/>
                    <a:gd name="connsiteY169" fmla="*/ 2090420 h 3896360"/>
                    <a:gd name="connsiteX170" fmla="*/ 450144 w 4676704"/>
                    <a:gd name="connsiteY170" fmla="*/ 2143760 h 3896360"/>
                    <a:gd name="connsiteX171" fmla="*/ 473004 w 4676704"/>
                    <a:gd name="connsiteY171" fmla="*/ 2181860 h 3896360"/>
                    <a:gd name="connsiteX172" fmla="*/ 427284 w 4676704"/>
                    <a:gd name="connsiteY172" fmla="*/ 2280920 h 3896360"/>
                    <a:gd name="connsiteX173" fmla="*/ 343464 w 4676704"/>
                    <a:gd name="connsiteY173" fmla="*/ 2326640 h 3896360"/>
                    <a:gd name="connsiteX174" fmla="*/ 267264 w 4676704"/>
                    <a:gd name="connsiteY174" fmla="*/ 2288540 h 3896360"/>
                    <a:gd name="connsiteX175" fmla="*/ 244404 w 4676704"/>
                    <a:gd name="connsiteY175" fmla="*/ 2235200 h 3896360"/>
                    <a:gd name="connsiteX176" fmla="*/ 267264 w 4676704"/>
                    <a:gd name="connsiteY176" fmla="*/ 2204720 h 3896360"/>
                    <a:gd name="connsiteX177" fmla="*/ 328224 w 4676704"/>
                    <a:gd name="connsiteY177" fmla="*/ 2166620 h 3896360"/>
                    <a:gd name="connsiteX178" fmla="*/ 381564 w 4676704"/>
                    <a:gd name="connsiteY178" fmla="*/ 2090420 h 3896360"/>
                    <a:gd name="connsiteX179" fmla="*/ 412044 w 4676704"/>
                    <a:gd name="connsiteY179" fmla="*/ 1861820 h 3896360"/>
                    <a:gd name="connsiteX180" fmla="*/ 488244 w 4676704"/>
                    <a:gd name="connsiteY180" fmla="*/ 1899920 h 3896360"/>
                    <a:gd name="connsiteX181" fmla="*/ 450144 w 4676704"/>
                    <a:gd name="connsiteY181" fmla="*/ 1998980 h 3896360"/>
                    <a:gd name="connsiteX182" fmla="*/ 312984 w 4676704"/>
                    <a:gd name="connsiteY182" fmla="*/ 2044700 h 3896360"/>
                    <a:gd name="connsiteX183" fmla="*/ 274884 w 4676704"/>
                    <a:gd name="connsiteY183" fmla="*/ 2136140 h 3896360"/>
                    <a:gd name="connsiteX184" fmla="*/ 221544 w 4676704"/>
                    <a:gd name="connsiteY184" fmla="*/ 2128520 h 3896360"/>
                    <a:gd name="connsiteX185" fmla="*/ 168204 w 4676704"/>
                    <a:gd name="connsiteY185" fmla="*/ 2059940 h 3896360"/>
                    <a:gd name="connsiteX186" fmla="*/ 175824 w 4676704"/>
                    <a:gd name="connsiteY186" fmla="*/ 1968500 h 3896360"/>
                    <a:gd name="connsiteX187" fmla="*/ 244404 w 4676704"/>
                    <a:gd name="connsiteY187" fmla="*/ 1922780 h 3896360"/>
                    <a:gd name="connsiteX188" fmla="*/ 320604 w 4676704"/>
                    <a:gd name="connsiteY188" fmla="*/ 1930400 h 3896360"/>
                    <a:gd name="connsiteX189" fmla="*/ 412044 w 4676704"/>
                    <a:gd name="connsiteY189" fmla="*/ 1861820 h 3896360"/>
                    <a:gd name="connsiteX190" fmla="*/ 747324 w 4676704"/>
                    <a:gd name="connsiteY190" fmla="*/ 1648460 h 3896360"/>
                    <a:gd name="connsiteX191" fmla="*/ 808284 w 4676704"/>
                    <a:gd name="connsiteY191" fmla="*/ 1671320 h 3896360"/>
                    <a:gd name="connsiteX192" fmla="*/ 838764 w 4676704"/>
                    <a:gd name="connsiteY192" fmla="*/ 1762760 h 3896360"/>
                    <a:gd name="connsiteX193" fmla="*/ 800665 w 4676704"/>
                    <a:gd name="connsiteY193" fmla="*/ 1808480 h 3896360"/>
                    <a:gd name="connsiteX194" fmla="*/ 724464 w 4676704"/>
                    <a:gd name="connsiteY194" fmla="*/ 1861820 h 3896360"/>
                    <a:gd name="connsiteX195" fmla="*/ 785424 w 4676704"/>
                    <a:gd name="connsiteY195" fmla="*/ 1884680 h 3896360"/>
                    <a:gd name="connsiteX196" fmla="*/ 846384 w 4676704"/>
                    <a:gd name="connsiteY196" fmla="*/ 1869440 h 3896360"/>
                    <a:gd name="connsiteX197" fmla="*/ 876864 w 4676704"/>
                    <a:gd name="connsiteY197" fmla="*/ 1915160 h 3896360"/>
                    <a:gd name="connsiteX198" fmla="*/ 831144 w 4676704"/>
                    <a:gd name="connsiteY198" fmla="*/ 2014220 h 3896360"/>
                    <a:gd name="connsiteX199" fmla="*/ 754945 w 4676704"/>
                    <a:gd name="connsiteY199" fmla="*/ 2029460 h 3896360"/>
                    <a:gd name="connsiteX200" fmla="*/ 671125 w 4676704"/>
                    <a:gd name="connsiteY200" fmla="*/ 1983740 h 3896360"/>
                    <a:gd name="connsiteX201" fmla="*/ 671125 w 4676704"/>
                    <a:gd name="connsiteY201" fmla="*/ 1907540 h 3896360"/>
                    <a:gd name="connsiteX202" fmla="*/ 640645 w 4676704"/>
                    <a:gd name="connsiteY202" fmla="*/ 1838960 h 3896360"/>
                    <a:gd name="connsiteX203" fmla="*/ 579685 w 4676704"/>
                    <a:gd name="connsiteY203" fmla="*/ 1793240 h 3896360"/>
                    <a:gd name="connsiteX204" fmla="*/ 617785 w 4676704"/>
                    <a:gd name="connsiteY204" fmla="*/ 1747520 h 3896360"/>
                    <a:gd name="connsiteX205" fmla="*/ 686365 w 4676704"/>
                    <a:gd name="connsiteY205" fmla="*/ 1739900 h 3896360"/>
                    <a:gd name="connsiteX206" fmla="*/ 747324 w 4676704"/>
                    <a:gd name="connsiteY206" fmla="*/ 1648460 h 3896360"/>
                    <a:gd name="connsiteX207" fmla="*/ 556824 w 4676704"/>
                    <a:gd name="connsiteY207" fmla="*/ 1541780 h 3896360"/>
                    <a:gd name="connsiteX208" fmla="*/ 663505 w 4676704"/>
                    <a:gd name="connsiteY208" fmla="*/ 1549400 h 3896360"/>
                    <a:gd name="connsiteX209" fmla="*/ 686365 w 4676704"/>
                    <a:gd name="connsiteY209" fmla="*/ 1633220 h 3896360"/>
                    <a:gd name="connsiteX210" fmla="*/ 610165 w 4676704"/>
                    <a:gd name="connsiteY210" fmla="*/ 1648460 h 3896360"/>
                    <a:gd name="connsiteX211" fmla="*/ 579685 w 4676704"/>
                    <a:gd name="connsiteY211" fmla="*/ 1709420 h 3896360"/>
                    <a:gd name="connsiteX212" fmla="*/ 518725 w 4676704"/>
                    <a:gd name="connsiteY212" fmla="*/ 1663700 h 3896360"/>
                    <a:gd name="connsiteX213" fmla="*/ 442525 w 4676704"/>
                    <a:gd name="connsiteY213" fmla="*/ 1739900 h 3896360"/>
                    <a:gd name="connsiteX214" fmla="*/ 320605 w 4676704"/>
                    <a:gd name="connsiteY214" fmla="*/ 1747520 h 3896360"/>
                    <a:gd name="connsiteX215" fmla="*/ 305365 w 4676704"/>
                    <a:gd name="connsiteY215" fmla="*/ 1686560 h 3896360"/>
                    <a:gd name="connsiteX216" fmla="*/ 412045 w 4676704"/>
                    <a:gd name="connsiteY216" fmla="*/ 1625600 h 3896360"/>
                    <a:gd name="connsiteX217" fmla="*/ 556824 w 4676704"/>
                    <a:gd name="connsiteY217" fmla="*/ 1541780 h 3896360"/>
                    <a:gd name="connsiteX218" fmla="*/ 808285 w 4676704"/>
                    <a:gd name="connsiteY218" fmla="*/ 1351280 h 3896360"/>
                    <a:gd name="connsiteX219" fmla="*/ 884485 w 4676704"/>
                    <a:gd name="connsiteY219" fmla="*/ 1366520 h 3896360"/>
                    <a:gd name="connsiteX220" fmla="*/ 914965 w 4676704"/>
                    <a:gd name="connsiteY220" fmla="*/ 1435100 h 3896360"/>
                    <a:gd name="connsiteX221" fmla="*/ 846385 w 4676704"/>
                    <a:gd name="connsiteY221" fmla="*/ 1442720 h 3896360"/>
                    <a:gd name="connsiteX222" fmla="*/ 747325 w 4676704"/>
                    <a:gd name="connsiteY222" fmla="*/ 1488440 h 3896360"/>
                    <a:gd name="connsiteX223" fmla="*/ 716845 w 4676704"/>
                    <a:gd name="connsiteY223" fmla="*/ 1457960 h 3896360"/>
                    <a:gd name="connsiteX224" fmla="*/ 808285 w 4676704"/>
                    <a:gd name="connsiteY224" fmla="*/ 1351280 h 3896360"/>
                    <a:gd name="connsiteX225" fmla="*/ 876865 w 4676704"/>
                    <a:gd name="connsiteY225" fmla="*/ 1153160 h 3896360"/>
                    <a:gd name="connsiteX226" fmla="*/ 884485 w 4676704"/>
                    <a:gd name="connsiteY226" fmla="*/ 1267460 h 3896360"/>
                    <a:gd name="connsiteX227" fmla="*/ 770185 w 4676704"/>
                    <a:gd name="connsiteY227" fmla="*/ 1297940 h 3896360"/>
                    <a:gd name="connsiteX228" fmla="*/ 739705 w 4676704"/>
                    <a:gd name="connsiteY228" fmla="*/ 1244600 h 3896360"/>
                    <a:gd name="connsiteX229" fmla="*/ 785425 w 4676704"/>
                    <a:gd name="connsiteY229" fmla="*/ 1206500 h 3896360"/>
                    <a:gd name="connsiteX230" fmla="*/ 876865 w 4676704"/>
                    <a:gd name="connsiteY230" fmla="*/ 1153160 h 3896360"/>
                    <a:gd name="connsiteX231" fmla="*/ 869245 w 4676704"/>
                    <a:gd name="connsiteY231" fmla="*/ 855980 h 3896360"/>
                    <a:gd name="connsiteX232" fmla="*/ 831145 w 4676704"/>
                    <a:gd name="connsiteY232" fmla="*/ 932180 h 3896360"/>
                    <a:gd name="connsiteX233" fmla="*/ 770185 w 4676704"/>
                    <a:gd name="connsiteY233" fmla="*/ 1008380 h 3896360"/>
                    <a:gd name="connsiteX234" fmla="*/ 754945 w 4676704"/>
                    <a:gd name="connsiteY234" fmla="*/ 1107440 h 3896360"/>
                    <a:gd name="connsiteX235" fmla="*/ 640645 w 4676704"/>
                    <a:gd name="connsiteY235" fmla="*/ 1160780 h 3896360"/>
                    <a:gd name="connsiteX236" fmla="*/ 541585 w 4676704"/>
                    <a:gd name="connsiteY236" fmla="*/ 1137920 h 3896360"/>
                    <a:gd name="connsiteX237" fmla="*/ 594925 w 4676704"/>
                    <a:gd name="connsiteY237" fmla="*/ 1031240 h 3896360"/>
                    <a:gd name="connsiteX238" fmla="*/ 671125 w 4676704"/>
                    <a:gd name="connsiteY238" fmla="*/ 939800 h 3896360"/>
                    <a:gd name="connsiteX239" fmla="*/ 762565 w 4676704"/>
                    <a:gd name="connsiteY239" fmla="*/ 894080 h 3896360"/>
                    <a:gd name="connsiteX240" fmla="*/ 869245 w 4676704"/>
                    <a:gd name="connsiteY240" fmla="*/ 855980 h 3896360"/>
                    <a:gd name="connsiteX241" fmla="*/ 2619304 w 4676704"/>
                    <a:gd name="connsiteY241" fmla="*/ 607060 h 3896360"/>
                    <a:gd name="connsiteX242" fmla="*/ 2550724 w 4676704"/>
                    <a:gd name="connsiteY242" fmla="*/ 624840 h 3896360"/>
                    <a:gd name="connsiteX243" fmla="*/ 2517704 w 4676704"/>
                    <a:gd name="connsiteY243" fmla="*/ 660400 h 3896360"/>
                    <a:gd name="connsiteX244" fmla="*/ 2482144 w 4676704"/>
                    <a:gd name="connsiteY244" fmla="*/ 690880 h 3896360"/>
                    <a:gd name="connsiteX245" fmla="*/ 2449124 w 4676704"/>
                    <a:gd name="connsiteY245" fmla="*/ 716280 h 3896360"/>
                    <a:gd name="connsiteX246" fmla="*/ 2395784 w 4676704"/>
                    <a:gd name="connsiteY246" fmla="*/ 708660 h 3896360"/>
                    <a:gd name="connsiteX247" fmla="*/ 2398324 w 4676704"/>
                    <a:gd name="connsiteY247" fmla="*/ 673100 h 3896360"/>
                    <a:gd name="connsiteX248" fmla="*/ 2398324 w 4676704"/>
                    <a:gd name="connsiteY248" fmla="*/ 637540 h 3896360"/>
                    <a:gd name="connsiteX249" fmla="*/ 2372924 w 4676704"/>
                    <a:gd name="connsiteY249" fmla="*/ 614680 h 3896360"/>
                    <a:gd name="connsiteX250" fmla="*/ 2339904 w 4676704"/>
                    <a:gd name="connsiteY250" fmla="*/ 609600 h 3896360"/>
                    <a:gd name="connsiteX251" fmla="*/ 2289104 w 4676704"/>
                    <a:gd name="connsiteY251" fmla="*/ 614680 h 3896360"/>
                    <a:gd name="connsiteX252" fmla="*/ 2243384 w 4676704"/>
                    <a:gd name="connsiteY252" fmla="*/ 637540 h 3896360"/>
                    <a:gd name="connsiteX253" fmla="*/ 2215444 w 4676704"/>
                    <a:gd name="connsiteY253" fmla="*/ 673100 h 3896360"/>
                    <a:gd name="connsiteX254" fmla="*/ 2215444 w 4676704"/>
                    <a:gd name="connsiteY254" fmla="*/ 718820 h 3896360"/>
                    <a:gd name="connsiteX255" fmla="*/ 2187504 w 4676704"/>
                    <a:gd name="connsiteY255" fmla="*/ 726440 h 3896360"/>
                    <a:gd name="connsiteX256" fmla="*/ 2139244 w 4676704"/>
                    <a:gd name="connsiteY256" fmla="*/ 726440 h 3896360"/>
                    <a:gd name="connsiteX257" fmla="*/ 2116384 w 4676704"/>
                    <a:gd name="connsiteY257" fmla="*/ 774700 h 3896360"/>
                    <a:gd name="connsiteX258" fmla="*/ 2088444 w 4676704"/>
                    <a:gd name="connsiteY258" fmla="*/ 812800 h 3896360"/>
                    <a:gd name="connsiteX259" fmla="*/ 2083364 w 4676704"/>
                    <a:gd name="connsiteY259" fmla="*/ 854710 h 3896360"/>
                    <a:gd name="connsiteX260" fmla="*/ 2056694 w 4676704"/>
                    <a:gd name="connsiteY260" fmla="*/ 903605 h 3896360"/>
                    <a:gd name="connsiteX261" fmla="*/ 2063679 w 4676704"/>
                    <a:gd name="connsiteY261" fmla="*/ 980440 h 3896360"/>
                    <a:gd name="connsiteX262" fmla="*/ 2088444 w 4676704"/>
                    <a:gd name="connsiteY262" fmla="*/ 1049655 h 3896360"/>
                    <a:gd name="connsiteX263" fmla="*/ 2111304 w 4676704"/>
                    <a:gd name="connsiteY263" fmla="*/ 1076325 h 3896360"/>
                    <a:gd name="connsiteX264" fmla="*/ 2153849 w 4676704"/>
                    <a:gd name="connsiteY264" fmla="*/ 1082675 h 3896360"/>
                    <a:gd name="connsiteX265" fmla="*/ 2217984 w 4676704"/>
                    <a:gd name="connsiteY265" fmla="*/ 1066800 h 3896360"/>
                    <a:gd name="connsiteX266" fmla="*/ 2271324 w 4676704"/>
                    <a:gd name="connsiteY266" fmla="*/ 1061720 h 3896360"/>
                    <a:gd name="connsiteX267" fmla="*/ 2284024 w 4676704"/>
                    <a:gd name="connsiteY267" fmla="*/ 1097280 h 3896360"/>
                    <a:gd name="connsiteX268" fmla="*/ 2273864 w 4676704"/>
                    <a:gd name="connsiteY268" fmla="*/ 1135380 h 3896360"/>
                    <a:gd name="connsiteX269" fmla="*/ 2281484 w 4676704"/>
                    <a:gd name="connsiteY269" fmla="*/ 1173480 h 3896360"/>
                    <a:gd name="connsiteX270" fmla="*/ 2306884 w 4676704"/>
                    <a:gd name="connsiteY270" fmla="*/ 1186180 h 3896360"/>
                    <a:gd name="connsiteX271" fmla="*/ 2360224 w 4676704"/>
                    <a:gd name="connsiteY271" fmla="*/ 1201420 h 3896360"/>
                    <a:gd name="connsiteX272" fmla="*/ 2418644 w 4676704"/>
                    <a:gd name="connsiteY272" fmla="*/ 1188720 h 3896360"/>
                    <a:gd name="connsiteX273" fmla="*/ 2487224 w 4676704"/>
                    <a:gd name="connsiteY273" fmla="*/ 1209040 h 3896360"/>
                    <a:gd name="connsiteX274" fmla="*/ 2527864 w 4676704"/>
                    <a:gd name="connsiteY274" fmla="*/ 1170940 h 3896360"/>
                    <a:gd name="connsiteX275" fmla="*/ 2558344 w 4676704"/>
                    <a:gd name="connsiteY275" fmla="*/ 1145540 h 3896360"/>
                    <a:gd name="connsiteX276" fmla="*/ 2637084 w 4676704"/>
                    <a:gd name="connsiteY276" fmla="*/ 1115060 h 3896360"/>
                    <a:gd name="connsiteX277" fmla="*/ 2662484 w 4676704"/>
                    <a:gd name="connsiteY277" fmla="*/ 1165860 h 3896360"/>
                    <a:gd name="connsiteX278" fmla="*/ 2751384 w 4676704"/>
                    <a:gd name="connsiteY278" fmla="*/ 1160780 h 3896360"/>
                    <a:gd name="connsiteX279" fmla="*/ 2802184 w 4676704"/>
                    <a:gd name="connsiteY279" fmla="*/ 1112520 h 3896360"/>
                    <a:gd name="connsiteX280" fmla="*/ 2845364 w 4676704"/>
                    <a:gd name="connsiteY280" fmla="*/ 1074420 h 3896360"/>
                    <a:gd name="connsiteX281" fmla="*/ 2878384 w 4676704"/>
                    <a:gd name="connsiteY281" fmla="*/ 988060 h 3896360"/>
                    <a:gd name="connsiteX282" fmla="*/ 2880924 w 4676704"/>
                    <a:gd name="connsiteY282" fmla="*/ 939800 h 3896360"/>
                    <a:gd name="connsiteX283" fmla="*/ 2916484 w 4676704"/>
                    <a:gd name="connsiteY283" fmla="*/ 881380 h 3896360"/>
                    <a:gd name="connsiteX284" fmla="*/ 2898704 w 4676704"/>
                    <a:gd name="connsiteY284" fmla="*/ 825500 h 3896360"/>
                    <a:gd name="connsiteX285" fmla="*/ 2850444 w 4676704"/>
                    <a:gd name="connsiteY285" fmla="*/ 787400 h 3896360"/>
                    <a:gd name="connsiteX286" fmla="*/ 2784404 w 4676704"/>
                    <a:gd name="connsiteY286" fmla="*/ 777240 h 3896360"/>
                    <a:gd name="connsiteX287" fmla="*/ 2766624 w 4676704"/>
                    <a:gd name="connsiteY287" fmla="*/ 741680 h 3896360"/>
                    <a:gd name="connsiteX288" fmla="*/ 2741224 w 4676704"/>
                    <a:gd name="connsiteY288" fmla="*/ 688340 h 3896360"/>
                    <a:gd name="connsiteX289" fmla="*/ 2690424 w 4676704"/>
                    <a:gd name="connsiteY289" fmla="*/ 642620 h 3896360"/>
                    <a:gd name="connsiteX290" fmla="*/ 2619304 w 4676704"/>
                    <a:gd name="connsiteY290" fmla="*/ 607060 h 3896360"/>
                    <a:gd name="connsiteX291" fmla="*/ 2492304 w 4676704"/>
                    <a:gd name="connsiteY291" fmla="*/ 0 h 3896360"/>
                    <a:gd name="connsiteX292" fmla="*/ 2532944 w 4676704"/>
                    <a:gd name="connsiteY292" fmla="*/ 5080 h 3896360"/>
                    <a:gd name="connsiteX293" fmla="*/ 2654864 w 4676704"/>
                    <a:gd name="connsiteY293" fmla="*/ 66040 h 3896360"/>
                    <a:gd name="connsiteX294" fmla="*/ 2685344 w 4676704"/>
                    <a:gd name="connsiteY294" fmla="*/ 193040 h 3896360"/>
                    <a:gd name="connsiteX295" fmla="*/ 2715824 w 4676704"/>
                    <a:gd name="connsiteY295" fmla="*/ 223520 h 3896360"/>
                    <a:gd name="connsiteX296" fmla="*/ 2832664 w 4676704"/>
                    <a:gd name="connsiteY296" fmla="*/ 259080 h 3896360"/>
                    <a:gd name="connsiteX297" fmla="*/ 2868224 w 4676704"/>
                    <a:gd name="connsiteY297" fmla="*/ 238760 h 3896360"/>
                    <a:gd name="connsiteX298" fmla="*/ 2888544 w 4676704"/>
                    <a:gd name="connsiteY298" fmla="*/ 142240 h 3896360"/>
                    <a:gd name="connsiteX299" fmla="*/ 2913944 w 4676704"/>
                    <a:gd name="connsiteY299" fmla="*/ 106680 h 3896360"/>
                    <a:gd name="connsiteX300" fmla="*/ 2969824 w 4676704"/>
                    <a:gd name="connsiteY300" fmla="*/ 101600 h 3896360"/>
                    <a:gd name="connsiteX301" fmla="*/ 3010464 w 4676704"/>
                    <a:gd name="connsiteY301" fmla="*/ 142240 h 3896360"/>
                    <a:gd name="connsiteX302" fmla="*/ 2959664 w 4676704"/>
                    <a:gd name="connsiteY302" fmla="*/ 223520 h 3896360"/>
                    <a:gd name="connsiteX303" fmla="*/ 2974904 w 4676704"/>
                    <a:gd name="connsiteY303" fmla="*/ 254000 h 3896360"/>
                    <a:gd name="connsiteX304" fmla="*/ 3005384 w 4676704"/>
                    <a:gd name="connsiteY304" fmla="*/ 299720 h 3896360"/>
                    <a:gd name="connsiteX305" fmla="*/ 3025704 w 4676704"/>
                    <a:gd name="connsiteY305" fmla="*/ 335280 h 3896360"/>
                    <a:gd name="connsiteX306" fmla="*/ 3005384 w 4676704"/>
                    <a:gd name="connsiteY306" fmla="*/ 426720 h 3896360"/>
                    <a:gd name="connsiteX307" fmla="*/ 3046024 w 4676704"/>
                    <a:gd name="connsiteY307" fmla="*/ 477520 h 3896360"/>
                    <a:gd name="connsiteX308" fmla="*/ 3157784 w 4676704"/>
                    <a:gd name="connsiteY308" fmla="*/ 497840 h 3896360"/>
                    <a:gd name="connsiteX309" fmla="*/ 3223824 w 4676704"/>
                    <a:gd name="connsiteY309" fmla="*/ 497840 h 3896360"/>
                    <a:gd name="connsiteX310" fmla="*/ 3325424 w 4676704"/>
                    <a:gd name="connsiteY310" fmla="*/ 452120 h 3896360"/>
                    <a:gd name="connsiteX311" fmla="*/ 3477824 w 4676704"/>
                    <a:gd name="connsiteY311" fmla="*/ 472440 h 3896360"/>
                    <a:gd name="connsiteX312" fmla="*/ 3823264 w 4676704"/>
                    <a:gd name="connsiteY312" fmla="*/ 502920 h 3896360"/>
                    <a:gd name="connsiteX313" fmla="*/ 3874064 w 4676704"/>
                    <a:gd name="connsiteY313" fmla="*/ 487680 h 3896360"/>
                    <a:gd name="connsiteX314" fmla="*/ 3909624 w 4676704"/>
                    <a:gd name="connsiteY314" fmla="*/ 391160 h 3896360"/>
                    <a:gd name="connsiteX315" fmla="*/ 3955344 w 4676704"/>
                    <a:gd name="connsiteY315" fmla="*/ 370840 h 3896360"/>
                    <a:gd name="connsiteX316" fmla="*/ 4006144 w 4676704"/>
                    <a:gd name="connsiteY316" fmla="*/ 386080 h 3896360"/>
                    <a:gd name="connsiteX317" fmla="*/ 4133144 w 4676704"/>
                    <a:gd name="connsiteY317" fmla="*/ 441960 h 3896360"/>
                    <a:gd name="connsiteX318" fmla="*/ 4214424 w 4676704"/>
                    <a:gd name="connsiteY318" fmla="*/ 508000 h 3896360"/>
                    <a:gd name="connsiteX319" fmla="*/ 4219504 w 4676704"/>
                    <a:gd name="connsiteY319" fmla="*/ 558800 h 3896360"/>
                    <a:gd name="connsiteX320" fmla="*/ 4224584 w 4676704"/>
                    <a:gd name="connsiteY320" fmla="*/ 614680 h 3896360"/>
                    <a:gd name="connsiteX321" fmla="*/ 4265224 w 4676704"/>
                    <a:gd name="connsiteY321" fmla="*/ 645160 h 3896360"/>
                    <a:gd name="connsiteX322" fmla="*/ 4300784 w 4676704"/>
                    <a:gd name="connsiteY322" fmla="*/ 685800 h 3896360"/>
                    <a:gd name="connsiteX323" fmla="*/ 4305864 w 4676704"/>
                    <a:gd name="connsiteY323" fmla="*/ 889000 h 3896360"/>
                    <a:gd name="connsiteX324" fmla="*/ 4346504 w 4676704"/>
                    <a:gd name="connsiteY324" fmla="*/ 939800 h 3896360"/>
                    <a:gd name="connsiteX325" fmla="*/ 4493824 w 4676704"/>
                    <a:gd name="connsiteY325" fmla="*/ 1036320 h 3896360"/>
                    <a:gd name="connsiteX326" fmla="*/ 4478584 w 4676704"/>
                    <a:gd name="connsiteY326" fmla="*/ 1092200 h 3896360"/>
                    <a:gd name="connsiteX327" fmla="*/ 4488744 w 4676704"/>
                    <a:gd name="connsiteY327" fmla="*/ 1143000 h 3896360"/>
                    <a:gd name="connsiteX328" fmla="*/ 4539544 w 4676704"/>
                    <a:gd name="connsiteY328" fmla="*/ 1193800 h 3896360"/>
                    <a:gd name="connsiteX329" fmla="*/ 4630984 w 4676704"/>
                    <a:gd name="connsiteY329" fmla="*/ 1259840 h 3896360"/>
                    <a:gd name="connsiteX330" fmla="*/ 4676704 w 4676704"/>
                    <a:gd name="connsiteY330" fmla="*/ 1351280 h 3896360"/>
                    <a:gd name="connsiteX331" fmla="*/ 4641144 w 4676704"/>
                    <a:gd name="connsiteY331" fmla="*/ 1468120 h 3896360"/>
                    <a:gd name="connsiteX332" fmla="*/ 4600504 w 4676704"/>
                    <a:gd name="connsiteY332" fmla="*/ 1447800 h 3896360"/>
                    <a:gd name="connsiteX333" fmla="*/ 4524304 w 4676704"/>
                    <a:gd name="connsiteY333" fmla="*/ 1478280 h 3896360"/>
                    <a:gd name="connsiteX334" fmla="*/ 4488744 w 4676704"/>
                    <a:gd name="connsiteY334" fmla="*/ 1539240 h 3896360"/>
                    <a:gd name="connsiteX335" fmla="*/ 4443024 w 4676704"/>
                    <a:gd name="connsiteY335" fmla="*/ 1544320 h 3896360"/>
                    <a:gd name="connsiteX336" fmla="*/ 4387144 w 4676704"/>
                    <a:gd name="connsiteY336" fmla="*/ 1544320 h 3896360"/>
                    <a:gd name="connsiteX337" fmla="*/ 4392224 w 4676704"/>
                    <a:gd name="connsiteY337" fmla="*/ 1620520 h 3896360"/>
                    <a:gd name="connsiteX338" fmla="*/ 4305864 w 4676704"/>
                    <a:gd name="connsiteY338" fmla="*/ 1615440 h 3896360"/>
                    <a:gd name="connsiteX339" fmla="*/ 4229664 w 4676704"/>
                    <a:gd name="connsiteY339" fmla="*/ 1564640 h 3896360"/>
                    <a:gd name="connsiteX340" fmla="*/ 4183944 w 4676704"/>
                    <a:gd name="connsiteY340" fmla="*/ 1559560 h 3896360"/>
                    <a:gd name="connsiteX341" fmla="*/ 4163624 w 4676704"/>
                    <a:gd name="connsiteY341" fmla="*/ 1610360 h 3896360"/>
                    <a:gd name="connsiteX342" fmla="*/ 4183944 w 4676704"/>
                    <a:gd name="connsiteY342" fmla="*/ 1666240 h 3896360"/>
                    <a:gd name="connsiteX343" fmla="*/ 4336344 w 4676704"/>
                    <a:gd name="connsiteY343" fmla="*/ 1762760 h 3896360"/>
                    <a:gd name="connsiteX344" fmla="*/ 4371904 w 4676704"/>
                    <a:gd name="connsiteY344" fmla="*/ 1757680 h 3896360"/>
                    <a:gd name="connsiteX345" fmla="*/ 4432864 w 4676704"/>
                    <a:gd name="connsiteY345" fmla="*/ 1717040 h 3896360"/>
                    <a:gd name="connsiteX346" fmla="*/ 4580184 w 4676704"/>
                    <a:gd name="connsiteY346" fmla="*/ 1706880 h 3896360"/>
                    <a:gd name="connsiteX347" fmla="*/ 4646224 w 4676704"/>
                    <a:gd name="connsiteY347" fmla="*/ 1788160 h 3896360"/>
                    <a:gd name="connsiteX348" fmla="*/ 4636064 w 4676704"/>
                    <a:gd name="connsiteY348" fmla="*/ 1844040 h 3896360"/>
                    <a:gd name="connsiteX349" fmla="*/ 4554784 w 4676704"/>
                    <a:gd name="connsiteY349" fmla="*/ 2072640 h 3896360"/>
                    <a:gd name="connsiteX350" fmla="*/ 4503984 w 4676704"/>
                    <a:gd name="connsiteY350" fmla="*/ 2092960 h 3896360"/>
                    <a:gd name="connsiteX351" fmla="*/ 4376984 w 4676704"/>
                    <a:gd name="connsiteY351" fmla="*/ 2113280 h 3896360"/>
                    <a:gd name="connsiteX352" fmla="*/ 4336344 w 4676704"/>
                    <a:gd name="connsiteY352" fmla="*/ 2143760 h 3896360"/>
                    <a:gd name="connsiteX353" fmla="*/ 4321104 w 4676704"/>
                    <a:gd name="connsiteY353" fmla="*/ 2235200 h 3896360"/>
                    <a:gd name="connsiteX354" fmla="*/ 4321104 w 4676704"/>
                    <a:gd name="connsiteY354" fmla="*/ 2296160 h 3896360"/>
                    <a:gd name="connsiteX355" fmla="*/ 4346504 w 4676704"/>
                    <a:gd name="connsiteY355" fmla="*/ 2321560 h 3896360"/>
                    <a:gd name="connsiteX356" fmla="*/ 4366824 w 4676704"/>
                    <a:gd name="connsiteY356" fmla="*/ 2362200 h 3896360"/>
                    <a:gd name="connsiteX357" fmla="*/ 4326184 w 4676704"/>
                    <a:gd name="connsiteY357" fmla="*/ 2407920 h 3896360"/>
                    <a:gd name="connsiteX358" fmla="*/ 4107744 w 4676704"/>
                    <a:gd name="connsiteY358" fmla="*/ 2311400 h 3896360"/>
                    <a:gd name="connsiteX359" fmla="*/ 4087424 w 4676704"/>
                    <a:gd name="connsiteY359" fmla="*/ 2133600 h 3896360"/>
                    <a:gd name="connsiteX360" fmla="*/ 4102664 w 4676704"/>
                    <a:gd name="connsiteY360" fmla="*/ 2072640 h 3896360"/>
                    <a:gd name="connsiteX361" fmla="*/ 4183944 w 4676704"/>
                    <a:gd name="connsiteY361" fmla="*/ 2052320 h 3896360"/>
                    <a:gd name="connsiteX362" fmla="*/ 4183944 w 4676704"/>
                    <a:gd name="connsiteY362" fmla="*/ 2001520 h 3896360"/>
                    <a:gd name="connsiteX363" fmla="*/ 4092504 w 4676704"/>
                    <a:gd name="connsiteY363" fmla="*/ 1894840 h 3896360"/>
                    <a:gd name="connsiteX364" fmla="*/ 4021384 w 4676704"/>
                    <a:gd name="connsiteY364" fmla="*/ 1889760 h 3896360"/>
                    <a:gd name="connsiteX365" fmla="*/ 4062024 w 4676704"/>
                    <a:gd name="connsiteY365" fmla="*/ 1818640 h 3896360"/>
                    <a:gd name="connsiteX366" fmla="*/ 3995984 w 4676704"/>
                    <a:gd name="connsiteY366" fmla="*/ 1711960 h 3896360"/>
                    <a:gd name="connsiteX367" fmla="*/ 3965504 w 4676704"/>
                    <a:gd name="connsiteY367" fmla="*/ 1722120 h 3896360"/>
                    <a:gd name="connsiteX368" fmla="*/ 3955344 w 4676704"/>
                    <a:gd name="connsiteY368" fmla="*/ 1762760 h 3896360"/>
                    <a:gd name="connsiteX369" fmla="*/ 3935024 w 4676704"/>
                    <a:gd name="connsiteY369" fmla="*/ 1783080 h 3896360"/>
                    <a:gd name="connsiteX370" fmla="*/ 3813104 w 4676704"/>
                    <a:gd name="connsiteY370" fmla="*/ 1778000 h 3896360"/>
                    <a:gd name="connsiteX371" fmla="*/ 3808024 w 4676704"/>
                    <a:gd name="connsiteY371" fmla="*/ 1798320 h 3896360"/>
                    <a:gd name="connsiteX372" fmla="*/ 3818184 w 4676704"/>
                    <a:gd name="connsiteY372" fmla="*/ 1854200 h 3896360"/>
                    <a:gd name="connsiteX373" fmla="*/ 3802944 w 4676704"/>
                    <a:gd name="connsiteY373" fmla="*/ 1905000 h 3896360"/>
                    <a:gd name="connsiteX374" fmla="*/ 3747064 w 4676704"/>
                    <a:gd name="connsiteY374" fmla="*/ 2006600 h 3896360"/>
                    <a:gd name="connsiteX375" fmla="*/ 3736904 w 4676704"/>
                    <a:gd name="connsiteY375" fmla="*/ 2067560 h 3896360"/>
                    <a:gd name="connsiteX376" fmla="*/ 3762304 w 4676704"/>
                    <a:gd name="connsiteY376" fmla="*/ 2123440 h 3896360"/>
                    <a:gd name="connsiteX377" fmla="*/ 4021384 w 4676704"/>
                    <a:gd name="connsiteY377" fmla="*/ 2336800 h 3896360"/>
                    <a:gd name="connsiteX378" fmla="*/ 4036624 w 4676704"/>
                    <a:gd name="connsiteY378" fmla="*/ 2387600 h 3896360"/>
                    <a:gd name="connsiteX379" fmla="*/ 4026464 w 4676704"/>
                    <a:gd name="connsiteY379" fmla="*/ 2484120 h 3896360"/>
                    <a:gd name="connsiteX380" fmla="*/ 3990904 w 4676704"/>
                    <a:gd name="connsiteY380" fmla="*/ 2524760 h 3896360"/>
                    <a:gd name="connsiteX381" fmla="*/ 3924864 w 4676704"/>
                    <a:gd name="connsiteY381" fmla="*/ 2514600 h 3896360"/>
                    <a:gd name="connsiteX382" fmla="*/ 3787704 w 4676704"/>
                    <a:gd name="connsiteY382" fmla="*/ 2540000 h 3896360"/>
                    <a:gd name="connsiteX383" fmla="*/ 3777544 w 4676704"/>
                    <a:gd name="connsiteY383" fmla="*/ 2580640 h 3896360"/>
                    <a:gd name="connsiteX384" fmla="*/ 3802944 w 4676704"/>
                    <a:gd name="connsiteY384" fmla="*/ 2626360 h 3896360"/>
                    <a:gd name="connsiteX385" fmla="*/ 3787704 w 4676704"/>
                    <a:gd name="connsiteY385" fmla="*/ 2661920 h 3896360"/>
                    <a:gd name="connsiteX386" fmla="*/ 3716584 w 4676704"/>
                    <a:gd name="connsiteY386" fmla="*/ 2778760 h 3896360"/>
                    <a:gd name="connsiteX387" fmla="*/ 3706424 w 4676704"/>
                    <a:gd name="connsiteY387" fmla="*/ 2829560 h 3896360"/>
                    <a:gd name="connsiteX388" fmla="*/ 3675944 w 4676704"/>
                    <a:gd name="connsiteY388" fmla="*/ 2839720 h 3896360"/>
                    <a:gd name="connsiteX389" fmla="*/ 3620064 w 4676704"/>
                    <a:gd name="connsiteY389" fmla="*/ 2819400 h 3896360"/>
                    <a:gd name="connsiteX390" fmla="*/ 3589584 w 4676704"/>
                    <a:gd name="connsiteY390" fmla="*/ 2839720 h 3896360"/>
                    <a:gd name="connsiteX391" fmla="*/ 3589584 w 4676704"/>
                    <a:gd name="connsiteY391" fmla="*/ 2875280 h 3896360"/>
                    <a:gd name="connsiteX392" fmla="*/ 3625144 w 4676704"/>
                    <a:gd name="connsiteY392" fmla="*/ 2910840 h 3896360"/>
                    <a:gd name="connsiteX393" fmla="*/ 3569264 w 4676704"/>
                    <a:gd name="connsiteY393" fmla="*/ 2946400 h 3896360"/>
                    <a:gd name="connsiteX394" fmla="*/ 3493064 w 4676704"/>
                    <a:gd name="connsiteY394" fmla="*/ 2931160 h 3896360"/>
                    <a:gd name="connsiteX395" fmla="*/ 3487984 w 4676704"/>
                    <a:gd name="connsiteY395" fmla="*/ 2860040 h 3896360"/>
                    <a:gd name="connsiteX396" fmla="*/ 3442264 w 4676704"/>
                    <a:gd name="connsiteY396" fmla="*/ 2819400 h 3896360"/>
                    <a:gd name="connsiteX397" fmla="*/ 3421944 w 4676704"/>
                    <a:gd name="connsiteY397" fmla="*/ 2753360 h 3896360"/>
                    <a:gd name="connsiteX398" fmla="*/ 3371144 w 4676704"/>
                    <a:gd name="connsiteY398" fmla="*/ 2697480 h 3896360"/>
                    <a:gd name="connsiteX399" fmla="*/ 3259384 w 4676704"/>
                    <a:gd name="connsiteY399" fmla="*/ 2672080 h 3896360"/>
                    <a:gd name="connsiteX400" fmla="*/ 3152704 w 4676704"/>
                    <a:gd name="connsiteY400" fmla="*/ 2717800 h 3896360"/>
                    <a:gd name="connsiteX401" fmla="*/ 3106984 w 4676704"/>
                    <a:gd name="connsiteY401" fmla="*/ 2753360 h 3896360"/>
                    <a:gd name="connsiteX402" fmla="*/ 3071424 w 4676704"/>
                    <a:gd name="connsiteY402" fmla="*/ 2733040 h 3896360"/>
                    <a:gd name="connsiteX403" fmla="*/ 3066344 w 4676704"/>
                    <a:gd name="connsiteY403" fmla="*/ 2565400 h 3896360"/>
                    <a:gd name="connsiteX404" fmla="*/ 3081584 w 4676704"/>
                    <a:gd name="connsiteY404" fmla="*/ 2509520 h 3896360"/>
                    <a:gd name="connsiteX405" fmla="*/ 3183184 w 4676704"/>
                    <a:gd name="connsiteY405" fmla="*/ 2428240 h 3896360"/>
                    <a:gd name="connsiteX406" fmla="*/ 3244144 w 4676704"/>
                    <a:gd name="connsiteY406" fmla="*/ 2331720 h 3896360"/>
                    <a:gd name="connsiteX407" fmla="*/ 3279704 w 4676704"/>
                    <a:gd name="connsiteY407" fmla="*/ 2306320 h 3896360"/>
                    <a:gd name="connsiteX408" fmla="*/ 3294944 w 4676704"/>
                    <a:gd name="connsiteY408" fmla="*/ 2331720 h 3896360"/>
                    <a:gd name="connsiteX409" fmla="*/ 3274624 w 4676704"/>
                    <a:gd name="connsiteY409" fmla="*/ 2413000 h 3896360"/>
                    <a:gd name="connsiteX410" fmla="*/ 3274624 w 4676704"/>
                    <a:gd name="connsiteY410" fmla="*/ 2458720 h 3896360"/>
                    <a:gd name="connsiteX411" fmla="*/ 3315264 w 4676704"/>
                    <a:gd name="connsiteY411" fmla="*/ 2468880 h 3896360"/>
                    <a:gd name="connsiteX412" fmla="*/ 3381304 w 4676704"/>
                    <a:gd name="connsiteY412" fmla="*/ 2413000 h 3896360"/>
                    <a:gd name="connsiteX413" fmla="*/ 3391464 w 4676704"/>
                    <a:gd name="connsiteY413" fmla="*/ 2367280 h 3896360"/>
                    <a:gd name="connsiteX414" fmla="*/ 3350824 w 4676704"/>
                    <a:gd name="connsiteY414" fmla="*/ 2280920 h 3896360"/>
                    <a:gd name="connsiteX415" fmla="*/ 3340664 w 4676704"/>
                    <a:gd name="connsiteY415" fmla="*/ 2250440 h 3896360"/>
                    <a:gd name="connsiteX416" fmla="*/ 3381304 w 4676704"/>
                    <a:gd name="connsiteY416" fmla="*/ 2133600 h 3896360"/>
                    <a:gd name="connsiteX417" fmla="*/ 3447344 w 4676704"/>
                    <a:gd name="connsiteY417" fmla="*/ 2108200 h 3896360"/>
                    <a:gd name="connsiteX418" fmla="*/ 3366064 w 4676704"/>
                    <a:gd name="connsiteY418" fmla="*/ 2026920 h 3896360"/>
                    <a:gd name="connsiteX419" fmla="*/ 3350824 w 4676704"/>
                    <a:gd name="connsiteY419" fmla="*/ 2072640 h 3896360"/>
                    <a:gd name="connsiteX420" fmla="*/ 3320344 w 4676704"/>
                    <a:gd name="connsiteY420" fmla="*/ 2133600 h 3896360"/>
                    <a:gd name="connsiteX421" fmla="*/ 3305104 w 4676704"/>
                    <a:gd name="connsiteY421" fmla="*/ 2179320 h 3896360"/>
                    <a:gd name="connsiteX422" fmla="*/ 3228904 w 4676704"/>
                    <a:gd name="connsiteY422" fmla="*/ 2209800 h 3896360"/>
                    <a:gd name="connsiteX423" fmla="*/ 3122224 w 4676704"/>
                    <a:gd name="connsiteY423" fmla="*/ 2209800 h 3896360"/>
                    <a:gd name="connsiteX424" fmla="*/ 3086664 w 4676704"/>
                    <a:gd name="connsiteY424" fmla="*/ 2225040 h 3896360"/>
                    <a:gd name="connsiteX425" fmla="*/ 3086664 w 4676704"/>
                    <a:gd name="connsiteY425" fmla="*/ 2260600 h 3896360"/>
                    <a:gd name="connsiteX426" fmla="*/ 3071424 w 4676704"/>
                    <a:gd name="connsiteY426" fmla="*/ 2291080 h 3896360"/>
                    <a:gd name="connsiteX427" fmla="*/ 3010464 w 4676704"/>
                    <a:gd name="connsiteY427" fmla="*/ 2301240 h 3896360"/>
                    <a:gd name="connsiteX428" fmla="*/ 2990144 w 4676704"/>
                    <a:gd name="connsiteY428" fmla="*/ 2316480 h 3896360"/>
                    <a:gd name="connsiteX429" fmla="*/ 2985064 w 4676704"/>
                    <a:gd name="connsiteY429" fmla="*/ 2362200 h 3896360"/>
                    <a:gd name="connsiteX430" fmla="*/ 2964744 w 4676704"/>
                    <a:gd name="connsiteY430" fmla="*/ 2392680 h 3896360"/>
                    <a:gd name="connsiteX431" fmla="*/ 2852984 w 4676704"/>
                    <a:gd name="connsiteY431" fmla="*/ 2433320 h 3896360"/>
                    <a:gd name="connsiteX432" fmla="*/ 2852984 w 4676704"/>
                    <a:gd name="connsiteY432" fmla="*/ 2489200 h 3896360"/>
                    <a:gd name="connsiteX433" fmla="*/ 2812344 w 4676704"/>
                    <a:gd name="connsiteY433" fmla="*/ 2499360 h 3896360"/>
                    <a:gd name="connsiteX434" fmla="*/ 2792024 w 4676704"/>
                    <a:gd name="connsiteY434" fmla="*/ 2524760 h 3896360"/>
                    <a:gd name="connsiteX435" fmla="*/ 2807264 w 4676704"/>
                    <a:gd name="connsiteY435" fmla="*/ 2585720 h 3896360"/>
                    <a:gd name="connsiteX436" fmla="*/ 2812344 w 4676704"/>
                    <a:gd name="connsiteY436" fmla="*/ 2616200 h 3896360"/>
                    <a:gd name="connsiteX437" fmla="*/ 2771704 w 4676704"/>
                    <a:gd name="connsiteY437" fmla="*/ 2636520 h 3896360"/>
                    <a:gd name="connsiteX438" fmla="*/ 2736144 w 4676704"/>
                    <a:gd name="connsiteY438" fmla="*/ 2697480 h 3896360"/>
                    <a:gd name="connsiteX439" fmla="*/ 2756464 w 4676704"/>
                    <a:gd name="connsiteY439" fmla="*/ 2758440 h 3896360"/>
                    <a:gd name="connsiteX440" fmla="*/ 2776784 w 4676704"/>
                    <a:gd name="connsiteY440" fmla="*/ 2783840 h 3896360"/>
                    <a:gd name="connsiteX441" fmla="*/ 2751384 w 4676704"/>
                    <a:gd name="connsiteY441" fmla="*/ 2824480 h 3896360"/>
                    <a:gd name="connsiteX442" fmla="*/ 2675184 w 4676704"/>
                    <a:gd name="connsiteY442" fmla="*/ 2854960 h 3896360"/>
                    <a:gd name="connsiteX443" fmla="*/ 2665024 w 4676704"/>
                    <a:gd name="connsiteY443" fmla="*/ 2915920 h 3896360"/>
                    <a:gd name="connsiteX444" fmla="*/ 2558344 w 4676704"/>
                    <a:gd name="connsiteY444" fmla="*/ 2921000 h 3896360"/>
                    <a:gd name="connsiteX445" fmla="*/ 2548184 w 4676704"/>
                    <a:gd name="connsiteY445" fmla="*/ 2966720 h 3896360"/>
                    <a:gd name="connsiteX446" fmla="*/ 2487224 w 4676704"/>
                    <a:gd name="connsiteY446" fmla="*/ 2976880 h 3896360"/>
                    <a:gd name="connsiteX447" fmla="*/ 2334824 w 4676704"/>
                    <a:gd name="connsiteY447" fmla="*/ 2895600 h 3896360"/>
                    <a:gd name="connsiteX448" fmla="*/ 2294184 w 4676704"/>
                    <a:gd name="connsiteY448" fmla="*/ 2799080 h 3896360"/>
                    <a:gd name="connsiteX449" fmla="*/ 2268784 w 4676704"/>
                    <a:gd name="connsiteY449" fmla="*/ 2545080 h 3896360"/>
                    <a:gd name="connsiteX450" fmla="*/ 2228144 w 4676704"/>
                    <a:gd name="connsiteY450" fmla="*/ 2545080 h 3896360"/>
                    <a:gd name="connsiteX451" fmla="*/ 2223064 w 4676704"/>
                    <a:gd name="connsiteY451" fmla="*/ 2778760 h 3896360"/>
                    <a:gd name="connsiteX452" fmla="*/ 2202744 w 4676704"/>
                    <a:gd name="connsiteY452" fmla="*/ 2829560 h 3896360"/>
                    <a:gd name="connsiteX453" fmla="*/ 2167184 w 4676704"/>
                    <a:gd name="connsiteY453" fmla="*/ 2870200 h 3896360"/>
                    <a:gd name="connsiteX454" fmla="*/ 2167184 w 4676704"/>
                    <a:gd name="connsiteY454" fmla="*/ 2915920 h 3896360"/>
                    <a:gd name="connsiteX455" fmla="*/ 1994464 w 4676704"/>
                    <a:gd name="connsiteY455" fmla="*/ 2987040 h 3896360"/>
                    <a:gd name="connsiteX456" fmla="*/ 1974144 w 4676704"/>
                    <a:gd name="connsiteY456" fmla="*/ 3022600 h 3896360"/>
                    <a:gd name="connsiteX457" fmla="*/ 1913184 w 4676704"/>
                    <a:gd name="connsiteY457" fmla="*/ 3246120 h 3896360"/>
                    <a:gd name="connsiteX458" fmla="*/ 1882704 w 4676704"/>
                    <a:gd name="connsiteY458" fmla="*/ 3276600 h 3896360"/>
                    <a:gd name="connsiteX459" fmla="*/ 1770944 w 4676704"/>
                    <a:gd name="connsiteY459" fmla="*/ 3302000 h 3896360"/>
                    <a:gd name="connsiteX460" fmla="*/ 1725224 w 4676704"/>
                    <a:gd name="connsiteY460" fmla="*/ 3337560 h 3896360"/>
                    <a:gd name="connsiteX461" fmla="*/ 1659184 w 4676704"/>
                    <a:gd name="connsiteY461" fmla="*/ 3327400 h 3896360"/>
                    <a:gd name="connsiteX462" fmla="*/ 1649024 w 4676704"/>
                    <a:gd name="connsiteY462" fmla="*/ 3281680 h 3896360"/>
                    <a:gd name="connsiteX463" fmla="*/ 1684584 w 4676704"/>
                    <a:gd name="connsiteY463" fmla="*/ 3210560 h 3896360"/>
                    <a:gd name="connsiteX464" fmla="*/ 1542344 w 4676704"/>
                    <a:gd name="connsiteY464" fmla="*/ 3180080 h 3896360"/>
                    <a:gd name="connsiteX465" fmla="*/ 1527104 w 4676704"/>
                    <a:gd name="connsiteY465" fmla="*/ 3078480 h 3896360"/>
                    <a:gd name="connsiteX466" fmla="*/ 1603304 w 4676704"/>
                    <a:gd name="connsiteY466" fmla="*/ 2981960 h 3896360"/>
                    <a:gd name="connsiteX467" fmla="*/ 1557584 w 4676704"/>
                    <a:gd name="connsiteY467" fmla="*/ 2961640 h 3896360"/>
                    <a:gd name="connsiteX468" fmla="*/ 1522024 w 4676704"/>
                    <a:gd name="connsiteY468" fmla="*/ 2931160 h 3896360"/>
                    <a:gd name="connsiteX469" fmla="*/ 1491544 w 4676704"/>
                    <a:gd name="connsiteY469" fmla="*/ 2758440 h 3896360"/>
                    <a:gd name="connsiteX470" fmla="*/ 1516944 w 4676704"/>
                    <a:gd name="connsiteY470" fmla="*/ 2712720 h 3896360"/>
                    <a:gd name="connsiteX471" fmla="*/ 1613464 w 4676704"/>
                    <a:gd name="connsiteY471" fmla="*/ 2677160 h 3896360"/>
                    <a:gd name="connsiteX472" fmla="*/ 1618544 w 4676704"/>
                    <a:gd name="connsiteY472" fmla="*/ 2636520 h 3896360"/>
                    <a:gd name="connsiteX473" fmla="*/ 1669344 w 4676704"/>
                    <a:gd name="connsiteY473" fmla="*/ 2621280 h 3896360"/>
                    <a:gd name="connsiteX474" fmla="*/ 1654104 w 4676704"/>
                    <a:gd name="connsiteY474" fmla="*/ 2580640 h 3896360"/>
                    <a:gd name="connsiteX475" fmla="*/ 1582984 w 4676704"/>
                    <a:gd name="connsiteY475" fmla="*/ 2590800 h 3896360"/>
                    <a:gd name="connsiteX476" fmla="*/ 1557584 w 4676704"/>
                    <a:gd name="connsiteY476" fmla="*/ 2631440 h 3896360"/>
                    <a:gd name="connsiteX477" fmla="*/ 1532184 w 4676704"/>
                    <a:gd name="connsiteY477" fmla="*/ 2656840 h 3896360"/>
                    <a:gd name="connsiteX478" fmla="*/ 1415344 w 4676704"/>
                    <a:gd name="connsiteY478" fmla="*/ 2646680 h 3896360"/>
                    <a:gd name="connsiteX479" fmla="*/ 1359464 w 4676704"/>
                    <a:gd name="connsiteY479" fmla="*/ 2616200 h 3896360"/>
                    <a:gd name="connsiteX480" fmla="*/ 1293424 w 4676704"/>
                    <a:gd name="connsiteY480" fmla="*/ 2550160 h 3896360"/>
                    <a:gd name="connsiteX481" fmla="*/ 1196906 w 4676704"/>
                    <a:gd name="connsiteY481" fmla="*/ 2534920 h 3896360"/>
                    <a:gd name="connsiteX482" fmla="*/ 1151186 w 4676704"/>
                    <a:gd name="connsiteY482" fmla="*/ 2494280 h 3896360"/>
                    <a:gd name="connsiteX483" fmla="*/ 1059746 w 4676704"/>
                    <a:gd name="connsiteY483" fmla="*/ 2301240 h 3896360"/>
                    <a:gd name="connsiteX484" fmla="*/ 1054666 w 4676704"/>
                    <a:gd name="connsiteY484" fmla="*/ 2225040 h 3896360"/>
                    <a:gd name="connsiteX485" fmla="*/ 1110546 w 4676704"/>
                    <a:gd name="connsiteY485" fmla="*/ 2128520 h 3896360"/>
                    <a:gd name="connsiteX486" fmla="*/ 1090226 w 4676704"/>
                    <a:gd name="connsiteY486" fmla="*/ 2062480 h 3896360"/>
                    <a:gd name="connsiteX487" fmla="*/ 1115626 w 4676704"/>
                    <a:gd name="connsiteY487" fmla="*/ 1981200 h 3896360"/>
                    <a:gd name="connsiteX488" fmla="*/ 1161346 w 4676704"/>
                    <a:gd name="connsiteY488" fmla="*/ 1981200 h 3896360"/>
                    <a:gd name="connsiteX489" fmla="*/ 1217226 w 4676704"/>
                    <a:gd name="connsiteY489" fmla="*/ 2006600 h 3896360"/>
                    <a:gd name="connsiteX490" fmla="*/ 1227386 w 4676704"/>
                    <a:gd name="connsiteY490" fmla="*/ 2062480 h 3896360"/>
                    <a:gd name="connsiteX491" fmla="*/ 1273104 w 4676704"/>
                    <a:gd name="connsiteY491" fmla="*/ 2138680 h 3896360"/>
                    <a:gd name="connsiteX492" fmla="*/ 1288344 w 4676704"/>
                    <a:gd name="connsiteY492" fmla="*/ 2194560 h 3896360"/>
                    <a:gd name="connsiteX493" fmla="*/ 1252784 w 4676704"/>
                    <a:gd name="connsiteY493" fmla="*/ 2235200 h 3896360"/>
                    <a:gd name="connsiteX494" fmla="*/ 1318824 w 4676704"/>
                    <a:gd name="connsiteY494" fmla="*/ 2397760 h 3896360"/>
                    <a:gd name="connsiteX495" fmla="*/ 1354384 w 4676704"/>
                    <a:gd name="connsiteY495" fmla="*/ 2413000 h 3896360"/>
                    <a:gd name="connsiteX496" fmla="*/ 1471224 w 4676704"/>
                    <a:gd name="connsiteY496" fmla="*/ 2463800 h 3896360"/>
                    <a:gd name="connsiteX497" fmla="*/ 1542344 w 4676704"/>
                    <a:gd name="connsiteY497" fmla="*/ 2453640 h 3896360"/>
                    <a:gd name="connsiteX498" fmla="*/ 1522024 w 4676704"/>
                    <a:gd name="connsiteY498" fmla="*/ 2407920 h 3896360"/>
                    <a:gd name="connsiteX499" fmla="*/ 1400104 w 4676704"/>
                    <a:gd name="connsiteY499" fmla="*/ 2321560 h 3896360"/>
                    <a:gd name="connsiteX500" fmla="*/ 1369624 w 4676704"/>
                    <a:gd name="connsiteY500" fmla="*/ 2321560 h 3896360"/>
                    <a:gd name="connsiteX501" fmla="*/ 1323904 w 4676704"/>
                    <a:gd name="connsiteY501" fmla="*/ 2275840 h 3896360"/>
                    <a:gd name="connsiteX502" fmla="*/ 1334064 w 4676704"/>
                    <a:gd name="connsiteY502" fmla="*/ 2219960 h 3896360"/>
                    <a:gd name="connsiteX503" fmla="*/ 1359464 w 4676704"/>
                    <a:gd name="connsiteY503" fmla="*/ 2194560 h 3896360"/>
                    <a:gd name="connsiteX504" fmla="*/ 1364544 w 4676704"/>
                    <a:gd name="connsiteY504" fmla="*/ 2133600 h 3896360"/>
                    <a:gd name="connsiteX505" fmla="*/ 1400104 w 4676704"/>
                    <a:gd name="connsiteY505" fmla="*/ 2153920 h 3896360"/>
                    <a:gd name="connsiteX506" fmla="*/ 1440744 w 4676704"/>
                    <a:gd name="connsiteY506" fmla="*/ 2174240 h 3896360"/>
                    <a:gd name="connsiteX507" fmla="*/ 1486464 w 4676704"/>
                    <a:gd name="connsiteY507" fmla="*/ 2138680 h 3896360"/>
                    <a:gd name="connsiteX508" fmla="*/ 1527104 w 4676704"/>
                    <a:gd name="connsiteY508" fmla="*/ 2159000 h 3896360"/>
                    <a:gd name="connsiteX509" fmla="*/ 1542344 w 4676704"/>
                    <a:gd name="connsiteY509" fmla="*/ 2209800 h 3896360"/>
                    <a:gd name="connsiteX510" fmla="*/ 1522024 w 4676704"/>
                    <a:gd name="connsiteY510" fmla="*/ 2255520 h 3896360"/>
                    <a:gd name="connsiteX511" fmla="*/ 1567744 w 4676704"/>
                    <a:gd name="connsiteY511" fmla="*/ 2296160 h 3896360"/>
                    <a:gd name="connsiteX512" fmla="*/ 1664264 w 4676704"/>
                    <a:gd name="connsiteY512" fmla="*/ 2341880 h 3896360"/>
                    <a:gd name="connsiteX513" fmla="*/ 1735384 w 4676704"/>
                    <a:gd name="connsiteY513" fmla="*/ 2326640 h 3896360"/>
                    <a:gd name="connsiteX514" fmla="*/ 1735384 w 4676704"/>
                    <a:gd name="connsiteY514" fmla="*/ 2255520 h 3896360"/>
                    <a:gd name="connsiteX515" fmla="*/ 1649024 w 4676704"/>
                    <a:gd name="connsiteY515" fmla="*/ 2128520 h 3896360"/>
                    <a:gd name="connsiteX516" fmla="*/ 1613464 w 4676704"/>
                    <a:gd name="connsiteY516" fmla="*/ 2103120 h 3896360"/>
                    <a:gd name="connsiteX517" fmla="*/ 1567744 w 4676704"/>
                    <a:gd name="connsiteY517" fmla="*/ 2108200 h 3896360"/>
                    <a:gd name="connsiteX518" fmla="*/ 1501704 w 4676704"/>
                    <a:gd name="connsiteY518" fmla="*/ 2103120 h 3896360"/>
                    <a:gd name="connsiteX519" fmla="*/ 1440744 w 4676704"/>
                    <a:gd name="connsiteY519" fmla="*/ 2082800 h 3896360"/>
                    <a:gd name="connsiteX520" fmla="*/ 1395024 w 4676704"/>
                    <a:gd name="connsiteY520" fmla="*/ 2098040 h 3896360"/>
                    <a:gd name="connsiteX521" fmla="*/ 1339144 w 4676704"/>
                    <a:gd name="connsiteY521" fmla="*/ 2067560 h 3896360"/>
                    <a:gd name="connsiteX522" fmla="*/ 1328984 w 4676704"/>
                    <a:gd name="connsiteY522" fmla="*/ 2032000 h 3896360"/>
                    <a:gd name="connsiteX523" fmla="*/ 1328984 w 4676704"/>
                    <a:gd name="connsiteY523" fmla="*/ 1986280 h 3896360"/>
                    <a:gd name="connsiteX524" fmla="*/ 1410264 w 4676704"/>
                    <a:gd name="connsiteY524" fmla="*/ 1981200 h 3896360"/>
                    <a:gd name="connsiteX525" fmla="*/ 1455984 w 4676704"/>
                    <a:gd name="connsiteY525" fmla="*/ 1996440 h 3896360"/>
                    <a:gd name="connsiteX526" fmla="*/ 1501704 w 4676704"/>
                    <a:gd name="connsiteY526" fmla="*/ 1981200 h 3896360"/>
                    <a:gd name="connsiteX527" fmla="*/ 1572824 w 4676704"/>
                    <a:gd name="connsiteY527" fmla="*/ 2006600 h 3896360"/>
                    <a:gd name="connsiteX528" fmla="*/ 1654104 w 4676704"/>
                    <a:gd name="connsiteY528" fmla="*/ 2021840 h 3896360"/>
                    <a:gd name="connsiteX529" fmla="*/ 1669344 w 4676704"/>
                    <a:gd name="connsiteY529" fmla="*/ 1981200 h 3896360"/>
                    <a:gd name="connsiteX530" fmla="*/ 1593144 w 4676704"/>
                    <a:gd name="connsiteY530" fmla="*/ 1945640 h 3896360"/>
                    <a:gd name="connsiteX531" fmla="*/ 1572824 w 4676704"/>
                    <a:gd name="connsiteY531" fmla="*/ 1915160 h 3896360"/>
                    <a:gd name="connsiteX532" fmla="*/ 1562664 w 4676704"/>
                    <a:gd name="connsiteY532" fmla="*/ 1889760 h 3896360"/>
                    <a:gd name="connsiteX533" fmla="*/ 1476304 w 4676704"/>
                    <a:gd name="connsiteY533" fmla="*/ 1889760 h 3896360"/>
                    <a:gd name="connsiteX534" fmla="*/ 1445824 w 4676704"/>
                    <a:gd name="connsiteY534" fmla="*/ 1915160 h 3896360"/>
                    <a:gd name="connsiteX535" fmla="*/ 1425504 w 4676704"/>
                    <a:gd name="connsiteY535" fmla="*/ 1950720 h 3896360"/>
                    <a:gd name="connsiteX536" fmla="*/ 1395024 w 4676704"/>
                    <a:gd name="connsiteY536" fmla="*/ 1950720 h 3896360"/>
                    <a:gd name="connsiteX537" fmla="*/ 1369624 w 4676704"/>
                    <a:gd name="connsiteY537" fmla="*/ 1905000 h 3896360"/>
                    <a:gd name="connsiteX538" fmla="*/ 1323904 w 4676704"/>
                    <a:gd name="connsiteY538" fmla="*/ 1894840 h 3896360"/>
                    <a:gd name="connsiteX539" fmla="*/ 1328984 w 4676704"/>
                    <a:gd name="connsiteY539" fmla="*/ 1854200 h 3896360"/>
                    <a:gd name="connsiteX540" fmla="*/ 1364544 w 4676704"/>
                    <a:gd name="connsiteY540" fmla="*/ 1818640 h 3896360"/>
                    <a:gd name="connsiteX541" fmla="*/ 1374704 w 4676704"/>
                    <a:gd name="connsiteY541" fmla="*/ 1757680 h 3896360"/>
                    <a:gd name="connsiteX542" fmla="*/ 1364544 w 4676704"/>
                    <a:gd name="connsiteY542" fmla="*/ 1630680 h 3896360"/>
                    <a:gd name="connsiteX543" fmla="*/ 1389944 w 4676704"/>
                    <a:gd name="connsiteY543" fmla="*/ 1574800 h 3896360"/>
                    <a:gd name="connsiteX544" fmla="*/ 1400104 w 4676704"/>
                    <a:gd name="connsiteY544" fmla="*/ 1493520 h 3896360"/>
                    <a:gd name="connsiteX545" fmla="*/ 1420424 w 4676704"/>
                    <a:gd name="connsiteY545" fmla="*/ 1412240 h 3896360"/>
                    <a:gd name="connsiteX546" fmla="*/ 1379784 w 4676704"/>
                    <a:gd name="connsiteY546" fmla="*/ 1381760 h 3896360"/>
                    <a:gd name="connsiteX547" fmla="*/ 1374704 w 4676704"/>
                    <a:gd name="connsiteY547" fmla="*/ 1422400 h 3896360"/>
                    <a:gd name="connsiteX548" fmla="*/ 1359464 w 4676704"/>
                    <a:gd name="connsiteY548" fmla="*/ 1478280 h 3896360"/>
                    <a:gd name="connsiteX549" fmla="*/ 1323904 w 4676704"/>
                    <a:gd name="connsiteY549" fmla="*/ 1529080 h 3896360"/>
                    <a:gd name="connsiteX550" fmla="*/ 1278184 w 4676704"/>
                    <a:gd name="connsiteY550" fmla="*/ 1534160 h 3896360"/>
                    <a:gd name="connsiteX551" fmla="*/ 1268024 w 4676704"/>
                    <a:gd name="connsiteY551" fmla="*/ 1483360 h 3896360"/>
                    <a:gd name="connsiteX552" fmla="*/ 1288344 w 4676704"/>
                    <a:gd name="connsiteY552" fmla="*/ 1376680 h 3896360"/>
                    <a:gd name="connsiteX553" fmla="*/ 1318824 w 4676704"/>
                    <a:gd name="connsiteY553" fmla="*/ 1300480 h 3896360"/>
                    <a:gd name="connsiteX554" fmla="*/ 1308664 w 4676704"/>
                    <a:gd name="connsiteY554" fmla="*/ 1249680 h 3896360"/>
                    <a:gd name="connsiteX555" fmla="*/ 1252784 w 4676704"/>
                    <a:gd name="connsiteY555" fmla="*/ 1183640 h 3896360"/>
                    <a:gd name="connsiteX556" fmla="*/ 1227386 w 4676704"/>
                    <a:gd name="connsiteY556" fmla="*/ 1143000 h 3896360"/>
                    <a:gd name="connsiteX557" fmla="*/ 1207066 w 4676704"/>
                    <a:gd name="connsiteY557" fmla="*/ 1107440 h 3896360"/>
                    <a:gd name="connsiteX558" fmla="*/ 1166426 w 4676704"/>
                    <a:gd name="connsiteY558" fmla="*/ 1107440 h 3896360"/>
                    <a:gd name="connsiteX559" fmla="*/ 1135946 w 4676704"/>
                    <a:gd name="connsiteY559" fmla="*/ 1148080 h 3896360"/>
                    <a:gd name="connsiteX560" fmla="*/ 1130866 w 4676704"/>
                    <a:gd name="connsiteY560" fmla="*/ 1193800 h 3896360"/>
                    <a:gd name="connsiteX561" fmla="*/ 1039426 w 4676704"/>
                    <a:gd name="connsiteY561" fmla="*/ 1209040 h 3896360"/>
                    <a:gd name="connsiteX562" fmla="*/ 1029266 w 4676704"/>
                    <a:gd name="connsiteY562" fmla="*/ 1143000 h 3896360"/>
                    <a:gd name="connsiteX563" fmla="*/ 1034346 w 4676704"/>
                    <a:gd name="connsiteY563" fmla="*/ 1071880 h 3896360"/>
                    <a:gd name="connsiteX564" fmla="*/ 1019106 w 4676704"/>
                    <a:gd name="connsiteY564" fmla="*/ 985520 h 3896360"/>
                    <a:gd name="connsiteX565" fmla="*/ 1059746 w 4676704"/>
                    <a:gd name="connsiteY565" fmla="*/ 904240 h 3896360"/>
                    <a:gd name="connsiteX566" fmla="*/ 1095306 w 4676704"/>
                    <a:gd name="connsiteY566" fmla="*/ 894080 h 3896360"/>
                    <a:gd name="connsiteX567" fmla="*/ 1161346 w 4676704"/>
                    <a:gd name="connsiteY567" fmla="*/ 919480 h 3896360"/>
                    <a:gd name="connsiteX568" fmla="*/ 1191826 w 4676704"/>
                    <a:gd name="connsiteY568" fmla="*/ 919480 h 3896360"/>
                    <a:gd name="connsiteX569" fmla="*/ 1247706 w 4676704"/>
                    <a:gd name="connsiteY569" fmla="*/ 863600 h 3896360"/>
                    <a:gd name="connsiteX570" fmla="*/ 1278184 w 4676704"/>
                    <a:gd name="connsiteY570" fmla="*/ 873760 h 3896360"/>
                    <a:gd name="connsiteX571" fmla="*/ 1288344 w 4676704"/>
                    <a:gd name="connsiteY571" fmla="*/ 919480 h 3896360"/>
                    <a:gd name="connsiteX572" fmla="*/ 1257864 w 4676704"/>
                    <a:gd name="connsiteY572" fmla="*/ 970280 h 3896360"/>
                    <a:gd name="connsiteX573" fmla="*/ 1262944 w 4676704"/>
                    <a:gd name="connsiteY573" fmla="*/ 1010920 h 3896360"/>
                    <a:gd name="connsiteX574" fmla="*/ 1323904 w 4676704"/>
                    <a:gd name="connsiteY574" fmla="*/ 1071880 h 3896360"/>
                    <a:gd name="connsiteX575" fmla="*/ 1369624 w 4676704"/>
                    <a:gd name="connsiteY575" fmla="*/ 1041400 h 3896360"/>
                    <a:gd name="connsiteX576" fmla="*/ 1384864 w 4676704"/>
                    <a:gd name="connsiteY576" fmla="*/ 1076960 h 3896360"/>
                    <a:gd name="connsiteX577" fmla="*/ 1435664 w 4676704"/>
                    <a:gd name="connsiteY577" fmla="*/ 1127760 h 3896360"/>
                    <a:gd name="connsiteX578" fmla="*/ 1481384 w 4676704"/>
                    <a:gd name="connsiteY578" fmla="*/ 1112520 h 3896360"/>
                    <a:gd name="connsiteX579" fmla="*/ 1491544 w 4676704"/>
                    <a:gd name="connsiteY579" fmla="*/ 1071880 h 3896360"/>
                    <a:gd name="connsiteX580" fmla="*/ 1303584 w 4676704"/>
                    <a:gd name="connsiteY580" fmla="*/ 822960 h 3896360"/>
                    <a:gd name="connsiteX581" fmla="*/ 1283264 w 4676704"/>
                    <a:gd name="connsiteY581" fmla="*/ 797560 h 3896360"/>
                    <a:gd name="connsiteX582" fmla="*/ 1293424 w 4676704"/>
                    <a:gd name="connsiteY582" fmla="*/ 762000 h 3896360"/>
                    <a:gd name="connsiteX583" fmla="*/ 1283264 w 4676704"/>
                    <a:gd name="connsiteY583" fmla="*/ 741680 h 3896360"/>
                    <a:gd name="connsiteX584" fmla="*/ 1222306 w 4676704"/>
                    <a:gd name="connsiteY584" fmla="*/ 726440 h 3896360"/>
                    <a:gd name="connsiteX585" fmla="*/ 1146106 w 4676704"/>
                    <a:gd name="connsiteY585" fmla="*/ 650240 h 3896360"/>
                    <a:gd name="connsiteX586" fmla="*/ 1151186 w 4676704"/>
                    <a:gd name="connsiteY586" fmla="*/ 614680 h 3896360"/>
                    <a:gd name="connsiteX587" fmla="*/ 1207066 w 4676704"/>
                    <a:gd name="connsiteY587" fmla="*/ 609600 h 3896360"/>
                    <a:gd name="connsiteX588" fmla="*/ 1237546 w 4676704"/>
                    <a:gd name="connsiteY588" fmla="*/ 513080 h 3896360"/>
                    <a:gd name="connsiteX589" fmla="*/ 1349304 w 4676704"/>
                    <a:gd name="connsiteY589" fmla="*/ 467360 h 3896360"/>
                    <a:gd name="connsiteX590" fmla="*/ 1359464 w 4676704"/>
                    <a:gd name="connsiteY590" fmla="*/ 441960 h 3896360"/>
                    <a:gd name="connsiteX591" fmla="*/ 1318824 w 4676704"/>
                    <a:gd name="connsiteY591" fmla="*/ 416560 h 3896360"/>
                    <a:gd name="connsiteX592" fmla="*/ 1308664 w 4676704"/>
                    <a:gd name="connsiteY592" fmla="*/ 375920 h 3896360"/>
                    <a:gd name="connsiteX593" fmla="*/ 1364544 w 4676704"/>
                    <a:gd name="connsiteY593" fmla="*/ 269240 h 3896360"/>
                    <a:gd name="connsiteX594" fmla="*/ 1435664 w 4676704"/>
                    <a:gd name="connsiteY594" fmla="*/ 259080 h 3896360"/>
                    <a:gd name="connsiteX595" fmla="*/ 1643944 w 4676704"/>
                    <a:gd name="connsiteY595" fmla="*/ 228600 h 3896360"/>
                    <a:gd name="connsiteX596" fmla="*/ 1770944 w 4676704"/>
                    <a:gd name="connsiteY596" fmla="*/ 182880 h 3896360"/>
                    <a:gd name="connsiteX597" fmla="*/ 1821744 w 4676704"/>
                    <a:gd name="connsiteY597" fmla="*/ 177800 h 3896360"/>
                    <a:gd name="connsiteX598" fmla="*/ 1836984 w 4676704"/>
                    <a:gd name="connsiteY598" fmla="*/ 218440 h 3896360"/>
                    <a:gd name="connsiteX599" fmla="*/ 1765864 w 4676704"/>
                    <a:gd name="connsiteY599" fmla="*/ 365760 h 3896360"/>
                    <a:gd name="connsiteX600" fmla="*/ 1786184 w 4676704"/>
                    <a:gd name="connsiteY600" fmla="*/ 416560 h 3896360"/>
                    <a:gd name="connsiteX601" fmla="*/ 1806504 w 4676704"/>
                    <a:gd name="connsiteY601" fmla="*/ 447040 h 3896360"/>
                    <a:gd name="connsiteX602" fmla="*/ 1923344 w 4676704"/>
                    <a:gd name="connsiteY602" fmla="*/ 441960 h 3896360"/>
                    <a:gd name="connsiteX603" fmla="*/ 2207824 w 4676704"/>
                    <a:gd name="connsiteY603" fmla="*/ 360680 h 3896360"/>
                    <a:gd name="connsiteX604" fmla="*/ 2243384 w 4676704"/>
                    <a:gd name="connsiteY604" fmla="*/ 289560 h 3896360"/>
                    <a:gd name="connsiteX605" fmla="*/ 2284024 w 4676704"/>
                    <a:gd name="connsiteY605" fmla="*/ 193040 h 3896360"/>
                    <a:gd name="connsiteX606" fmla="*/ 2375464 w 4676704"/>
                    <a:gd name="connsiteY606" fmla="*/ 172720 h 3896360"/>
                    <a:gd name="connsiteX607" fmla="*/ 2370384 w 4676704"/>
                    <a:gd name="connsiteY607" fmla="*/ 132080 h 3896360"/>
                    <a:gd name="connsiteX608" fmla="*/ 2329744 w 4676704"/>
                    <a:gd name="connsiteY608" fmla="*/ 30480 h 3896360"/>
                    <a:gd name="connsiteX609" fmla="*/ 2492304 w 4676704"/>
                    <a:gd name="connsiteY609" fmla="*/ 0 h 389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4676704" h="3896360">
                      <a:moveTo>
                        <a:pt x="1687124" y="3675380"/>
                      </a:moveTo>
                      <a:lnTo>
                        <a:pt x="1748084" y="3683000"/>
                      </a:lnTo>
                      <a:lnTo>
                        <a:pt x="1814124" y="3721100"/>
                      </a:lnTo>
                      <a:lnTo>
                        <a:pt x="1872544" y="3728720"/>
                      </a:lnTo>
                      <a:lnTo>
                        <a:pt x="1826824" y="3804920"/>
                      </a:lnTo>
                      <a:lnTo>
                        <a:pt x="1748084" y="3815080"/>
                      </a:lnTo>
                      <a:lnTo>
                        <a:pt x="1699824" y="3876040"/>
                      </a:lnTo>
                      <a:lnTo>
                        <a:pt x="1638864" y="3896360"/>
                      </a:lnTo>
                      <a:lnTo>
                        <a:pt x="1628704" y="3843020"/>
                      </a:lnTo>
                      <a:lnTo>
                        <a:pt x="1605844" y="3771900"/>
                      </a:lnTo>
                      <a:lnTo>
                        <a:pt x="1643944" y="3746500"/>
                      </a:lnTo>
                      <a:lnTo>
                        <a:pt x="1687124" y="3675380"/>
                      </a:lnTo>
                      <a:close/>
                      <a:moveTo>
                        <a:pt x="2019864" y="3604260"/>
                      </a:moveTo>
                      <a:lnTo>
                        <a:pt x="2065584" y="3652520"/>
                      </a:lnTo>
                      <a:lnTo>
                        <a:pt x="2035104" y="3672840"/>
                      </a:lnTo>
                      <a:lnTo>
                        <a:pt x="2027484" y="3710940"/>
                      </a:lnTo>
                      <a:lnTo>
                        <a:pt x="2047804" y="3723640"/>
                      </a:lnTo>
                      <a:lnTo>
                        <a:pt x="2055424" y="3766820"/>
                      </a:lnTo>
                      <a:lnTo>
                        <a:pt x="2070664" y="3835400"/>
                      </a:lnTo>
                      <a:lnTo>
                        <a:pt x="2040184" y="3896360"/>
                      </a:lnTo>
                      <a:lnTo>
                        <a:pt x="1984304" y="3850640"/>
                      </a:lnTo>
                      <a:lnTo>
                        <a:pt x="1941124" y="3789680"/>
                      </a:lnTo>
                      <a:lnTo>
                        <a:pt x="1946204" y="3743960"/>
                      </a:lnTo>
                      <a:lnTo>
                        <a:pt x="1969064" y="3693160"/>
                      </a:lnTo>
                      <a:lnTo>
                        <a:pt x="1979224" y="3647440"/>
                      </a:lnTo>
                      <a:lnTo>
                        <a:pt x="2019864" y="3604260"/>
                      </a:lnTo>
                      <a:close/>
                      <a:moveTo>
                        <a:pt x="2543104" y="3543300"/>
                      </a:moveTo>
                      <a:lnTo>
                        <a:pt x="2614224" y="3563620"/>
                      </a:lnTo>
                      <a:lnTo>
                        <a:pt x="2611684" y="3622040"/>
                      </a:lnTo>
                      <a:lnTo>
                        <a:pt x="2644704" y="3683000"/>
                      </a:lnTo>
                      <a:lnTo>
                        <a:pt x="2614224" y="3738880"/>
                      </a:lnTo>
                      <a:lnTo>
                        <a:pt x="2583744" y="3789680"/>
                      </a:lnTo>
                      <a:lnTo>
                        <a:pt x="2550724" y="3789680"/>
                      </a:lnTo>
                      <a:lnTo>
                        <a:pt x="2522784" y="3754120"/>
                      </a:lnTo>
                      <a:lnTo>
                        <a:pt x="2474524" y="3736340"/>
                      </a:lnTo>
                      <a:lnTo>
                        <a:pt x="2464364" y="3713480"/>
                      </a:lnTo>
                      <a:lnTo>
                        <a:pt x="2464364" y="3634740"/>
                      </a:lnTo>
                      <a:lnTo>
                        <a:pt x="2494844" y="3581400"/>
                      </a:lnTo>
                      <a:lnTo>
                        <a:pt x="2543104" y="3543300"/>
                      </a:lnTo>
                      <a:close/>
                      <a:moveTo>
                        <a:pt x="1854764" y="3510280"/>
                      </a:moveTo>
                      <a:lnTo>
                        <a:pt x="1885244" y="3533140"/>
                      </a:lnTo>
                      <a:lnTo>
                        <a:pt x="1951284" y="3591560"/>
                      </a:lnTo>
                      <a:lnTo>
                        <a:pt x="1941124" y="3642360"/>
                      </a:lnTo>
                      <a:lnTo>
                        <a:pt x="1918264" y="3660140"/>
                      </a:lnTo>
                      <a:lnTo>
                        <a:pt x="1836984" y="3672840"/>
                      </a:lnTo>
                      <a:lnTo>
                        <a:pt x="1750624" y="3634740"/>
                      </a:lnTo>
                      <a:lnTo>
                        <a:pt x="1740464" y="3578860"/>
                      </a:lnTo>
                      <a:lnTo>
                        <a:pt x="1778564" y="3540760"/>
                      </a:lnTo>
                      <a:lnTo>
                        <a:pt x="1798884" y="3530600"/>
                      </a:lnTo>
                      <a:lnTo>
                        <a:pt x="1854764" y="3510280"/>
                      </a:lnTo>
                      <a:close/>
                      <a:moveTo>
                        <a:pt x="2454204" y="3169920"/>
                      </a:moveTo>
                      <a:lnTo>
                        <a:pt x="2494844" y="3182620"/>
                      </a:lnTo>
                      <a:lnTo>
                        <a:pt x="2565964" y="3210560"/>
                      </a:lnTo>
                      <a:lnTo>
                        <a:pt x="2550724" y="3268980"/>
                      </a:lnTo>
                      <a:lnTo>
                        <a:pt x="2492304" y="3284220"/>
                      </a:lnTo>
                      <a:lnTo>
                        <a:pt x="2441504" y="3332480"/>
                      </a:lnTo>
                      <a:lnTo>
                        <a:pt x="2395784" y="3286760"/>
                      </a:lnTo>
                      <a:lnTo>
                        <a:pt x="2347524" y="3261360"/>
                      </a:lnTo>
                      <a:lnTo>
                        <a:pt x="2324664" y="3253740"/>
                      </a:lnTo>
                      <a:lnTo>
                        <a:pt x="2332284" y="3220720"/>
                      </a:lnTo>
                      <a:lnTo>
                        <a:pt x="2383084" y="3202940"/>
                      </a:lnTo>
                      <a:lnTo>
                        <a:pt x="2454204" y="3169920"/>
                      </a:lnTo>
                      <a:close/>
                      <a:moveTo>
                        <a:pt x="2090984" y="3027680"/>
                      </a:moveTo>
                      <a:lnTo>
                        <a:pt x="2151944" y="3083560"/>
                      </a:lnTo>
                      <a:lnTo>
                        <a:pt x="2177344" y="3129280"/>
                      </a:lnTo>
                      <a:lnTo>
                        <a:pt x="2238304" y="3241040"/>
                      </a:lnTo>
                      <a:lnTo>
                        <a:pt x="2294184" y="3337560"/>
                      </a:lnTo>
                      <a:lnTo>
                        <a:pt x="2258624" y="3393440"/>
                      </a:lnTo>
                      <a:lnTo>
                        <a:pt x="2126544" y="3362960"/>
                      </a:lnTo>
                      <a:lnTo>
                        <a:pt x="1979224" y="3271520"/>
                      </a:lnTo>
                      <a:lnTo>
                        <a:pt x="1974144" y="3215640"/>
                      </a:lnTo>
                      <a:lnTo>
                        <a:pt x="1994464" y="3108960"/>
                      </a:lnTo>
                      <a:lnTo>
                        <a:pt x="2019864" y="3063240"/>
                      </a:lnTo>
                      <a:lnTo>
                        <a:pt x="2090984" y="3027680"/>
                      </a:lnTo>
                      <a:close/>
                      <a:moveTo>
                        <a:pt x="2548184" y="3020060"/>
                      </a:moveTo>
                      <a:lnTo>
                        <a:pt x="2606604" y="3035300"/>
                      </a:lnTo>
                      <a:lnTo>
                        <a:pt x="2667564" y="3050540"/>
                      </a:lnTo>
                      <a:lnTo>
                        <a:pt x="2718364" y="3083560"/>
                      </a:lnTo>
                      <a:lnTo>
                        <a:pt x="2677724" y="3116580"/>
                      </a:lnTo>
                      <a:lnTo>
                        <a:pt x="2639624" y="3154680"/>
                      </a:lnTo>
                      <a:lnTo>
                        <a:pt x="2573584" y="3152140"/>
                      </a:lnTo>
                      <a:lnTo>
                        <a:pt x="2489764" y="3114040"/>
                      </a:lnTo>
                      <a:lnTo>
                        <a:pt x="2492304" y="3058160"/>
                      </a:lnTo>
                      <a:lnTo>
                        <a:pt x="2548184" y="3020060"/>
                      </a:lnTo>
                      <a:close/>
                      <a:moveTo>
                        <a:pt x="2324664" y="2959100"/>
                      </a:moveTo>
                      <a:lnTo>
                        <a:pt x="2375464" y="2994660"/>
                      </a:lnTo>
                      <a:lnTo>
                        <a:pt x="2456744" y="3009900"/>
                      </a:lnTo>
                      <a:lnTo>
                        <a:pt x="2411024" y="3063240"/>
                      </a:lnTo>
                      <a:lnTo>
                        <a:pt x="2355144" y="3088640"/>
                      </a:lnTo>
                      <a:lnTo>
                        <a:pt x="2294184" y="3154680"/>
                      </a:lnTo>
                      <a:lnTo>
                        <a:pt x="2258624" y="3157220"/>
                      </a:lnTo>
                      <a:cubicBezTo>
                        <a:pt x="2259471" y="3119120"/>
                        <a:pt x="2260317" y="3081020"/>
                        <a:pt x="2261164" y="3042920"/>
                      </a:cubicBezTo>
                      <a:lnTo>
                        <a:pt x="2281484" y="2981960"/>
                      </a:lnTo>
                      <a:lnTo>
                        <a:pt x="2324664" y="2959100"/>
                      </a:lnTo>
                      <a:close/>
                      <a:moveTo>
                        <a:pt x="3203504" y="2788920"/>
                      </a:moveTo>
                      <a:lnTo>
                        <a:pt x="3274624" y="2804160"/>
                      </a:lnTo>
                      <a:lnTo>
                        <a:pt x="3360984" y="2870200"/>
                      </a:lnTo>
                      <a:lnTo>
                        <a:pt x="3406704" y="2936240"/>
                      </a:lnTo>
                      <a:lnTo>
                        <a:pt x="3340664" y="2997200"/>
                      </a:lnTo>
                      <a:lnTo>
                        <a:pt x="3203504" y="2971800"/>
                      </a:lnTo>
                      <a:lnTo>
                        <a:pt x="3112064" y="3032760"/>
                      </a:lnTo>
                      <a:lnTo>
                        <a:pt x="3066344" y="2921000"/>
                      </a:lnTo>
                      <a:cubicBezTo>
                        <a:pt x="3066344" y="2921000"/>
                        <a:pt x="3051688" y="2912053"/>
                        <a:pt x="3046024" y="2905760"/>
                      </a:cubicBezTo>
                      <a:cubicBezTo>
                        <a:pt x="3036279" y="2894933"/>
                        <a:pt x="3029091" y="2882053"/>
                        <a:pt x="3020624" y="2870200"/>
                      </a:cubicBezTo>
                      <a:lnTo>
                        <a:pt x="3030784" y="2804160"/>
                      </a:lnTo>
                      <a:lnTo>
                        <a:pt x="3056184" y="2834640"/>
                      </a:lnTo>
                      <a:lnTo>
                        <a:pt x="3167944" y="2814320"/>
                      </a:lnTo>
                      <a:lnTo>
                        <a:pt x="3203504" y="2788920"/>
                      </a:lnTo>
                      <a:close/>
                      <a:moveTo>
                        <a:pt x="1092766" y="2506980"/>
                      </a:moveTo>
                      <a:lnTo>
                        <a:pt x="1130866" y="2575560"/>
                      </a:lnTo>
                      <a:lnTo>
                        <a:pt x="1222306" y="2595880"/>
                      </a:lnTo>
                      <a:lnTo>
                        <a:pt x="1328984" y="2682240"/>
                      </a:lnTo>
                      <a:lnTo>
                        <a:pt x="1349304" y="2763520"/>
                      </a:lnTo>
                      <a:lnTo>
                        <a:pt x="1298504" y="2865120"/>
                      </a:lnTo>
                      <a:lnTo>
                        <a:pt x="1308664" y="2936240"/>
                      </a:lnTo>
                      <a:lnTo>
                        <a:pt x="1293424" y="2997200"/>
                      </a:lnTo>
                      <a:lnTo>
                        <a:pt x="1242626" y="3058160"/>
                      </a:lnTo>
                      <a:lnTo>
                        <a:pt x="1161346" y="3063240"/>
                      </a:lnTo>
                      <a:lnTo>
                        <a:pt x="1069906" y="3124200"/>
                      </a:lnTo>
                      <a:lnTo>
                        <a:pt x="1008946" y="3159760"/>
                      </a:lnTo>
                      <a:lnTo>
                        <a:pt x="947985" y="3149600"/>
                      </a:lnTo>
                      <a:lnTo>
                        <a:pt x="897186" y="3210560"/>
                      </a:lnTo>
                      <a:lnTo>
                        <a:pt x="836226" y="3200400"/>
                      </a:lnTo>
                      <a:lnTo>
                        <a:pt x="734626" y="3169920"/>
                      </a:lnTo>
                      <a:lnTo>
                        <a:pt x="739706" y="3114040"/>
                      </a:lnTo>
                      <a:lnTo>
                        <a:pt x="683826" y="3027680"/>
                      </a:lnTo>
                      <a:lnTo>
                        <a:pt x="653346" y="2976880"/>
                      </a:lnTo>
                      <a:lnTo>
                        <a:pt x="673666" y="2921000"/>
                      </a:lnTo>
                      <a:lnTo>
                        <a:pt x="785426" y="2773680"/>
                      </a:lnTo>
                      <a:lnTo>
                        <a:pt x="846385" y="2758440"/>
                      </a:lnTo>
                      <a:lnTo>
                        <a:pt x="856545" y="2722880"/>
                      </a:lnTo>
                      <a:lnTo>
                        <a:pt x="932746" y="2727960"/>
                      </a:lnTo>
                      <a:lnTo>
                        <a:pt x="958145" y="2692400"/>
                      </a:lnTo>
                      <a:lnTo>
                        <a:pt x="947985" y="2656840"/>
                      </a:lnTo>
                      <a:cubicBezTo>
                        <a:pt x="968306" y="2655147"/>
                        <a:pt x="992436" y="2650490"/>
                        <a:pt x="1008946" y="2651760"/>
                      </a:cubicBezTo>
                      <a:cubicBezTo>
                        <a:pt x="1025455" y="2653030"/>
                        <a:pt x="1038156" y="2672503"/>
                        <a:pt x="1047046" y="2664460"/>
                      </a:cubicBezTo>
                      <a:cubicBezTo>
                        <a:pt x="1055936" y="2656417"/>
                        <a:pt x="1054666" y="2623820"/>
                        <a:pt x="1062286" y="2603500"/>
                      </a:cubicBezTo>
                      <a:lnTo>
                        <a:pt x="1024185" y="2547620"/>
                      </a:lnTo>
                      <a:lnTo>
                        <a:pt x="1092766" y="2506980"/>
                      </a:lnTo>
                      <a:close/>
                      <a:moveTo>
                        <a:pt x="518724" y="2357120"/>
                      </a:moveTo>
                      <a:lnTo>
                        <a:pt x="640644" y="2463800"/>
                      </a:lnTo>
                      <a:lnTo>
                        <a:pt x="640644" y="2517140"/>
                      </a:lnTo>
                      <a:lnTo>
                        <a:pt x="693984" y="2585720"/>
                      </a:lnTo>
                      <a:lnTo>
                        <a:pt x="633024" y="2593340"/>
                      </a:lnTo>
                      <a:lnTo>
                        <a:pt x="633024" y="2661920"/>
                      </a:lnTo>
                      <a:lnTo>
                        <a:pt x="564444" y="2700020"/>
                      </a:lnTo>
                      <a:lnTo>
                        <a:pt x="541584" y="2639060"/>
                      </a:lnTo>
                      <a:lnTo>
                        <a:pt x="511104" y="2585720"/>
                      </a:lnTo>
                      <a:lnTo>
                        <a:pt x="495864" y="2456180"/>
                      </a:lnTo>
                      <a:lnTo>
                        <a:pt x="518724" y="2357120"/>
                      </a:lnTo>
                      <a:close/>
                      <a:moveTo>
                        <a:pt x="122486" y="2334260"/>
                      </a:moveTo>
                      <a:cubicBezTo>
                        <a:pt x="140266" y="2335530"/>
                        <a:pt x="112326" y="2379980"/>
                        <a:pt x="122486" y="2395220"/>
                      </a:cubicBezTo>
                      <a:cubicBezTo>
                        <a:pt x="132646" y="2410460"/>
                        <a:pt x="159316" y="2434590"/>
                        <a:pt x="160586" y="2448560"/>
                      </a:cubicBezTo>
                      <a:cubicBezTo>
                        <a:pt x="161856" y="2462530"/>
                        <a:pt x="142806" y="2475230"/>
                        <a:pt x="130106" y="2479040"/>
                      </a:cubicBezTo>
                      <a:cubicBezTo>
                        <a:pt x="130106" y="2479040"/>
                        <a:pt x="103436" y="2471420"/>
                        <a:pt x="84386" y="2471420"/>
                      </a:cubicBezTo>
                      <a:cubicBezTo>
                        <a:pt x="65336" y="2471420"/>
                        <a:pt x="29776" y="2482850"/>
                        <a:pt x="15805" y="2479040"/>
                      </a:cubicBezTo>
                      <a:cubicBezTo>
                        <a:pt x="1835" y="2475230"/>
                        <a:pt x="565" y="2463800"/>
                        <a:pt x="565" y="2448560"/>
                      </a:cubicBezTo>
                      <a:cubicBezTo>
                        <a:pt x="565" y="2433320"/>
                        <a:pt x="-4515" y="2406650"/>
                        <a:pt x="15805" y="2387600"/>
                      </a:cubicBezTo>
                      <a:cubicBezTo>
                        <a:pt x="36126" y="2368550"/>
                        <a:pt x="104706" y="2332990"/>
                        <a:pt x="122486" y="2334260"/>
                      </a:cubicBezTo>
                      <a:close/>
                      <a:moveTo>
                        <a:pt x="823524" y="2204720"/>
                      </a:moveTo>
                      <a:lnTo>
                        <a:pt x="899724" y="2303780"/>
                      </a:lnTo>
                      <a:lnTo>
                        <a:pt x="975924" y="2319020"/>
                      </a:lnTo>
                      <a:lnTo>
                        <a:pt x="953064" y="2395220"/>
                      </a:lnTo>
                      <a:lnTo>
                        <a:pt x="846384" y="2425700"/>
                      </a:lnTo>
                      <a:lnTo>
                        <a:pt x="770184" y="2486660"/>
                      </a:lnTo>
                      <a:lnTo>
                        <a:pt x="701604" y="2471420"/>
                      </a:lnTo>
                      <a:lnTo>
                        <a:pt x="770184" y="2410460"/>
                      </a:lnTo>
                      <a:lnTo>
                        <a:pt x="732084" y="2319020"/>
                      </a:lnTo>
                      <a:lnTo>
                        <a:pt x="823524" y="2204720"/>
                      </a:lnTo>
                      <a:close/>
                      <a:moveTo>
                        <a:pt x="381564" y="2090420"/>
                      </a:moveTo>
                      <a:lnTo>
                        <a:pt x="450144" y="2143760"/>
                      </a:lnTo>
                      <a:lnTo>
                        <a:pt x="473004" y="2181860"/>
                      </a:lnTo>
                      <a:lnTo>
                        <a:pt x="427284" y="2280920"/>
                      </a:lnTo>
                      <a:lnTo>
                        <a:pt x="343464" y="2326640"/>
                      </a:lnTo>
                      <a:lnTo>
                        <a:pt x="267264" y="2288540"/>
                      </a:lnTo>
                      <a:lnTo>
                        <a:pt x="244404" y="2235200"/>
                      </a:lnTo>
                      <a:lnTo>
                        <a:pt x="267264" y="2204720"/>
                      </a:lnTo>
                      <a:lnTo>
                        <a:pt x="328224" y="2166620"/>
                      </a:lnTo>
                      <a:lnTo>
                        <a:pt x="381564" y="2090420"/>
                      </a:lnTo>
                      <a:close/>
                      <a:moveTo>
                        <a:pt x="412044" y="1861820"/>
                      </a:moveTo>
                      <a:lnTo>
                        <a:pt x="488244" y="1899920"/>
                      </a:lnTo>
                      <a:lnTo>
                        <a:pt x="450144" y="1998980"/>
                      </a:lnTo>
                      <a:lnTo>
                        <a:pt x="312984" y="2044700"/>
                      </a:lnTo>
                      <a:lnTo>
                        <a:pt x="274884" y="2136140"/>
                      </a:lnTo>
                      <a:lnTo>
                        <a:pt x="221544" y="2128520"/>
                      </a:lnTo>
                      <a:lnTo>
                        <a:pt x="168204" y="2059940"/>
                      </a:lnTo>
                      <a:lnTo>
                        <a:pt x="175824" y="1968500"/>
                      </a:lnTo>
                      <a:lnTo>
                        <a:pt x="244404" y="1922780"/>
                      </a:lnTo>
                      <a:lnTo>
                        <a:pt x="320604" y="1930400"/>
                      </a:lnTo>
                      <a:lnTo>
                        <a:pt x="412044" y="1861820"/>
                      </a:lnTo>
                      <a:close/>
                      <a:moveTo>
                        <a:pt x="747324" y="1648460"/>
                      </a:moveTo>
                      <a:lnTo>
                        <a:pt x="808284" y="1671320"/>
                      </a:lnTo>
                      <a:lnTo>
                        <a:pt x="838764" y="1762760"/>
                      </a:lnTo>
                      <a:lnTo>
                        <a:pt x="800665" y="1808480"/>
                      </a:lnTo>
                      <a:lnTo>
                        <a:pt x="724464" y="1861820"/>
                      </a:lnTo>
                      <a:lnTo>
                        <a:pt x="785424" y="1884680"/>
                      </a:lnTo>
                      <a:lnTo>
                        <a:pt x="846384" y="1869440"/>
                      </a:lnTo>
                      <a:lnTo>
                        <a:pt x="876864" y="1915160"/>
                      </a:lnTo>
                      <a:lnTo>
                        <a:pt x="831144" y="2014220"/>
                      </a:lnTo>
                      <a:lnTo>
                        <a:pt x="754945" y="2029460"/>
                      </a:lnTo>
                      <a:lnTo>
                        <a:pt x="671125" y="1983740"/>
                      </a:lnTo>
                      <a:lnTo>
                        <a:pt x="671125" y="1907540"/>
                      </a:lnTo>
                      <a:lnTo>
                        <a:pt x="640645" y="1838960"/>
                      </a:lnTo>
                      <a:lnTo>
                        <a:pt x="579685" y="1793240"/>
                      </a:lnTo>
                      <a:lnTo>
                        <a:pt x="617785" y="1747520"/>
                      </a:lnTo>
                      <a:lnTo>
                        <a:pt x="686365" y="1739900"/>
                      </a:lnTo>
                      <a:lnTo>
                        <a:pt x="747324" y="1648460"/>
                      </a:lnTo>
                      <a:close/>
                      <a:moveTo>
                        <a:pt x="556824" y="1541780"/>
                      </a:moveTo>
                      <a:lnTo>
                        <a:pt x="663505" y="1549400"/>
                      </a:lnTo>
                      <a:lnTo>
                        <a:pt x="686365" y="1633220"/>
                      </a:lnTo>
                      <a:lnTo>
                        <a:pt x="610165" y="1648460"/>
                      </a:lnTo>
                      <a:lnTo>
                        <a:pt x="579685" y="1709420"/>
                      </a:lnTo>
                      <a:lnTo>
                        <a:pt x="518725" y="1663700"/>
                      </a:lnTo>
                      <a:lnTo>
                        <a:pt x="442525" y="1739900"/>
                      </a:lnTo>
                      <a:lnTo>
                        <a:pt x="320605" y="1747520"/>
                      </a:lnTo>
                      <a:lnTo>
                        <a:pt x="305365" y="1686560"/>
                      </a:lnTo>
                      <a:lnTo>
                        <a:pt x="412045" y="1625600"/>
                      </a:lnTo>
                      <a:lnTo>
                        <a:pt x="556824" y="1541780"/>
                      </a:lnTo>
                      <a:close/>
                      <a:moveTo>
                        <a:pt x="808285" y="1351280"/>
                      </a:moveTo>
                      <a:lnTo>
                        <a:pt x="884485" y="1366520"/>
                      </a:lnTo>
                      <a:lnTo>
                        <a:pt x="914965" y="1435100"/>
                      </a:lnTo>
                      <a:lnTo>
                        <a:pt x="846385" y="1442720"/>
                      </a:lnTo>
                      <a:lnTo>
                        <a:pt x="747325" y="1488440"/>
                      </a:lnTo>
                      <a:lnTo>
                        <a:pt x="716845" y="1457960"/>
                      </a:lnTo>
                      <a:lnTo>
                        <a:pt x="808285" y="1351280"/>
                      </a:lnTo>
                      <a:close/>
                      <a:moveTo>
                        <a:pt x="876865" y="1153160"/>
                      </a:moveTo>
                      <a:lnTo>
                        <a:pt x="884485" y="1267460"/>
                      </a:lnTo>
                      <a:lnTo>
                        <a:pt x="770185" y="1297940"/>
                      </a:lnTo>
                      <a:lnTo>
                        <a:pt x="739705" y="1244600"/>
                      </a:lnTo>
                      <a:lnTo>
                        <a:pt x="785425" y="1206500"/>
                      </a:lnTo>
                      <a:lnTo>
                        <a:pt x="876865" y="1153160"/>
                      </a:lnTo>
                      <a:close/>
                      <a:moveTo>
                        <a:pt x="869245" y="855980"/>
                      </a:moveTo>
                      <a:lnTo>
                        <a:pt x="831145" y="932180"/>
                      </a:lnTo>
                      <a:lnTo>
                        <a:pt x="770185" y="1008380"/>
                      </a:lnTo>
                      <a:lnTo>
                        <a:pt x="754945" y="1107440"/>
                      </a:lnTo>
                      <a:lnTo>
                        <a:pt x="640645" y="1160780"/>
                      </a:lnTo>
                      <a:lnTo>
                        <a:pt x="541585" y="1137920"/>
                      </a:lnTo>
                      <a:lnTo>
                        <a:pt x="594925" y="1031240"/>
                      </a:lnTo>
                      <a:lnTo>
                        <a:pt x="671125" y="939800"/>
                      </a:lnTo>
                      <a:lnTo>
                        <a:pt x="762565" y="894080"/>
                      </a:lnTo>
                      <a:lnTo>
                        <a:pt x="869245" y="855980"/>
                      </a:lnTo>
                      <a:close/>
                      <a:moveTo>
                        <a:pt x="2619304" y="607060"/>
                      </a:moveTo>
                      <a:lnTo>
                        <a:pt x="2550724" y="624840"/>
                      </a:lnTo>
                      <a:lnTo>
                        <a:pt x="2517704" y="660400"/>
                      </a:lnTo>
                      <a:lnTo>
                        <a:pt x="2482144" y="690880"/>
                      </a:lnTo>
                      <a:lnTo>
                        <a:pt x="2449124" y="716280"/>
                      </a:lnTo>
                      <a:lnTo>
                        <a:pt x="2395784" y="708660"/>
                      </a:lnTo>
                      <a:lnTo>
                        <a:pt x="2398324" y="673100"/>
                      </a:lnTo>
                      <a:lnTo>
                        <a:pt x="2398324" y="637540"/>
                      </a:lnTo>
                      <a:lnTo>
                        <a:pt x="2372924" y="614680"/>
                      </a:lnTo>
                      <a:lnTo>
                        <a:pt x="2339904" y="609600"/>
                      </a:lnTo>
                      <a:lnTo>
                        <a:pt x="2289104" y="614680"/>
                      </a:lnTo>
                      <a:lnTo>
                        <a:pt x="2243384" y="637540"/>
                      </a:lnTo>
                      <a:lnTo>
                        <a:pt x="2215444" y="673100"/>
                      </a:lnTo>
                      <a:lnTo>
                        <a:pt x="2215444" y="718820"/>
                      </a:lnTo>
                      <a:lnTo>
                        <a:pt x="2187504" y="726440"/>
                      </a:lnTo>
                      <a:lnTo>
                        <a:pt x="2139244" y="726440"/>
                      </a:lnTo>
                      <a:lnTo>
                        <a:pt x="2116384" y="774700"/>
                      </a:lnTo>
                      <a:lnTo>
                        <a:pt x="2088444" y="812800"/>
                      </a:lnTo>
                      <a:lnTo>
                        <a:pt x="2083364" y="854710"/>
                      </a:lnTo>
                      <a:lnTo>
                        <a:pt x="2056694" y="903605"/>
                      </a:lnTo>
                      <a:lnTo>
                        <a:pt x="2063679" y="980440"/>
                      </a:lnTo>
                      <a:lnTo>
                        <a:pt x="2088444" y="1049655"/>
                      </a:lnTo>
                      <a:lnTo>
                        <a:pt x="2111304" y="1076325"/>
                      </a:lnTo>
                      <a:lnTo>
                        <a:pt x="2153849" y="1082675"/>
                      </a:lnTo>
                      <a:lnTo>
                        <a:pt x="2217984" y="1066800"/>
                      </a:lnTo>
                      <a:lnTo>
                        <a:pt x="2271324" y="1061720"/>
                      </a:lnTo>
                      <a:lnTo>
                        <a:pt x="2284024" y="1097280"/>
                      </a:lnTo>
                      <a:lnTo>
                        <a:pt x="2273864" y="1135380"/>
                      </a:lnTo>
                      <a:lnTo>
                        <a:pt x="2281484" y="1173480"/>
                      </a:lnTo>
                      <a:lnTo>
                        <a:pt x="2306884" y="1186180"/>
                      </a:lnTo>
                      <a:lnTo>
                        <a:pt x="2360224" y="1201420"/>
                      </a:lnTo>
                      <a:lnTo>
                        <a:pt x="2418644" y="1188720"/>
                      </a:lnTo>
                      <a:lnTo>
                        <a:pt x="2487224" y="1209040"/>
                      </a:lnTo>
                      <a:lnTo>
                        <a:pt x="2527864" y="1170940"/>
                      </a:lnTo>
                      <a:lnTo>
                        <a:pt x="2558344" y="1145540"/>
                      </a:lnTo>
                      <a:lnTo>
                        <a:pt x="2637084" y="1115060"/>
                      </a:lnTo>
                      <a:lnTo>
                        <a:pt x="2662484" y="1165860"/>
                      </a:lnTo>
                      <a:lnTo>
                        <a:pt x="2751384" y="1160780"/>
                      </a:lnTo>
                      <a:lnTo>
                        <a:pt x="2802184" y="1112520"/>
                      </a:lnTo>
                      <a:lnTo>
                        <a:pt x="2845364" y="1074420"/>
                      </a:lnTo>
                      <a:lnTo>
                        <a:pt x="2878384" y="988060"/>
                      </a:lnTo>
                      <a:lnTo>
                        <a:pt x="2880924" y="939800"/>
                      </a:lnTo>
                      <a:lnTo>
                        <a:pt x="2916484" y="881380"/>
                      </a:lnTo>
                      <a:lnTo>
                        <a:pt x="2898704" y="825500"/>
                      </a:lnTo>
                      <a:lnTo>
                        <a:pt x="2850444" y="787400"/>
                      </a:lnTo>
                      <a:lnTo>
                        <a:pt x="2784404" y="777240"/>
                      </a:lnTo>
                      <a:lnTo>
                        <a:pt x="2766624" y="741680"/>
                      </a:lnTo>
                      <a:lnTo>
                        <a:pt x="2741224" y="688340"/>
                      </a:lnTo>
                      <a:lnTo>
                        <a:pt x="2690424" y="642620"/>
                      </a:lnTo>
                      <a:lnTo>
                        <a:pt x="2619304" y="607060"/>
                      </a:lnTo>
                      <a:close/>
                      <a:moveTo>
                        <a:pt x="2492304" y="0"/>
                      </a:moveTo>
                      <a:lnTo>
                        <a:pt x="2532944" y="5080"/>
                      </a:lnTo>
                      <a:lnTo>
                        <a:pt x="2654864" y="66040"/>
                      </a:lnTo>
                      <a:lnTo>
                        <a:pt x="2685344" y="193040"/>
                      </a:lnTo>
                      <a:lnTo>
                        <a:pt x="2715824" y="223520"/>
                      </a:lnTo>
                      <a:lnTo>
                        <a:pt x="2832664" y="259080"/>
                      </a:lnTo>
                      <a:lnTo>
                        <a:pt x="2868224" y="238760"/>
                      </a:lnTo>
                      <a:lnTo>
                        <a:pt x="2888544" y="142240"/>
                      </a:lnTo>
                      <a:lnTo>
                        <a:pt x="2913944" y="106680"/>
                      </a:lnTo>
                      <a:lnTo>
                        <a:pt x="2969824" y="101600"/>
                      </a:lnTo>
                      <a:lnTo>
                        <a:pt x="3010464" y="142240"/>
                      </a:lnTo>
                      <a:lnTo>
                        <a:pt x="2959664" y="223520"/>
                      </a:lnTo>
                      <a:lnTo>
                        <a:pt x="2974904" y="254000"/>
                      </a:lnTo>
                      <a:lnTo>
                        <a:pt x="3005384" y="299720"/>
                      </a:lnTo>
                      <a:lnTo>
                        <a:pt x="3025704" y="335280"/>
                      </a:lnTo>
                      <a:lnTo>
                        <a:pt x="3005384" y="426720"/>
                      </a:lnTo>
                      <a:lnTo>
                        <a:pt x="3046024" y="477520"/>
                      </a:lnTo>
                      <a:lnTo>
                        <a:pt x="3157784" y="497840"/>
                      </a:lnTo>
                      <a:lnTo>
                        <a:pt x="3223824" y="497840"/>
                      </a:lnTo>
                      <a:lnTo>
                        <a:pt x="3325424" y="452120"/>
                      </a:lnTo>
                      <a:lnTo>
                        <a:pt x="3477824" y="472440"/>
                      </a:lnTo>
                      <a:lnTo>
                        <a:pt x="3823264" y="502920"/>
                      </a:lnTo>
                      <a:lnTo>
                        <a:pt x="3874064" y="487680"/>
                      </a:lnTo>
                      <a:lnTo>
                        <a:pt x="3909624" y="391160"/>
                      </a:lnTo>
                      <a:lnTo>
                        <a:pt x="3955344" y="370840"/>
                      </a:lnTo>
                      <a:lnTo>
                        <a:pt x="4006144" y="386080"/>
                      </a:lnTo>
                      <a:lnTo>
                        <a:pt x="4133144" y="441960"/>
                      </a:lnTo>
                      <a:lnTo>
                        <a:pt x="4214424" y="508000"/>
                      </a:lnTo>
                      <a:lnTo>
                        <a:pt x="4219504" y="558800"/>
                      </a:lnTo>
                      <a:lnTo>
                        <a:pt x="4224584" y="614680"/>
                      </a:lnTo>
                      <a:lnTo>
                        <a:pt x="4265224" y="645160"/>
                      </a:lnTo>
                      <a:lnTo>
                        <a:pt x="4300784" y="685800"/>
                      </a:lnTo>
                      <a:lnTo>
                        <a:pt x="4305864" y="889000"/>
                      </a:lnTo>
                      <a:lnTo>
                        <a:pt x="4346504" y="939800"/>
                      </a:lnTo>
                      <a:lnTo>
                        <a:pt x="4493824" y="1036320"/>
                      </a:lnTo>
                      <a:lnTo>
                        <a:pt x="4478584" y="1092200"/>
                      </a:lnTo>
                      <a:lnTo>
                        <a:pt x="4488744" y="1143000"/>
                      </a:lnTo>
                      <a:lnTo>
                        <a:pt x="4539544" y="1193800"/>
                      </a:lnTo>
                      <a:lnTo>
                        <a:pt x="4630984" y="1259840"/>
                      </a:lnTo>
                      <a:lnTo>
                        <a:pt x="4676704" y="1351280"/>
                      </a:lnTo>
                      <a:lnTo>
                        <a:pt x="4641144" y="1468120"/>
                      </a:lnTo>
                      <a:lnTo>
                        <a:pt x="4600504" y="1447800"/>
                      </a:lnTo>
                      <a:lnTo>
                        <a:pt x="4524304" y="1478280"/>
                      </a:lnTo>
                      <a:lnTo>
                        <a:pt x="4488744" y="1539240"/>
                      </a:lnTo>
                      <a:lnTo>
                        <a:pt x="4443024" y="1544320"/>
                      </a:lnTo>
                      <a:lnTo>
                        <a:pt x="4387144" y="1544320"/>
                      </a:lnTo>
                      <a:lnTo>
                        <a:pt x="4392224" y="1620520"/>
                      </a:lnTo>
                      <a:lnTo>
                        <a:pt x="4305864" y="1615440"/>
                      </a:lnTo>
                      <a:lnTo>
                        <a:pt x="4229664" y="1564640"/>
                      </a:lnTo>
                      <a:lnTo>
                        <a:pt x="4183944" y="1559560"/>
                      </a:lnTo>
                      <a:lnTo>
                        <a:pt x="4163624" y="1610360"/>
                      </a:lnTo>
                      <a:lnTo>
                        <a:pt x="4183944" y="1666240"/>
                      </a:lnTo>
                      <a:lnTo>
                        <a:pt x="4336344" y="1762760"/>
                      </a:lnTo>
                      <a:lnTo>
                        <a:pt x="4371904" y="1757680"/>
                      </a:lnTo>
                      <a:lnTo>
                        <a:pt x="4432864" y="1717040"/>
                      </a:lnTo>
                      <a:lnTo>
                        <a:pt x="4580184" y="1706880"/>
                      </a:lnTo>
                      <a:lnTo>
                        <a:pt x="4646224" y="1788160"/>
                      </a:lnTo>
                      <a:lnTo>
                        <a:pt x="4636064" y="1844040"/>
                      </a:lnTo>
                      <a:lnTo>
                        <a:pt x="4554784" y="2072640"/>
                      </a:lnTo>
                      <a:lnTo>
                        <a:pt x="4503984" y="2092960"/>
                      </a:lnTo>
                      <a:lnTo>
                        <a:pt x="4376984" y="2113280"/>
                      </a:lnTo>
                      <a:lnTo>
                        <a:pt x="4336344" y="2143760"/>
                      </a:lnTo>
                      <a:lnTo>
                        <a:pt x="4321104" y="2235200"/>
                      </a:lnTo>
                      <a:lnTo>
                        <a:pt x="4321104" y="2296160"/>
                      </a:lnTo>
                      <a:lnTo>
                        <a:pt x="4346504" y="2321560"/>
                      </a:lnTo>
                      <a:lnTo>
                        <a:pt x="4366824" y="2362200"/>
                      </a:lnTo>
                      <a:lnTo>
                        <a:pt x="4326184" y="2407920"/>
                      </a:lnTo>
                      <a:lnTo>
                        <a:pt x="4107744" y="2311400"/>
                      </a:lnTo>
                      <a:lnTo>
                        <a:pt x="4087424" y="2133600"/>
                      </a:lnTo>
                      <a:lnTo>
                        <a:pt x="4102664" y="2072640"/>
                      </a:lnTo>
                      <a:lnTo>
                        <a:pt x="4183944" y="2052320"/>
                      </a:lnTo>
                      <a:lnTo>
                        <a:pt x="4183944" y="2001520"/>
                      </a:lnTo>
                      <a:lnTo>
                        <a:pt x="4092504" y="1894840"/>
                      </a:lnTo>
                      <a:lnTo>
                        <a:pt x="4021384" y="1889760"/>
                      </a:lnTo>
                      <a:lnTo>
                        <a:pt x="4062024" y="1818640"/>
                      </a:lnTo>
                      <a:lnTo>
                        <a:pt x="3995984" y="1711960"/>
                      </a:lnTo>
                      <a:lnTo>
                        <a:pt x="3965504" y="1722120"/>
                      </a:lnTo>
                      <a:lnTo>
                        <a:pt x="3955344" y="1762760"/>
                      </a:lnTo>
                      <a:lnTo>
                        <a:pt x="3935024" y="1783080"/>
                      </a:lnTo>
                      <a:lnTo>
                        <a:pt x="3813104" y="1778000"/>
                      </a:lnTo>
                      <a:lnTo>
                        <a:pt x="3808024" y="1798320"/>
                      </a:lnTo>
                      <a:lnTo>
                        <a:pt x="3818184" y="1854200"/>
                      </a:lnTo>
                      <a:lnTo>
                        <a:pt x="3802944" y="1905000"/>
                      </a:lnTo>
                      <a:lnTo>
                        <a:pt x="3747064" y="2006600"/>
                      </a:lnTo>
                      <a:lnTo>
                        <a:pt x="3736904" y="2067560"/>
                      </a:lnTo>
                      <a:lnTo>
                        <a:pt x="3762304" y="2123440"/>
                      </a:lnTo>
                      <a:lnTo>
                        <a:pt x="4021384" y="2336800"/>
                      </a:lnTo>
                      <a:lnTo>
                        <a:pt x="4036624" y="2387600"/>
                      </a:lnTo>
                      <a:lnTo>
                        <a:pt x="4026464" y="2484120"/>
                      </a:lnTo>
                      <a:lnTo>
                        <a:pt x="3990904" y="2524760"/>
                      </a:lnTo>
                      <a:lnTo>
                        <a:pt x="3924864" y="2514600"/>
                      </a:lnTo>
                      <a:lnTo>
                        <a:pt x="3787704" y="2540000"/>
                      </a:lnTo>
                      <a:lnTo>
                        <a:pt x="3777544" y="2580640"/>
                      </a:lnTo>
                      <a:lnTo>
                        <a:pt x="3802944" y="2626360"/>
                      </a:lnTo>
                      <a:lnTo>
                        <a:pt x="3787704" y="2661920"/>
                      </a:lnTo>
                      <a:lnTo>
                        <a:pt x="3716584" y="2778760"/>
                      </a:lnTo>
                      <a:lnTo>
                        <a:pt x="3706424" y="2829560"/>
                      </a:lnTo>
                      <a:lnTo>
                        <a:pt x="3675944" y="2839720"/>
                      </a:lnTo>
                      <a:lnTo>
                        <a:pt x="3620064" y="2819400"/>
                      </a:lnTo>
                      <a:lnTo>
                        <a:pt x="3589584" y="2839720"/>
                      </a:lnTo>
                      <a:lnTo>
                        <a:pt x="3589584" y="2875280"/>
                      </a:lnTo>
                      <a:lnTo>
                        <a:pt x="3625144" y="2910840"/>
                      </a:lnTo>
                      <a:lnTo>
                        <a:pt x="3569264" y="2946400"/>
                      </a:lnTo>
                      <a:lnTo>
                        <a:pt x="3493064" y="2931160"/>
                      </a:lnTo>
                      <a:lnTo>
                        <a:pt x="3487984" y="2860040"/>
                      </a:lnTo>
                      <a:lnTo>
                        <a:pt x="3442264" y="2819400"/>
                      </a:lnTo>
                      <a:lnTo>
                        <a:pt x="3421944" y="2753360"/>
                      </a:lnTo>
                      <a:lnTo>
                        <a:pt x="3371144" y="2697480"/>
                      </a:lnTo>
                      <a:lnTo>
                        <a:pt x="3259384" y="2672080"/>
                      </a:lnTo>
                      <a:lnTo>
                        <a:pt x="3152704" y="2717800"/>
                      </a:lnTo>
                      <a:lnTo>
                        <a:pt x="3106984" y="2753360"/>
                      </a:lnTo>
                      <a:lnTo>
                        <a:pt x="3071424" y="2733040"/>
                      </a:lnTo>
                      <a:lnTo>
                        <a:pt x="3066344" y="2565400"/>
                      </a:lnTo>
                      <a:lnTo>
                        <a:pt x="3081584" y="2509520"/>
                      </a:lnTo>
                      <a:lnTo>
                        <a:pt x="3183184" y="2428240"/>
                      </a:lnTo>
                      <a:lnTo>
                        <a:pt x="3244144" y="2331720"/>
                      </a:lnTo>
                      <a:lnTo>
                        <a:pt x="3279704" y="2306320"/>
                      </a:lnTo>
                      <a:lnTo>
                        <a:pt x="3294944" y="2331720"/>
                      </a:lnTo>
                      <a:lnTo>
                        <a:pt x="3274624" y="2413000"/>
                      </a:lnTo>
                      <a:lnTo>
                        <a:pt x="3274624" y="2458720"/>
                      </a:lnTo>
                      <a:lnTo>
                        <a:pt x="3315264" y="2468880"/>
                      </a:lnTo>
                      <a:lnTo>
                        <a:pt x="3381304" y="2413000"/>
                      </a:lnTo>
                      <a:lnTo>
                        <a:pt x="3391464" y="2367280"/>
                      </a:lnTo>
                      <a:lnTo>
                        <a:pt x="3350824" y="2280920"/>
                      </a:lnTo>
                      <a:lnTo>
                        <a:pt x="3340664" y="2250440"/>
                      </a:lnTo>
                      <a:lnTo>
                        <a:pt x="3381304" y="2133600"/>
                      </a:lnTo>
                      <a:lnTo>
                        <a:pt x="3447344" y="2108200"/>
                      </a:lnTo>
                      <a:lnTo>
                        <a:pt x="3366064" y="2026920"/>
                      </a:lnTo>
                      <a:lnTo>
                        <a:pt x="3350824" y="2072640"/>
                      </a:lnTo>
                      <a:lnTo>
                        <a:pt x="3320344" y="2133600"/>
                      </a:lnTo>
                      <a:lnTo>
                        <a:pt x="3305104" y="2179320"/>
                      </a:lnTo>
                      <a:lnTo>
                        <a:pt x="3228904" y="2209800"/>
                      </a:lnTo>
                      <a:lnTo>
                        <a:pt x="3122224" y="2209800"/>
                      </a:lnTo>
                      <a:lnTo>
                        <a:pt x="3086664" y="2225040"/>
                      </a:lnTo>
                      <a:lnTo>
                        <a:pt x="3086664" y="2260600"/>
                      </a:lnTo>
                      <a:lnTo>
                        <a:pt x="3071424" y="2291080"/>
                      </a:lnTo>
                      <a:lnTo>
                        <a:pt x="3010464" y="2301240"/>
                      </a:lnTo>
                      <a:lnTo>
                        <a:pt x="2990144" y="2316480"/>
                      </a:lnTo>
                      <a:lnTo>
                        <a:pt x="2985064" y="2362200"/>
                      </a:lnTo>
                      <a:lnTo>
                        <a:pt x="2964744" y="2392680"/>
                      </a:lnTo>
                      <a:lnTo>
                        <a:pt x="2852984" y="2433320"/>
                      </a:lnTo>
                      <a:lnTo>
                        <a:pt x="2852984" y="2489200"/>
                      </a:lnTo>
                      <a:lnTo>
                        <a:pt x="2812344" y="2499360"/>
                      </a:lnTo>
                      <a:lnTo>
                        <a:pt x="2792024" y="2524760"/>
                      </a:lnTo>
                      <a:lnTo>
                        <a:pt x="2807264" y="2585720"/>
                      </a:lnTo>
                      <a:lnTo>
                        <a:pt x="2812344" y="2616200"/>
                      </a:lnTo>
                      <a:lnTo>
                        <a:pt x="2771704" y="2636520"/>
                      </a:lnTo>
                      <a:lnTo>
                        <a:pt x="2736144" y="2697480"/>
                      </a:lnTo>
                      <a:lnTo>
                        <a:pt x="2756464" y="2758440"/>
                      </a:lnTo>
                      <a:lnTo>
                        <a:pt x="2776784" y="2783840"/>
                      </a:lnTo>
                      <a:lnTo>
                        <a:pt x="2751384" y="2824480"/>
                      </a:lnTo>
                      <a:lnTo>
                        <a:pt x="2675184" y="2854960"/>
                      </a:lnTo>
                      <a:lnTo>
                        <a:pt x="2665024" y="2915920"/>
                      </a:lnTo>
                      <a:lnTo>
                        <a:pt x="2558344" y="2921000"/>
                      </a:lnTo>
                      <a:lnTo>
                        <a:pt x="2548184" y="2966720"/>
                      </a:lnTo>
                      <a:lnTo>
                        <a:pt x="2487224" y="2976880"/>
                      </a:lnTo>
                      <a:lnTo>
                        <a:pt x="2334824" y="2895600"/>
                      </a:lnTo>
                      <a:lnTo>
                        <a:pt x="2294184" y="2799080"/>
                      </a:lnTo>
                      <a:lnTo>
                        <a:pt x="2268784" y="2545080"/>
                      </a:lnTo>
                      <a:lnTo>
                        <a:pt x="2228144" y="2545080"/>
                      </a:lnTo>
                      <a:lnTo>
                        <a:pt x="2223064" y="2778760"/>
                      </a:lnTo>
                      <a:lnTo>
                        <a:pt x="2202744" y="2829560"/>
                      </a:lnTo>
                      <a:lnTo>
                        <a:pt x="2167184" y="2870200"/>
                      </a:lnTo>
                      <a:lnTo>
                        <a:pt x="2167184" y="2915920"/>
                      </a:lnTo>
                      <a:lnTo>
                        <a:pt x="1994464" y="2987040"/>
                      </a:lnTo>
                      <a:lnTo>
                        <a:pt x="1974144" y="3022600"/>
                      </a:lnTo>
                      <a:lnTo>
                        <a:pt x="1913184" y="3246120"/>
                      </a:lnTo>
                      <a:lnTo>
                        <a:pt x="1882704" y="3276600"/>
                      </a:lnTo>
                      <a:lnTo>
                        <a:pt x="1770944" y="3302000"/>
                      </a:lnTo>
                      <a:lnTo>
                        <a:pt x="1725224" y="3337560"/>
                      </a:lnTo>
                      <a:lnTo>
                        <a:pt x="1659184" y="3327400"/>
                      </a:lnTo>
                      <a:lnTo>
                        <a:pt x="1649024" y="3281680"/>
                      </a:lnTo>
                      <a:lnTo>
                        <a:pt x="1684584" y="3210560"/>
                      </a:lnTo>
                      <a:lnTo>
                        <a:pt x="1542344" y="3180080"/>
                      </a:lnTo>
                      <a:lnTo>
                        <a:pt x="1527104" y="3078480"/>
                      </a:lnTo>
                      <a:lnTo>
                        <a:pt x="1603304" y="2981960"/>
                      </a:lnTo>
                      <a:lnTo>
                        <a:pt x="1557584" y="2961640"/>
                      </a:lnTo>
                      <a:lnTo>
                        <a:pt x="1522024" y="2931160"/>
                      </a:lnTo>
                      <a:lnTo>
                        <a:pt x="1491544" y="2758440"/>
                      </a:lnTo>
                      <a:lnTo>
                        <a:pt x="1516944" y="2712720"/>
                      </a:lnTo>
                      <a:lnTo>
                        <a:pt x="1613464" y="2677160"/>
                      </a:lnTo>
                      <a:lnTo>
                        <a:pt x="1618544" y="2636520"/>
                      </a:lnTo>
                      <a:lnTo>
                        <a:pt x="1669344" y="2621280"/>
                      </a:lnTo>
                      <a:lnTo>
                        <a:pt x="1654104" y="2580640"/>
                      </a:lnTo>
                      <a:lnTo>
                        <a:pt x="1582984" y="2590800"/>
                      </a:lnTo>
                      <a:lnTo>
                        <a:pt x="1557584" y="2631440"/>
                      </a:lnTo>
                      <a:lnTo>
                        <a:pt x="1532184" y="2656840"/>
                      </a:lnTo>
                      <a:lnTo>
                        <a:pt x="1415344" y="2646680"/>
                      </a:lnTo>
                      <a:lnTo>
                        <a:pt x="1359464" y="2616200"/>
                      </a:lnTo>
                      <a:lnTo>
                        <a:pt x="1293424" y="2550160"/>
                      </a:lnTo>
                      <a:lnTo>
                        <a:pt x="1196906" y="2534920"/>
                      </a:lnTo>
                      <a:lnTo>
                        <a:pt x="1151186" y="2494280"/>
                      </a:lnTo>
                      <a:lnTo>
                        <a:pt x="1059746" y="2301240"/>
                      </a:lnTo>
                      <a:lnTo>
                        <a:pt x="1054666" y="2225040"/>
                      </a:lnTo>
                      <a:lnTo>
                        <a:pt x="1110546" y="2128520"/>
                      </a:lnTo>
                      <a:lnTo>
                        <a:pt x="1090226" y="2062480"/>
                      </a:lnTo>
                      <a:lnTo>
                        <a:pt x="1115626" y="1981200"/>
                      </a:lnTo>
                      <a:lnTo>
                        <a:pt x="1161346" y="1981200"/>
                      </a:lnTo>
                      <a:lnTo>
                        <a:pt x="1217226" y="2006600"/>
                      </a:lnTo>
                      <a:lnTo>
                        <a:pt x="1227386" y="2062480"/>
                      </a:lnTo>
                      <a:lnTo>
                        <a:pt x="1273104" y="2138680"/>
                      </a:lnTo>
                      <a:lnTo>
                        <a:pt x="1288344" y="2194560"/>
                      </a:lnTo>
                      <a:lnTo>
                        <a:pt x="1252784" y="2235200"/>
                      </a:lnTo>
                      <a:lnTo>
                        <a:pt x="1318824" y="2397760"/>
                      </a:lnTo>
                      <a:lnTo>
                        <a:pt x="1354384" y="2413000"/>
                      </a:lnTo>
                      <a:lnTo>
                        <a:pt x="1471224" y="2463800"/>
                      </a:lnTo>
                      <a:lnTo>
                        <a:pt x="1542344" y="2453640"/>
                      </a:lnTo>
                      <a:lnTo>
                        <a:pt x="1522024" y="2407920"/>
                      </a:lnTo>
                      <a:lnTo>
                        <a:pt x="1400104" y="2321560"/>
                      </a:lnTo>
                      <a:lnTo>
                        <a:pt x="1369624" y="2321560"/>
                      </a:lnTo>
                      <a:lnTo>
                        <a:pt x="1323904" y="2275840"/>
                      </a:lnTo>
                      <a:lnTo>
                        <a:pt x="1334064" y="2219960"/>
                      </a:lnTo>
                      <a:lnTo>
                        <a:pt x="1359464" y="2194560"/>
                      </a:lnTo>
                      <a:lnTo>
                        <a:pt x="1364544" y="2133600"/>
                      </a:lnTo>
                      <a:lnTo>
                        <a:pt x="1400104" y="2153920"/>
                      </a:lnTo>
                      <a:lnTo>
                        <a:pt x="1440744" y="2174240"/>
                      </a:lnTo>
                      <a:lnTo>
                        <a:pt x="1486464" y="2138680"/>
                      </a:lnTo>
                      <a:lnTo>
                        <a:pt x="1527104" y="2159000"/>
                      </a:lnTo>
                      <a:lnTo>
                        <a:pt x="1542344" y="2209800"/>
                      </a:lnTo>
                      <a:lnTo>
                        <a:pt x="1522024" y="2255520"/>
                      </a:lnTo>
                      <a:lnTo>
                        <a:pt x="1567744" y="2296160"/>
                      </a:lnTo>
                      <a:lnTo>
                        <a:pt x="1664264" y="2341880"/>
                      </a:lnTo>
                      <a:lnTo>
                        <a:pt x="1735384" y="2326640"/>
                      </a:lnTo>
                      <a:lnTo>
                        <a:pt x="1735384" y="2255520"/>
                      </a:lnTo>
                      <a:lnTo>
                        <a:pt x="1649024" y="2128520"/>
                      </a:lnTo>
                      <a:lnTo>
                        <a:pt x="1613464" y="2103120"/>
                      </a:lnTo>
                      <a:lnTo>
                        <a:pt x="1567744" y="2108200"/>
                      </a:lnTo>
                      <a:lnTo>
                        <a:pt x="1501704" y="2103120"/>
                      </a:lnTo>
                      <a:lnTo>
                        <a:pt x="1440744" y="2082800"/>
                      </a:lnTo>
                      <a:lnTo>
                        <a:pt x="1395024" y="2098040"/>
                      </a:lnTo>
                      <a:lnTo>
                        <a:pt x="1339144" y="2067560"/>
                      </a:lnTo>
                      <a:lnTo>
                        <a:pt x="1328984" y="2032000"/>
                      </a:lnTo>
                      <a:lnTo>
                        <a:pt x="1328984" y="1986280"/>
                      </a:lnTo>
                      <a:lnTo>
                        <a:pt x="1410264" y="1981200"/>
                      </a:lnTo>
                      <a:lnTo>
                        <a:pt x="1455984" y="1996440"/>
                      </a:lnTo>
                      <a:lnTo>
                        <a:pt x="1501704" y="1981200"/>
                      </a:lnTo>
                      <a:lnTo>
                        <a:pt x="1572824" y="2006600"/>
                      </a:lnTo>
                      <a:lnTo>
                        <a:pt x="1654104" y="2021840"/>
                      </a:lnTo>
                      <a:lnTo>
                        <a:pt x="1669344" y="1981200"/>
                      </a:lnTo>
                      <a:lnTo>
                        <a:pt x="1593144" y="1945640"/>
                      </a:lnTo>
                      <a:lnTo>
                        <a:pt x="1572824" y="1915160"/>
                      </a:lnTo>
                      <a:lnTo>
                        <a:pt x="1562664" y="1889760"/>
                      </a:lnTo>
                      <a:lnTo>
                        <a:pt x="1476304" y="1889760"/>
                      </a:lnTo>
                      <a:lnTo>
                        <a:pt x="1445824" y="1915160"/>
                      </a:lnTo>
                      <a:lnTo>
                        <a:pt x="1425504" y="1950720"/>
                      </a:lnTo>
                      <a:lnTo>
                        <a:pt x="1395024" y="1950720"/>
                      </a:lnTo>
                      <a:lnTo>
                        <a:pt x="1369624" y="1905000"/>
                      </a:lnTo>
                      <a:lnTo>
                        <a:pt x="1323904" y="1894840"/>
                      </a:lnTo>
                      <a:lnTo>
                        <a:pt x="1328984" y="1854200"/>
                      </a:lnTo>
                      <a:lnTo>
                        <a:pt x="1364544" y="1818640"/>
                      </a:lnTo>
                      <a:lnTo>
                        <a:pt x="1374704" y="1757680"/>
                      </a:lnTo>
                      <a:lnTo>
                        <a:pt x="1364544" y="1630680"/>
                      </a:lnTo>
                      <a:lnTo>
                        <a:pt x="1389944" y="1574800"/>
                      </a:lnTo>
                      <a:lnTo>
                        <a:pt x="1400104" y="1493520"/>
                      </a:lnTo>
                      <a:lnTo>
                        <a:pt x="1420424" y="1412240"/>
                      </a:lnTo>
                      <a:lnTo>
                        <a:pt x="1379784" y="1381760"/>
                      </a:lnTo>
                      <a:lnTo>
                        <a:pt x="1374704" y="1422400"/>
                      </a:lnTo>
                      <a:lnTo>
                        <a:pt x="1359464" y="1478280"/>
                      </a:lnTo>
                      <a:lnTo>
                        <a:pt x="1323904" y="1529080"/>
                      </a:lnTo>
                      <a:lnTo>
                        <a:pt x="1278184" y="1534160"/>
                      </a:lnTo>
                      <a:lnTo>
                        <a:pt x="1268024" y="1483360"/>
                      </a:lnTo>
                      <a:lnTo>
                        <a:pt x="1288344" y="1376680"/>
                      </a:lnTo>
                      <a:lnTo>
                        <a:pt x="1318824" y="1300480"/>
                      </a:lnTo>
                      <a:lnTo>
                        <a:pt x="1308664" y="1249680"/>
                      </a:lnTo>
                      <a:lnTo>
                        <a:pt x="1252784" y="1183640"/>
                      </a:lnTo>
                      <a:lnTo>
                        <a:pt x="1227386" y="1143000"/>
                      </a:lnTo>
                      <a:lnTo>
                        <a:pt x="1207066" y="1107440"/>
                      </a:lnTo>
                      <a:lnTo>
                        <a:pt x="1166426" y="1107440"/>
                      </a:lnTo>
                      <a:lnTo>
                        <a:pt x="1135946" y="1148080"/>
                      </a:lnTo>
                      <a:lnTo>
                        <a:pt x="1130866" y="1193800"/>
                      </a:lnTo>
                      <a:lnTo>
                        <a:pt x="1039426" y="1209040"/>
                      </a:lnTo>
                      <a:lnTo>
                        <a:pt x="1029266" y="1143000"/>
                      </a:lnTo>
                      <a:lnTo>
                        <a:pt x="1034346" y="1071880"/>
                      </a:lnTo>
                      <a:lnTo>
                        <a:pt x="1019106" y="985520"/>
                      </a:lnTo>
                      <a:lnTo>
                        <a:pt x="1059746" y="904240"/>
                      </a:lnTo>
                      <a:lnTo>
                        <a:pt x="1095306" y="894080"/>
                      </a:lnTo>
                      <a:lnTo>
                        <a:pt x="1161346" y="919480"/>
                      </a:lnTo>
                      <a:lnTo>
                        <a:pt x="1191826" y="919480"/>
                      </a:lnTo>
                      <a:lnTo>
                        <a:pt x="1247706" y="863600"/>
                      </a:lnTo>
                      <a:lnTo>
                        <a:pt x="1278184" y="873760"/>
                      </a:lnTo>
                      <a:lnTo>
                        <a:pt x="1288344" y="919480"/>
                      </a:lnTo>
                      <a:lnTo>
                        <a:pt x="1257864" y="970280"/>
                      </a:lnTo>
                      <a:lnTo>
                        <a:pt x="1262944" y="1010920"/>
                      </a:lnTo>
                      <a:lnTo>
                        <a:pt x="1323904" y="1071880"/>
                      </a:lnTo>
                      <a:lnTo>
                        <a:pt x="1369624" y="1041400"/>
                      </a:lnTo>
                      <a:lnTo>
                        <a:pt x="1384864" y="1076960"/>
                      </a:lnTo>
                      <a:lnTo>
                        <a:pt x="1435664" y="1127760"/>
                      </a:lnTo>
                      <a:lnTo>
                        <a:pt x="1481384" y="1112520"/>
                      </a:lnTo>
                      <a:lnTo>
                        <a:pt x="1491544" y="1071880"/>
                      </a:lnTo>
                      <a:lnTo>
                        <a:pt x="1303584" y="822960"/>
                      </a:lnTo>
                      <a:lnTo>
                        <a:pt x="1283264" y="797560"/>
                      </a:lnTo>
                      <a:lnTo>
                        <a:pt x="1293424" y="762000"/>
                      </a:lnTo>
                      <a:lnTo>
                        <a:pt x="1283264" y="741680"/>
                      </a:lnTo>
                      <a:lnTo>
                        <a:pt x="1222306" y="726440"/>
                      </a:lnTo>
                      <a:lnTo>
                        <a:pt x="1146106" y="650240"/>
                      </a:lnTo>
                      <a:lnTo>
                        <a:pt x="1151186" y="614680"/>
                      </a:lnTo>
                      <a:lnTo>
                        <a:pt x="1207066" y="609600"/>
                      </a:lnTo>
                      <a:lnTo>
                        <a:pt x="1237546" y="513080"/>
                      </a:lnTo>
                      <a:lnTo>
                        <a:pt x="1349304" y="467360"/>
                      </a:lnTo>
                      <a:lnTo>
                        <a:pt x="1359464" y="441960"/>
                      </a:lnTo>
                      <a:lnTo>
                        <a:pt x="1318824" y="416560"/>
                      </a:lnTo>
                      <a:lnTo>
                        <a:pt x="1308664" y="375920"/>
                      </a:lnTo>
                      <a:lnTo>
                        <a:pt x="1364544" y="269240"/>
                      </a:lnTo>
                      <a:lnTo>
                        <a:pt x="1435664" y="259080"/>
                      </a:lnTo>
                      <a:lnTo>
                        <a:pt x="1643944" y="228600"/>
                      </a:lnTo>
                      <a:lnTo>
                        <a:pt x="1770944" y="182880"/>
                      </a:lnTo>
                      <a:lnTo>
                        <a:pt x="1821744" y="177800"/>
                      </a:lnTo>
                      <a:lnTo>
                        <a:pt x="1836984" y="218440"/>
                      </a:lnTo>
                      <a:lnTo>
                        <a:pt x="1765864" y="365760"/>
                      </a:lnTo>
                      <a:lnTo>
                        <a:pt x="1786184" y="416560"/>
                      </a:lnTo>
                      <a:lnTo>
                        <a:pt x="1806504" y="447040"/>
                      </a:lnTo>
                      <a:lnTo>
                        <a:pt x="1923344" y="441960"/>
                      </a:lnTo>
                      <a:lnTo>
                        <a:pt x="2207824" y="360680"/>
                      </a:lnTo>
                      <a:lnTo>
                        <a:pt x="2243384" y="289560"/>
                      </a:lnTo>
                      <a:lnTo>
                        <a:pt x="2284024" y="193040"/>
                      </a:lnTo>
                      <a:lnTo>
                        <a:pt x="2375464" y="172720"/>
                      </a:lnTo>
                      <a:lnTo>
                        <a:pt x="2370384" y="132080"/>
                      </a:lnTo>
                      <a:lnTo>
                        <a:pt x="2329744" y="30480"/>
                      </a:lnTo>
                      <a:lnTo>
                        <a:pt x="2492304" y="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grpSp>
          <p:grpSp>
            <p:nvGrpSpPr>
              <p:cNvPr id="38" name="경상권">
                <a:extLst>
                  <a:ext uri="{FF2B5EF4-FFF2-40B4-BE49-F238E27FC236}">
                    <a16:creationId xmlns:a16="http://schemas.microsoft.com/office/drawing/2014/main" id="{3710D046-B6E6-410D-B272-222E31BED3CC}"/>
                  </a:ext>
                </a:extLst>
              </p:cNvPr>
              <p:cNvGrpSpPr/>
              <p:nvPr/>
            </p:nvGrpSpPr>
            <p:grpSpPr>
              <a:xfrm>
                <a:off x="5126567" y="3614928"/>
                <a:ext cx="4572169" cy="7009892"/>
                <a:chOff x="5126567" y="3614928"/>
                <a:chExt cx="4572169" cy="7009892"/>
              </a:xfrm>
            </p:grpSpPr>
            <p:sp>
              <p:nvSpPr>
                <p:cNvPr id="49" name="부산광역시">
                  <a:extLst>
                    <a:ext uri="{FF2B5EF4-FFF2-40B4-BE49-F238E27FC236}">
                      <a16:creationId xmlns:a16="http://schemas.microsoft.com/office/drawing/2014/main" id="{0BEFFECF-AE48-4E8C-B351-B02970A62F57}"/>
                    </a:ext>
                  </a:extLst>
                </p:cNvPr>
                <p:cNvSpPr/>
                <p:nvPr/>
              </p:nvSpPr>
              <p:spPr>
                <a:xfrm>
                  <a:off x="8006715" y="8692515"/>
                  <a:ext cx="981075" cy="866775"/>
                </a:xfrm>
                <a:custGeom>
                  <a:avLst/>
                  <a:gdLst>
                    <a:gd name="connsiteX0" fmla="*/ 963930 w 963930"/>
                    <a:gd name="connsiteY0" fmla="*/ 43815 h 866775"/>
                    <a:gd name="connsiteX1" fmla="*/ 923925 w 963930"/>
                    <a:gd name="connsiteY1" fmla="*/ 19050 h 866775"/>
                    <a:gd name="connsiteX2" fmla="*/ 872490 w 963930"/>
                    <a:gd name="connsiteY2" fmla="*/ 7620 h 866775"/>
                    <a:gd name="connsiteX3" fmla="*/ 826770 w 963930"/>
                    <a:gd name="connsiteY3" fmla="*/ 0 h 866775"/>
                    <a:gd name="connsiteX4" fmla="*/ 798195 w 963930"/>
                    <a:gd name="connsiteY4" fmla="*/ 28575 h 866775"/>
                    <a:gd name="connsiteX5" fmla="*/ 771525 w 963930"/>
                    <a:gd name="connsiteY5" fmla="*/ 72390 h 866775"/>
                    <a:gd name="connsiteX6" fmla="*/ 725805 w 963930"/>
                    <a:gd name="connsiteY6" fmla="*/ 78105 h 866775"/>
                    <a:gd name="connsiteX7" fmla="*/ 676275 w 963930"/>
                    <a:gd name="connsiteY7" fmla="*/ 78105 h 866775"/>
                    <a:gd name="connsiteX8" fmla="*/ 643890 w 963930"/>
                    <a:gd name="connsiteY8" fmla="*/ 85725 h 866775"/>
                    <a:gd name="connsiteX9" fmla="*/ 630555 w 963930"/>
                    <a:gd name="connsiteY9" fmla="*/ 125730 h 866775"/>
                    <a:gd name="connsiteX10" fmla="*/ 634365 w 963930"/>
                    <a:gd name="connsiteY10" fmla="*/ 163830 h 866775"/>
                    <a:gd name="connsiteX11" fmla="*/ 617220 w 963930"/>
                    <a:gd name="connsiteY11" fmla="*/ 203835 h 866775"/>
                    <a:gd name="connsiteX12" fmla="*/ 584835 w 963930"/>
                    <a:gd name="connsiteY12" fmla="*/ 240030 h 866775"/>
                    <a:gd name="connsiteX13" fmla="*/ 556260 w 963930"/>
                    <a:gd name="connsiteY13" fmla="*/ 245745 h 866775"/>
                    <a:gd name="connsiteX14" fmla="*/ 512445 w 963930"/>
                    <a:gd name="connsiteY14" fmla="*/ 228600 h 866775"/>
                    <a:gd name="connsiteX15" fmla="*/ 462915 w 963930"/>
                    <a:gd name="connsiteY15" fmla="*/ 240030 h 866775"/>
                    <a:gd name="connsiteX16" fmla="*/ 384810 w 963930"/>
                    <a:gd name="connsiteY16" fmla="*/ 281940 h 866775"/>
                    <a:gd name="connsiteX17" fmla="*/ 373380 w 963930"/>
                    <a:gd name="connsiteY17" fmla="*/ 329565 h 866775"/>
                    <a:gd name="connsiteX18" fmla="*/ 365760 w 963930"/>
                    <a:gd name="connsiteY18" fmla="*/ 392430 h 866775"/>
                    <a:gd name="connsiteX19" fmla="*/ 327660 w 963930"/>
                    <a:gd name="connsiteY19" fmla="*/ 432435 h 866775"/>
                    <a:gd name="connsiteX20" fmla="*/ 247650 w 963930"/>
                    <a:gd name="connsiteY20" fmla="*/ 449580 h 866775"/>
                    <a:gd name="connsiteX21" fmla="*/ 226695 w 963930"/>
                    <a:gd name="connsiteY21" fmla="*/ 489585 h 866775"/>
                    <a:gd name="connsiteX22" fmla="*/ 177165 w 963930"/>
                    <a:gd name="connsiteY22" fmla="*/ 537210 h 866775"/>
                    <a:gd name="connsiteX23" fmla="*/ 99060 w 963930"/>
                    <a:gd name="connsiteY23" fmla="*/ 577215 h 866775"/>
                    <a:gd name="connsiteX24" fmla="*/ 91440 w 963930"/>
                    <a:gd name="connsiteY24" fmla="*/ 617220 h 866775"/>
                    <a:gd name="connsiteX25" fmla="*/ 72390 w 963930"/>
                    <a:gd name="connsiteY25" fmla="*/ 649605 h 866775"/>
                    <a:gd name="connsiteX26" fmla="*/ 3810 w 963930"/>
                    <a:gd name="connsiteY26" fmla="*/ 672465 h 866775"/>
                    <a:gd name="connsiteX27" fmla="*/ 0 w 963930"/>
                    <a:gd name="connsiteY27" fmla="*/ 714375 h 866775"/>
                    <a:gd name="connsiteX28" fmla="*/ 41910 w 963930"/>
                    <a:gd name="connsiteY28" fmla="*/ 771525 h 866775"/>
                    <a:gd name="connsiteX29" fmla="*/ 83820 w 963930"/>
                    <a:gd name="connsiteY29" fmla="*/ 742950 h 866775"/>
                    <a:gd name="connsiteX30" fmla="*/ 108585 w 963930"/>
                    <a:gd name="connsiteY30" fmla="*/ 718185 h 866775"/>
                    <a:gd name="connsiteX31" fmla="*/ 158115 w 963930"/>
                    <a:gd name="connsiteY31" fmla="*/ 716280 h 866775"/>
                    <a:gd name="connsiteX32" fmla="*/ 184785 w 963930"/>
                    <a:gd name="connsiteY32" fmla="*/ 691515 h 866775"/>
                    <a:gd name="connsiteX33" fmla="*/ 182880 w 963930"/>
                    <a:gd name="connsiteY33" fmla="*/ 664845 h 866775"/>
                    <a:gd name="connsiteX34" fmla="*/ 224790 w 963930"/>
                    <a:gd name="connsiteY34" fmla="*/ 653415 h 866775"/>
                    <a:gd name="connsiteX35" fmla="*/ 243840 w 963930"/>
                    <a:gd name="connsiteY35" fmla="*/ 685800 h 866775"/>
                    <a:gd name="connsiteX36" fmla="*/ 222885 w 963930"/>
                    <a:gd name="connsiteY36" fmla="*/ 720090 h 866775"/>
                    <a:gd name="connsiteX37" fmla="*/ 240030 w 963930"/>
                    <a:gd name="connsiteY37" fmla="*/ 786765 h 866775"/>
                    <a:gd name="connsiteX38" fmla="*/ 264795 w 963930"/>
                    <a:gd name="connsiteY38" fmla="*/ 849630 h 866775"/>
                    <a:gd name="connsiteX39" fmla="*/ 300990 w 963930"/>
                    <a:gd name="connsiteY39" fmla="*/ 864870 h 866775"/>
                    <a:gd name="connsiteX40" fmla="*/ 335280 w 963930"/>
                    <a:gd name="connsiteY40" fmla="*/ 866775 h 866775"/>
                    <a:gd name="connsiteX41" fmla="*/ 331470 w 963930"/>
                    <a:gd name="connsiteY41" fmla="*/ 802005 h 866775"/>
                    <a:gd name="connsiteX42" fmla="*/ 352425 w 963930"/>
                    <a:gd name="connsiteY42" fmla="*/ 746760 h 866775"/>
                    <a:gd name="connsiteX43" fmla="*/ 394335 w 963930"/>
                    <a:gd name="connsiteY43" fmla="*/ 701040 h 866775"/>
                    <a:gd name="connsiteX44" fmla="*/ 426720 w 963930"/>
                    <a:gd name="connsiteY44" fmla="*/ 683895 h 866775"/>
                    <a:gd name="connsiteX45" fmla="*/ 445770 w 963930"/>
                    <a:gd name="connsiteY45" fmla="*/ 681990 h 866775"/>
                    <a:gd name="connsiteX46" fmla="*/ 491490 w 963930"/>
                    <a:gd name="connsiteY46" fmla="*/ 695325 h 866775"/>
                    <a:gd name="connsiteX47" fmla="*/ 514350 w 963930"/>
                    <a:gd name="connsiteY47" fmla="*/ 699135 h 866775"/>
                    <a:gd name="connsiteX48" fmla="*/ 550545 w 963930"/>
                    <a:gd name="connsiteY48" fmla="*/ 693420 h 866775"/>
                    <a:gd name="connsiteX49" fmla="*/ 565785 w 963930"/>
                    <a:gd name="connsiteY49" fmla="*/ 687705 h 866775"/>
                    <a:gd name="connsiteX50" fmla="*/ 558165 w 963930"/>
                    <a:gd name="connsiteY50" fmla="*/ 657225 h 866775"/>
                    <a:gd name="connsiteX51" fmla="*/ 554355 w 963930"/>
                    <a:gd name="connsiteY51" fmla="*/ 626745 h 866775"/>
                    <a:gd name="connsiteX52" fmla="*/ 563880 w 963930"/>
                    <a:gd name="connsiteY52" fmla="*/ 613410 h 866775"/>
                    <a:gd name="connsiteX53" fmla="*/ 617220 w 963930"/>
                    <a:gd name="connsiteY53" fmla="*/ 552450 h 866775"/>
                    <a:gd name="connsiteX54" fmla="*/ 666750 w 963930"/>
                    <a:gd name="connsiteY54" fmla="*/ 529590 h 866775"/>
                    <a:gd name="connsiteX55" fmla="*/ 693420 w 963930"/>
                    <a:gd name="connsiteY55" fmla="*/ 529590 h 866775"/>
                    <a:gd name="connsiteX56" fmla="*/ 712470 w 963930"/>
                    <a:gd name="connsiteY56" fmla="*/ 529590 h 866775"/>
                    <a:gd name="connsiteX57" fmla="*/ 729615 w 963930"/>
                    <a:gd name="connsiteY57" fmla="*/ 533400 h 866775"/>
                    <a:gd name="connsiteX58" fmla="*/ 765810 w 963930"/>
                    <a:gd name="connsiteY58" fmla="*/ 535305 h 866775"/>
                    <a:gd name="connsiteX59" fmla="*/ 807720 w 963930"/>
                    <a:gd name="connsiteY59" fmla="*/ 523875 h 866775"/>
                    <a:gd name="connsiteX60" fmla="*/ 855345 w 963930"/>
                    <a:gd name="connsiteY60" fmla="*/ 438150 h 866775"/>
                    <a:gd name="connsiteX61" fmla="*/ 904875 w 963930"/>
                    <a:gd name="connsiteY61" fmla="*/ 381000 h 866775"/>
                    <a:gd name="connsiteX62" fmla="*/ 914400 w 963930"/>
                    <a:gd name="connsiteY62" fmla="*/ 348615 h 866775"/>
                    <a:gd name="connsiteX63" fmla="*/ 914400 w 963930"/>
                    <a:gd name="connsiteY63" fmla="*/ 283845 h 866775"/>
                    <a:gd name="connsiteX64" fmla="*/ 952500 w 963930"/>
                    <a:gd name="connsiteY64" fmla="*/ 179070 h 866775"/>
                    <a:gd name="connsiteX65" fmla="*/ 960120 w 963930"/>
                    <a:gd name="connsiteY65" fmla="*/ 133350 h 866775"/>
                    <a:gd name="connsiteX66" fmla="*/ 963930 w 963930"/>
                    <a:gd name="connsiteY66"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29590 h 866775"/>
                    <a:gd name="connsiteX55" fmla="*/ 693420 w 981075"/>
                    <a:gd name="connsiteY55" fmla="*/ 529590 h 866775"/>
                    <a:gd name="connsiteX56" fmla="*/ 712470 w 981075"/>
                    <a:gd name="connsiteY56" fmla="*/ 529590 h 866775"/>
                    <a:gd name="connsiteX57" fmla="*/ 729615 w 981075"/>
                    <a:gd name="connsiteY57" fmla="*/ 533400 h 866775"/>
                    <a:gd name="connsiteX58" fmla="*/ 765810 w 981075"/>
                    <a:gd name="connsiteY58" fmla="*/ 535305 h 866775"/>
                    <a:gd name="connsiteX59" fmla="*/ 807720 w 981075"/>
                    <a:gd name="connsiteY59" fmla="*/ 523875 h 866775"/>
                    <a:gd name="connsiteX60" fmla="*/ 855345 w 981075"/>
                    <a:gd name="connsiteY60" fmla="*/ 438150 h 866775"/>
                    <a:gd name="connsiteX61" fmla="*/ 904875 w 981075"/>
                    <a:gd name="connsiteY61" fmla="*/ 381000 h 866775"/>
                    <a:gd name="connsiteX62" fmla="*/ 914400 w 981075"/>
                    <a:gd name="connsiteY62" fmla="*/ 348615 h 866775"/>
                    <a:gd name="connsiteX63" fmla="*/ 914400 w 981075"/>
                    <a:gd name="connsiteY63" fmla="*/ 283845 h 866775"/>
                    <a:gd name="connsiteX64" fmla="*/ 952500 w 981075"/>
                    <a:gd name="connsiteY64" fmla="*/ 179070 h 866775"/>
                    <a:gd name="connsiteX65" fmla="*/ 981075 w 981075"/>
                    <a:gd name="connsiteY65" fmla="*/ 125730 h 866775"/>
                    <a:gd name="connsiteX66" fmla="*/ 963930 w 981075"/>
                    <a:gd name="connsiteY66"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29590 h 866775"/>
                    <a:gd name="connsiteX55" fmla="*/ 693420 w 981075"/>
                    <a:gd name="connsiteY55" fmla="*/ 529590 h 866775"/>
                    <a:gd name="connsiteX56" fmla="*/ 712470 w 981075"/>
                    <a:gd name="connsiteY56" fmla="*/ 529590 h 866775"/>
                    <a:gd name="connsiteX57" fmla="*/ 729615 w 981075"/>
                    <a:gd name="connsiteY57" fmla="*/ 533400 h 866775"/>
                    <a:gd name="connsiteX58" fmla="*/ 765810 w 981075"/>
                    <a:gd name="connsiteY58" fmla="*/ 535305 h 866775"/>
                    <a:gd name="connsiteX59" fmla="*/ 807720 w 981075"/>
                    <a:gd name="connsiteY59" fmla="*/ 523875 h 866775"/>
                    <a:gd name="connsiteX60" fmla="*/ 855345 w 981075"/>
                    <a:gd name="connsiteY60" fmla="*/ 438150 h 866775"/>
                    <a:gd name="connsiteX61" fmla="*/ 904875 w 981075"/>
                    <a:gd name="connsiteY61" fmla="*/ 381000 h 866775"/>
                    <a:gd name="connsiteX62" fmla="*/ 914400 w 981075"/>
                    <a:gd name="connsiteY62" fmla="*/ 348615 h 866775"/>
                    <a:gd name="connsiteX63" fmla="*/ 914400 w 981075"/>
                    <a:gd name="connsiteY63" fmla="*/ 283845 h 866775"/>
                    <a:gd name="connsiteX64" fmla="*/ 952500 w 981075"/>
                    <a:gd name="connsiteY64" fmla="*/ 179070 h 866775"/>
                    <a:gd name="connsiteX65" fmla="*/ 981075 w 981075"/>
                    <a:gd name="connsiteY65" fmla="*/ 125730 h 866775"/>
                    <a:gd name="connsiteX66" fmla="*/ 963930 w 981075"/>
                    <a:gd name="connsiteY66"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29590 h 866775"/>
                    <a:gd name="connsiteX55" fmla="*/ 693420 w 981075"/>
                    <a:gd name="connsiteY55" fmla="*/ 529590 h 866775"/>
                    <a:gd name="connsiteX56" fmla="*/ 712470 w 981075"/>
                    <a:gd name="connsiteY56" fmla="*/ 529590 h 866775"/>
                    <a:gd name="connsiteX57" fmla="*/ 729615 w 981075"/>
                    <a:gd name="connsiteY57" fmla="*/ 533400 h 866775"/>
                    <a:gd name="connsiteX58" fmla="*/ 765810 w 981075"/>
                    <a:gd name="connsiteY58" fmla="*/ 535305 h 866775"/>
                    <a:gd name="connsiteX59" fmla="*/ 807720 w 981075"/>
                    <a:gd name="connsiteY59" fmla="*/ 523875 h 866775"/>
                    <a:gd name="connsiteX60" fmla="*/ 855345 w 981075"/>
                    <a:gd name="connsiteY60" fmla="*/ 438150 h 866775"/>
                    <a:gd name="connsiteX61" fmla="*/ 904875 w 981075"/>
                    <a:gd name="connsiteY61" fmla="*/ 381000 h 866775"/>
                    <a:gd name="connsiteX62" fmla="*/ 914400 w 981075"/>
                    <a:gd name="connsiteY62" fmla="*/ 348615 h 866775"/>
                    <a:gd name="connsiteX63" fmla="*/ 927735 w 981075"/>
                    <a:gd name="connsiteY63" fmla="*/ 287655 h 866775"/>
                    <a:gd name="connsiteX64" fmla="*/ 952500 w 981075"/>
                    <a:gd name="connsiteY64" fmla="*/ 179070 h 866775"/>
                    <a:gd name="connsiteX65" fmla="*/ 981075 w 981075"/>
                    <a:gd name="connsiteY65" fmla="*/ 125730 h 866775"/>
                    <a:gd name="connsiteX66" fmla="*/ 963930 w 981075"/>
                    <a:gd name="connsiteY66"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29590 h 866775"/>
                    <a:gd name="connsiteX55" fmla="*/ 693420 w 981075"/>
                    <a:gd name="connsiteY55" fmla="*/ 529590 h 866775"/>
                    <a:gd name="connsiteX56" fmla="*/ 729615 w 981075"/>
                    <a:gd name="connsiteY56" fmla="*/ 533400 h 866775"/>
                    <a:gd name="connsiteX57" fmla="*/ 765810 w 981075"/>
                    <a:gd name="connsiteY57" fmla="*/ 535305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29590 h 866775"/>
                    <a:gd name="connsiteX55" fmla="*/ 693420 w 981075"/>
                    <a:gd name="connsiteY55" fmla="*/ 529590 h 866775"/>
                    <a:gd name="connsiteX56" fmla="*/ 729615 w 981075"/>
                    <a:gd name="connsiteY56" fmla="*/ 544830 h 866775"/>
                    <a:gd name="connsiteX57" fmla="*/ 765810 w 981075"/>
                    <a:gd name="connsiteY57" fmla="*/ 535305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29590 h 866775"/>
                    <a:gd name="connsiteX55" fmla="*/ 701040 w 981075"/>
                    <a:gd name="connsiteY55" fmla="*/ 546735 h 866775"/>
                    <a:gd name="connsiteX56" fmla="*/ 729615 w 981075"/>
                    <a:gd name="connsiteY56" fmla="*/ 544830 h 866775"/>
                    <a:gd name="connsiteX57" fmla="*/ 765810 w 981075"/>
                    <a:gd name="connsiteY57" fmla="*/ 535305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41020 h 866775"/>
                    <a:gd name="connsiteX55" fmla="*/ 701040 w 981075"/>
                    <a:gd name="connsiteY55" fmla="*/ 546735 h 866775"/>
                    <a:gd name="connsiteX56" fmla="*/ 729615 w 981075"/>
                    <a:gd name="connsiteY56" fmla="*/ 544830 h 866775"/>
                    <a:gd name="connsiteX57" fmla="*/ 765810 w 981075"/>
                    <a:gd name="connsiteY57" fmla="*/ 535305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7152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41020 h 866775"/>
                    <a:gd name="connsiteX55" fmla="*/ 701040 w 981075"/>
                    <a:gd name="connsiteY55" fmla="*/ 546735 h 866775"/>
                    <a:gd name="connsiteX56" fmla="*/ 729615 w 981075"/>
                    <a:gd name="connsiteY56" fmla="*/ 544830 h 866775"/>
                    <a:gd name="connsiteX57" fmla="*/ 775335 w 981075"/>
                    <a:gd name="connsiteY57" fmla="*/ 544830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56285 h 866775"/>
                    <a:gd name="connsiteX29" fmla="*/ 83820 w 981075"/>
                    <a:gd name="connsiteY29" fmla="*/ 74295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41020 h 866775"/>
                    <a:gd name="connsiteX55" fmla="*/ 701040 w 981075"/>
                    <a:gd name="connsiteY55" fmla="*/ 546735 h 866775"/>
                    <a:gd name="connsiteX56" fmla="*/ 729615 w 981075"/>
                    <a:gd name="connsiteY56" fmla="*/ 544830 h 866775"/>
                    <a:gd name="connsiteX57" fmla="*/ 775335 w 981075"/>
                    <a:gd name="connsiteY57" fmla="*/ 544830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 name="connsiteX0" fmla="*/ 963930 w 981075"/>
                    <a:gd name="connsiteY0" fmla="*/ 43815 h 866775"/>
                    <a:gd name="connsiteX1" fmla="*/ 923925 w 981075"/>
                    <a:gd name="connsiteY1" fmla="*/ 19050 h 866775"/>
                    <a:gd name="connsiteX2" fmla="*/ 872490 w 981075"/>
                    <a:gd name="connsiteY2" fmla="*/ 7620 h 866775"/>
                    <a:gd name="connsiteX3" fmla="*/ 826770 w 981075"/>
                    <a:gd name="connsiteY3" fmla="*/ 0 h 866775"/>
                    <a:gd name="connsiteX4" fmla="*/ 798195 w 981075"/>
                    <a:gd name="connsiteY4" fmla="*/ 28575 h 866775"/>
                    <a:gd name="connsiteX5" fmla="*/ 771525 w 981075"/>
                    <a:gd name="connsiteY5" fmla="*/ 72390 h 866775"/>
                    <a:gd name="connsiteX6" fmla="*/ 725805 w 981075"/>
                    <a:gd name="connsiteY6" fmla="*/ 78105 h 866775"/>
                    <a:gd name="connsiteX7" fmla="*/ 676275 w 981075"/>
                    <a:gd name="connsiteY7" fmla="*/ 78105 h 866775"/>
                    <a:gd name="connsiteX8" fmla="*/ 643890 w 981075"/>
                    <a:gd name="connsiteY8" fmla="*/ 85725 h 866775"/>
                    <a:gd name="connsiteX9" fmla="*/ 630555 w 981075"/>
                    <a:gd name="connsiteY9" fmla="*/ 125730 h 866775"/>
                    <a:gd name="connsiteX10" fmla="*/ 634365 w 981075"/>
                    <a:gd name="connsiteY10" fmla="*/ 163830 h 866775"/>
                    <a:gd name="connsiteX11" fmla="*/ 617220 w 981075"/>
                    <a:gd name="connsiteY11" fmla="*/ 203835 h 866775"/>
                    <a:gd name="connsiteX12" fmla="*/ 584835 w 981075"/>
                    <a:gd name="connsiteY12" fmla="*/ 240030 h 866775"/>
                    <a:gd name="connsiteX13" fmla="*/ 556260 w 981075"/>
                    <a:gd name="connsiteY13" fmla="*/ 245745 h 866775"/>
                    <a:gd name="connsiteX14" fmla="*/ 512445 w 981075"/>
                    <a:gd name="connsiteY14" fmla="*/ 228600 h 866775"/>
                    <a:gd name="connsiteX15" fmla="*/ 462915 w 981075"/>
                    <a:gd name="connsiteY15" fmla="*/ 240030 h 866775"/>
                    <a:gd name="connsiteX16" fmla="*/ 384810 w 981075"/>
                    <a:gd name="connsiteY16" fmla="*/ 281940 h 866775"/>
                    <a:gd name="connsiteX17" fmla="*/ 373380 w 981075"/>
                    <a:gd name="connsiteY17" fmla="*/ 329565 h 866775"/>
                    <a:gd name="connsiteX18" fmla="*/ 365760 w 981075"/>
                    <a:gd name="connsiteY18" fmla="*/ 392430 h 866775"/>
                    <a:gd name="connsiteX19" fmla="*/ 327660 w 981075"/>
                    <a:gd name="connsiteY19" fmla="*/ 432435 h 866775"/>
                    <a:gd name="connsiteX20" fmla="*/ 247650 w 981075"/>
                    <a:gd name="connsiteY20" fmla="*/ 449580 h 866775"/>
                    <a:gd name="connsiteX21" fmla="*/ 226695 w 981075"/>
                    <a:gd name="connsiteY21" fmla="*/ 489585 h 866775"/>
                    <a:gd name="connsiteX22" fmla="*/ 177165 w 981075"/>
                    <a:gd name="connsiteY22" fmla="*/ 537210 h 866775"/>
                    <a:gd name="connsiteX23" fmla="*/ 99060 w 981075"/>
                    <a:gd name="connsiteY23" fmla="*/ 577215 h 866775"/>
                    <a:gd name="connsiteX24" fmla="*/ 91440 w 981075"/>
                    <a:gd name="connsiteY24" fmla="*/ 617220 h 866775"/>
                    <a:gd name="connsiteX25" fmla="*/ 72390 w 981075"/>
                    <a:gd name="connsiteY25" fmla="*/ 649605 h 866775"/>
                    <a:gd name="connsiteX26" fmla="*/ 3810 w 981075"/>
                    <a:gd name="connsiteY26" fmla="*/ 672465 h 866775"/>
                    <a:gd name="connsiteX27" fmla="*/ 0 w 981075"/>
                    <a:gd name="connsiteY27" fmla="*/ 714375 h 866775"/>
                    <a:gd name="connsiteX28" fmla="*/ 41910 w 981075"/>
                    <a:gd name="connsiteY28" fmla="*/ 756285 h 866775"/>
                    <a:gd name="connsiteX29" fmla="*/ 83820 w 981075"/>
                    <a:gd name="connsiteY29" fmla="*/ 758190 h 866775"/>
                    <a:gd name="connsiteX30" fmla="*/ 108585 w 981075"/>
                    <a:gd name="connsiteY30" fmla="*/ 718185 h 866775"/>
                    <a:gd name="connsiteX31" fmla="*/ 158115 w 981075"/>
                    <a:gd name="connsiteY31" fmla="*/ 716280 h 866775"/>
                    <a:gd name="connsiteX32" fmla="*/ 184785 w 981075"/>
                    <a:gd name="connsiteY32" fmla="*/ 691515 h 866775"/>
                    <a:gd name="connsiteX33" fmla="*/ 182880 w 981075"/>
                    <a:gd name="connsiteY33" fmla="*/ 664845 h 866775"/>
                    <a:gd name="connsiteX34" fmla="*/ 224790 w 981075"/>
                    <a:gd name="connsiteY34" fmla="*/ 653415 h 866775"/>
                    <a:gd name="connsiteX35" fmla="*/ 243840 w 981075"/>
                    <a:gd name="connsiteY35" fmla="*/ 685800 h 866775"/>
                    <a:gd name="connsiteX36" fmla="*/ 222885 w 981075"/>
                    <a:gd name="connsiteY36" fmla="*/ 720090 h 866775"/>
                    <a:gd name="connsiteX37" fmla="*/ 240030 w 981075"/>
                    <a:gd name="connsiteY37" fmla="*/ 786765 h 866775"/>
                    <a:gd name="connsiteX38" fmla="*/ 264795 w 981075"/>
                    <a:gd name="connsiteY38" fmla="*/ 849630 h 866775"/>
                    <a:gd name="connsiteX39" fmla="*/ 300990 w 981075"/>
                    <a:gd name="connsiteY39" fmla="*/ 864870 h 866775"/>
                    <a:gd name="connsiteX40" fmla="*/ 335280 w 981075"/>
                    <a:gd name="connsiteY40" fmla="*/ 866775 h 866775"/>
                    <a:gd name="connsiteX41" fmla="*/ 331470 w 981075"/>
                    <a:gd name="connsiteY41" fmla="*/ 802005 h 866775"/>
                    <a:gd name="connsiteX42" fmla="*/ 352425 w 981075"/>
                    <a:gd name="connsiteY42" fmla="*/ 746760 h 866775"/>
                    <a:gd name="connsiteX43" fmla="*/ 394335 w 981075"/>
                    <a:gd name="connsiteY43" fmla="*/ 701040 h 866775"/>
                    <a:gd name="connsiteX44" fmla="*/ 426720 w 981075"/>
                    <a:gd name="connsiteY44" fmla="*/ 683895 h 866775"/>
                    <a:gd name="connsiteX45" fmla="*/ 445770 w 981075"/>
                    <a:gd name="connsiteY45" fmla="*/ 681990 h 866775"/>
                    <a:gd name="connsiteX46" fmla="*/ 491490 w 981075"/>
                    <a:gd name="connsiteY46" fmla="*/ 695325 h 866775"/>
                    <a:gd name="connsiteX47" fmla="*/ 514350 w 981075"/>
                    <a:gd name="connsiteY47" fmla="*/ 699135 h 866775"/>
                    <a:gd name="connsiteX48" fmla="*/ 550545 w 981075"/>
                    <a:gd name="connsiteY48" fmla="*/ 693420 h 866775"/>
                    <a:gd name="connsiteX49" fmla="*/ 565785 w 981075"/>
                    <a:gd name="connsiteY49" fmla="*/ 687705 h 866775"/>
                    <a:gd name="connsiteX50" fmla="*/ 558165 w 981075"/>
                    <a:gd name="connsiteY50" fmla="*/ 657225 h 866775"/>
                    <a:gd name="connsiteX51" fmla="*/ 554355 w 981075"/>
                    <a:gd name="connsiteY51" fmla="*/ 626745 h 866775"/>
                    <a:gd name="connsiteX52" fmla="*/ 563880 w 981075"/>
                    <a:gd name="connsiteY52" fmla="*/ 613410 h 866775"/>
                    <a:gd name="connsiteX53" fmla="*/ 617220 w 981075"/>
                    <a:gd name="connsiteY53" fmla="*/ 552450 h 866775"/>
                    <a:gd name="connsiteX54" fmla="*/ 666750 w 981075"/>
                    <a:gd name="connsiteY54" fmla="*/ 541020 h 866775"/>
                    <a:gd name="connsiteX55" fmla="*/ 701040 w 981075"/>
                    <a:gd name="connsiteY55" fmla="*/ 546735 h 866775"/>
                    <a:gd name="connsiteX56" fmla="*/ 729615 w 981075"/>
                    <a:gd name="connsiteY56" fmla="*/ 544830 h 866775"/>
                    <a:gd name="connsiteX57" fmla="*/ 775335 w 981075"/>
                    <a:gd name="connsiteY57" fmla="*/ 544830 h 866775"/>
                    <a:gd name="connsiteX58" fmla="*/ 807720 w 981075"/>
                    <a:gd name="connsiteY58" fmla="*/ 523875 h 866775"/>
                    <a:gd name="connsiteX59" fmla="*/ 855345 w 981075"/>
                    <a:gd name="connsiteY59" fmla="*/ 438150 h 866775"/>
                    <a:gd name="connsiteX60" fmla="*/ 904875 w 981075"/>
                    <a:gd name="connsiteY60" fmla="*/ 381000 h 866775"/>
                    <a:gd name="connsiteX61" fmla="*/ 914400 w 981075"/>
                    <a:gd name="connsiteY61" fmla="*/ 348615 h 866775"/>
                    <a:gd name="connsiteX62" fmla="*/ 927735 w 981075"/>
                    <a:gd name="connsiteY62" fmla="*/ 287655 h 866775"/>
                    <a:gd name="connsiteX63" fmla="*/ 952500 w 981075"/>
                    <a:gd name="connsiteY63" fmla="*/ 179070 h 866775"/>
                    <a:gd name="connsiteX64" fmla="*/ 981075 w 981075"/>
                    <a:gd name="connsiteY64" fmla="*/ 125730 h 866775"/>
                    <a:gd name="connsiteX65" fmla="*/ 963930 w 981075"/>
                    <a:gd name="connsiteY65" fmla="*/ 4381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81075" h="866775">
                      <a:moveTo>
                        <a:pt x="963930" y="43815"/>
                      </a:moveTo>
                      <a:lnTo>
                        <a:pt x="923925" y="19050"/>
                      </a:lnTo>
                      <a:lnTo>
                        <a:pt x="872490" y="7620"/>
                      </a:lnTo>
                      <a:lnTo>
                        <a:pt x="826770" y="0"/>
                      </a:lnTo>
                      <a:lnTo>
                        <a:pt x="798195" y="28575"/>
                      </a:lnTo>
                      <a:lnTo>
                        <a:pt x="771525" y="72390"/>
                      </a:lnTo>
                      <a:lnTo>
                        <a:pt x="725805" y="78105"/>
                      </a:lnTo>
                      <a:lnTo>
                        <a:pt x="676275" y="78105"/>
                      </a:lnTo>
                      <a:lnTo>
                        <a:pt x="643890" y="85725"/>
                      </a:lnTo>
                      <a:lnTo>
                        <a:pt x="630555" y="125730"/>
                      </a:lnTo>
                      <a:lnTo>
                        <a:pt x="634365" y="163830"/>
                      </a:lnTo>
                      <a:lnTo>
                        <a:pt x="617220" y="203835"/>
                      </a:lnTo>
                      <a:lnTo>
                        <a:pt x="584835" y="240030"/>
                      </a:lnTo>
                      <a:lnTo>
                        <a:pt x="556260" y="245745"/>
                      </a:lnTo>
                      <a:lnTo>
                        <a:pt x="512445" y="228600"/>
                      </a:lnTo>
                      <a:lnTo>
                        <a:pt x="462915" y="240030"/>
                      </a:lnTo>
                      <a:lnTo>
                        <a:pt x="384810" y="281940"/>
                      </a:lnTo>
                      <a:lnTo>
                        <a:pt x="373380" y="329565"/>
                      </a:lnTo>
                      <a:lnTo>
                        <a:pt x="365760" y="392430"/>
                      </a:lnTo>
                      <a:lnTo>
                        <a:pt x="327660" y="432435"/>
                      </a:lnTo>
                      <a:lnTo>
                        <a:pt x="247650" y="449580"/>
                      </a:lnTo>
                      <a:lnTo>
                        <a:pt x="226695" y="489585"/>
                      </a:lnTo>
                      <a:lnTo>
                        <a:pt x="177165" y="537210"/>
                      </a:lnTo>
                      <a:lnTo>
                        <a:pt x="99060" y="577215"/>
                      </a:lnTo>
                      <a:lnTo>
                        <a:pt x="91440" y="617220"/>
                      </a:lnTo>
                      <a:lnTo>
                        <a:pt x="72390" y="649605"/>
                      </a:lnTo>
                      <a:lnTo>
                        <a:pt x="3810" y="672465"/>
                      </a:lnTo>
                      <a:lnTo>
                        <a:pt x="0" y="714375"/>
                      </a:lnTo>
                      <a:lnTo>
                        <a:pt x="41910" y="756285"/>
                      </a:lnTo>
                      <a:lnTo>
                        <a:pt x="83820" y="758190"/>
                      </a:lnTo>
                      <a:lnTo>
                        <a:pt x="108585" y="718185"/>
                      </a:lnTo>
                      <a:lnTo>
                        <a:pt x="158115" y="716280"/>
                      </a:lnTo>
                      <a:lnTo>
                        <a:pt x="184785" y="691515"/>
                      </a:lnTo>
                      <a:lnTo>
                        <a:pt x="182880" y="664845"/>
                      </a:lnTo>
                      <a:lnTo>
                        <a:pt x="224790" y="653415"/>
                      </a:lnTo>
                      <a:lnTo>
                        <a:pt x="243840" y="685800"/>
                      </a:lnTo>
                      <a:lnTo>
                        <a:pt x="222885" y="720090"/>
                      </a:lnTo>
                      <a:lnTo>
                        <a:pt x="240030" y="786765"/>
                      </a:lnTo>
                      <a:lnTo>
                        <a:pt x="264795" y="849630"/>
                      </a:lnTo>
                      <a:lnTo>
                        <a:pt x="300990" y="864870"/>
                      </a:lnTo>
                      <a:lnTo>
                        <a:pt x="335280" y="866775"/>
                      </a:lnTo>
                      <a:lnTo>
                        <a:pt x="331470" y="802005"/>
                      </a:lnTo>
                      <a:lnTo>
                        <a:pt x="352425" y="746760"/>
                      </a:lnTo>
                      <a:lnTo>
                        <a:pt x="394335" y="701040"/>
                      </a:lnTo>
                      <a:lnTo>
                        <a:pt x="426720" y="683895"/>
                      </a:lnTo>
                      <a:lnTo>
                        <a:pt x="445770" y="681990"/>
                      </a:lnTo>
                      <a:lnTo>
                        <a:pt x="491490" y="695325"/>
                      </a:lnTo>
                      <a:lnTo>
                        <a:pt x="514350" y="699135"/>
                      </a:lnTo>
                      <a:lnTo>
                        <a:pt x="550545" y="693420"/>
                      </a:lnTo>
                      <a:lnTo>
                        <a:pt x="565785" y="687705"/>
                      </a:lnTo>
                      <a:lnTo>
                        <a:pt x="558165" y="657225"/>
                      </a:lnTo>
                      <a:lnTo>
                        <a:pt x="554355" y="626745"/>
                      </a:lnTo>
                      <a:lnTo>
                        <a:pt x="563880" y="613410"/>
                      </a:lnTo>
                      <a:lnTo>
                        <a:pt x="617220" y="552450"/>
                      </a:lnTo>
                      <a:lnTo>
                        <a:pt x="666750" y="541020"/>
                      </a:lnTo>
                      <a:cubicBezTo>
                        <a:pt x="675640" y="541020"/>
                        <a:pt x="690563" y="546100"/>
                        <a:pt x="701040" y="546735"/>
                      </a:cubicBezTo>
                      <a:cubicBezTo>
                        <a:pt x="711517" y="547370"/>
                        <a:pt x="717233" y="545147"/>
                        <a:pt x="729615" y="544830"/>
                      </a:cubicBezTo>
                      <a:cubicBezTo>
                        <a:pt x="741997" y="544513"/>
                        <a:pt x="762032" y="544830"/>
                        <a:pt x="775335" y="544830"/>
                      </a:cubicBezTo>
                      <a:lnTo>
                        <a:pt x="807720" y="523875"/>
                      </a:lnTo>
                      <a:lnTo>
                        <a:pt x="855345" y="438150"/>
                      </a:lnTo>
                      <a:lnTo>
                        <a:pt x="904875" y="381000"/>
                      </a:lnTo>
                      <a:lnTo>
                        <a:pt x="914400" y="348615"/>
                      </a:lnTo>
                      <a:lnTo>
                        <a:pt x="927735" y="287655"/>
                      </a:lnTo>
                      <a:lnTo>
                        <a:pt x="952500" y="179070"/>
                      </a:lnTo>
                      <a:lnTo>
                        <a:pt x="981075" y="125730"/>
                      </a:lnTo>
                      <a:lnTo>
                        <a:pt x="963930" y="43815"/>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51" name="울산광역시">
                  <a:extLst>
                    <a:ext uri="{FF2B5EF4-FFF2-40B4-BE49-F238E27FC236}">
                      <a16:creationId xmlns:a16="http://schemas.microsoft.com/office/drawing/2014/main" id="{6E5C64E2-0F50-4E4B-B3A4-FE8BB16167C8}"/>
                    </a:ext>
                  </a:extLst>
                </p:cNvPr>
                <p:cNvSpPr/>
                <p:nvPr/>
              </p:nvSpPr>
              <p:spPr>
                <a:xfrm>
                  <a:off x="8330566" y="7734300"/>
                  <a:ext cx="1131570" cy="1055370"/>
                </a:xfrm>
                <a:custGeom>
                  <a:avLst/>
                  <a:gdLst>
                    <a:gd name="connsiteX0" fmla="*/ 1080135 w 1125855"/>
                    <a:gd name="connsiteY0" fmla="*/ 201930 h 1055370"/>
                    <a:gd name="connsiteX1" fmla="*/ 994410 w 1125855"/>
                    <a:gd name="connsiteY1" fmla="*/ 201930 h 1055370"/>
                    <a:gd name="connsiteX2" fmla="*/ 975360 w 1125855"/>
                    <a:gd name="connsiteY2" fmla="*/ 196215 h 1055370"/>
                    <a:gd name="connsiteX3" fmla="*/ 969645 w 1125855"/>
                    <a:gd name="connsiteY3" fmla="*/ 194310 h 1055370"/>
                    <a:gd name="connsiteX4" fmla="*/ 923925 w 1125855"/>
                    <a:gd name="connsiteY4" fmla="*/ 169545 h 1055370"/>
                    <a:gd name="connsiteX5" fmla="*/ 868680 w 1125855"/>
                    <a:gd name="connsiteY5" fmla="*/ 148590 h 1055370"/>
                    <a:gd name="connsiteX6" fmla="*/ 826770 w 1125855"/>
                    <a:gd name="connsiteY6" fmla="*/ 142875 h 1055370"/>
                    <a:gd name="connsiteX7" fmla="*/ 767715 w 1125855"/>
                    <a:gd name="connsiteY7" fmla="*/ 167640 h 1055370"/>
                    <a:gd name="connsiteX8" fmla="*/ 744855 w 1125855"/>
                    <a:gd name="connsiteY8" fmla="*/ 177165 h 1055370"/>
                    <a:gd name="connsiteX9" fmla="*/ 687705 w 1125855"/>
                    <a:gd name="connsiteY9" fmla="*/ 194310 h 1055370"/>
                    <a:gd name="connsiteX10" fmla="*/ 670560 w 1125855"/>
                    <a:gd name="connsiteY10" fmla="*/ 198120 h 1055370"/>
                    <a:gd name="connsiteX11" fmla="*/ 621030 w 1125855"/>
                    <a:gd name="connsiteY11" fmla="*/ 203835 h 1055370"/>
                    <a:gd name="connsiteX12" fmla="*/ 590550 w 1125855"/>
                    <a:gd name="connsiteY12" fmla="*/ 171450 h 1055370"/>
                    <a:gd name="connsiteX13" fmla="*/ 590550 w 1125855"/>
                    <a:gd name="connsiteY13" fmla="*/ 102870 h 1055370"/>
                    <a:gd name="connsiteX14" fmla="*/ 581025 w 1125855"/>
                    <a:gd name="connsiteY14" fmla="*/ 43815 h 1055370"/>
                    <a:gd name="connsiteX15" fmla="*/ 567690 w 1125855"/>
                    <a:gd name="connsiteY15" fmla="*/ 26670 h 1055370"/>
                    <a:gd name="connsiteX16" fmla="*/ 554355 w 1125855"/>
                    <a:gd name="connsiteY16" fmla="*/ 7620 h 1055370"/>
                    <a:gd name="connsiteX17" fmla="*/ 438150 w 1125855"/>
                    <a:gd name="connsiteY17" fmla="*/ 9525 h 1055370"/>
                    <a:gd name="connsiteX18" fmla="*/ 419100 w 1125855"/>
                    <a:gd name="connsiteY18" fmla="*/ 5715 h 1055370"/>
                    <a:gd name="connsiteX19" fmla="*/ 401955 w 1125855"/>
                    <a:gd name="connsiteY19" fmla="*/ 0 h 1055370"/>
                    <a:gd name="connsiteX20" fmla="*/ 382905 w 1125855"/>
                    <a:gd name="connsiteY20" fmla="*/ 0 h 1055370"/>
                    <a:gd name="connsiteX21" fmla="*/ 321945 w 1125855"/>
                    <a:gd name="connsiteY21" fmla="*/ 15240 h 1055370"/>
                    <a:gd name="connsiteX22" fmla="*/ 259080 w 1125855"/>
                    <a:gd name="connsiteY22" fmla="*/ 64770 h 1055370"/>
                    <a:gd name="connsiteX23" fmla="*/ 205740 w 1125855"/>
                    <a:gd name="connsiteY23" fmla="*/ 76200 h 1055370"/>
                    <a:gd name="connsiteX24" fmla="*/ 201930 w 1125855"/>
                    <a:gd name="connsiteY24" fmla="*/ 112395 h 1055370"/>
                    <a:gd name="connsiteX25" fmla="*/ 234315 w 1125855"/>
                    <a:gd name="connsiteY25" fmla="*/ 167640 h 1055370"/>
                    <a:gd name="connsiteX26" fmla="*/ 243840 w 1125855"/>
                    <a:gd name="connsiteY26" fmla="*/ 215265 h 1055370"/>
                    <a:gd name="connsiteX27" fmla="*/ 209550 w 1125855"/>
                    <a:gd name="connsiteY27" fmla="*/ 241935 h 1055370"/>
                    <a:gd name="connsiteX28" fmla="*/ 133350 w 1125855"/>
                    <a:gd name="connsiteY28" fmla="*/ 238125 h 1055370"/>
                    <a:gd name="connsiteX29" fmla="*/ 85725 w 1125855"/>
                    <a:gd name="connsiteY29" fmla="*/ 249555 h 1055370"/>
                    <a:gd name="connsiteX30" fmla="*/ 70485 w 1125855"/>
                    <a:gd name="connsiteY30" fmla="*/ 260985 h 1055370"/>
                    <a:gd name="connsiteX31" fmla="*/ 38100 w 1125855"/>
                    <a:gd name="connsiteY31" fmla="*/ 291465 h 1055370"/>
                    <a:gd name="connsiteX32" fmla="*/ 7620 w 1125855"/>
                    <a:gd name="connsiteY32" fmla="*/ 340995 h 1055370"/>
                    <a:gd name="connsiteX33" fmla="*/ 0 w 1125855"/>
                    <a:gd name="connsiteY33" fmla="*/ 409575 h 1055370"/>
                    <a:gd name="connsiteX34" fmla="*/ 32385 w 1125855"/>
                    <a:gd name="connsiteY34" fmla="*/ 459105 h 1055370"/>
                    <a:gd name="connsiteX35" fmla="*/ 95250 w 1125855"/>
                    <a:gd name="connsiteY35" fmla="*/ 508635 h 1055370"/>
                    <a:gd name="connsiteX36" fmla="*/ 148590 w 1125855"/>
                    <a:gd name="connsiteY36" fmla="*/ 520065 h 1055370"/>
                    <a:gd name="connsiteX37" fmla="*/ 209550 w 1125855"/>
                    <a:gd name="connsiteY37" fmla="*/ 520065 h 1055370"/>
                    <a:gd name="connsiteX38" fmla="*/ 287655 w 1125855"/>
                    <a:gd name="connsiteY38" fmla="*/ 592455 h 1055370"/>
                    <a:gd name="connsiteX39" fmla="*/ 386715 w 1125855"/>
                    <a:gd name="connsiteY39" fmla="*/ 697230 h 1055370"/>
                    <a:gd name="connsiteX40" fmla="*/ 485775 w 1125855"/>
                    <a:gd name="connsiteY40" fmla="*/ 781050 h 1055370"/>
                    <a:gd name="connsiteX41" fmla="*/ 521970 w 1125855"/>
                    <a:gd name="connsiteY41" fmla="*/ 824865 h 1055370"/>
                    <a:gd name="connsiteX42" fmla="*/ 539115 w 1125855"/>
                    <a:gd name="connsiteY42" fmla="*/ 843915 h 1055370"/>
                    <a:gd name="connsiteX43" fmla="*/ 525780 w 1125855"/>
                    <a:gd name="connsiteY43" fmla="*/ 882015 h 1055370"/>
                    <a:gd name="connsiteX44" fmla="*/ 521970 w 1125855"/>
                    <a:gd name="connsiteY44" fmla="*/ 910590 h 1055370"/>
                    <a:gd name="connsiteX45" fmla="*/ 579120 w 1125855"/>
                    <a:gd name="connsiteY45" fmla="*/ 912495 h 1055370"/>
                    <a:gd name="connsiteX46" fmla="*/ 640080 w 1125855"/>
                    <a:gd name="connsiteY46" fmla="*/ 929640 h 1055370"/>
                    <a:gd name="connsiteX47" fmla="*/ 678180 w 1125855"/>
                    <a:gd name="connsiteY47" fmla="*/ 946785 h 1055370"/>
                    <a:gd name="connsiteX48" fmla="*/ 697230 w 1125855"/>
                    <a:gd name="connsiteY48" fmla="*/ 975360 h 1055370"/>
                    <a:gd name="connsiteX49" fmla="*/ 714375 w 1125855"/>
                    <a:gd name="connsiteY49" fmla="*/ 1026795 h 1055370"/>
                    <a:gd name="connsiteX50" fmla="*/ 731520 w 1125855"/>
                    <a:gd name="connsiteY50" fmla="*/ 1055370 h 1055370"/>
                    <a:gd name="connsiteX51" fmla="*/ 765810 w 1125855"/>
                    <a:gd name="connsiteY51" fmla="*/ 1043940 h 1055370"/>
                    <a:gd name="connsiteX52" fmla="*/ 790575 w 1125855"/>
                    <a:gd name="connsiteY52" fmla="*/ 992505 h 1055370"/>
                    <a:gd name="connsiteX53" fmla="*/ 845820 w 1125855"/>
                    <a:gd name="connsiteY53" fmla="*/ 939165 h 1055370"/>
                    <a:gd name="connsiteX54" fmla="*/ 880110 w 1125855"/>
                    <a:gd name="connsiteY54" fmla="*/ 910590 h 1055370"/>
                    <a:gd name="connsiteX55" fmla="*/ 883920 w 1125855"/>
                    <a:gd name="connsiteY55" fmla="*/ 859155 h 1055370"/>
                    <a:gd name="connsiteX56" fmla="*/ 866775 w 1125855"/>
                    <a:gd name="connsiteY56" fmla="*/ 750570 h 1055370"/>
                    <a:gd name="connsiteX57" fmla="*/ 861060 w 1125855"/>
                    <a:gd name="connsiteY57" fmla="*/ 691515 h 1055370"/>
                    <a:gd name="connsiteX58" fmla="*/ 870585 w 1125855"/>
                    <a:gd name="connsiteY58" fmla="*/ 647700 h 1055370"/>
                    <a:gd name="connsiteX59" fmla="*/ 941070 w 1125855"/>
                    <a:gd name="connsiteY59" fmla="*/ 594360 h 1055370"/>
                    <a:gd name="connsiteX60" fmla="*/ 967740 w 1125855"/>
                    <a:gd name="connsiteY60" fmla="*/ 579120 h 1055370"/>
                    <a:gd name="connsiteX61" fmla="*/ 1007745 w 1125855"/>
                    <a:gd name="connsiteY61" fmla="*/ 582930 h 1055370"/>
                    <a:gd name="connsiteX62" fmla="*/ 1034415 w 1125855"/>
                    <a:gd name="connsiteY62" fmla="*/ 552450 h 1055370"/>
                    <a:gd name="connsiteX63" fmla="*/ 1078230 w 1125855"/>
                    <a:gd name="connsiteY63" fmla="*/ 417195 h 1055370"/>
                    <a:gd name="connsiteX64" fmla="*/ 1110615 w 1125855"/>
                    <a:gd name="connsiteY64" fmla="*/ 327660 h 1055370"/>
                    <a:gd name="connsiteX65" fmla="*/ 1125855 w 1125855"/>
                    <a:gd name="connsiteY65" fmla="*/ 266700 h 1055370"/>
                    <a:gd name="connsiteX66" fmla="*/ 1080135 w 1125855"/>
                    <a:gd name="connsiteY66" fmla="*/ 201930 h 1055370"/>
                    <a:gd name="connsiteX0" fmla="*/ 1080135 w 1131570"/>
                    <a:gd name="connsiteY0" fmla="*/ 20193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5725 w 1131570"/>
                    <a:gd name="connsiteY29" fmla="*/ 249555 h 1055370"/>
                    <a:gd name="connsiteX30" fmla="*/ 70485 w 1131570"/>
                    <a:gd name="connsiteY30" fmla="*/ 260985 h 1055370"/>
                    <a:gd name="connsiteX31" fmla="*/ 38100 w 1131570"/>
                    <a:gd name="connsiteY31" fmla="*/ 291465 h 1055370"/>
                    <a:gd name="connsiteX32" fmla="*/ 7620 w 1131570"/>
                    <a:gd name="connsiteY32" fmla="*/ 340995 h 1055370"/>
                    <a:gd name="connsiteX33" fmla="*/ 0 w 1131570"/>
                    <a:gd name="connsiteY33" fmla="*/ 409575 h 1055370"/>
                    <a:gd name="connsiteX34" fmla="*/ 32385 w 1131570"/>
                    <a:gd name="connsiteY34" fmla="*/ 459105 h 1055370"/>
                    <a:gd name="connsiteX35" fmla="*/ 95250 w 1131570"/>
                    <a:gd name="connsiteY35" fmla="*/ 508635 h 1055370"/>
                    <a:gd name="connsiteX36" fmla="*/ 148590 w 1131570"/>
                    <a:gd name="connsiteY36" fmla="*/ 520065 h 1055370"/>
                    <a:gd name="connsiteX37" fmla="*/ 209550 w 1131570"/>
                    <a:gd name="connsiteY37" fmla="*/ 520065 h 1055370"/>
                    <a:gd name="connsiteX38" fmla="*/ 287655 w 1131570"/>
                    <a:gd name="connsiteY38" fmla="*/ 592455 h 1055370"/>
                    <a:gd name="connsiteX39" fmla="*/ 386715 w 1131570"/>
                    <a:gd name="connsiteY39" fmla="*/ 697230 h 1055370"/>
                    <a:gd name="connsiteX40" fmla="*/ 485775 w 1131570"/>
                    <a:gd name="connsiteY40" fmla="*/ 781050 h 1055370"/>
                    <a:gd name="connsiteX41" fmla="*/ 521970 w 1131570"/>
                    <a:gd name="connsiteY41" fmla="*/ 824865 h 1055370"/>
                    <a:gd name="connsiteX42" fmla="*/ 539115 w 1131570"/>
                    <a:gd name="connsiteY42" fmla="*/ 843915 h 1055370"/>
                    <a:gd name="connsiteX43" fmla="*/ 525780 w 1131570"/>
                    <a:gd name="connsiteY43" fmla="*/ 882015 h 1055370"/>
                    <a:gd name="connsiteX44" fmla="*/ 521970 w 1131570"/>
                    <a:gd name="connsiteY44" fmla="*/ 910590 h 1055370"/>
                    <a:gd name="connsiteX45" fmla="*/ 579120 w 1131570"/>
                    <a:gd name="connsiteY45" fmla="*/ 912495 h 1055370"/>
                    <a:gd name="connsiteX46" fmla="*/ 640080 w 1131570"/>
                    <a:gd name="connsiteY46" fmla="*/ 929640 h 1055370"/>
                    <a:gd name="connsiteX47" fmla="*/ 678180 w 1131570"/>
                    <a:gd name="connsiteY47" fmla="*/ 946785 h 1055370"/>
                    <a:gd name="connsiteX48" fmla="*/ 697230 w 1131570"/>
                    <a:gd name="connsiteY48" fmla="*/ 975360 h 1055370"/>
                    <a:gd name="connsiteX49" fmla="*/ 714375 w 1131570"/>
                    <a:gd name="connsiteY49" fmla="*/ 1026795 h 1055370"/>
                    <a:gd name="connsiteX50" fmla="*/ 731520 w 1131570"/>
                    <a:gd name="connsiteY50" fmla="*/ 1055370 h 1055370"/>
                    <a:gd name="connsiteX51" fmla="*/ 765810 w 1131570"/>
                    <a:gd name="connsiteY51" fmla="*/ 1043940 h 1055370"/>
                    <a:gd name="connsiteX52" fmla="*/ 790575 w 1131570"/>
                    <a:gd name="connsiteY52" fmla="*/ 992505 h 1055370"/>
                    <a:gd name="connsiteX53" fmla="*/ 845820 w 1131570"/>
                    <a:gd name="connsiteY53" fmla="*/ 939165 h 1055370"/>
                    <a:gd name="connsiteX54" fmla="*/ 880110 w 1131570"/>
                    <a:gd name="connsiteY54" fmla="*/ 910590 h 1055370"/>
                    <a:gd name="connsiteX55" fmla="*/ 883920 w 1131570"/>
                    <a:gd name="connsiteY55" fmla="*/ 859155 h 1055370"/>
                    <a:gd name="connsiteX56" fmla="*/ 866775 w 1131570"/>
                    <a:gd name="connsiteY56" fmla="*/ 750570 h 1055370"/>
                    <a:gd name="connsiteX57" fmla="*/ 861060 w 1131570"/>
                    <a:gd name="connsiteY57" fmla="*/ 691515 h 1055370"/>
                    <a:gd name="connsiteX58" fmla="*/ 870585 w 1131570"/>
                    <a:gd name="connsiteY58" fmla="*/ 647700 h 1055370"/>
                    <a:gd name="connsiteX59" fmla="*/ 941070 w 1131570"/>
                    <a:gd name="connsiteY59" fmla="*/ 594360 h 1055370"/>
                    <a:gd name="connsiteX60" fmla="*/ 967740 w 1131570"/>
                    <a:gd name="connsiteY60" fmla="*/ 579120 h 1055370"/>
                    <a:gd name="connsiteX61" fmla="*/ 1007745 w 1131570"/>
                    <a:gd name="connsiteY61" fmla="*/ 582930 h 1055370"/>
                    <a:gd name="connsiteX62" fmla="*/ 1034415 w 1131570"/>
                    <a:gd name="connsiteY62" fmla="*/ 552450 h 1055370"/>
                    <a:gd name="connsiteX63" fmla="*/ 1078230 w 1131570"/>
                    <a:gd name="connsiteY63" fmla="*/ 417195 h 1055370"/>
                    <a:gd name="connsiteX64" fmla="*/ 1110615 w 1131570"/>
                    <a:gd name="connsiteY64" fmla="*/ 327660 h 1055370"/>
                    <a:gd name="connsiteX65" fmla="*/ 1131570 w 1131570"/>
                    <a:gd name="connsiteY65" fmla="*/ 228600 h 1055370"/>
                    <a:gd name="connsiteX66" fmla="*/ 1080135 w 1131570"/>
                    <a:gd name="connsiteY66" fmla="*/ 20193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5725 w 1131570"/>
                    <a:gd name="connsiteY29" fmla="*/ 249555 h 1055370"/>
                    <a:gd name="connsiteX30" fmla="*/ 70485 w 1131570"/>
                    <a:gd name="connsiteY30" fmla="*/ 260985 h 1055370"/>
                    <a:gd name="connsiteX31" fmla="*/ 38100 w 1131570"/>
                    <a:gd name="connsiteY31" fmla="*/ 291465 h 1055370"/>
                    <a:gd name="connsiteX32" fmla="*/ 7620 w 1131570"/>
                    <a:gd name="connsiteY32" fmla="*/ 340995 h 1055370"/>
                    <a:gd name="connsiteX33" fmla="*/ 0 w 1131570"/>
                    <a:gd name="connsiteY33" fmla="*/ 409575 h 1055370"/>
                    <a:gd name="connsiteX34" fmla="*/ 32385 w 1131570"/>
                    <a:gd name="connsiteY34" fmla="*/ 459105 h 1055370"/>
                    <a:gd name="connsiteX35" fmla="*/ 95250 w 1131570"/>
                    <a:gd name="connsiteY35" fmla="*/ 508635 h 1055370"/>
                    <a:gd name="connsiteX36" fmla="*/ 148590 w 1131570"/>
                    <a:gd name="connsiteY36" fmla="*/ 520065 h 1055370"/>
                    <a:gd name="connsiteX37" fmla="*/ 209550 w 1131570"/>
                    <a:gd name="connsiteY37" fmla="*/ 520065 h 1055370"/>
                    <a:gd name="connsiteX38" fmla="*/ 287655 w 1131570"/>
                    <a:gd name="connsiteY38" fmla="*/ 592455 h 1055370"/>
                    <a:gd name="connsiteX39" fmla="*/ 386715 w 1131570"/>
                    <a:gd name="connsiteY39" fmla="*/ 697230 h 1055370"/>
                    <a:gd name="connsiteX40" fmla="*/ 485775 w 1131570"/>
                    <a:gd name="connsiteY40" fmla="*/ 781050 h 1055370"/>
                    <a:gd name="connsiteX41" fmla="*/ 521970 w 1131570"/>
                    <a:gd name="connsiteY41" fmla="*/ 824865 h 1055370"/>
                    <a:gd name="connsiteX42" fmla="*/ 539115 w 1131570"/>
                    <a:gd name="connsiteY42" fmla="*/ 843915 h 1055370"/>
                    <a:gd name="connsiteX43" fmla="*/ 525780 w 1131570"/>
                    <a:gd name="connsiteY43" fmla="*/ 882015 h 1055370"/>
                    <a:gd name="connsiteX44" fmla="*/ 521970 w 1131570"/>
                    <a:gd name="connsiteY44" fmla="*/ 910590 h 1055370"/>
                    <a:gd name="connsiteX45" fmla="*/ 579120 w 1131570"/>
                    <a:gd name="connsiteY45" fmla="*/ 912495 h 1055370"/>
                    <a:gd name="connsiteX46" fmla="*/ 640080 w 1131570"/>
                    <a:gd name="connsiteY46" fmla="*/ 929640 h 1055370"/>
                    <a:gd name="connsiteX47" fmla="*/ 678180 w 1131570"/>
                    <a:gd name="connsiteY47" fmla="*/ 946785 h 1055370"/>
                    <a:gd name="connsiteX48" fmla="*/ 697230 w 1131570"/>
                    <a:gd name="connsiteY48" fmla="*/ 975360 h 1055370"/>
                    <a:gd name="connsiteX49" fmla="*/ 714375 w 1131570"/>
                    <a:gd name="connsiteY49" fmla="*/ 1026795 h 1055370"/>
                    <a:gd name="connsiteX50" fmla="*/ 731520 w 1131570"/>
                    <a:gd name="connsiteY50" fmla="*/ 1055370 h 1055370"/>
                    <a:gd name="connsiteX51" fmla="*/ 765810 w 1131570"/>
                    <a:gd name="connsiteY51" fmla="*/ 1043940 h 1055370"/>
                    <a:gd name="connsiteX52" fmla="*/ 790575 w 1131570"/>
                    <a:gd name="connsiteY52" fmla="*/ 992505 h 1055370"/>
                    <a:gd name="connsiteX53" fmla="*/ 845820 w 1131570"/>
                    <a:gd name="connsiteY53" fmla="*/ 939165 h 1055370"/>
                    <a:gd name="connsiteX54" fmla="*/ 880110 w 1131570"/>
                    <a:gd name="connsiteY54" fmla="*/ 910590 h 1055370"/>
                    <a:gd name="connsiteX55" fmla="*/ 883920 w 1131570"/>
                    <a:gd name="connsiteY55" fmla="*/ 859155 h 1055370"/>
                    <a:gd name="connsiteX56" fmla="*/ 866775 w 1131570"/>
                    <a:gd name="connsiteY56" fmla="*/ 750570 h 1055370"/>
                    <a:gd name="connsiteX57" fmla="*/ 861060 w 1131570"/>
                    <a:gd name="connsiteY57" fmla="*/ 691515 h 1055370"/>
                    <a:gd name="connsiteX58" fmla="*/ 870585 w 1131570"/>
                    <a:gd name="connsiteY58" fmla="*/ 647700 h 1055370"/>
                    <a:gd name="connsiteX59" fmla="*/ 941070 w 1131570"/>
                    <a:gd name="connsiteY59" fmla="*/ 594360 h 1055370"/>
                    <a:gd name="connsiteX60" fmla="*/ 967740 w 1131570"/>
                    <a:gd name="connsiteY60" fmla="*/ 579120 h 1055370"/>
                    <a:gd name="connsiteX61" fmla="*/ 1007745 w 1131570"/>
                    <a:gd name="connsiteY61" fmla="*/ 582930 h 1055370"/>
                    <a:gd name="connsiteX62" fmla="*/ 1034415 w 1131570"/>
                    <a:gd name="connsiteY62" fmla="*/ 552450 h 1055370"/>
                    <a:gd name="connsiteX63" fmla="*/ 1078230 w 1131570"/>
                    <a:gd name="connsiteY63" fmla="*/ 417195 h 1055370"/>
                    <a:gd name="connsiteX64" fmla="*/ 1110615 w 1131570"/>
                    <a:gd name="connsiteY64" fmla="*/ 327660 h 1055370"/>
                    <a:gd name="connsiteX65" fmla="*/ 1131570 w 1131570"/>
                    <a:gd name="connsiteY65" fmla="*/ 228600 h 1055370"/>
                    <a:gd name="connsiteX66" fmla="*/ 1078230 w 1131570"/>
                    <a:gd name="connsiteY66"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5725 w 1131570"/>
                    <a:gd name="connsiteY29" fmla="*/ 249555 h 1055370"/>
                    <a:gd name="connsiteX30" fmla="*/ 70485 w 1131570"/>
                    <a:gd name="connsiteY30" fmla="*/ 260985 h 1055370"/>
                    <a:gd name="connsiteX31" fmla="*/ 38100 w 1131570"/>
                    <a:gd name="connsiteY31" fmla="*/ 291465 h 1055370"/>
                    <a:gd name="connsiteX32" fmla="*/ 7620 w 1131570"/>
                    <a:gd name="connsiteY32" fmla="*/ 340995 h 1055370"/>
                    <a:gd name="connsiteX33" fmla="*/ 0 w 1131570"/>
                    <a:gd name="connsiteY33" fmla="*/ 409575 h 1055370"/>
                    <a:gd name="connsiteX34" fmla="*/ 32385 w 1131570"/>
                    <a:gd name="connsiteY34" fmla="*/ 459105 h 1055370"/>
                    <a:gd name="connsiteX35" fmla="*/ 95250 w 1131570"/>
                    <a:gd name="connsiteY35" fmla="*/ 508635 h 1055370"/>
                    <a:gd name="connsiteX36" fmla="*/ 148590 w 1131570"/>
                    <a:gd name="connsiteY36" fmla="*/ 520065 h 1055370"/>
                    <a:gd name="connsiteX37" fmla="*/ 209550 w 1131570"/>
                    <a:gd name="connsiteY37" fmla="*/ 520065 h 1055370"/>
                    <a:gd name="connsiteX38" fmla="*/ 287655 w 1131570"/>
                    <a:gd name="connsiteY38" fmla="*/ 592455 h 1055370"/>
                    <a:gd name="connsiteX39" fmla="*/ 386715 w 1131570"/>
                    <a:gd name="connsiteY39" fmla="*/ 697230 h 1055370"/>
                    <a:gd name="connsiteX40" fmla="*/ 485775 w 1131570"/>
                    <a:gd name="connsiteY40" fmla="*/ 781050 h 1055370"/>
                    <a:gd name="connsiteX41" fmla="*/ 521970 w 1131570"/>
                    <a:gd name="connsiteY41" fmla="*/ 824865 h 1055370"/>
                    <a:gd name="connsiteX42" fmla="*/ 539115 w 1131570"/>
                    <a:gd name="connsiteY42" fmla="*/ 843915 h 1055370"/>
                    <a:gd name="connsiteX43" fmla="*/ 525780 w 1131570"/>
                    <a:gd name="connsiteY43" fmla="*/ 882015 h 1055370"/>
                    <a:gd name="connsiteX44" fmla="*/ 521970 w 1131570"/>
                    <a:gd name="connsiteY44" fmla="*/ 910590 h 1055370"/>
                    <a:gd name="connsiteX45" fmla="*/ 579120 w 1131570"/>
                    <a:gd name="connsiteY45" fmla="*/ 912495 h 1055370"/>
                    <a:gd name="connsiteX46" fmla="*/ 640080 w 1131570"/>
                    <a:gd name="connsiteY46" fmla="*/ 929640 h 1055370"/>
                    <a:gd name="connsiteX47" fmla="*/ 678180 w 1131570"/>
                    <a:gd name="connsiteY47" fmla="*/ 946785 h 1055370"/>
                    <a:gd name="connsiteX48" fmla="*/ 697230 w 1131570"/>
                    <a:gd name="connsiteY48" fmla="*/ 975360 h 1055370"/>
                    <a:gd name="connsiteX49" fmla="*/ 714375 w 1131570"/>
                    <a:gd name="connsiteY49" fmla="*/ 1026795 h 1055370"/>
                    <a:gd name="connsiteX50" fmla="*/ 731520 w 1131570"/>
                    <a:gd name="connsiteY50" fmla="*/ 1055370 h 1055370"/>
                    <a:gd name="connsiteX51" fmla="*/ 765810 w 1131570"/>
                    <a:gd name="connsiteY51" fmla="*/ 1043940 h 1055370"/>
                    <a:gd name="connsiteX52" fmla="*/ 790575 w 1131570"/>
                    <a:gd name="connsiteY52" fmla="*/ 992505 h 1055370"/>
                    <a:gd name="connsiteX53" fmla="*/ 845820 w 1131570"/>
                    <a:gd name="connsiteY53" fmla="*/ 939165 h 1055370"/>
                    <a:gd name="connsiteX54" fmla="*/ 880110 w 1131570"/>
                    <a:gd name="connsiteY54" fmla="*/ 910590 h 1055370"/>
                    <a:gd name="connsiteX55" fmla="*/ 883920 w 1131570"/>
                    <a:gd name="connsiteY55" fmla="*/ 859155 h 1055370"/>
                    <a:gd name="connsiteX56" fmla="*/ 866775 w 1131570"/>
                    <a:gd name="connsiteY56" fmla="*/ 750570 h 1055370"/>
                    <a:gd name="connsiteX57" fmla="*/ 861060 w 1131570"/>
                    <a:gd name="connsiteY57" fmla="*/ 691515 h 1055370"/>
                    <a:gd name="connsiteX58" fmla="*/ 870585 w 1131570"/>
                    <a:gd name="connsiteY58" fmla="*/ 647700 h 1055370"/>
                    <a:gd name="connsiteX59" fmla="*/ 941070 w 1131570"/>
                    <a:gd name="connsiteY59" fmla="*/ 594360 h 1055370"/>
                    <a:gd name="connsiteX60" fmla="*/ 967740 w 1131570"/>
                    <a:gd name="connsiteY60" fmla="*/ 579120 h 1055370"/>
                    <a:gd name="connsiteX61" fmla="*/ 1007745 w 1131570"/>
                    <a:gd name="connsiteY61" fmla="*/ 582930 h 1055370"/>
                    <a:gd name="connsiteX62" fmla="*/ 1034415 w 1131570"/>
                    <a:gd name="connsiteY62" fmla="*/ 552450 h 1055370"/>
                    <a:gd name="connsiteX63" fmla="*/ 1078230 w 1131570"/>
                    <a:gd name="connsiteY63" fmla="*/ 417195 h 1055370"/>
                    <a:gd name="connsiteX64" fmla="*/ 1110615 w 1131570"/>
                    <a:gd name="connsiteY64" fmla="*/ 327660 h 1055370"/>
                    <a:gd name="connsiteX65" fmla="*/ 1131570 w 1131570"/>
                    <a:gd name="connsiteY65" fmla="*/ 211455 h 1055370"/>
                    <a:gd name="connsiteX66" fmla="*/ 1078230 w 1131570"/>
                    <a:gd name="connsiteY66"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5725 w 1131570"/>
                    <a:gd name="connsiteY29" fmla="*/ 249555 h 1055370"/>
                    <a:gd name="connsiteX30" fmla="*/ 70485 w 1131570"/>
                    <a:gd name="connsiteY30" fmla="*/ 260985 h 1055370"/>
                    <a:gd name="connsiteX31" fmla="*/ 38100 w 1131570"/>
                    <a:gd name="connsiteY31" fmla="*/ 291465 h 1055370"/>
                    <a:gd name="connsiteX32" fmla="*/ 7620 w 1131570"/>
                    <a:gd name="connsiteY32" fmla="*/ 340995 h 1055370"/>
                    <a:gd name="connsiteX33" fmla="*/ 0 w 1131570"/>
                    <a:gd name="connsiteY33" fmla="*/ 409575 h 1055370"/>
                    <a:gd name="connsiteX34" fmla="*/ 32385 w 1131570"/>
                    <a:gd name="connsiteY34" fmla="*/ 459105 h 1055370"/>
                    <a:gd name="connsiteX35" fmla="*/ 95250 w 1131570"/>
                    <a:gd name="connsiteY35" fmla="*/ 508635 h 1055370"/>
                    <a:gd name="connsiteX36" fmla="*/ 148590 w 1131570"/>
                    <a:gd name="connsiteY36" fmla="*/ 520065 h 1055370"/>
                    <a:gd name="connsiteX37" fmla="*/ 209550 w 1131570"/>
                    <a:gd name="connsiteY37" fmla="*/ 520065 h 1055370"/>
                    <a:gd name="connsiteX38" fmla="*/ 287655 w 1131570"/>
                    <a:gd name="connsiteY38" fmla="*/ 592455 h 1055370"/>
                    <a:gd name="connsiteX39" fmla="*/ 386715 w 1131570"/>
                    <a:gd name="connsiteY39" fmla="*/ 697230 h 1055370"/>
                    <a:gd name="connsiteX40" fmla="*/ 485775 w 1131570"/>
                    <a:gd name="connsiteY40" fmla="*/ 781050 h 1055370"/>
                    <a:gd name="connsiteX41" fmla="*/ 521970 w 1131570"/>
                    <a:gd name="connsiteY41" fmla="*/ 824865 h 1055370"/>
                    <a:gd name="connsiteX42" fmla="*/ 539115 w 1131570"/>
                    <a:gd name="connsiteY42" fmla="*/ 843915 h 1055370"/>
                    <a:gd name="connsiteX43" fmla="*/ 525780 w 1131570"/>
                    <a:gd name="connsiteY43" fmla="*/ 882015 h 1055370"/>
                    <a:gd name="connsiteX44" fmla="*/ 521970 w 1131570"/>
                    <a:gd name="connsiteY44" fmla="*/ 910590 h 1055370"/>
                    <a:gd name="connsiteX45" fmla="*/ 579120 w 1131570"/>
                    <a:gd name="connsiteY45" fmla="*/ 912495 h 1055370"/>
                    <a:gd name="connsiteX46" fmla="*/ 640080 w 1131570"/>
                    <a:gd name="connsiteY46" fmla="*/ 929640 h 1055370"/>
                    <a:gd name="connsiteX47" fmla="*/ 678180 w 1131570"/>
                    <a:gd name="connsiteY47" fmla="*/ 946785 h 1055370"/>
                    <a:gd name="connsiteX48" fmla="*/ 697230 w 1131570"/>
                    <a:gd name="connsiteY48" fmla="*/ 975360 h 1055370"/>
                    <a:gd name="connsiteX49" fmla="*/ 714375 w 1131570"/>
                    <a:gd name="connsiteY49" fmla="*/ 1026795 h 1055370"/>
                    <a:gd name="connsiteX50" fmla="*/ 731520 w 1131570"/>
                    <a:gd name="connsiteY50" fmla="*/ 1055370 h 1055370"/>
                    <a:gd name="connsiteX51" fmla="*/ 765810 w 1131570"/>
                    <a:gd name="connsiteY51" fmla="*/ 1043940 h 1055370"/>
                    <a:gd name="connsiteX52" fmla="*/ 790575 w 1131570"/>
                    <a:gd name="connsiteY52" fmla="*/ 992505 h 1055370"/>
                    <a:gd name="connsiteX53" fmla="*/ 845820 w 1131570"/>
                    <a:gd name="connsiteY53" fmla="*/ 939165 h 1055370"/>
                    <a:gd name="connsiteX54" fmla="*/ 864870 w 1131570"/>
                    <a:gd name="connsiteY54" fmla="*/ 902970 h 1055370"/>
                    <a:gd name="connsiteX55" fmla="*/ 883920 w 1131570"/>
                    <a:gd name="connsiteY55" fmla="*/ 859155 h 1055370"/>
                    <a:gd name="connsiteX56" fmla="*/ 866775 w 1131570"/>
                    <a:gd name="connsiteY56" fmla="*/ 750570 h 1055370"/>
                    <a:gd name="connsiteX57" fmla="*/ 861060 w 1131570"/>
                    <a:gd name="connsiteY57" fmla="*/ 691515 h 1055370"/>
                    <a:gd name="connsiteX58" fmla="*/ 870585 w 1131570"/>
                    <a:gd name="connsiteY58" fmla="*/ 647700 h 1055370"/>
                    <a:gd name="connsiteX59" fmla="*/ 941070 w 1131570"/>
                    <a:gd name="connsiteY59" fmla="*/ 594360 h 1055370"/>
                    <a:gd name="connsiteX60" fmla="*/ 967740 w 1131570"/>
                    <a:gd name="connsiteY60" fmla="*/ 579120 h 1055370"/>
                    <a:gd name="connsiteX61" fmla="*/ 1007745 w 1131570"/>
                    <a:gd name="connsiteY61" fmla="*/ 582930 h 1055370"/>
                    <a:gd name="connsiteX62" fmla="*/ 1034415 w 1131570"/>
                    <a:gd name="connsiteY62" fmla="*/ 552450 h 1055370"/>
                    <a:gd name="connsiteX63" fmla="*/ 1078230 w 1131570"/>
                    <a:gd name="connsiteY63" fmla="*/ 417195 h 1055370"/>
                    <a:gd name="connsiteX64" fmla="*/ 1110615 w 1131570"/>
                    <a:gd name="connsiteY64" fmla="*/ 327660 h 1055370"/>
                    <a:gd name="connsiteX65" fmla="*/ 1131570 w 1131570"/>
                    <a:gd name="connsiteY65" fmla="*/ 211455 h 1055370"/>
                    <a:gd name="connsiteX66" fmla="*/ 1078230 w 1131570"/>
                    <a:gd name="connsiteY66"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5725 w 1131570"/>
                    <a:gd name="connsiteY29" fmla="*/ 249555 h 1055370"/>
                    <a:gd name="connsiteX30" fmla="*/ 70485 w 1131570"/>
                    <a:gd name="connsiteY30" fmla="*/ 260985 h 1055370"/>
                    <a:gd name="connsiteX31" fmla="*/ 38100 w 1131570"/>
                    <a:gd name="connsiteY31" fmla="*/ 291465 h 1055370"/>
                    <a:gd name="connsiteX32" fmla="*/ 7620 w 1131570"/>
                    <a:gd name="connsiteY32" fmla="*/ 340995 h 1055370"/>
                    <a:gd name="connsiteX33" fmla="*/ 0 w 1131570"/>
                    <a:gd name="connsiteY33" fmla="*/ 409575 h 1055370"/>
                    <a:gd name="connsiteX34" fmla="*/ 32385 w 1131570"/>
                    <a:gd name="connsiteY34" fmla="*/ 459105 h 1055370"/>
                    <a:gd name="connsiteX35" fmla="*/ 95250 w 1131570"/>
                    <a:gd name="connsiteY35" fmla="*/ 508635 h 1055370"/>
                    <a:gd name="connsiteX36" fmla="*/ 148590 w 1131570"/>
                    <a:gd name="connsiteY36" fmla="*/ 520065 h 1055370"/>
                    <a:gd name="connsiteX37" fmla="*/ 209550 w 1131570"/>
                    <a:gd name="connsiteY37" fmla="*/ 520065 h 1055370"/>
                    <a:gd name="connsiteX38" fmla="*/ 287655 w 1131570"/>
                    <a:gd name="connsiteY38" fmla="*/ 592455 h 1055370"/>
                    <a:gd name="connsiteX39" fmla="*/ 386715 w 1131570"/>
                    <a:gd name="connsiteY39" fmla="*/ 697230 h 1055370"/>
                    <a:gd name="connsiteX40" fmla="*/ 485775 w 1131570"/>
                    <a:gd name="connsiteY40" fmla="*/ 781050 h 1055370"/>
                    <a:gd name="connsiteX41" fmla="*/ 521970 w 1131570"/>
                    <a:gd name="connsiteY41" fmla="*/ 824865 h 1055370"/>
                    <a:gd name="connsiteX42" fmla="*/ 539115 w 1131570"/>
                    <a:gd name="connsiteY42" fmla="*/ 843915 h 1055370"/>
                    <a:gd name="connsiteX43" fmla="*/ 525780 w 1131570"/>
                    <a:gd name="connsiteY43" fmla="*/ 882015 h 1055370"/>
                    <a:gd name="connsiteX44" fmla="*/ 521970 w 1131570"/>
                    <a:gd name="connsiteY44" fmla="*/ 910590 h 1055370"/>
                    <a:gd name="connsiteX45" fmla="*/ 579120 w 1131570"/>
                    <a:gd name="connsiteY45" fmla="*/ 912495 h 1055370"/>
                    <a:gd name="connsiteX46" fmla="*/ 640080 w 1131570"/>
                    <a:gd name="connsiteY46" fmla="*/ 929640 h 1055370"/>
                    <a:gd name="connsiteX47" fmla="*/ 678180 w 1131570"/>
                    <a:gd name="connsiteY47" fmla="*/ 946785 h 1055370"/>
                    <a:gd name="connsiteX48" fmla="*/ 697230 w 1131570"/>
                    <a:gd name="connsiteY48" fmla="*/ 975360 h 1055370"/>
                    <a:gd name="connsiteX49" fmla="*/ 714375 w 1131570"/>
                    <a:gd name="connsiteY49" fmla="*/ 1026795 h 1055370"/>
                    <a:gd name="connsiteX50" fmla="*/ 731520 w 1131570"/>
                    <a:gd name="connsiteY50" fmla="*/ 1055370 h 1055370"/>
                    <a:gd name="connsiteX51" fmla="*/ 765810 w 1131570"/>
                    <a:gd name="connsiteY51" fmla="*/ 1043940 h 1055370"/>
                    <a:gd name="connsiteX52" fmla="*/ 790575 w 1131570"/>
                    <a:gd name="connsiteY52" fmla="*/ 992505 h 1055370"/>
                    <a:gd name="connsiteX53" fmla="*/ 845820 w 1131570"/>
                    <a:gd name="connsiteY53" fmla="*/ 939165 h 1055370"/>
                    <a:gd name="connsiteX54" fmla="*/ 864870 w 1131570"/>
                    <a:gd name="connsiteY54" fmla="*/ 902970 h 1055370"/>
                    <a:gd name="connsiteX55" fmla="*/ 872490 w 1131570"/>
                    <a:gd name="connsiteY55" fmla="*/ 845820 h 1055370"/>
                    <a:gd name="connsiteX56" fmla="*/ 866775 w 1131570"/>
                    <a:gd name="connsiteY56" fmla="*/ 750570 h 1055370"/>
                    <a:gd name="connsiteX57" fmla="*/ 861060 w 1131570"/>
                    <a:gd name="connsiteY57" fmla="*/ 691515 h 1055370"/>
                    <a:gd name="connsiteX58" fmla="*/ 870585 w 1131570"/>
                    <a:gd name="connsiteY58" fmla="*/ 647700 h 1055370"/>
                    <a:gd name="connsiteX59" fmla="*/ 941070 w 1131570"/>
                    <a:gd name="connsiteY59" fmla="*/ 594360 h 1055370"/>
                    <a:gd name="connsiteX60" fmla="*/ 967740 w 1131570"/>
                    <a:gd name="connsiteY60" fmla="*/ 579120 h 1055370"/>
                    <a:gd name="connsiteX61" fmla="*/ 1007745 w 1131570"/>
                    <a:gd name="connsiteY61" fmla="*/ 582930 h 1055370"/>
                    <a:gd name="connsiteX62" fmla="*/ 1034415 w 1131570"/>
                    <a:gd name="connsiteY62" fmla="*/ 552450 h 1055370"/>
                    <a:gd name="connsiteX63" fmla="*/ 1078230 w 1131570"/>
                    <a:gd name="connsiteY63" fmla="*/ 417195 h 1055370"/>
                    <a:gd name="connsiteX64" fmla="*/ 1110615 w 1131570"/>
                    <a:gd name="connsiteY64" fmla="*/ 327660 h 1055370"/>
                    <a:gd name="connsiteX65" fmla="*/ 1131570 w 1131570"/>
                    <a:gd name="connsiteY65" fmla="*/ 211455 h 1055370"/>
                    <a:gd name="connsiteX66" fmla="*/ 1078230 w 1131570"/>
                    <a:gd name="connsiteY66"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70485 w 1131570"/>
                    <a:gd name="connsiteY29" fmla="*/ 260985 h 1055370"/>
                    <a:gd name="connsiteX30" fmla="*/ 38100 w 1131570"/>
                    <a:gd name="connsiteY30" fmla="*/ 291465 h 1055370"/>
                    <a:gd name="connsiteX31" fmla="*/ 7620 w 1131570"/>
                    <a:gd name="connsiteY31" fmla="*/ 340995 h 1055370"/>
                    <a:gd name="connsiteX32" fmla="*/ 0 w 1131570"/>
                    <a:gd name="connsiteY32" fmla="*/ 409575 h 1055370"/>
                    <a:gd name="connsiteX33" fmla="*/ 32385 w 1131570"/>
                    <a:gd name="connsiteY33" fmla="*/ 459105 h 1055370"/>
                    <a:gd name="connsiteX34" fmla="*/ 95250 w 1131570"/>
                    <a:gd name="connsiteY34" fmla="*/ 508635 h 1055370"/>
                    <a:gd name="connsiteX35" fmla="*/ 148590 w 1131570"/>
                    <a:gd name="connsiteY35" fmla="*/ 520065 h 1055370"/>
                    <a:gd name="connsiteX36" fmla="*/ 209550 w 1131570"/>
                    <a:gd name="connsiteY36" fmla="*/ 520065 h 1055370"/>
                    <a:gd name="connsiteX37" fmla="*/ 287655 w 1131570"/>
                    <a:gd name="connsiteY37" fmla="*/ 592455 h 1055370"/>
                    <a:gd name="connsiteX38" fmla="*/ 386715 w 1131570"/>
                    <a:gd name="connsiteY38" fmla="*/ 697230 h 1055370"/>
                    <a:gd name="connsiteX39" fmla="*/ 485775 w 1131570"/>
                    <a:gd name="connsiteY39" fmla="*/ 781050 h 1055370"/>
                    <a:gd name="connsiteX40" fmla="*/ 521970 w 1131570"/>
                    <a:gd name="connsiteY40" fmla="*/ 824865 h 1055370"/>
                    <a:gd name="connsiteX41" fmla="*/ 539115 w 1131570"/>
                    <a:gd name="connsiteY41" fmla="*/ 843915 h 1055370"/>
                    <a:gd name="connsiteX42" fmla="*/ 525780 w 1131570"/>
                    <a:gd name="connsiteY42" fmla="*/ 882015 h 1055370"/>
                    <a:gd name="connsiteX43" fmla="*/ 521970 w 1131570"/>
                    <a:gd name="connsiteY43" fmla="*/ 910590 h 1055370"/>
                    <a:gd name="connsiteX44" fmla="*/ 579120 w 1131570"/>
                    <a:gd name="connsiteY44" fmla="*/ 912495 h 1055370"/>
                    <a:gd name="connsiteX45" fmla="*/ 640080 w 1131570"/>
                    <a:gd name="connsiteY45" fmla="*/ 929640 h 1055370"/>
                    <a:gd name="connsiteX46" fmla="*/ 678180 w 1131570"/>
                    <a:gd name="connsiteY46" fmla="*/ 946785 h 1055370"/>
                    <a:gd name="connsiteX47" fmla="*/ 697230 w 1131570"/>
                    <a:gd name="connsiteY47" fmla="*/ 975360 h 1055370"/>
                    <a:gd name="connsiteX48" fmla="*/ 714375 w 1131570"/>
                    <a:gd name="connsiteY48" fmla="*/ 1026795 h 1055370"/>
                    <a:gd name="connsiteX49" fmla="*/ 731520 w 1131570"/>
                    <a:gd name="connsiteY49" fmla="*/ 1055370 h 1055370"/>
                    <a:gd name="connsiteX50" fmla="*/ 765810 w 1131570"/>
                    <a:gd name="connsiteY50" fmla="*/ 1043940 h 1055370"/>
                    <a:gd name="connsiteX51" fmla="*/ 790575 w 1131570"/>
                    <a:gd name="connsiteY51" fmla="*/ 992505 h 1055370"/>
                    <a:gd name="connsiteX52" fmla="*/ 845820 w 1131570"/>
                    <a:gd name="connsiteY52" fmla="*/ 939165 h 1055370"/>
                    <a:gd name="connsiteX53" fmla="*/ 864870 w 1131570"/>
                    <a:gd name="connsiteY53" fmla="*/ 902970 h 1055370"/>
                    <a:gd name="connsiteX54" fmla="*/ 872490 w 1131570"/>
                    <a:gd name="connsiteY54" fmla="*/ 845820 h 1055370"/>
                    <a:gd name="connsiteX55" fmla="*/ 866775 w 1131570"/>
                    <a:gd name="connsiteY55" fmla="*/ 750570 h 1055370"/>
                    <a:gd name="connsiteX56" fmla="*/ 861060 w 1131570"/>
                    <a:gd name="connsiteY56" fmla="*/ 691515 h 1055370"/>
                    <a:gd name="connsiteX57" fmla="*/ 870585 w 1131570"/>
                    <a:gd name="connsiteY57" fmla="*/ 647700 h 1055370"/>
                    <a:gd name="connsiteX58" fmla="*/ 941070 w 1131570"/>
                    <a:gd name="connsiteY58" fmla="*/ 594360 h 1055370"/>
                    <a:gd name="connsiteX59" fmla="*/ 967740 w 1131570"/>
                    <a:gd name="connsiteY59" fmla="*/ 579120 h 1055370"/>
                    <a:gd name="connsiteX60" fmla="*/ 1007745 w 1131570"/>
                    <a:gd name="connsiteY60" fmla="*/ 582930 h 1055370"/>
                    <a:gd name="connsiteX61" fmla="*/ 1034415 w 1131570"/>
                    <a:gd name="connsiteY61" fmla="*/ 552450 h 1055370"/>
                    <a:gd name="connsiteX62" fmla="*/ 1078230 w 1131570"/>
                    <a:gd name="connsiteY62" fmla="*/ 417195 h 1055370"/>
                    <a:gd name="connsiteX63" fmla="*/ 1110615 w 1131570"/>
                    <a:gd name="connsiteY63" fmla="*/ 327660 h 1055370"/>
                    <a:gd name="connsiteX64" fmla="*/ 1131570 w 1131570"/>
                    <a:gd name="connsiteY64" fmla="*/ 211455 h 1055370"/>
                    <a:gd name="connsiteX65" fmla="*/ 1078230 w 1131570"/>
                    <a:gd name="connsiteY65"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0010 w 1131570"/>
                    <a:gd name="connsiteY29" fmla="*/ 274320 h 1055370"/>
                    <a:gd name="connsiteX30" fmla="*/ 38100 w 1131570"/>
                    <a:gd name="connsiteY30" fmla="*/ 291465 h 1055370"/>
                    <a:gd name="connsiteX31" fmla="*/ 7620 w 1131570"/>
                    <a:gd name="connsiteY31" fmla="*/ 340995 h 1055370"/>
                    <a:gd name="connsiteX32" fmla="*/ 0 w 1131570"/>
                    <a:gd name="connsiteY32" fmla="*/ 409575 h 1055370"/>
                    <a:gd name="connsiteX33" fmla="*/ 32385 w 1131570"/>
                    <a:gd name="connsiteY33" fmla="*/ 459105 h 1055370"/>
                    <a:gd name="connsiteX34" fmla="*/ 95250 w 1131570"/>
                    <a:gd name="connsiteY34" fmla="*/ 508635 h 1055370"/>
                    <a:gd name="connsiteX35" fmla="*/ 148590 w 1131570"/>
                    <a:gd name="connsiteY35" fmla="*/ 520065 h 1055370"/>
                    <a:gd name="connsiteX36" fmla="*/ 209550 w 1131570"/>
                    <a:gd name="connsiteY36" fmla="*/ 520065 h 1055370"/>
                    <a:gd name="connsiteX37" fmla="*/ 287655 w 1131570"/>
                    <a:gd name="connsiteY37" fmla="*/ 592455 h 1055370"/>
                    <a:gd name="connsiteX38" fmla="*/ 386715 w 1131570"/>
                    <a:gd name="connsiteY38" fmla="*/ 697230 h 1055370"/>
                    <a:gd name="connsiteX39" fmla="*/ 485775 w 1131570"/>
                    <a:gd name="connsiteY39" fmla="*/ 781050 h 1055370"/>
                    <a:gd name="connsiteX40" fmla="*/ 521970 w 1131570"/>
                    <a:gd name="connsiteY40" fmla="*/ 824865 h 1055370"/>
                    <a:gd name="connsiteX41" fmla="*/ 539115 w 1131570"/>
                    <a:gd name="connsiteY41" fmla="*/ 843915 h 1055370"/>
                    <a:gd name="connsiteX42" fmla="*/ 525780 w 1131570"/>
                    <a:gd name="connsiteY42" fmla="*/ 882015 h 1055370"/>
                    <a:gd name="connsiteX43" fmla="*/ 521970 w 1131570"/>
                    <a:gd name="connsiteY43" fmla="*/ 910590 h 1055370"/>
                    <a:gd name="connsiteX44" fmla="*/ 579120 w 1131570"/>
                    <a:gd name="connsiteY44" fmla="*/ 912495 h 1055370"/>
                    <a:gd name="connsiteX45" fmla="*/ 640080 w 1131570"/>
                    <a:gd name="connsiteY45" fmla="*/ 929640 h 1055370"/>
                    <a:gd name="connsiteX46" fmla="*/ 678180 w 1131570"/>
                    <a:gd name="connsiteY46" fmla="*/ 946785 h 1055370"/>
                    <a:gd name="connsiteX47" fmla="*/ 697230 w 1131570"/>
                    <a:gd name="connsiteY47" fmla="*/ 975360 h 1055370"/>
                    <a:gd name="connsiteX48" fmla="*/ 714375 w 1131570"/>
                    <a:gd name="connsiteY48" fmla="*/ 1026795 h 1055370"/>
                    <a:gd name="connsiteX49" fmla="*/ 731520 w 1131570"/>
                    <a:gd name="connsiteY49" fmla="*/ 1055370 h 1055370"/>
                    <a:gd name="connsiteX50" fmla="*/ 765810 w 1131570"/>
                    <a:gd name="connsiteY50" fmla="*/ 1043940 h 1055370"/>
                    <a:gd name="connsiteX51" fmla="*/ 790575 w 1131570"/>
                    <a:gd name="connsiteY51" fmla="*/ 992505 h 1055370"/>
                    <a:gd name="connsiteX52" fmla="*/ 845820 w 1131570"/>
                    <a:gd name="connsiteY52" fmla="*/ 939165 h 1055370"/>
                    <a:gd name="connsiteX53" fmla="*/ 864870 w 1131570"/>
                    <a:gd name="connsiteY53" fmla="*/ 902970 h 1055370"/>
                    <a:gd name="connsiteX54" fmla="*/ 872490 w 1131570"/>
                    <a:gd name="connsiteY54" fmla="*/ 845820 h 1055370"/>
                    <a:gd name="connsiteX55" fmla="*/ 866775 w 1131570"/>
                    <a:gd name="connsiteY55" fmla="*/ 750570 h 1055370"/>
                    <a:gd name="connsiteX56" fmla="*/ 861060 w 1131570"/>
                    <a:gd name="connsiteY56" fmla="*/ 691515 h 1055370"/>
                    <a:gd name="connsiteX57" fmla="*/ 870585 w 1131570"/>
                    <a:gd name="connsiteY57" fmla="*/ 647700 h 1055370"/>
                    <a:gd name="connsiteX58" fmla="*/ 941070 w 1131570"/>
                    <a:gd name="connsiteY58" fmla="*/ 594360 h 1055370"/>
                    <a:gd name="connsiteX59" fmla="*/ 967740 w 1131570"/>
                    <a:gd name="connsiteY59" fmla="*/ 579120 h 1055370"/>
                    <a:gd name="connsiteX60" fmla="*/ 1007745 w 1131570"/>
                    <a:gd name="connsiteY60" fmla="*/ 582930 h 1055370"/>
                    <a:gd name="connsiteX61" fmla="*/ 1034415 w 1131570"/>
                    <a:gd name="connsiteY61" fmla="*/ 552450 h 1055370"/>
                    <a:gd name="connsiteX62" fmla="*/ 1078230 w 1131570"/>
                    <a:gd name="connsiteY62" fmla="*/ 417195 h 1055370"/>
                    <a:gd name="connsiteX63" fmla="*/ 1110615 w 1131570"/>
                    <a:gd name="connsiteY63" fmla="*/ 327660 h 1055370"/>
                    <a:gd name="connsiteX64" fmla="*/ 1131570 w 1131570"/>
                    <a:gd name="connsiteY64" fmla="*/ 211455 h 1055370"/>
                    <a:gd name="connsiteX65" fmla="*/ 1078230 w 1131570"/>
                    <a:gd name="connsiteY65"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0010 w 1131570"/>
                    <a:gd name="connsiteY29" fmla="*/ 274320 h 1055370"/>
                    <a:gd name="connsiteX30" fmla="*/ 38100 w 1131570"/>
                    <a:gd name="connsiteY30" fmla="*/ 306705 h 1055370"/>
                    <a:gd name="connsiteX31" fmla="*/ 7620 w 1131570"/>
                    <a:gd name="connsiteY31" fmla="*/ 340995 h 1055370"/>
                    <a:gd name="connsiteX32" fmla="*/ 0 w 1131570"/>
                    <a:gd name="connsiteY32" fmla="*/ 409575 h 1055370"/>
                    <a:gd name="connsiteX33" fmla="*/ 32385 w 1131570"/>
                    <a:gd name="connsiteY33" fmla="*/ 459105 h 1055370"/>
                    <a:gd name="connsiteX34" fmla="*/ 95250 w 1131570"/>
                    <a:gd name="connsiteY34" fmla="*/ 508635 h 1055370"/>
                    <a:gd name="connsiteX35" fmla="*/ 148590 w 1131570"/>
                    <a:gd name="connsiteY35" fmla="*/ 520065 h 1055370"/>
                    <a:gd name="connsiteX36" fmla="*/ 209550 w 1131570"/>
                    <a:gd name="connsiteY36" fmla="*/ 520065 h 1055370"/>
                    <a:gd name="connsiteX37" fmla="*/ 287655 w 1131570"/>
                    <a:gd name="connsiteY37" fmla="*/ 592455 h 1055370"/>
                    <a:gd name="connsiteX38" fmla="*/ 386715 w 1131570"/>
                    <a:gd name="connsiteY38" fmla="*/ 697230 h 1055370"/>
                    <a:gd name="connsiteX39" fmla="*/ 485775 w 1131570"/>
                    <a:gd name="connsiteY39" fmla="*/ 781050 h 1055370"/>
                    <a:gd name="connsiteX40" fmla="*/ 521970 w 1131570"/>
                    <a:gd name="connsiteY40" fmla="*/ 824865 h 1055370"/>
                    <a:gd name="connsiteX41" fmla="*/ 539115 w 1131570"/>
                    <a:gd name="connsiteY41" fmla="*/ 843915 h 1055370"/>
                    <a:gd name="connsiteX42" fmla="*/ 525780 w 1131570"/>
                    <a:gd name="connsiteY42" fmla="*/ 882015 h 1055370"/>
                    <a:gd name="connsiteX43" fmla="*/ 521970 w 1131570"/>
                    <a:gd name="connsiteY43" fmla="*/ 910590 h 1055370"/>
                    <a:gd name="connsiteX44" fmla="*/ 579120 w 1131570"/>
                    <a:gd name="connsiteY44" fmla="*/ 912495 h 1055370"/>
                    <a:gd name="connsiteX45" fmla="*/ 640080 w 1131570"/>
                    <a:gd name="connsiteY45" fmla="*/ 929640 h 1055370"/>
                    <a:gd name="connsiteX46" fmla="*/ 678180 w 1131570"/>
                    <a:gd name="connsiteY46" fmla="*/ 946785 h 1055370"/>
                    <a:gd name="connsiteX47" fmla="*/ 697230 w 1131570"/>
                    <a:gd name="connsiteY47" fmla="*/ 975360 h 1055370"/>
                    <a:gd name="connsiteX48" fmla="*/ 714375 w 1131570"/>
                    <a:gd name="connsiteY48" fmla="*/ 1026795 h 1055370"/>
                    <a:gd name="connsiteX49" fmla="*/ 731520 w 1131570"/>
                    <a:gd name="connsiteY49" fmla="*/ 1055370 h 1055370"/>
                    <a:gd name="connsiteX50" fmla="*/ 765810 w 1131570"/>
                    <a:gd name="connsiteY50" fmla="*/ 1043940 h 1055370"/>
                    <a:gd name="connsiteX51" fmla="*/ 790575 w 1131570"/>
                    <a:gd name="connsiteY51" fmla="*/ 992505 h 1055370"/>
                    <a:gd name="connsiteX52" fmla="*/ 845820 w 1131570"/>
                    <a:gd name="connsiteY52" fmla="*/ 939165 h 1055370"/>
                    <a:gd name="connsiteX53" fmla="*/ 864870 w 1131570"/>
                    <a:gd name="connsiteY53" fmla="*/ 902970 h 1055370"/>
                    <a:gd name="connsiteX54" fmla="*/ 872490 w 1131570"/>
                    <a:gd name="connsiteY54" fmla="*/ 845820 h 1055370"/>
                    <a:gd name="connsiteX55" fmla="*/ 866775 w 1131570"/>
                    <a:gd name="connsiteY55" fmla="*/ 750570 h 1055370"/>
                    <a:gd name="connsiteX56" fmla="*/ 861060 w 1131570"/>
                    <a:gd name="connsiteY56" fmla="*/ 691515 h 1055370"/>
                    <a:gd name="connsiteX57" fmla="*/ 870585 w 1131570"/>
                    <a:gd name="connsiteY57" fmla="*/ 647700 h 1055370"/>
                    <a:gd name="connsiteX58" fmla="*/ 941070 w 1131570"/>
                    <a:gd name="connsiteY58" fmla="*/ 594360 h 1055370"/>
                    <a:gd name="connsiteX59" fmla="*/ 967740 w 1131570"/>
                    <a:gd name="connsiteY59" fmla="*/ 579120 h 1055370"/>
                    <a:gd name="connsiteX60" fmla="*/ 1007745 w 1131570"/>
                    <a:gd name="connsiteY60" fmla="*/ 582930 h 1055370"/>
                    <a:gd name="connsiteX61" fmla="*/ 1034415 w 1131570"/>
                    <a:gd name="connsiteY61" fmla="*/ 552450 h 1055370"/>
                    <a:gd name="connsiteX62" fmla="*/ 1078230 w 1131570"/>
                    <a:gd name="connsiteY62" fmla="*/ 417195 h 1055370"/>
                    <a:gd name="connsiteX63" fmla="*/ 1110615 w 1131570"/>
                    <a:gd name="connsiteY63" fmla="*/ 327660 h 1055370"/>
                    <a:gd name="connsiteX64" fmla="*/ 1131570 w 1131570"/>
                    <a:gd name="connsiteY64" fmla="*/ 211455 h 1055370"/>
                    <a:gd name="connsiteX65" fmla="*/ 1078230 w 1131570"/>
                    <a:gd name="connsiteY65"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0010 w 1131570"/>
                    <a:gd name="connsiteY29" fmla="*/ 274320 h 1055370"/>
                    <a:gd name="connsiteX30" fmla="*/ 38100 w 1131570"/>
                    <a:gd name="connsiteY30" fmla="*/ 306705 h 1055370"/>
                    <a:gd name="connsiteX31" fmla="*/ 28575 w 1131570"/>
                    <a:gd name="connsiteY31" fmla="*/ 346710 h 1055370"/>
                    <a:gd name="connsiteX32" fmla="*/ 0 w 1131570"/>
                    <a:gd name="connsiteY32" fmla="*/ 409575 h 1055370"/>
                    <a:gd name="connsiteX33" fmla="*/ 32385 w 1131570"/>
                    <a:gd name="connsiteY33" fmla="*/ 459105 h 1055370"/>
                    <a:gd name="connsiteX34" fmla="*/ 95250 w 1131570"/>
                    <a:gd name="connsiteY34" fmla="*/ 508635 h 1055370"/>
                    <a:gd name="connsiteX35" fmla="*/ 148590 w 1131570"/>
                    <a:gd name="connsiteY35" fmla="*/ 520065 h 1055370"/>
                    <a:gd name="connsiteX36" fmla="*/ 209550 w 1131570"/>
                    <a:gd name="connsiteY36" fmla="*/ 520065 h 1055370"/>
                    <a:gd name="connsiteX37" fmla="*/ 287655 w 1131570"/>
                    <a:gd name="connsiteY37" fmla="*/ 592455 h 1055370"/>
                    <a:gd name="connsiteX38" fmla="*/ 386715 w 1131570"/>
                    <a:gd name="connsiteY38" fmla="*/ 697230 h 1055370"/>
                    <a:gd name="connsiteX39" fmla="*/ 485775 w 1131570"/>
                    <a:gd name="connsiteY39" fmla="*/ 781050 h 1055370"/>
                    <a:gd name="connsiteX40" fmla="*/ 521970 w 1131570"/>
                    <a:gd name="connsiteY40" fmla="*/ 824865 h 1055370"/>
                    <a:gd name="connsiteX41" fmla="*/ 539115 w 1131570"/>
                    <a:gd name="connsiteY41" fmla="*/ 843915 h 1055370"/>
                    <a:gd name="connsiteX42" fmla="*/ 525780 w 1131570"/>
                    <a:gd name="connsiteY42" fmla="*/ 882015 h 1055370"/>
                    <a:gd name="connsiteX43" fmla="*/ 521970 w 1131570"/>
                    <a:gd name="connsiteY43" fmla="*/ 910590 h 1055370"/>
                    <a:gd name="connsiteX44" fmla="*/ 579120 w 1131570"/>
                    <a:gd name="connsiteY44" fmla="*/ 912495 h 1055370"/>
                    <a:gd name="connsiteX45" fmla="*/ 640080 w 1131570"/>
                    <a:gd name="connsiteY45" fmla="*/ 929640 h 1055370"/>
                    <a:gd name="connsiteX46" fmla="*/ 678180 w 1131570"/>
                    <a:gd name="connsiteY46" fmla="*/ 946785 h 1055370"/>
                    <a:gd name="connsiteX47" fmla="*/ 697230 w 1131570"/>
                    <a:gd name="connsiteY47" fmla="*/ 975360 h 1055370"/>
                    <a:gd name="connsiteX48" fmla="*/ 714375 w 1131570"/>
                    <a:gd name="connsiteY48" fmla="*/ 1026795 h 1055370"/>
                    <a:gd name="connsiteX49" fmla="*/ 731520 w 1131570"/>
                    <a:gd name="connsiteY49" fmla="*/ 1055370 h 1055370"/>
                    <a:gd name="connsiteX50" fmla="*/ 765810 w 1131570"/>
                    <a:gd name="connsiteY50" fmla="*/ 1043940 h 1055370"/>
                    <a:gd name="connsiteX51" fmla="*/ 790575 w 1131570"/>
                    <a:gd name="connsiteY51" fmla="*/ 992505 h 1055370"/>
                    <a:gd name="connsiteX52" fmla="*/ 845820 w 1131570"/>
                    <a:gd name="connsiteY52" fmla="*/ 939165 h 1055370"/>
                    <a:gd name="connsiteX53" fmla="*/ 864870 w 1131570"/>
                    <a:gd name="connsiteY53" fmla="*/ 902970 h 1055370"/>
                    <a:gd name="connsiteX54" fmla="*/ 872490 w 1131570"/>
                    <a:gd name="connsiteY54" fmla="*/ 845820 h 1055370"/>
                    <a:gd name="connsiteX55" fmla="*/ 866775 w 1131570"/>
                    <a:gd name="connsiteY55" fmla="*/ 750570 h 1055370"/>
                    <a:gd name="connsiteX56" fmla="*/ 861060 w 1131570"/>
                    <a:gd name="connsiteY56" fmla="*/ 691515 h 1055370"/>
                    <a:gd name="connsiteX57" fmla="*/ 870585 w 1131570"/>
                    <a:gd name="connsiteY57" fmla="*/ 647700 h 1055370"/>
                    <a:gd name="connsiteX58" fmla="*/ 941070 w 1131570"/>
                    <a:gd name="connsiteY58" fmla="*/ 594360 h 1055370"/>
                    <a:gd name="connsiteX59" fmla="*/ 967740 w 1131570"/>
                    <a:gd name="connsiteY59" fmla="*/ 579120 h 1055370"/>
                    <a:gd name="connsiteX60" fmla="*/ 1007745 w 1131570"/>
                    <a:gd name="connsiteY60" fmla="*/ 582930 h 1055370"/>
                    <a:gd name="connsiteX61" fmla="*/ 1034415 w 1131570"/>
                    <a:gd name="connsiteY61" fmla="*/ 552450 h 1055370"/>
                    <a:gd name="connsiteX62" fmla="*/ 1078230 w 1131570"/>
                    <a:gd name="connsiteY62" fmla="*/ 417195 h 1055370"/>
                    <a:gd name="connsiteX63" fmla="*/ 1110615 w 1131570"/>
                    <a:gd name="connsiteY63" fmla="*/ 327660 h 1055370"/>
                    <a:gd name="connsiteX64" fmla="*/ 1131570 w 1131570"/>
                    <a:gd name="connsiteY64" fmla="*/ 211455 h 1055370"/>
                    <a:gd name="connsiteX65" fmla="*/ 1078230 w 1131570"/>
                    <a:gd name="connsiteY65"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90550 w 1131570"/>
                    <a:gd name="connsiteY12" fmla="*/ 171450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0010 w 1131570"/>
                    <a:gd name="connsiteY29" fmla="*/ 274320 h 1055370"/>
                    <a:gd name="connsiteX30" fmla="*/ 47625 w 1131570"/>
                    <a:gd name="connsiteY30" fmla="*/ 314325 h 1055370"/>
                    <a:gd name="connsiteX31" fmla="*/ 28575 w 1131570"/>
                    <a:gd name="connsiteY31" fmla="*/ 346710 h 1055370"/>
                    <a:gd name="connsiteX32" fmla="*/ 0 w 1131570"/>
                    <a:gd name="connsiteY32" fmla="*/ 409575 h 1055370"/>
                    <a:gd name="connsiteX33" fmla="*/ 32385 w 1131570"/>
                    <a:gd name="connsiteY33" fmla="*/ 459105 h 1055370"/>
                    <a:gd name="connsiteX34" fmla="*/ 95250 w 1131570"/>
                    <a:gd name="connsiteY34" fmla="*/ 508635 h 1055370"/>
                    <a:gd name="connsiteX35" fmla="*/ 148590 w 1131570"/>
                    <a:gd name="connsiteY35" fmla="*/ 520065 h 1055370"/>
                    <a:gd name="connsiteX36" fmla="*/ 209550 w 1131570"/>
                    <a:gd name="connsiteY36" fmla="*/ 520065 h 1055370"/>
                    <a:gd name="connsiteX37" fmla="*/ 287655 w 1131570"/>
                    <a:gd name="connsiteY37" fmla="*/ 592455 h 1055370"/>
                    <a:gd name="connsiteX38" fmla="*/ 386715 w 1131570"/>
                    <a:gd name="connsiteY38" fmla="*/ 697230 h 1055370"/>
                    <a:gd name="connsiteX39" fmla="*/ 485775 w 1131570"/>
                    <a:gd name="connsiteY39" fmla="*/ 781050 h 1055370"/>
                    <a:gd name="connsiteX40" fmla="*/ 521970 w 1131570"/>
                    <a:gd name="connsiteY40" fmla="*/ 824865 h 1055370"/>
                    <a:gd name="connsiteX41" fmla="*/ 539115 w 1131570"/>
                    <a:gd name="connsiteY41" fmla="*/ 843915 h 1055370"/>
                    <a:gd name="connsiteX42" fmla="*/ 525780 w 1131570"/>
                    <a:gd name="connsiteY42" fmla="*/ 882015 h 1055370"/>
                    <a:gd name="connsiteX43" fmla="*/ 521970 w 1131570"/>
                    <a:gd name="connsiteY43" fmla="*/ 910590 h 1055370"/>
                    <a:gd name="connsiteX44" fmla="*/ 579120 w 1131570"/>
                    <a:gd name="connsiteY44" fmla="*/ 912495 h 1055370"/>
                    <a:gd name="connsiteX45" fmla="*/ 640080 w 1131570"/>
                    <a:gd name="connsiteY45" fmla="*/ 929640 h 1055370"/>
                    <a:gd name="connsiteX46" fmla="*/ 678180 w 1131570"/>
                    <a:gd name="connsiteY46" fmla="*/ 946785 h 1055370"/>
                    <a:gd name="connsiteX47" fmla="*/ 697230 w 1131570"/>
                    <a:gd name="connsiteY47" fmla="*/ 975360 h 1055370"/>
                    <a:gd name="connsiteX48" fmla="*/ 714375 w 1131570"/>
                    <a:gd name="connsiteY48" fmla="*/ 1026795 h 1055370"/>
                    <a:gd name="connsiteX49" fmla="*/ 731520 w 1131570"/>
                    <a:gd name="connsiteY49" fmla="*/ 1055370 h 1055370"/>
                    <a:gd name="connsiteX50" fmla="*/ 765810 w 1131570"/>
                    <a:gd name="connsiteY50" fmla="*/ 1043940 h 1055370"/>
                    <a:gd name="connsiteX51" fmla="*/ 790575 w 1131570"/>
                    <a:gd name="connsiteY51" fmla="*/ 992505 h 1055370"/>
                    <a:gd name="connsiteX52" fmla="*/ 845820 w 1131570"/>
                    <a:gd name="connsiteY52" fmla="*/ 939165 h 1055370"/>
                    <a:gd name="connsiteX53" fmla="*/ 864870 w 1131570"/>
                    <a:gd name="connsiteY53" fmla="*/ 902970 h 1055370"/>
                    <a:gd name="connsiteX54" fmla="*/ 872490 w 1131570"/>
                    <a:gd name="connsiteY54" fmla="*/ 845820 h 1055370"/>
                    <a:gd name="connsiteX55" fmla="*/ 866775 w 1131570"/>
                    <a:gd name="connsiteY55" fmla="*/ 750570 h 1055370"/>
                    <a:gd name="connsiteX56" fmla="*/ 861060 w 1131570"/>
                    <a:gd name="connsiteY56" fmla="*/ 691515 h 1055370"/>
                    <a:gd name="connsiteX57" fmla="*/ 870585 w 1131570"/>
                    <a:gd name="connsiteY57" fmla="*/ 647700 h 1055370"/>
                    <a:gd name="connsiteX58" fmla="*/ 941070 w 1131570"/>
                    <a:gd name="connsiteY58" fmla="*/ 594360 h 1055370"/>
                    <a:gd name="connsiteX59" fmla="*/ 967740 w 1131570"/>
                    <a:gd name="connsiteY59" fmla="*/ 579120 h 1055370"/>
                    <a:gd name="connsiteX60" fmla="*/ 1007745 w 1131570"/>
                    <a:gd name="connsiteY60" fmla="*/ 582930 h 1055370"/>
                    <a:gd name="connsiteX61" fmla="*/ 1034415 w 1131570"/>
                    <a:gd name="connsiteY61" fmla="*/ 552450 h 1055370"/>
                    <a:gd name="connsiteX62" fmla="*/ 1078230 w 1131570"/>
                    <a:gd name="connsiteY62" fmla="*/ 417195 h 1055370"/>
                    <a:gd name="connsiteX63" fmla="*/ 1110615 w 1131570"/>
                    <a:gd name="connsiteY63" fmla="*/ 327660 h 1055370"/>
                    <a:gd name="connsiteX64" fmla="*/ 1131570 w 1131570"/>
                    <a:gd name="connsiteY64" fmla="*/ 211455 h 1055370"/>
                    <a:gd name="connsiteX65" fmla="*/ 1078230 w 1131570"/>
                    <a:gd name="connsiteY65" fmla="*/ 213360 h 1055370"/>
                    <a:gd name="connsiteX0" fmla="*/ 1078230 w 1131570"/>
                    <a:gd name="connsiteY0" fmla="*/ 213360 h 1055370"/>
                    <a:gd name="connsiteX1" fmla="*/ 994410 w 1131570"/>
                    <a:gd name="connsiteY1" fmla="*/ 201930 h 1055370"/>
                    <a:gd name="connsiteX2" fmla="*/ 975360 w 1131570"/>
                    <a:gd name="connsiteY2" fmla="*/ 196215 h 1055370"/>
                    <a:gd name="connsiteX3" fmla="*/ 969645 w 1131570"/>
                    <a:gd name="connsiteY3" fmla="*/ 194310 h 1055370"/>
                    <a:gd name="connsiteX4" fmla="*/ 923925 w 1131570"/>
                    <a:gd name="connsiteY4" fmla="*/ 169545 h 1055370"/>
                    <a:gd name="connsiteX5" fmla="*/ 868680 w 1131570"/>
                    <a:gd name="connsiteY5" fmla="*/ 148590 h 1055370"/>
                    <a:gd name="connsiteX6" fmla="*/ 826770 w 1131570"/>
                    <a:gd name="connsiteY6" fmla="*/ 142875 h 1055370"/>
                    <a:gd name="connsiteX7" fmla="*/ 767715 w 1131570"/>
                    <a:gd name="connsiteY7" fmla="*/ 167640 h 1055370"/>
                    <a:gd name="connsiteX8" fmla="*/ 744855 w 1131570"/>
                    <a:gd name="connsiteY8" fmla="*/ 177165 h 1055370"/>
                    <a:gd name="connsiteX9" fmla="*/ 687705 w 1131570"/>
                    <a:gd name="connsiteY9" fmla="*/ 194310 h 1055370"/>
                    <a:gd name="connsiteX10" fmla="*/ 670560 w 1131570"/>
                    <a:gd name="connsiteY10" fmla="*/ 198120 h 1055370"/>
                    <a:gd name="connsiteX11" fmla="*/ 621030 w 1131570"/>
                    <a:gd name="connsiteY11" fmla="*/ 203835 h 1055370"/>
                    <a:gd name="connsiteX12" fmla="*/ 586740 w 1131570"/>
                    <a:gd name="connsiteY12" fmla="*/ 165735 h 1055370"/>
                    <a:gd name="connsiteX13" fmla="*/ 590550 w 1131570"/>
                    <a:gd name="connsiteY13" fmla="*/ 102870 h 1055370"/>
                    <a:gd name="connsiteX14" fmla="*/ 581025 w 1131570"/>
                    <a:gd name="connsiteY14" fmla="*/ 43815 h 1055370"/>
                    <a:gd name="connsiteX15" fmla="*/ 567690 w 1131570"/>
                    <a:gd name="connsiteY15" fmla="*/ 26670 h 1055370"/>
                    <a:gd name="connsiteX16" fmla="*/ 554355 w 1131570"/>
                    <a:gd name="connsiteY16" fmla="*/ 7620 h 1055370"/>
                    <a:gd name="connsiteX17" fmla="*/ 438150 w 1131570"/>
                    <a:gd name="connsiteY17" fmla="*/ 9525 h 1055370"/>
                    <a:gd name="connsiteX18" fmla="*/ 419100 w 1131570"/>
                    <a:gd name="connsiteY18" fmla="*/ 5715 h 1055370"/>
                    <a:gd name="connsiteX19" fmla="*/ 401955 w 1131570"/>
                    <a:gd name="connsiteY19" fmla="*/ 0 h 1055370"/>
                    <a:gd name="connsiteX20" fmla="*/ 382905 w 1131570"/>
                    <a:gd name="connsiteY20" fmla="*/ 0 h 1055370"/>
                    <a:gd name="connsiteX21" fmla="*/ 321945 w 1131570"/>
                    <a:gd name="connsiteY21" fmla="*/ 15240 h 1055370"/>
                    <a:gd name="connsiteX22" fmla="*/ 259080 w 1131570"/>
                    <a:gd name="connsiteY22" fmla="*/ 64770 h 1055370"/>
                    <a:gd name="connsiteX23" fmla="*/ 205740 w 1131570"/>
                    <a:gd name="connsiteY23" fmla="*/ 76200 h 1055370"/>
                    <a:gd name="connsiteX24" fmla="*/ 201930 w 1131570"/>
                    <a:gd name="connsiteY24" fmla="*/ 112395 h 1055370"/>
                    <a:gd name="connsiteX25" fmla="*/ 234315 w 1131570"/>
                    <a:gd name="connsiteY25" fmla="*/ 167640 h 1055370"/>
                    <a:gd name="connsiteX26" fmla="*/ 243840 w 1131570"/>
                    <a:gd name="connsiteY26" fmla="*/ 215265 h 1055370"/>
                    <a:gd name="connsiteX27" fmla="*/ 209550 w 1131570"/>
                    <a:gd name="connsiteY27" fmla="*/ 241935 h 1055370"/>
                    <a:gd name="connsiteX28" fmla="*/ 133350 w 1131570"/>
                    <a:gd name="connsiteY28" fmla="*/ 238125 h 1055370"/>
                    <a:gd name="connsiteX29" fmla="*/ 80010 w 1131570"/>
                    <a:gd name="connsiteY29" fmla="*/ 274320 h 1055370"/>
                    <a:gd name="connsiteX30" fmla="*/ 47625 w 1131570"/>
                    <a:gd name="connsiteY30" fmla="*/ 314325 h 1055370"/>
                    <a:gd name="connsiteX31" fmla="*/ 28575 w 1131570"/>
                    <a:gd name="connsiteY31" fmla="*/ 346710 h 1055370"/>
                    <a:gd name="connsiteX32" fmla="*/ 0 w 1131570"/>
                    <a:gd name="connsiteY32" fmla="*/ 409575 h 1055370"/>
                    <a:gd name="connsiteX33" fmla="*/ 32385 w 1131570"/>
                    <a:gd name="connsiteY33" fmla="*/ 459105 h 1055370"/>
                    <a:gd name="connsiteX34" fmla="*/ 95250 w 1131570"/>
                    <a:gd name="connsiteY34" fmla="*/ 508635 h 1055370"/>
                    <a:gd name="connsiteX35" fmla="*/ 148590 w 1131570"/>
                    <a:gd name="connsiteY35" fmla="*/ 520065 h 1055370"/>
                    <a:gd name="connsiteX36" fmla="*/ 209550 w 1131570"/>
                    <a:gd name="connsiteY36" fmla="*/ 520065 h 1055370"/>
                    <a:gd name="connsiteX37" fmla="*/ 287655 w 1131570"/>
                    <a:gd name="connsiteY37" fmla="*/ 592455 h 1055370"/>
                    <a:gd name="connsiteX38" fmla="*/ 386715 w 1131570"/>
                    <a:gd name="connsiteY38" fmla="*/ 697230 h 1055370"/>
                    <a:gd name="connsiteX39" fmla="*/ 485775 w 1131570"/>
                    <a:gd name="connsiteY39" fmla="*/ 781050 h 1055370"/>
                    <a:gd name="connsiteX40" fmla="*/ 521970 w 1131570"/>
                    <a:gd name="connsiteY40" fmla="*/ 824865 h 1055370"/>
                    <a:gd name="connsiteX41" fmla="*/ 539115 w 1131570"/>
                    <a:gd name="connsiteY41" fmla="*/ 843915 h 1055370"/>
                    <a:gd name="connsiteX42" fmla="*/ 525780 w 1131570"/>
                    <a:gd name="connsiteY42" fmla="*/ 882015 h 1055370"/>
                    <a:gd name="connsiteX43" fmla="*/ 521970 w 1131570"/>
                    <a:gd name="connsiteY43" fmla="*/ 910590 h 1055370"/>
                    <a:gd name="connsiteX44" fmla="*/ 579120 w 1131570"/>
                    <a:gd name="connsiteY44" fmla="*/ 912495 h 1055370"/>
                    <a:gd name="connsiteX45" fmla="*/ 640080 w 1131570"/>
                    <a:gd name="connsiteY45" fmla="*/ 929640 h 1055370"/>
                    <a:gd name="connsiteX46" fmla="*/ 678180 w 1131570"/>
                    <a:gd name="connsiteY46" fmla="*/ 946785 h 1055370"/>
                    <a:gd name="connsiteX47" fmla="*/ 697230 w 1131570"/>
                    <a:gd name="connsiteY47" fmla="*/ 975360 h 1055370"/>
                    <a:gd name="connsiteX48" fmla="*/ 714375 w 1131570"/>
                    <a:gd name="connsiteY48" fmla="*/ 1026795 h 1055370"/>
                    <a:gd name="connsiteX49" fmla="*/ 731520 w 1131570"/>
                    <a:gd name="connsiteY49" fmla="*/ 1055370 h 1055370"/>
                    <a:gd name="connsiteX50" fmla="*/ 765810 w 1131570"/>
                    <a:gd name="connsiteY50" fmla="*/ 1043940 h 1055370"/>
                    <a:gd name="connsiteX51" fmla="*/ 790575 w 1131570"/>
                    <a:gd name="connsiteY51" fmla="*/ 992505 h 1055370"/>
                    <a:gd name="connsiteX52" fmla="*/ 845820 w 1131570"/>
                    <a:gd name="connsiteY52" fmla="*/ 939165 h 1055370"/>
                    <a:gd name="connsiteX53" fmla="*/ 864870 w 1131570"/>
                    <a:gd name="connsiteY53" fmla="*/ 902970 h 1055370"/>
                    <a:gd name="connsiteX54" fmla="*/ 872490 w 1131570"/>
                    <a:gd name="connsiteY54" fmla="*/ 845820 h 1055370"/>
                    <a:gd name="connsiteX55" fmla="*/ 866775 w 1131570"/>
                    <a:gd name="connsiteY55" fmla="*/ 750570 h 1055370"/>
                    <a:gd name="connsiteX56" fmla="*/ 861060 w 1131570"/>
                    <a:gd name="connsiteY56" fmla="*/ 691515 h 1055370"/>
                    <a:gd name="connsiteX57" fmla="*/ 870585 w 1131570"/>
                    <a:gd name="connsiteY57" fmla="*/ 647700 h 1055370"/>
                    <a:gd name="connsiteX58" fmla="*/ 941070 w 1131570"/>
                    <a:gd name="connsiteY58" fmla="*/ 594360 h 1055370"/>
                    <a:gd name="connsiteX59" fmla="*/ 967740 w 1131570"/>
                    <a:gd name="connsiteY59" fmla="*/ 579120 h 1055370"/>
                    <a:gd name="connsiteX60" fmla="*/ 1007745 w 1131570"/>
                    <a:gd name="connsiteY60" fmla="*/ 582930 h 1055370"/>
                    <a:gd name="connsiteX61" fmla="*/ 1034415 w 1131570"/>
                    <a:gd name="connsiteY61" fmla="*/ 552450 h 1055370"/>
                    <a:gd name="connsiteX62" fmla="*/ 1078230 w 1131570"/>
                    <a:gd name="connsiteY62" fmla="*/ 417195 h 1055370"/>
                    <a:gd name="connsiteX63" fmla="*/ 1110615 w 1131570"/>
                    <a:gd name="connsiteY63" fmla="*/ 327660 h 1055370"/>
                    <a:gd name="connsiteX64" fmla="*/ 1131570 w 1131570"/>
                    <a:gd name="connsiteY64" fmla="*/ 211455 h 1055370"/>
                    <a:gd name="connsiteX65" fmla="*/ 1078230 w 1131570"/>
                    <a:gd name="connsiteY65" fmla="*/ 213360 h 105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31570" h="1055370">
                      <a:moveTo>
                        <a:pt x="1078230" y="213360"/>
                      </a:moveTo>
                      <a:lnTo>
                        <a:pt x="994410" y="201930"/>
                      </a:lnTo>
                      <a:lnTo>
                        <a:pt x="975360" y="196215"/>
                      </a:lnTo>
                      <a:cubicBezTo>
                        <a:pt x="973441" y="195624"/>
                        <a:pt x="969645" y="194310"/>
                        <a:pt x="969645" y="194310"/>
                      </a:cubicBezTo>
                      <a:lnTo>
                        <a:pt x="923925" y="169545"/>
                      </a:lnTo>
                      <a:lnTo>
                        <a:pt x="868680" y="148590"/>
                      </a:lnTo>
                      <a:lnTo>
                        <a:pt x="826770" y="142875"/>
                      </a:lnTo>
                      <a:lnTo>
                        <a:pt x="767715" y="167640"/>
                      </a:lnTo>
                      <a:cubicBezTo>
                        <a:pt x="747529" y="177733"/>
                        <a:pt x="755765" y="177165"/>
                        <a:pt x="744855" y="177165"/>
                      </a:cubicBezTo>
                      <a:lnTo>
                        <a:pt x="687705" y="194310"/>
                      </a:lnTo>
                      <a:lnTo>
                        <a:pt x="670560" y="198120"/>
                      </a:lnTo>
                      <a:lnTo>
                        <a:pt x="621030" y="203835"/>
                      </a:lnTo>
                      <a:lnTo>
                        <a:pt x="586740" y="165735"/>
                      </a:lnTo>
                      <a:lnTo>
                        <a:pt x="590550" y="102870"/>
                      </a:lnTo>
                      <a:lnTo>
                        <a:pt x="581025" y="43815"/>
                      </a:lnTo>
                      <a:cubicBezTo>
                        <a:pt x="570456" y="29018"/>
                        <a:pt x="575363" y="34343"/>
                        <a:pt x="567690" y="26670"/>
                      </a:cubicBezTo>
                      <a:lnTo>
                        <a:pt x="554355" y="7620"/>
                      </a:lnTo>
                      <a:lnTo>
                        <a:pt x="438150" y="9525"/>
                      </a:lnTo>
                      <a:cubicBezTo>
                        <a:pt x="420385" y="5577"/>
                        <a:pt x="426859" y="5715"/>
                        <a:pt x="419100" y="5715"/>
                      </a:cubicBezTo>
                      <a:lnTo>
                        <a:pt x="401955" y="0"/>
                      </a:lnTo>
                      <a:lnTo>
                        <a:pt x="382905" y="0"/>
                      </a:lnTo>
                      <a:lnTo>
                        <a:pt x="321945" y="15240"/>
                      </a:lnTo>
                      <a:lnTo>
                        <a:pt x="259080" y="64770"/>
                      </a:lnTo>
                      <a:lnTo>
                        <a:pt x="205740" y="76200"/>
                      </a:lnTo>
                      <a:lnTo>
                        <a:pt x="201930" y="112395"/>
                      </a:lnTo>
                      <a:lnTo>
                        <a:pt x="234315" y="167640"/>
                      </a:lnTo>
                      <a:lnTo>
                        <a:pt x="243840" y="215265"/>
                      </a:lnTo>
                      <a:lnTo>
                        <a:pt x="209550" y="241935"/>
                      </a:lnTo>
                      <a:lnTo>
                        <a:pt x="133350" y="238125"/>
                      </a:lnTo>
                      <a:lnTo>
                        <a:pt x="80010" y="274320"/>
                      </a:lnTo>
                      <a:lnTo>
                        <a:pt x="47625" y="314325"/>
                      </a:lnTo>
                      <a:lnTo>
                        <a:pt x="28575" y="346710"/>
                      </a:lnTo>
                      <a:lnTo>
                        <a:pt x="0" y="409575"/>
                      </a:lnTo>
                      <a:lnTo>
                        <a:pt x="32385" y="459105"/>
                      </a:lnTo>
                      <a:lnTo>
                        <a:pt x="95250" y="508635"/>
                      </a:lnTo>
                      <a:lnTo>
                        <a:pt x="148590" y="520065"/>
                      </a:lnTo>
                      <a:lnTo>
                        <a:pt x="209550" y="520065"/>
                      </a:lnTo>
                      <a:lnTo>
                        <a:pt x="287655" y="592455"/>
                      </a:lnTo>
                      <a:lnTo>
                        <a:pt x="386715" y="697230"/>
                      </a:lnTo>
                      <a:lnTo>
                        <a:pt x="485775" y="781050"/>
                      </a:lnTo>
                      <a:lnTo>
                        <a:pt x="521970" y="824865"/>
                      </a:lnTo>
                      <a:lnTo>
                        <a:pt x="539115" y="843915"/>
                      </a:lnTo>
                      <a:lnTo>
                        <a:pt x="525780" y="882015"/>
                      </a:lnTo>
                      <a:lnTo>
                        <a:pt x="521970" y="910590"/>
                      </a:lnTo>
                      <a:lnTo>
                        <a:pt x="579120" y="912495"/>
                      </a:lnTo>
                      <a:lnTo>
                        <a:pt x="640080" y="929640"/>
                      </a:lnTo>
                      <a:lnTo>
                        <a:pt x="678180" y="946785"/>
                      </a:lnTo>
                      <a:lnTo>
                        <a:pt x="697230" y="975360"/>
                      </a:lnTo>
                      <a:lnTo>
                        <a:pt x="714375" y="1026795"/>
                      </a:lnTo>
                      <a:lnTo>
                        <a:pt x="731520" y="1055370"/>
                      </a:lnTo>
                      <a:lnTo>
                        <a:pt x="765810" y="1043940"/>
                      </a:lnTo>
                      <a:lnTo>
                        <a:pt x="790575" y="992505"/>
                      </a:lnTo>
                      <a:lnTo>
                        <a:pt x="845820" y="939165"/>
                      </a:lnTo>
                      <a:lnTo>
                        <a:pt x="864870" y="902970"/>
                      </a:lnTo>
                      <a:lnTo>
                        <a:pt x="872490" y="845820"/>
                      </a:lnTo>
                      <a:lnTo>
                        <a:pt x="866775" y="750570"/>
                      </a:lnTo>
                      <a:lnTo>
                        <a:pt x="861060" y="691515"/>
                      </a:lnTo>
                      <a:lnTo>
                        <a:pt x="870585" y="647700"/>
                      </a:lnTo>
                      <a:lnTo>
                        <a:pt x="941070" y="594360"/>
                      </a:lnTo>
                      <a:lnTo>
                        <a:pt x="967740" y="579120"/>
                      </a:lnTo>
                      <a:lnTo>
                        <a:pt x="1007745" y="582930"/>
                      </a:lnTo>
                      <a:lnTo>
                        <a:pt x="1034415" y="552450"/>
                      </a:lnTo>
                      <a:lnTo>
                        <a:pt x="1078230" y="417195"/>
                      </a:lnTo>
                      <a:lnTo>
                        <a:pt x="1110615" y="327660"/>
                      </a:lnTo>
                      <a:lnTo>
                        <a:pt x="1131570" y="211455"/>
                      </a:lnTo>
                      <a:lnTo>
                        <a:pt x="1078230" y="21336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52" name="대구광역시">
                  <a:extLst>
                    <a:ext uri="{FF2B5EF4-FFF2-40B4-BE49-F238E27FC236}">
                      <a16:creationId xmlns:a16="http://schemas.microsoft.com/office/drawing/2014/main" id="{3333801D-D07B-46D2-A162-D38CD09C457B}"/>
                    </a:ext>
                  </a:extLst>
                </p:cNvPr>
                <p:cNvSpPr/>
                <p:nvPr/>
              </p:nvSpPr>
              <p:spPr>
                <a:xfrm>
                  <a:off x="6877050" y="6772275"/>
                  <a:ext cx="904875" cy="1192530"/>
                </a:xfrm>
                <a:custGeom>
                  <a:avLst/>
                  <a:gdLst>
                    <a:gd name="connsiteX0" fmla="*/ 428625 w 904875"/>
                    <a:gd name="connsiteY0" fmla="*/ 41910 h 1192530"/>
                    <a:gd name="connsiteX1" fmla="*/ 396240 w 904875"/>
                    <a:gd name="connsiteY1" fmla="*/ 89535 h 1192530"/>
                    <a:gd name="connsiteX2" fmla="*/ 396240 w 904875"/>
                    <a:gd name="connsiteY2" fmla="*/ 135255 h 1192530"/>
                    <a:gd name="connsiteX3" fmla="*/ 407670 w 904875"/>
                    <a:gd name="connsiteY3" fmla="*/ 224790 h 1192530"/>
                    <a:gd name="connsiteX4" fmla="*/ 409575 w 904875"/>
                    <a:gd name="connsiteY4" fmla="*/ 274320 h 1192530"/>
                    <a:gd name="connsiteX5" fmla="*/ 363855 w 904875"/>
                    <a:gd name="connsiteY5" fmla="*/ 321945 h 1192530"/>
                    <a:gd name="connsiteX6" fmla="*/ 295275 w 904875"/>
                    <a:gd name="connsiteY6" fmla="*/ 348615 h 1192530"/>
                    <a:gd name="connsiteX7" fmla="*/ 255270 w 904875"/>
                    <a:gd name="connsiteY7" fmla="*/ 354330 h 1192530"/>
                    <a:gd name="connsiteX8" fmla="*/ 200025 w 904875"/>
                    <a:gd name="connsiteY8" fmla="*/ 318135 h 1192530"/>
                    <a:gd name="connsiteX9" fmla="*/ 180975 w 904875"/>
                    <a:gd name="connsiteY9" fmla="*/ 281940 h 1192530"/>
                    <a:gd name="connsiteX10" fmla="*/ 146685 w 904875"/>
                    <a:gd name="connsiteY10" fmla="*/ 287655 h 1192530"/>
                    <a:gd name="connsiteX11" fmla="*/ 125730 w 904875"/>
                    <a:gd name="connsiteY11" fmla="*/ 320040 h 1192530"/>
                    <a:gd name="connsiteX12" fmla="*/ 100965 w 904875"/>
                    <a:gd name="connsiteY12" fmla="*/ 381000 h 1192530"/>
                    <a:gd name="connsiteX13" fmla="*/ 91440 w 904875"/>
                    <a:gd name="connsiteY13" fmla="*/ 432435 h 1192530"/>
                    <a:gd name="connsiteX14" fmla="*/ 106680 w 904875"/>
                    <a:gd name="connsiteY14" fmla="*/ 476250 h 1192530"/>
                    <a:gd name="connsiteX15" fmla="*/ 123825 w 904875"/>
                    <a:gd name="connsiteY15" fmla="*/ 481965 h 1192530"/>
                    <a:gd name="connsiteX16" fmla="*/ 150495 w 904875"/>
                    <a:gd name="connsiteY16" fmla="*/ 506730 h 1192530"/>
                    <a:gd name="connsiteX17" fmla="*/ 156210 w 904875"/>
                    <a:gd name="connsiteY17" fmla="*/ 554355 h 1192530"/>
                    <a:gd name="connsiteX18" fmla="*/ 135255 w 904875"/>
                    <a:gd name="connsiteY18" fmla="*/ 596265 h 1192530"/>
                    <a:gd name="connsiteX19" fmla="*/ 97155 w 904875"/>
                    <a:gd name="connsiteY19" fmla="*/ 655320 h 1192530"/>
                    <a:gd name="connsiteX20" fmla="*/ 72390 w 904875"/>
                    <a:gd name="connsiteY20" fmla="*/ 695325 h 1192530"/>
                    <a:gd name="connsiteX21" fmla="*/ 72390 w 904875"/>
                    <a:gd name="connsiteY21" fmla="*/ 727710 h 1192530"/>
                    <a:gd name="connsiteX22" fmla="*/ 89535 w 904875"/>
                    <a:gd name="connsiteY22" fmla="*/ 771525 h 1192530"/>
                    <a:gd name="connsiteX23" fmla="*/ 123825 w 904875"/>
                    <a:gd name="connsiteY23" fmla="*/ 828675 h 1192530"/>
                    <a:gd name="connsiteX24" fmla="*/ 110490 w 904875"/>
                    <a:gd name="connsiteY24" fmla="*/ 878205 h 1192530"/>
                    <a:gd name="connsiteX25" fmla="*/ 95250 w 904875"/>
                    <a:gd name="connsiteY25" fmla="*/ 914400 h 1192530"/>
                    <a:gd name="connsiteX26" fmla="*/ 49530 w 904875"/>
                    <a:gd name="connsiteY26" fmla="*/ 925830 h 1192530"/>
                    <a:gd name="connsiteX27" fmla="*/ 9525 w 904875"/>
                    <a:gd name="connsiteY27" fmla="*/ 935355 h 1192530"/>
                    <a:gd name="connsiteX28" fmla="*/ 0 w 904875"/>
                    <a:gd name="connsiteY28" fmla="*/ 967740 h 1192530"/>
                    <a:gd name="connsiteX29" fmla="*/ 7620 w 904875"/>
                    <a:gd name="connsiteY29" fmla="*/ 1011555 h 1192530"/>
                    <a:gd name="connsiteX30" fmla="*/ 78105 w 904875"/>
                    <a:gd name="connsiteY30" fmla="*/ 1062990 h 1192530"/>
                    <a:gd name="connsiteX31" fmla="*/ 87630 w 904875"/>
                    <a:gd name="connsiteY31" fmla="*/ 1102995 h 1192530"/>
                    <a:gd name="connsiteX32" fmla="*/ 72390 w 904875"/>
                    <a:gd name="connsiteY32" fmla="*/ 1163955 h 1192530"/>
                    <a:gd name="connsiteX33" fmla="*/ 83820 w 904875"/>
                    <a:gd name="connsiteY33" fmla="*/ 1192530 h 1192530"/>
                    <a:gd name="connsiteX34" fmla="*/ 160020 w 904875"/>
                    <a:gd name="connsiteY34" fmla="*/ 1160145 h 1192530"/>
                    <a:gd name="connsiteX35" fmla="*/ 200025 w 904875"/>
                    <a:gd name="connsiteY35" fmla="*/ 1133475 h 1192530"/>
                    <a:gd name="connsiteX36" fmla="*/ 260985 w 904875"/>
                    <a:gd name="connsiteY36" fmla="*/ 1143000 h 1192530"/>
                    <a:gd name="connsiteX37" fmla="*/ 316230 w 904875"/>
                    <a:gd name="connsiteY37" fmla="*/ 1158240 h 1192530"/>
                    <a:gd name="connsiteX38" fmla="*/ 342900 w 904875"/>
                    <a:gd name="connsiteY38" fmla="*/ 1143000 h 1192530"/>
                    <a:gd name="connsiteX39" fmla="*/ 348615 w 904875"/>
                    <a:gd name="connsiteY39" fmla="*/ 1091565 h 1192530"/>
                    <a:gd name="connsiteX40" fmla="*/ 339090 w 904875"/>
                    <a:gd name="connsiteY40" fmla="*/ 1034415 h 1192530"/>
                    <a:gd name="connsiteX41" fmla="*/ 365760 w 904875"/>
                    <a:gd name="connsiteY41" fmla="*/ 1000125 h 1192530"/>
                    <a:gd name="connsiteX42" fmla="*/ 367665 w 904875"/>
                    <a:gd name="connsiteY42" fmla="*/ 982980 h 1192530"/>
                    <a:gd name="connsiteX43" fmla="*/ 358140 w 904875"/>
                    <a:gd name="connsiteY43" fmla="*/ 902970 h 1192530"/>
                    <a:gd name="connsiteX44" fmla="*/ 365760 w 904875"/>
                    <a:gd name="connsiteY44" fmla="*/ 859155 h 1192530"/>
                    <a:gd name="connsiteX45" fmla="*/ 430530 w 904875"/>
                    <a:gd name="connsiteY45" fmla="*/ 809625 h 1192530"/>
                    <a:gd name="connsiteX46" fmla="*/ 502920 w 904875"/>
                    <a:gd name="connsiteY46" fmla="*/ 802005 h 1192530"/>
                    <a:gd name="connsiteX47" fmla="*/ 537210 w 904875"/>
                    <a:gd name="connsiteY47" fmla="*/ 828675 h 1192530"/>
                    <a:gd name="connsiteX48" fmla="*/ 575310 w 904875"/>
                    <a:gd name="connsiteY48" fmla="*/ 861060 h 1192530"/>
                    <a:gd name="connsiteX49" fmla="*/ 621030 w 904875"/>
                    <a:gd name="connsiteY49" fmla="*/ 861060 h 1192530"/>
                    <a:gd name="connsiteX50" fmla="*/ 668655 w 904875"/>
                    <a:gd name="connsiteY50" fmla="*/ 828675 h 1192530"/>
                    <a:gd name="connsiteX51" fmla="*/ 676275 w 904875"/>
                    <a:gd name="connsiteY51" fmla="*/ 813435 h 1192530"/>
                    <a:gd name="connsiteX52" fmla="*/ 693420 w 904875"/>
                    <a:gd name="connsiteY52" fmla="*/ 752475 h 1192530"/>
                    <a:gd name="connsiteX53" fmla="*/ 718185 w 904875"/>
                    <a:gd name="connsiteY53" fmla="*/ 674370 h 1192530"/>
                    <a:gd name="connsiteX54" fmla="*/ 729615 w 904875"/>
                    <a:gd name="connsiteY54" fmla="*/ 634365 h 1192530"/>
                    <a:gd name="connsiteX55" fmla="*/ 741045 w 904875"/>
                    <a:gd name="connsiteY55" fmla="*/ 611505 h 1192530"/>
                    <a:gd name="connsiteX56" fmla="*/ 771525 w 904875"/>
                    <a:gd name="connsiteY56" fmla="*/ 592455 h 1192530"/>
                    <a:gd name="connsiteX57" fmla="*/ 782955 w 904875"/>
                    <a:gd name="connsiteY57" fmla="*/ 573405 h 1192530"/>
                    <a:gd name="connsiteX58" fmla="*/ 765810 w 904875"/>
                    <a:gd name="connsiteY58" fmla="*/ 535305 h 1192530"/>
                    <a:gd name="connsiteX59" fmla="*/ 769620 w 904875"/>
                    <a:gd name="connsiteY59" fmla="*/ 489585 h 1192530"/>
                    <a:gd name="connsiteX60" fmla="*/ 811530 w 904875"/>
                    <a:gd name="connsiteY60" fmla="*/ 417195 h 1192530"/>
                    <a:gd name="connsiteX61" fmla="*/ 845820 w 904875"/>
                    <a:gd name="connsiteY61" fmla="*/ 400050 h 1192530"/>
                    <a:gd name="connsiteX62" fmla="*/ 893445 w 904875"/>
                    <a:gd name="connsiteY62" fmla="*/ 373380 h 1192530"/>
                    <a:gd name="connsiteX63" fmla="*/ 901065 w 904875"/>
                    <a:gd name="connsiteY63" fmla="*/ 358140 h 1192530"/>
                    <a:gd name="connsiteX64" fmla="*/ 904875 w 904875"/>
                    <a:gd name="connsiteY64" fmla="*/ 320040 h 1192530"/>
                    <a:gd name="connsiteX65" fmla="*/ 882015 w 904875"/>
                    <a:gd name="connsiteY65" fmla="*/ 255270 h 1192530"/>
                    <a:gd name="connsiteX66" fmla="*/ 878205 w 904875"/>
                    <a:gd name="connsiteY66" fmla="*/ 238125 h 1192530"/>
                    <a:gd name="connsiteX67" fmla="*/ 859155 w 904875"/>
                    <a:gd name="connsiteY67" fmla="*/ 137160 h 1192530"/>
                    <a:gd name="connsiteX68" fmla="*/ 836295 w 904875"/>
                    <a:gd name="connsiteY68" fmla="*/ 51435 h 1192530"/>
                    <a:gd name="connsiteX69" fmla="*/ 819150 w 904875"/>
                    <a:gd name="connsiteY69" fmla="*/ 26670 h 1192530"/>
                    <a:gd name="connsiteX70" fmla="*/ 765810 w 904875"/>
                    <a:gd name="connsiteY70" fmla="*/ 0 h 1192530"/>
                    <a:gd name="connsiteX71" fmla="*/ 727710 w 904875"/>
                    <a:gd name="connsiteY71" fmla="*/ 1905 h 1192530"/>
                    <a:gd name="connsiteX72" fmla="*/ 649605 w 904875"/>
                    <a:gd name="connsiteY72" fmla="*/ 20955 h 1192530"/>
                    <a:gd name="connsiteX73" fmla="*/ 561975 w 904875"/>
                    <a:gd name="connsiteY73" fmla="*/ 26670 h 1192530"/>
                    <a:gd name="connsiteX74" fmla="*/ 428625 w 904875"/>
                    <a:gd name="connsiteY74" fmla="*/ 41910 h 1192530"/>
                    <a:gd name="connsiteX0" fmla="*/ 428625 w 904875"/>
                    <a:gd name="connsiteY0" fmla="*/ 41910 h 1192530"/>
                    <a:gd name="connsiteX1" fmla="*/ 396240 w 904875"/>
                    <a:gd name="connsiteY1" fmla="*/ 89535 h 1192530"/>
                    <a:gd name="connsiteX2" fmla="*/ 396240 w 904875"/>
                    <a:gd name="connsiteY2" fmla="*/ 135255 h 1192530"/>
                    <a:gd name="connsiteX3" fmla="*/ 407670 w 904875"/>
                    <a:gd name="connsiteY3" fmla="*/ 224790 h 1192530"/>
                    <a:gd name="connsiteX4" fmla="*/ 409575 w 904875"/>
                    <a:gd name="connsiteY4" fmla="*/ 274320 h 1192530"/>
                    <a:gd name="connsiteX5" fmla="*/ 342900 w 904875"/>
                    <a:gd name="connsiteY5" fmla="*/ 314325 h 1192530"/>
                    <a:gd name="connsiteX6" fmla="*/ 295275 w 904875"/>
                    <a:gd name="connsiteY6" fmla="*/ 348615 h 1192530"/>
                    <a:gd name="connsiteX7" fmla="*/ 255270 w 904875"/>
                    <a:gd name="connsiteY7" fmla="*/ 354330 h 1192530"/>
                    <a:gd name="connsiteX8" fmla="*/ 200025 w 904875"/>
                    <a:gd name="connsiteY8" fmla="*/ 318135 h 1192530"/>
                    <a:gd name="connsiteX9" fmla="*/ 180975 w 904875"/>
                    <a:gd name="connsiteY9" fmla="*/ 281940 h 1192530"/>
                    <a:gd name="connsiteX10" fmla="*/ 146685 w 904875"/>
                    <a:gd name="connsiteY10" fmla="*/ 287655 h 1192530"/>
                    <a:gd name="connsiteX11" fmla="*/ 125730 w 904875"/>
                    <a:gd name="connsiteY11" fmla="*/ 320040 h 1192530"/>
                    <a:gd name="connsiteX12" fmla="*/ 100965 w 904875"/>
                    <a:gd name="connsiteY12" fmla="*/ 381000 h 1192530"/>
                    <a:gd name="connsiteX13" fmla="*/ 91440 w 904875"/>
                    <a:gd name="connsiteY13" fmla="*/ 432435 h 1192530"/>
                    <a:gd name="connsiteX14" fmla="*/ 106680 w 904875"/>
                    <a:gd name="connsiteY14" fmla="*/ 476250 h 1192530"/>
                    <a:gd name="connsiteX15" fmla="*/ 123825 w 904875"/>
                    <a:gd name="connsiteY15" fmla="*/ 481965 h 1192530"/>
                    <a:gd name="connsiteX16" fmla="*/ 150495 w 904875"/>
                    <a:gd name="connsiteY16" fmla="*/ 506730 h 1192530"/>
                    <a:gd name="connsiteX17" fmla="*/ 156210 w 904875"/>
                    <a:gd name="connsiteY17" fmla="*/ 554355 h 1192530"/>
                    <a:gd name="connsiteX18" fmla="*/ 135255 w 904875"/>
                    <a:gd name="connsiteY18" fmla="*/ 596265 h 1192530"/>
                    <a:gd name="connsiteX19" fmla="*/ 97155 w 904875"/>
                    <a:gd name="connsiteY19" fmla="*/ 655320 h 1192530"/>
                    <a:gd name="connsiteX20" fmla="*/ 72390 w 904875"/>
                    <a:gd name="connsiteY20" fmla="*/ 695325 h 1192530"/>
                    <a:gd name="connsiteX21" fmla="*/ 72390 w 904875"/>
                    <a:gd name="connsiteY21" fmla="*/ 727710 h 1192530"/>
                    <a:gd name="connsiteX22" fmla="*/ 89535 w 904875"/>
                    <a:gd name="connsiteY22" fmla="*/ 771525 h 1192530"/>
                    <a:gd name="connsiteX23" fmla="*/ 123825 w 904875"/>
                    <a:gd name="connsiteY23" fmla="*/ 828675 h 1192530"/>
                    <a:gd name="connsiteX24" fmla="*/ 110490 w 904875"/>
                    <a:gd name="connsiteY24" fmla="*/ 878205 h 1192530"/>
                    <a:gd name="connsiteX25" fmla="*/ 95250 w 904875"/>
                    <a:gd name="connsiteY25" fmla="*/ 914400 h 1192530"/>
                    <a:gd name="connsiteX26" fmla="*/ 49530 w 904875"/>
                    <a:gd name="connsiteY26" fmla="*/ 925830 h 1192530"/>
                    <a:gd name="connsiteX27" fmla="*/ 9525 w 904875"/>
                    <a:gd name="connsiteY27" fmla="*/ 935355 h 1192530"/>
                    <a:gd name="connsiteX28" fmla="*/ 0 w 904875"/>
                    <a:gd name="connsiteY28" fmla="*/ 967740 h 1192530"/>
                    <a:gd name="connsiteX29" fmla="*/ 7620 w 904875"/>
                    <a:gd name="connsiteY29" fmla="*/ 1011555 h 1192530"/>
                    <a:gd name="connsiteX30" fmla="*/ 78105 w 904875"/>
                    <a:gd name="connsiteY30" fmla="*/ 1062990 h 1192530"/>
                    <a:gd name="connsiteX31" fmla="*/ 87630 w 904875"/>
                    <a:gd name="connsiteY31" fmla="*/ 1102995 h 1192530"/>
                    <a:gd name="connsiteX32" fmla="*/ 72390 w 904875"/>
                    <a:gd name="connsiteY32" fmla="*/ 1163955 h 1192530"/>
                    <a:gd name="connsiteX33" fmla="*/ 83820 w 904875"/>
                    <a:gd name="connsiteY33" fmla="*/ 1192530 h 1192530"/>
                    <a:gd name="connsiteX34" fmla="*/ 160020 w 904875"/>
                    <a:gd name="connsiteY34" fmla="*/ 1160145 h 1192530"/>
                    <a:gd name="connsiteX35" fmla="*/ 200025 w 904875"/>
                    <a:gd name="connsiteY35" fmla="*/ 1133475 h 1192530"/>
                    <a:gd name="connsiteX36" fmla="*/ 260985 w 904875"/>
                    <a:gd name="connsiteY36" fmla="*/ 1143000 h 1192530"/>
                    <a:gd name="connsiteX37" fmla="*/ 316230 w 904875"/>
                    <a:gd name="connsiteY37" fmla="*/ 1158240 h 1192530"/>
                    <a:gd name="connsiteX38" fmla="*/ 342900 w 904875"/>
                    <a:gd name="connsiteY38" fmla="*/ 1143000 h 1192530"/>
                    <a:gd name="connsiteX39" fmla="*/ 348615 w 904875"/>
                    <a:gd name="connsiteY39" fmla="*/ 1091565 h 1192530"/>
                    <a:gd name="connsiteX40" fmla="*/ 339090 w 904875"/>
                    <a:gd name="connsiteY40" fmla="*/ 1034415 h 1192530"/>
                    <a:gd name="connsiteX41" fmla="*/ 365760 w 904875"/>
                    <a:gd name="connsiteY41" fmla="*/ 1000125 h 1192530"/>
                    <a:gd name="connsiteX42" fmla="*/ 367665 w 904875"/>
                    <a:gd name="connsiteY42" fmla="*/ 982980 h 1192530"/>
                    <a:gd name="connsiteX43" fmla="*/ 358140 w 904875"/>
                    <a:gd name="connsiteY43" fmla="*/ 902970 h 1192530"/>
                    <a:gd name="connsiteX44" fmla="*/ 365760 w 904875"/>
                    <a:gd name="connsiteY44" fmla="*/ 859155 h 1192530"/>
                    <a:gd name="connsiteX45" fmla="*/ 430530 w 904875"/>
                    <a:gd name="connsiteY45" fmla="*/ 809625 h 1192530"/>
                    <a:gd name="connsiteX46" fmla="*/ 502920 w 904875"/>
                    <a:gd name="connsiteY46" fmla="*/ 802005 h 1192530"/>
                    <a:gd name="connsiteX47" fmla="*/ 537210 w 904875"/>
                    <a:gd name="connsiteY47" fmla="*/ 828675 h 1192530"/>
                    <a:gd name="connsiteX48" fmla="*/ 575310 w 904875"/>
                    <a:gd name="connsiteY48" fmla="*/ 861060 h 1192530"/>
                    <a:gd name="connsiteX49" fmla="*/ 621030 w 904875"/>
                    <a:gd name="connsiteY49" fmla="*/ 861060 h 1192530"/>
                    <a:gd name="connsiteX50" fmla="*/ 668655 w 904875"/>
                    <a:gd name="connsiteY50" fmla="*/ 828675 h 1192530"/>
                    <a:gd name="connsiteX51" fmla="*/ 676275 w 904875"/>
                    <a:gd name="connsiteY51" fmla="*/ 813435 h 1192530"/>
                    <a:gd name="connsiteX52" fmla="*/ 693420 w 904875"/>
                    <a:gd name="connsiteY52" fmla="*/ 752475 h 1192530"/>
                    <a:gd name="connsiteX53" fmla="*/ 718185 w 904875"/>
                    <a:gd name="connsiteY53" fmla="*/ 674370 h 1192530"/>
                    <a:gd name="connsiteX54" fmla="*/ 729615 w 904875"/>
                    <a:gd name="connsiteY54" fmla="*/ 634365 h 1192530"/>
                    <a:gd name="connsiteX55" fmla="*/ 741045 w 904875"/>
                    <a:gd name="connsiteY55" fmla="*/ 611505 h 1192530"/>
                    <a:gd name="connsiteX56" fmla="*/ 771525 w 904875"/>
                    <a:gd name="connsiteY56" fmla="*/ 592455 h 1192530"/>
                    <a:gd name="connsiteX57" fmla="*/ 782955 w 904875"/>
                    <a:gd name="connsiteY57" fmla="*/ 573405 h 1192530"/>
                    <a:gd name="connsiteX58" fmla="*/ 765810 w 904875"/>
                    <a:gd name="connsiteY58" fmla="*/ 535305 h 1192530"/>
                    <a:gd name="connsiteX59" fmla="*/ 769620 w 904875"/>
                    <a:gd name="connsiteY59" fmla="*/ 489585 h 1192530"/>
                    <a:gd name="connsiteX60" fmla="*/ 811530 w 904875"/>
                    <a:gd name="connsiteY60" fmla="*/ 417195 h 1192530"/>
                    <a:gd name="connsiteX61" fmla="*/ 845820 w 904875"/>
                    <a:gd name="connsiteY61" fmla="*/ 400050 h 1192530"/>
                    <a:gd name="connsiteX62" fmla="*/ 893445 w 904875"/>
                    <a:gd name="connsiteY62" fmla="*/ 373380 h 1192530"/>
                    <a:gd name="connsiteX63" fmla="*/ 901065 w 904875"/>
                    <a:gd name="connsiteY63" fmla="*/ 358140 h 1192530"/>
                    <a:gd name="connsiteX64" fmla="*/ 904875 w 904875"/>
                    <a:gd name="connsiteY64" fmla="*/ 320040 h 1192530"/>
                    <a:gd name="connsiteX65" fmla="*/ 882015 w 904875"/>
                    <a:gd name="connsiteY65" fmla="*/ 255270 h 1192530"/>
                    <a:gd name="connsiteX66" fmla="*/ 878205 w 904875"/>
                    <a:gd name="connsiteY66" fmla="*/ 238125 h 1192530"/>
                    <a:gd name="connsiteX67" fmla="*/ 859155 w 904875"/>
                    <a:gd name="connsiteY67" fmla="*/ 137160 h 1192530"/>
                    <a:gd name="connsiteX68" fmla="*/ 836295 w 904875"/>
                    <a:gd name="connsiteY68" fmla="*/ 51435 h 1192530"/>
                    <a:gd name="connsiteX69" fmla="*/ 819150 w 904875"/>
                    <a:gd name="connsiteY69" fmla="*/ 26670 h 1192530"/>
                    <a:gd name="connsiteX70" fmla="*/ 765810 w 904875"/>
                    <a:gd name="connsiteY70" fmla="*/ 0 h 1192530"/>
                    <a:gd name="connsiteX71" fmla="*/ 727710 w 904875"/>
                    <a:gd name="connsiteY71" fmla="*/ 1905 h 1192530"/>
                    <a:gd name="connsiteX72" fmla="*/ 649605 w 904875"/>
                    <a:gd name="connsiteY72" fmla="*/ 20955 h 1192530"/>
                    <a:gd name="connsiteX73" fmla="*/ 561975 w 904875"/>
                    <a:gd name="connsiteY73" fmla="*/ 26670 h 1192530"/>
                    <a:gd name="connsiteX74" fmla="*/ 428625 w 904875"/>
                    <a:gd name="connsiteY74" fmla="*/ 41910 h 119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4875" h="1192530">
                      <a:moveTo>
                        <a:pt x="428625" y="41910"/>
                      </a:moveTo>
                      <a:lnTo>
                        <a:pt x="396240" y="89535"/>
                      </a:lnTo>
                      <a:lnTo>
                        <a:pt x="396240" y="135255"/>
                      </a:lnTo>
                      <a:lnTo>
                        <a:pt x="407670" y="224790"/>
                      </a:lnTo>
                      <a:lnTo>
                        <a:pt x="409575" y="274320"/>
                      </a:lnTo>
                      <a:lnTo>
                        <a:pt x="342900" y="314325"/>
                      </a:lnTo>
                      <a:lnTo>
                        <a:pt x="295275" y="348615"/>
                      </a:lnTo>
                      <a:lnTo>
                        <a:pt x="255270" y="354330"/>
                      </a:lnTo>
                      <a:lnTo>
                        <a:pt x="200025" y="318135"/>
                      </a:lnTo>
                      <a:lnTo>
                        <a:pt x="180975" y="281940"/>
                      </a:lnTo>
                      <a:lnTo>
                        <a:pt x="146685" y="287655"/>
                      </a:lnTo>
                      <a:lnTo>
                        <a:pt x="125730" y="320040"/>
                      </a:lnTo>
                      <a:lnTo>
                        <a:pt x="100965" y="381000"/>
                      </a:lnTo>
                      <a:lnTo>
                        <a:pt x="91440" y="432435"/>
                      </a:lnTo>
                      <a:lnTo>
                        <a:pt x="106680" y="476250"/>
                      </a:lnTo>
                      <a:cubicBezTo>
                        <a:pt x="122515" y="482188"/>
                        <a:pt x="116495" y="481965"/>
                        <a:pt x="123825" y="481965"/>
                      </a:cubicBezTo>
                      <a:lnTo>
                        <a:pt x="150495" y="506730"/>
                      </a:lnTo>
                      <a:lnTo>
                        <a:pt x="156210" y="554355"/>
                      </a:lnTo>
                      <a:lnTo>
                        <a:pt x="135255" y="596265"/>
                      </a:lnTo>
                      <a:lnTo>
                        <a:pt x="97155" y="655320"/>
                      </a:lnTo>
                      <a:lnTo>
                        <a:pt x="72390" y="695325"/>
                      </a:lnTo>
                      <a:lnTo>
                        <a:pt x="72390" y="727710"/>
                      </a:lnTo>
                      <a:lnTo>
                        <a:pt x="89535" y="771525"/>
                      </a:lnTo>
                      <a:lnTo>
                        <a:pt x="123825" y="828675"/>
                      </a:lnTo>
                      <a:lnTo>
                        <a:pt x="110490" y="878205"/>
                      </a:lnTo>
                      <a:lnTo>
                        <a:pt x="95250" y="914400"/>
                      </a:lnTo>
                      <a:lnTo>
                        <a:pt x="49530" y="925830"/>
                      </a:lnTo>
                      <a:lnTo>
                        <a:pt x="9525" y="935355"/>
                      </a:lnTo>
                      <a:lnTo>
                        <a:pt x="0" y="967740"/>
                      </a:lnTo>
                      <a:lnTo>
                        <a:pt x="7620" y="1011555"/>
                      </a:lnTo>
                      <a:lnTo>
                        <a:pt x="78105" y="1062990"/>
                      </a:lnTo>
                      <a:lnTo>
                        <a:pt x="87630" y="1102995"/>
                      </a:lnTo>
                      <a:lnTo>
                        <a:pt x="72390" y="1163955"/>
                      </a:lnTo>
                      <a:lnTo>
                        <a:pt x="83820" y="1192530"/>
                      </a:lnTo>
                      <a:lnTo>
                        <a:pt x="160020" y="1160145"/>
                      </a:lnTo>
                      <a:lnTo>
                        <a:pt x="200025" y="1133475"/>
                      </a:lnTo>
                      <a:lnTo>
                        <a:pt x="260985" y="1143000"/>
                      </a:lnTo>
                      <a:lnTo>
                        <a:pt x="316230" y="1158240"/>
                      </a:lnTo>
                      <a:lnTo>
                        <a:pt x="342900" y="1143000"/>
                      </a:lnTo>
                      <a:lnTo>
                        <a:pt x="348615" y="1091565"/>
                      </a:lnTo>
                      <a:lnTo>
                        <a:pt x="339090" y="1034415"/>
                      </a:lnTo>
                      <a:lnTo>
                        <a:pt x="365760" y="1000125"/>
                      </a:lnTo>
                      <a:lnTo>
                        <a:pt x="367665" y="982980"/>
                      </a:lnTo>
                      <a:lnTo>
                        <a:pt x="358140" y="902970"/>
                      </a:lnTo>
                      <a:lnTo>
                        <a:pt x="365760" y="859155"/>
                      </a:lnTo>
                      <a:lnTo>
                        <a:pt x="430530" y="809625"/>
                      </a:lnTo>
                      <a:lnTo>
                        <a:pt x="502920" y="802005"/>
                      </a:lnTo>
                      <a:lnTo>
                        <a:pt x="537210" y="828675"/>
                      </a:lnTo>
                      <a:lnTo>
                        <a:pt x="575310" y="861060"/>
                      </a:lnTo>
                      <a:lnTo>
                        <a:pt x="621030" y="861060"/>
                      </a:lnTo>
                      <a:lnTo>
                        <a:pt x="668655" y="828675"/>
                      </a:lnTo>
                      <a:lnTo>
                        <a:pt x="676275" y="813435"/>
                      </a:lnTo>
                      <a:lnTo>
                        <a:pt x="693420" y="752475"/>
                      </a:lnTo>
                      <a:lnTo>
                        <a:pt x="718185" y="674370"/>
                      </a:lnTo>
                      <a:lnTo>
                        <a:pt x="729615" y="634365"/>
                      </a:lnTo>
                      <a:lnTo>
                        <a:pt x="741045" y="611505"/>
                      </a:lnTo>
                      <a:lnTo>
                        <a:pt x="771525" y="592455"/>
                      </a:lnTo>
                      <a:lnTo>
                        <a:pt x="782955" y="573405"/>
                      </a:lnTo>
                      <a:lnTo>
                        <a:pt x="765810" y="535305"/>
                      </a:lnTo>
                      <a:lnTo>
                        <a:pt x="769620" y="489585"/>
                      </a:lnTo>
                      <a:lnTo>
                        <a:pt x="811530" y="417195"/>
                      </a:lnTo>
                      <a:lnTo>
                        <a:pt x="845820" y="400050"/>
                      </a:lnTo>
                      <a:lnTo>
                        <a:pt x="893445" y="373380"/>
                      </a:lnTo>
                      <a:lnTo>
                        <a:pt x="901065" y="358140"/>
                      </a:lnTo>
                      <a:lnTo>
                        <a:pt x="904875" y="320040"/>
                      </a:lnTo>
                      <a:lnTo>
                        <a:pt x="882015" y="255270"/>
                      </a:lnTo>
                      <a:lnTo>
                        <a:pt x="878205" y="238125"/>
                      </a:lnTo>
                      <a:lnTo>
                        <a:pt x="859155" y="137160"/>
                      </a:lnTo>
                      <a:lnTo>
                        <a:pt x="836295" y="51435"/>
                      </a:lnTo>
                      <a:lnTo>
                        <a:pt x="819150" y="26670"/>
                      </a:lnTo>
                      <a:lnTo>
                        <a:pt x="765810" y="0"/>
                      </a:lnTo>
                      <a:lnTo>
                        <a:pt x="727710" y="1905"/>
                      </a:lnTo>
                      <a:lnTo>
                        <a:pt x="649605" y="20955"/>
                      </a:lnTo>
                      <a:lnTo>
                        <a:pt x="561975" y="26670"/>
                      </a:lnTo>
                      <a:lnTo>
                        <a:pt x="428625" y="4191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53" name="경상북도">
                  <a:extLst>
                    <a:ext uri="{FF2B5EF4-FFF2-40B4-BE49-F238E27FC236}">
                      <a16:creationId xmlns:a16="http://schemas.microsoft.com/office/drawing/2014/main" id="{8CA51203-0F10-4397-8D75-AEF2008A6D8F}"/>
                    </a:ext>
                  </a:extLst>
                </p:cNvPr>
                <p:cNvSpPr/>
                <p:nvPr/>
              </p:nvSpPr>
              <p:spPr>
                <a:xfrm>
                  <a:off x="5504688" y="3614928"/>
                  <a:ext cx="4194048" cy="4517136"/>
                </a:xfrm>
                <a:custGeom>
                  <a:avLst/>
                  <a:gdLst>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29712 w 4194048"/>
                    <a:gd name="connsiteY28" fmla="*/ 353568 h 4517136"/>
                    <a:gd name="connsiteX29" fmla="*/ 3072384 w 4194048"/>
                    <a:gd name="connsiteY29" fmla="*/ 274320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6656 h 4517136"/>
                    <a:gd name="connsiteX71" fmla="*/ 1536192 w 4194048"/>
                    <a:gd name="connsiteY71" fmla="*/ 731520 h 4517136"/>
                    <a:gd name="connsiteX72" fmla="*/ 1566672 w 4194048"/>
                    <a:gd name="connsiteY72" fmla="*/ 780288 h 4517136"/>
                    <a:gd name="connsiteX73" fmla="*/ 1554480 w 4194048"/>
                    <a:gd name="connsiteY73" fmla="*/ 847344 h 4517136"/>
                    <a:gd name="connsiteX74" fmla="*/ 1499616 w 4194048"/>
                    <a:gd name="connsiteY74" fmla="*/ 914400 h 4517136"/>
                    <a:gd name="connsiteX75" fmla="*/ 1420368 w 4194048"/>
                    <a:gd name="connsiteY75" fmla="*/ 950976 h 4517136"/>
                    <a:gd name="connsiteX76" fmla="*/ 1280160 w 4194048"/>
                    <a:gd name="connsiteY76" fmla="*/ 969264 h 4517136"/>
                    <a:gd name="connsiteX77" fmla="*/ 1207008 w 4194048"/>
                    <a:gd name="connsiteY77" fmla="*/ 963168 h 4517136"/>
                    <a:gd name="connsiteX78" fmla="*/ 1194816 w 4194048"/>
                    <a:gd name="connsiteY78" fmla="*/ 932688 h 4517136"/>
                    <a:gd name="connsiteX79" fmla="*/ 1194816 w 4194048"/>
                    <a:gd name="connsiteY79" fmla="*/ 896112 h 4517136"/>
                    <a:gd name="connsiteX80" fmla="*/ 1158240 w 4194048"/>
                    <a:gd name="connsiteY80" fmla="*/ 859536 h 4517136"/>
                    <a:gd name="connsiteX81" fmla="*/ 1103376 w 4194048"/>
                    <a:gd name="connsiteY81" fmla="*/ 822960 h 4517136"/>
                    <a:gd name="connsiteX82" fmla="*/ 1078992 w 4194048"/>
                    <a:gd name="connsiteY82" fmla="*/ 774192 h 4517136"/>
                    <a:gd name="connsiteX83" fmla="*/ 1030224 w 4194048"/>
                    <a:gd name="connsiteY83" fmla="*/ 780288 h 4517136"/>
                    <a:gd name="connsiteX84" fmla="*/ 999744 w 4194048"/>
                    <a:gd name="connsiteY84" fmla="*/ 822960 h 4517136"/>
                    <a:gd name="connsiteX85" fmla="*/ 987552 w 4194048"/>
                    <a:gd name="connsiteY85" fmla="*/ 871728 h 4517136"/>
                    <a:gd name="connsiteX86" fmla="*/ 969264 w 4194048"/>
                    <a:gd name="connsiteY86" fmla="*/ 920496 h 4517136"/>
                    <a:gd name="connsiteX87" fmla="*/ 926592 w 4194048"/>
                    <a:gd name="connsiteY87" fmla="*/ 926592 h 4517136"/>
                    <a:gd name="connsiteX88" fmla="*/ 829056 w 4194048"/>
                    <a:gd name="connsiteY88" fmla="*/ 914400 h 4517136"/>
                    <a:gd name="connsiteX89" fmla="*/ 755904 w 4194048"/>
                    <a:gd name="connsiteY89" fmla="*/ 877824 h 4517136"/>
                    <a:gd name="connsiteX90" fmla="*/ 731520 w 4194048"/>
                    <a:gd name="connsiteY90" fmla="*/ 902208 h 4517136"/>
                    <a:gd name="connsiteX91" fmla="*/ 713232 w 4194048"/>
                    <a:gd name="connsiteY91" fmla="*/ 932688 h 4517136"/>
                    <a:gd name="connsiteX92" fmla="*/ 694944 w 4194048"/>
                    <a:gd name="connsiteY92" fmla="*/ 932688 h 4517136"/>
                    <a:gd name="connsiteX93" fmla="*/ 640080 w 4194048"/>
                    <a:gd name="connsiteY93" fmla="*/ 926592 h 4517136"/>
                    <a:gd name="connsiteX94" fmla="*/ 597408 w 4194048"/>
                    <a:gd name="connsiteY94" fmla="*/ 1005840 h 4517136"/>
                    <a:gd name="connsiteX95" fmla="*/ 609600 w 4194048"/>
                    <a:gd name="connsiteY95" fmla="*/ 1054608 h 4517136"/>
                    <a:gd name="connsiteX96" fmla="*/ 658368 w 4194048"/>
                    <a:gd name="connsiteY96" fmla="*/ 1103376 h 4517136"/>
                    <a:gd name="connsiteX97" fmla="*/ 670560 w 4194048"/>
                    <a:gd name="connsiteY97" fmla="*/ 1176528 h 4517136"/>
                    <a:gd name="connsiteX98" fmla="*/ 670560 w 4194048"/>
                    <a:gd name="connsiteY98" fmla="*/ 1176528 h 4517136"/>
                    <a:gd name="connsiteX99" fmla="*/ 591312 w 4194048"/>
                    <a:gd name="connsiteY99" fmla="*/ 1225296 h 4517136"/>
                    <a:gd name="connsiteX100" fmla="*/ 505968 w 4194048"/>
                    <a:gd name="connsiteY100" fmla="*/ 1213104 h 4517136"/>
                    <a:gd name="connsiteX101" fmla="*/ 420624 w 4194048"/>
                    <a:gd name="connsiteY101" fmla="*/ 1176528 h 4517136"/>
                    <a:gd name="connsiteX102" fmla="*/ 390144 w 4194048"/>
                    <a:gd name="connsiteY102" fmla="*/ 1194816 h 4517136"/>
                    <a:gd name="connsiteX103" fmla="*/ 371856 w 4194048"/>
                    <a:gd name="connsiteY103" fmla="*/ 1255776 h 4517136"/>
                    <a:gd name="connsiteX104" fmla="*/ 329184 w 4194048"/>
                    <a:gd name="connsiteY104" fmla="*/ 1292352 h 4517136"/>
                    <a:gd name="connsiteX105" fmla="*/ 201168 w 4194048"/>
                    <a:gd name="connsiteY105" fmla="*/ 1304544 h 4517136"/>
                    <a:gd name="connsiteX106" fmla="*/ 188976 w 4194048"/>
                    <a:gd name="connsiteY106" fmla="*/ 1335024 h 4517136"/>
                    <a:gd name="connsiteX107" fmla="*/ 213360 w 4194048"/>
                    <a:gd name="connsiteY107" fmla="*/ 1402080 h 4517136"/>
                    <a:gd name="connsiteX108" fmla="*/ 207264 w 4194048"/>
                    <a:gd name="connsiteY108" fmla="*/ 1463040 h 4517136"/>
                    <a:gd name="connsiteX109" fmla="*/ 97536 w 4194048"/>
                    <a:gd name="connsiteY109" fmla="*/ 1493520 h 4517136"/>
                    <a:gd name="connsiteX110" fmla="*/ 36576 w 4194048"/>
                    <a:gd name="connsiteY110" fmla="*/ 1524000 h 4517136"/>
                    <a:gd name="connsiteX111" fmla="*/ 0 w 4194048"/>
                    <a:gd name="connsiteY111" fmla="*/ 1548384 h 4517136"/>
                    <a:gd name="connsiteX112" fmla="*/ 91440 w 4194048"/>
                    <a:gd name="connsiteY112" fmla="*/ 1591056 h 4517136"/>
                    <a:gd name="connsiteX113" fmla="*/ 170688 w 4194048"/>
                    <a:gd name="connsiteY113" fmla="*/ 1615440 h 4517136"/>
                    <a:gd name="connsiteX114" fmla="*/ 195072 w 4194048"/>
                    <a:gd name="connsiteY114" fmla="*/ 1658112 h 4517136"/>
                    <a:gd name="connsiteX115" fmla="*/ 231648 w 4194048"/>
                    <a:gd name="connsiteY115" fmla="*/ 1700784 h 4517136"/>
                    <a:gd name="connsiteX116" fmla="*/ 268224 w 4194048"/>
                    <a:gd name="connsiteY116" fmla="*/ 1755648 h 4517136"/>
                    <a:gd name="connsiteX117" fmla="*/ 237744 w 4194048"/>
                    <a:gd name="connsiteY117" fmla="*/ 1810512 h 4517136"/>
                    <a:gd name="connsiteX118" fmla="*/ 188976 w 4194048"/>
                    <a:gd name="connsiteY118" fmla="*/ 1840992 h 4517136"/>
                    <a:gd name="connsiteX119" fmla="*/ 207264 w 4194048"/>
                    <a:gd name="connsiteY119" fmla="*/ 1901952 h 4517136"/>
                    <a:gd name="connsiteX120" fmla="*/ 213360 w 4194048"/>
                    <a:gd name="connsiteY120" fmla="*/ 2011680 h 4517136"/>
                    <a:gd name="connsiteX121" fmla="*/ 207264 w 4194048"/>
                    <a:gd name="connsiteY121" fmla="*/ 2090928 h 4517136"/>
                    <a:gd name="connsiteX122" fmla="*/ 188976 w 4194048"/>
                    <a:gd name="connsiteY122" fmla="*/ 2139696 h 4517136"/>
                    <a:gd name="connsiteX123" fmla="*/ 219456 w 4194048"/>
                    <a:gd name="connsiteY123" fmla="*/ 2206752 h 4517136"/>
                    <a:gd name="connsiteX124" fmla="*/ 213360 w 4194048"/>
                    <a:gd name="connsiteY124" fmla="*/ 2273808 h 4517136"/>
                    <a:gd name="connsiteX125" fmla="*/ 146304 w 4194048"/>
                    <a:gd name="connsiteY125" fmla="*/ 2316480 h 4517136"/>
                    <a:gd name="connsiteX126" fmla="*/ 121920 w 4194048"/>
                    <a:gd name="connsiteY126" fmla="*/ 2353056 h 4517136"/>
                    <a:gd name="connsiteX127" fmla="*/ 115824 w 4194048"/>
                    <a:gd name="connsiteY127" fmla="*/ 2432304 h 4517136"/>
                    <a:gd name="connsiteX128" fmla="*/ 152400 w 4194048"/>
                    <a:gd name="connsiteY128" fmla="*/ 2456688 h 4517136"/>
                    <a:gd name="connsiteX129" fmla="*/ 176784 w 4194048"/>
                    <a:gd name="connsiteY129" fmla="*/ 2414016 h 4517136"/>
                    <a:gd name="connsiteX130" fmla="*/ 249936 w 4194048"/>
                    <a:gd name="connsiteY130" fmla="*/ 2426208 h 4517136"/>
                    <a:gd name="connsiteX131" fmla="*/ 365760 w 4194048"/>
                    <a:gd name="connsiteY131" fmla="*/ 2517648 h 4517136"/>
                    <a:gd name="connsiteX132" fmla="*/ 420624 w 4194048"/>
                    <a:gd name="connsiteY132" fmla="*/ 2511552 h 4517136"/>
                    <a:gd name="connsiteX133" fmla="*/ 493776 w 4194048"/>
                    <a:gd name="connsiteY133" fmla="*/ 2487168 h 4517136"/>
                    <a:gd name="connsiteX134" fmla="*/ 548640 w 4194048"/>
                    <a:gd name="connsiteY134" fmla="*/ 2474976 h 4517136"/>
                    <a:gd name="connsiteX135" fmla="*/ 579120 w 4194048"/>
                    <a:gd name="connsiteY135" fmla="*/ 2535936 h 4517136"/>
                    <a:gd name="connsiteX136" fmla="*/ 591312 w 4194048"/>
                    <a:gd name="connsiteY136" fmla="*/ 2602992 h 4517136"/>
                    <a:gd name="connsiteX137" fmla="*/ 633984 w 4194048"/>
                    <a:gd name="connsiteY137" fmla="*/ 2657856 h 4517136"/>
                    <a:gd name="connsiteX138" fmla="*/ 640080 w 4194048"/>
                    <a:gd name="connsiteY138" fmla="*/ 2724912 h 4517136"/>
                    <a:gd name="connsiteX139" fmla="*/ 591312 w 4194048"/>
                    <a:gd name="connsiteY139" fmla="*/ 2737104 h 4517136"/>
                    <a:gd name="connsiteX140" fmla="*/ 499872 w 4194048"/>
                    <a:gd name="connsiteY140" fmla="*/ 2718816 h 4517136"/>
                    <a:gd name="connsiteX141" fmla="*/ 475488 w 4194048"/>
                    <a:gd name="connsiteY141" fmla="*/ 2761488 h 4517136"/>
                    <a:gd name="connsiteX142" fmla="*/ 475488 w 4194048"/>
                    <a:gd name="connsiteY142" fmla="*/ 2761488 h 4517136"/>
                    <a:gd name="connsiteX143" fmla="*/ 493776 w 4194048"/>
                    <a:gd name="connsiteY143" fmla="*/ 2871216 h 4517136"/>
                    <a:gd name="connsiteX144" fmla="*/ 469392 w 4194048"/>
                    <a:gd name="connsiteY144" fmla="*/ 2926080 h 4517136"/>
                    <a:gd name="connsiteX145" fmla="*/ 402336 w 4194048"/>
                    <a:gd name="connsiteY145" fmla="*/ 2962656 h 4517136"/>
                    <a:gd name="connsiteX146" fmla="*/ 390144 w 4194048"/>
                    <a:gd name="connsiteY146" fmla="*/ 3054096 h 4517136"/>
                    <a:gd name="connsiteX147" fmla="*/ 347472 w 4194048"/>
                    <a:gd name="connsiteY147" fmla="*/ 3145536 h 4517136"/>
                    <a:gd name="connsiteX148" fmla="*/ 298704 w 4194048"/>
                    <a:gd name="connsiteY148" fmla="*/ 3176016 h 4517136"/>
                    <a:gd name="connsiteX149" fmla="*/ 249936 w 4194048"/>
                    <a:gd name="connsiteY149" fmla="*/ 3169920 h 4517136"/>
                    <a:gd name="connsiteX150" fmla="*/ 329184 w 4194048"/>
                    <a:gd name="connsiteY150" fmla="*/ 3291840 h 4517136"/>
                    <a:gd name="connsiteX151" fmla="*/ 359664 w 4194048"/>
                    <a:gd name="connsiteY151" fmla="*/ 3407664 h 4517136"/>
                    <a:gd name="connsiteX152" fmla="*/ 359664 w 4194048"/>
                    <a:gd name="connsiteY152" fmla="*/ 3444240 h 4517136"/>
                    <a:gd name="connsiteX153" fmla="*/ 323088 w 4194048"/>
                    <a:gd name="connsiteY153" fmla="*/ 3493008 h 4517136"/>
                    <a:gd name="connsiteX154" fmla="*/ 371856 w 4194048"/>
                    <a:gd name="connsiteY154" fmla="*/ 3596640 h 4517136"/>
                    <a:gd name="connsiteX155" fmla="*/ 432816 w 4194048"/>
                    <a:gd name="connsiteY155" fmla="*/ 3633216 h 4517136"/>
                    <a:gd name="connsiteX156" fmla="*/ 621792 w 4194048"/>
                    <a:gd name="connsiteY156" fmla="*/ 3675888 h 4517136"/>
                    <a:gd name="connsiteX157" fmla="*/ 786384 w 4194048"/>
                    <a:gd name="connsiteY157" fmla="*/ 3736848 h 4517136"/>
                    <a:gd name="connsiteX158" fmla="*/ 841248 w 4194048"/>
                    <a:gd name="connsiteY158" fmla="*/ 3803904 h 4517136"/>
                    <a:gd name="connsiteX159" fmla="*/ 914400 w 4194048"/>
                    <a:gd name="connsiteY159" fmla="*/ 3919728 h 4517136"/>
                    <a:gd name="connsiteX160" fmla="*/ 1011936 w 4194048"/>
                    <a:gd name="connsiteY160" fmla="*/ 3992880 h 4517136"/>
                    <a:gd name="connsiteX161" fmla="*/ 1024128 w 4194048"/>
                    <a:gd name="connsiteY161" fmla="*/ 4041648 h 4517136"/>
                    <a:gd name="connsiteX162" fmla="*/ 1018032 w 4194048"/>
                    <a:gd name="connsiteY162" fmla="*/ 4126992 h 4517136"/>
                    <a:gd name="connsiteX163" fmla="*/ 999744 w 4194048"/>
                    <a:gd name="connsiteY163" fmla="*/ 4212336 h 4517136"/>
                    <a:gd name="connsiteX164" fmla="*/ 1054608 w 4194048"/>
                    <a:gd name="connsiteY164" fmla="*/ 4255008 h 4517136"/>
                    <a:gd name="connsiteX165" fmla="*/ 1133856 w 4194048"/>
                    <a:gd name="connsiteY165" fmla="*/ 4248912 h 4517136"/>
                    <a:gd name="connsiteX166" fmla="*/ 1200912 w 4194048"/>
                    <a:gd name="connsiteY166" fmla="*/ 4236720 h 4517136"/>
                    <a:gd name="connsiteX167" fmla="*/ 1298448 w 4194048"/>
                    <a:gd name="connsiteY167" fmla="*/ 4279392 h 4517136"/>
                    <a:gd name="connsiteX168" fmla="*/ 1365504 w 4194048"/>
                    <a:gd name="connsiteY168" fmla="*/ 4322064 h 4517136"/>
                    <a:gd name="connsiteX169" fmla="*/ 1365504 w 4194048"/>
                    <a:gd name="connsiteY169" fmla="*/ 4322064 h 4517136"/>
                    <a:gd name="connsiteX170" fmla="*/ 1402080 w 4194048"/>
                    <a:gd name="connsiteY170" fmla="*/ 4255008 h 4517136"/>
                    <a:gd name="connsiteX171" fmla="*/ 1341120 w 4194048"/>
                    <a:gd name="connsiteY171" fmla="*/ 4181856 h 4517136"/>
                    <a:gd name="connsiteX172" fmla="*/ 1310640 w 4194048"/>
                    <a:gd name="connsiteY172" fmla="*/ 4108704 h 4517136"/>
                    <a:gd name="connsiteX173" fmla="*/ 1316736 w 4194048"/>
                    <a:gd name="connsiteY173" fmla="*/ 4047744 h 4517136"/>
                    <a:gd name="connsiteX174" fmla="*/ 1377696 w 4194048"/>
                    <a:gd name="connsiteY174" fmla="*/ 4029456 h 4517136"/>
                    <a:gd name="connsiteX175" fmla="*/ 1432560 w 4194048"/>
                    <a:gd name="connsiteY175" fmla="*/ 4023360 h 4517136"/>
                    <a:gd name="connsiteX176" fmla="*/ 1438656 w 4194048"/>
                    <a:gd name="connsiteY176" fmla="*/ 3992880 h 4517136"/>
                    <a:gd name="connsiteX177" fmla="*/ 1389888 w 4194048"/>
                    <a:gd name="connsiteY177" fmla="*/ 3919728 h 4517136"/>
                    <a:gd name="connsiteX178" fmla="*/ 1377696 w 4194048"/>
                    <a:gd name="connsiteY178" fmla="*/ 3858768 h 4517136"/>
                    <a:gd name="connsiteX179" fmla="*/ 1463040 w 4194048"/>
                    <a:gd name="connsiteY179" fmla="*/ 3712464 h 4517136"/>
                    <a:gd name="connsiteX180" fmla="*/ 1444752 w 4194048"/>
                    <a:gd name="connsiteY180" fmla="*/ 3675888 h 4517136"/>
                    <a:gd name="connsiteX181" fmla="*/ 1395984 w 4194048"/>
                    <a:gd name="connsiteY181" fmla="*/ 3596640 h 4517136"/>
                    <a:gd name="connsiteX182" fmla="*/ 1395984 w 4194048"/>
                    <a:gd name="connsiteY182" fmla="*/ 3535680 h 4517136"/>
                    <a:gd name="connsiteX183" fmla="*/ 1426464 w 4194048"/>
                    <a:gd name="connsiteY183" fmla="*/ 3425952 h 4517136"/>
                    <a:gd name="connsiteX184" fmla="*/ 1487424 w 4194048"/>
                    <a:gd name="connsiteY184" fmla="*/ 3364992 h 4517136"/>
                    <a:gd name="connsiteX185" fmla="*/ 1536192 w 4194048"/>
                    <a:gd name="connsiteY185" fmla="*/ 3364992 h 4517136"/>
                    <a:gd name="connsiteX186" fmla="*/ 1603248 w 4194048"/>
                    <a:gd name="connsiteY186" fmla="*/ 3407664 h 4517136"/>
                    <a:gd name="connsiteX187" fmla="*/ 1633728 w 4194048"/>
                    <a:gd name="connsiteY187" fmla="*/ 3444240 h 4517136"/>
                    <a:gd name="connsiteX188" fmla="*/ 1694688 w 4194048"/>
                    <a:gd name="connsiteY188" fmla="*/ 3413760 h 4517136"/>
                    <a:gd name="connsiteX189" fmla="*/ 1719072 w 4194048"/>
                    <a:gd name="connsiteY189" fmla="*/ 3377184 h 4517136"/>
                    <a:gd name="connsiteX190" fmla="*/ 1706880 w 4194048"/>
                    <a:gd name="connsiteY190" fmla="*/ 3297936 h 4517136"/>
                    <a:gd name="connsiteX191" fmla="*/ 1706880 w 4194048"/>
                    <a:gd name="connsiteY191" fmla="*/ 3297936 h 4517136"/>
                    <a:gd name="connsiteX192" fmla="*/ 1706880 w 4194048"/>
                    <a:gd name="connsiteY192" fmla="*/ 3224784 h 4517136"/>
                    <a:gd name="connsiteX193" fmla="*/ 1767840 w 4194048"/>
                    <a:gd name="connsiteY193" fmla="*/ 3157728 h 4517136"/>
                    <a:gd name="connsiteX194" fmla="*/ 1865376 w 4194048"/>
                    <a:gd name="connsiteY194" fmla="*/ 3127248 h 4517136"/>
                    <a:gd name="connsiteX195" fmla="*/ 2097024 w 4194048"/>
                    <a:gd name="connsiteY195" fmla="*/ 3078480 h 4517136"/>
                    <a:gd name="connsiteX196" fmla="*/ 2182368 w 4194048"/>
                    <a:gd name="connsiteY196" fmla="*/ 3096768 h 4517136"/>
                    <a:gd name="connsiteX197" fmla="*/ 2249424 w 4194048"/>
                    <a:gd name="connsiteY197" fmla="*/ 3163824 h 4517136"/>
                    <a:gd name="connsiteX198" fmla="*/ 2292096 w 4194048"/>
                    <a:gd name="connsiteY198" fmla="*/ 3322320 h 4517136"/>
                    <a:gd name="connsiteX199" fmla="*/ 2310384 w 4194048"/>
                    <a:gd name="connsiteY199" fmla="*/ 3413760 h 4517136"/>
                    <a:gd name="connsiteX200" fmla="*/ 2334768 w 4194048"/>
                    <a:gd name="connsiteY200" fmla="*/ 3493008 h 4517136"/>
                    <a:gd name="connsiteX201" fmla="*/ 2292096 w 4194048"/>
                    <a:gd name="connsiteY201" fmla="*/ 3614928 h 4517136"/>
                    <a:gd name="connsiteX202" fmla="*/ 2237232 w 4194048"/>
                    <a:gd name="connsiteY202" fmla="*/ 3621024 h 4517136"/>
                    <a:gd name="connsiteX203" fmla="*/ 2182368 w 4194048"/>
                    <a:gd name="connsiteY203" fmla="*/ 3694176 h 4517136"/>
                    <a:gd name="connsiteX204" fmla="*/ 2231136 w 4194048"/>
                    <a:gd name="connsiteY204" fmla="*/ 3749040 h 4517136"/>
                    <a:gd name="connsiteX205" fmla="*/ 2200656 w 4194048"/>
                    <a:gd name="connsiteY205" fmla="*/ 3816096 h 4517136"/>
                    <a:gd name="connsiteX206" fmla="*/ 2157984 w 4194048"/>
                    <a:gd name="connsiteY206" fmla="*/ 3822192 h 4517136"/>
                    <a:gd name="connsiteX207" fmla="*/ 2109216 w 4194048"/>
                    <a:gd name="connsiteY207" fmla="*/ 3938016 h 4517136"/>
                    <a:gd name="connsiteX208" fmla="*/ 2090928 w 4194048"/>
                    <a:gd name="connsiteY208" fmla="*/ 4035552 h 4517136"/>
                    <a:gd name="connsiteX209" fmla="*/ 2048256 w 4194048"/>
                    <a:gd name="connsiteY209" fmla="*/ 4059936 h 4517136"/>
                    <a:gd name="connsiteX210" fmla="*/ 1969008 w 4194048"/>
                    <a:gd name="connsiteY210" fmla="*/ 4084320 h 4517136"/>
                    <a:gd name="connsiteX211" fmla="*/ 1914144 w 4194048"/>
                    <a:gd name="connsiteY211" fmla="*/ 4066032 h 4517136"/>
                    <a:gd name="connsiteX212" fmla="*/ 1877568 w 4194048"/>
                    <a:gd name="connsiteY212" fmla="*/ 4023360 h 4517136"/>
                    <a:gd name="connsiteX213" fmla="*/ 1877568 w 4194048"/>
                    <a:gd name="connsiteY213" fmla="*/ 4023360 h 4517136"/>
                    <a:gd name="connsiteX214" fmla="*/ 1798320 w 4194048"/>
                    <a:gd name="connsiteY214" fmla="*/ 4041648 h 4517136"/>
                    <a:gd name="connsiteX215" fmla="*/ 1792224 w 4194048"/>
                    <a:gd name="connsiteY215" fmla="*/ 4126992 h 4517136"/>
                    <a:gd name="connsiteX216" fmla="*/ 1822704 w 4194048"/>
                    <a:gd name="connsiteY216" fmla="*/ 4200144 h 4517136"/>
                    <a:gd name="connsiteX217" fmla="*/ 1834896 w 4194048"/>
                    <a:gd name="connsiteY217" fmla="*/ 4297680 h 4517136"/>
                    <a:gd name="connsiteX218" fmla="*/ 1840992 w 4194048"/>
                    <a:gd name="connsiteY218" fmla="*/ 4395216 h 4517136"/>
                    <a:gd name="connsiteX219" fmla="*/ 1956816 w 4194048"/>
                    <a:gd name="connsiteY219" fmla="*/ 4468368 h 4517136"/>
                    <a:gd name="connsiteX220" fmla="*/ 2090928 w 4194048"/>
                    <a:gd name="connsiteY220" fmla="*/ 4407408 h 4517136"/>
                    <a:gd name="connsiteX221" fmla="*/ 2133600 w 4194048"/>
                    <a:gd name="connsiteY221" fmla="*/ 4425696 h 4517136"/>
                    <a:gd name="connsiteX222" fmla="*/ 2249424 w 4194048"/>
                    <a:gd name="connsiteY222" fmla="*/ 4492752 h 4517136"/>
                    <a:gd name="connsiteX223" fmla="*/ 2334768 w 4194048"/>
                    <a:gd name="connsiteY223" fmla="*/ 4517136 h 4517136"/>
                    <a:gd name="connsiteX224" fmla="*/ 2383536 w 4194048"/>
                    <a:gd name="connsiteY224" fmla="*/ 4468368 h 4517136"/>
                    <a:gd name="connsiteX225" fmla="*/ 2493264 w 4194048"/>
                    <a:gd name="connsiteY225" fmla="*/ 4468368 h 4517136"/>
                    <a:gd name="connsiteX226" fmla="*/ 2535936 w 4194048"/>
                    <a:gd name="connsiteY226" fmla="*/ 4309872 h 4517136"/>
                    <a:gd name="connsiteX227" fmla="*/ 2602992 w 4194048"/>
                    <a:gd name="connsiteY227" fmla="*/ 4273296 h 4517136"/>
                    <a:gd name="connsiteX228" fmla="*/ 2731008 w 4194048"/>
                    <a:gd name="connsiteY228" fmla="*/ 4334256 h 4517136"/>
                    <a:gd name="connsiteX229" fmla="*/ 2810256 w 4194048"/>
                    <a:gd name="connsiteY229" fmla="*/ 4358640 h 4517136"/>
                    <a:gd name="connsiteX230" fmla="*/ 2810256 w 4194048"/>
                    <a:gd name="connsiteY230" fmla="*/ 4358640 h 4517136"/>
                    <a:gd name="connsiteX231" fmla="*/ 2889504 w 4194048"/>
                    <a:gd name="connsiteY231" fmla="*/ 429158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553968 w 4194048"/>
                    <a:gd name="connsiteY244" fmla="*/ 4236720 h 4517136"/>
                    <a:gd name="connsiteX245" fmla="*/ 3645408 w 4194048"/>
                    <a:gd name="connsiteY245" fmla="*/ 4194048 h 4517136"/>
                    <a:gd name="connsiteX246" fmla="*/ 3718560 w 4194048"/>
                    <a:gd name="connsiteY246" fmla="*/ 4187952 h 4517136"/>
                    <a:gd name="connsiteX247" fmla="*/ 3858768 w 4194048"/>
                    <a:gd name="connsiteY247" fmla="*/ 4236720 h 4517136"/>
                    <a:gd name="connsiteX248" fmla="*/ 3895344 w 4194048"/>
                    <a:gd name="connsiteY248" fmla="*/ 4267200 h 4517136"/>
                    <a:gd name="connsiteX249" fmla="*/ 3913632 w 4194048"/>
                    <a:gd name="connsiteY249" fmla="*/ 4261104 h 4517136"/>
                    <a:gd name="connsiteX250" fmla="*/ 3913632 w 4194048"/>
                    <a:gd name="connsiteY250" fmla="*/ 4200144 h 4517136"/>
                    <a:gd name="connsiteX251" fmla="*/ 3968496 w 4194048"/>
                    <a:gd name="connsiteY251" fmla="*/ 4120896 h 4517136"/>
                    <a:gd name="connsiteX252" fmla="*/ 3980688 w 4194048"/>
                    <a:gd name="connsiteY252" fmla="*/ 4035552 h 4517136"/>
                    <a:gd name="connsiteX253" fmla="*/ 4023360 w 4194048"/>
                    <a:gd name="connsiteY253" fmla="*/ 3889248 h 4517136"/>
                    <a:gd name="connsiteX254" fmla="*/ 4059936 w 4194048"/>
                    <a:gd name="connsiteY254" fmla="*/ 3694176 h 4517136"/>
                    <a:gd name="connsiteX255" fmla="*/ 4102608 w 4194048"/>
                    <a:gd name="connsiteY255" fmla="*/ 3456432 h 4517136"/>
                    <a:gd name="connsiteX256" fmla="*/ 4145280 w 4194048"/>
                    <a:gd name="connsiteY256" fmla="*/ 3304032 h 4517136"/>
                    <a:gd name="connsiteX257" fmla="*/ 4175760 w 4194048"/>
                    <a:gd name="connsiteY257" fmla="*/ 3194304 h 4517136"/>
                    <a:gd name="connsiteX258" fmla="*/ 4194048 w 4194048"/>
                    <a:gd name="connsiteY258" fmla="*/ 3133344 h 4517136"/>
                    <a:gd name="connsiteX259" fmla="*/ 4175760 w 4194048"/>
                    <a:gd name="connsiteY259" fmla="*/ 3035808 h 4517136"/>
                    <a:gd name="connsiteX260" fmla="*/ 4163568 w 4194048"/>
                    <a:gd name="connsiteY260" fmla="*/ 2956560 h 4517136"/>
                    <a:gd name="connsiteX261" fmla="*/ 4139184 w 4194048"/>
                    <a:gd name="connsiteY261" fmla="*/ 2913888 h 4517136"/>
                    <a:gd name="connsiteX262" fmla="*/ 4096512 w 4194048"/>
                    <a:gd name="connsiteY262" fmla="*/ 2944368 h 4517136"/>
                    <a:gd name="connsiteX263" fmla="*/ 4059936 w 4194048"/>
                    <a:gd name="connsiteY263" fmla="*/ 3048000 h 4517136"/>
                    <a:gd name="connsiteX264" fmla="*/ 3998976 w 4194048"/>
                    <a:gd name="connsiteY264" fmla="*/ 3127248 h 4517136"/>
                    <a:gd name="connsiteX265" fmla="*/ 3925824 w 4194048"/>
                    <a:gd name="connsiteY265" fmla="*/ 3182112 h 4517136"/>
                    <a:gd name="connsiteX266" fmla="*/ 3858768 w 4194048"/>
                    <a:gd name="connsiteY266" fmla="*/ 3182112 h 4517136"/>
                    <a:gd name="connsiteX267" fmla="*/ 3822192 w 4194048"/>
                    <a:gd name="connsiteY267" fmla="*/ 3102864 h 4517136"/>
                    <a:gd name="connsiteX268" fmla="*/ 3834384 w 4194048"/>
                    <a:gd name="connsiteY268" fmla="*/ 2999232 h 4517136"/>
                    <a:gd name="connsiteX269" fmla="*/ 3852672 w 4194048"/>
                    <a:gd name="connsiteY269" fmla="*/ 2901696 h 4517136"/>
                    <a:gd name="connsiteX270" fmla="*/ 3779520 w 4194048"/>
                    <a:gd name="connsiteY270" fmla="*/ 2761488 h 4517136"/>
                    <a:gd name="connsiteX271" fmla="*/ 3718560 w 4194048"/>
                    <a:gd name="connsiteY271" fmla="*/ 2627376 h 4517136"/>
                    <a:gd name="connsiteX272" fmla="*/ 3742944 w 4194048"/>
                    <a:gd name="connsiteY272" fmla="*/ 2542032 h 4517136"/>
                    <a:gd name="connsiteX273" fmla="*/ 3742944 w 4194048"/>
                    <a:gd name="connsiteY273" fmla="*/ 2468880 h 4517136"/>
                    <a:gd name="connsiteX274" fmla="*/ 3712464 w 4194048"/>
                    <a:gd name="connsiteY274" fmla="*/ 2231136 h 4517136"/>
                    <a:gd name="connsiteX275" fmla="*/ 3724656 w 4194048"/>
                    <a:gd name="connsiteY275" fmla="*/ 2151888 h 4517136"/>
                    <a:gd name="connsiteX276" fmla="*/ 3828288 w 4194048"/>
                    <a:gd name="connsiteY276" fmla="*/ 2005584 h 4517136"/>
                    <a:gd name="connsiteX277" fmla="*/ 3852672 w 4194048"/>
                    <a:gd name="connsiteY277" fmla="*/ 1914144 h 4517136"/>
                    <a:gd name="connsiteX278" fmla="*/ 3864864 w 4194048"/>
                    <a:gd name="connsiteY278" fmla="*/ 1743456 h 4517136"/>
                    <a:gd name="connsiteX279" fmla="*/ 3895344 w 4194048"/>
                    <a:gd name="connsiteY279"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29712 w 4194048"/>
                    <a:gd name="connsiteY28" fmla="*/ 353568 h 4517136"/>
                    <a:gd name="connsiteX29" fmla="*/ 3072384 w 4194048"/>
                    <a:gd name="connsiteY29" fmla="*/ 274320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6656 h 4517136"/>
                    <a:gd name="connsiteX71" fmla="*/ 1536192 w 4194048"/>
                    <a:gd name="connsiteY71" fmla="*/ 731520 h 4517136"/>
                    <a:gd name="connsiteX72" fmla="*/ 1566672 w 4194048"/>
                    <a:gd name="connsiteY72" fmla="*/ 780288 h 4517136"/>
                    <a:gd name="connsiteX73" fmla="*/ 1554480 w 4194048"/>
                    <a:gd name="connsiteY73" fmla="*/ 847344 h 4517136"/>
                    <a:gd name="connsiteX74" fmla="*/ 1499616 w 4194048"/>
                    <a:gd name="connsiteY74" fmla="*/ 914400 h 4517136"/>
                    <a:gd name="connsiteX75" fmla="*/ 1420368 w 4194048"/>
                    <a:gd name="connsiteY75" fmla="*/ 950976 h 4517136"/>
                    <a:gd name="connsiteX76" fmla="*/ 1280160 w 4194048"/>
                    <a:gd name="connsiteY76" fmla="*/ 969264 h 4517136"/>
                    <a:gd name="connsiteX77" fmla="*/ 1207008 w 4194048"/>
                    <a:gd name="connsiteY77" fmla="*/ 963168 h 4517136"/>
                    <a:gd name="connsiteX78" fmla="*/ 1194816 w 4194048"/>
                    <a:gd name="connsiteY78" fmla="*/ 932688 h 4517136"/>
                    <a:gd name="connsiteX79" fmla="*/ 1200531 w 4194048"/>
                    <a:gd name="connsiteY79" fmla="*/ 877062 h 4517136"/>
                    <a:gd name="connsiteX80" fmla="*/ 1158240 w 4194048"/>
                    <a:gd name="connsiteY80" fmla="*/ 859536 h 4517136"/>
                    <a:gd name="connsiteX81" fmla="*/ 1103376 w 4194048"/>
                    <a:gd name="connsiteY81" fmla="*/ 822960 h 4517136"/>
                    <a:gd name="connsiteX82" fmla="*/ 1078992 w 4194048"/>
                    <a:gd name="connsiteY82" fmla="*/ 774192 h 4517136"/>
                    <a:gd name="connsiteX83" fmla="*/ 1030224 w 4194048"/>
                    <a:gd name="connsiteY83" fmla="*/ 780288 h 4517136"/>
                    <a:gd name="connsiteX84" fmla="*/ 999744 w 4194048"/>
                    <a:gd name="connsiteY84" fmla="*/ 822960 h 4517136"/>
                    <a:gd name="connsiteX85" fmla="*/ 987552 w 4194048"/>
                    <a:gd name="connsiteY85" fmla="*/ 871728 h 4517136"/>
                    <a:gd name="connsiteX86" fmla="*/ 969264 w 4194048"/>
                    <a:gd name="connsiteY86" fmla="*/ 920496 h 4517136"/>
                    <a:gd name="connsiteX87" fmla="*/ 926592 w 4194048"/>
                    <a:gd name="connsiteY87" fmla="*/ 926592 h 4517136"/>
                    <a:gd name="connsiteX88" fmla="*/ 829056 w 4194048"/>
                    <a:gd name="connsiteY88" fmla="*/ 914400 h 4517136"/>
                    <a:gd name="connsiteX89" fmla="*/ 755904 w 4194048"/>
                    <a:gd name="connsiteY89" fmla="*/ 877824 h 4517136"/>
                    <a:gd name="connsiteX90" fmla="*/ 731520 w 4194048"/>
                    <a:gd name="connsiteY90" fmla="*/ 902208 h 4517136"/>
                    <a:gd name="connsiteX91" fmla="*/ 713232 w 4194048"/>
                    <a:gd name="connsiteY91" fmla="*/ 932688 h 4517136"/>
                    <a:gd name="connsiteX92" fmla="*/ 694944 w 4194048"/>
                    <a:gd name="connsiteY92" fmla="*/ 932688 h 4517136"/>
                    <a:gd name="connsiteX93" fmla="*/ 640080 w 4194048"/>
                    <a:gd name="connsiteY93" fmla="*/ 926592 h 4517136"/>
                    <a:gd name="connsiteX94" fmla="*/ 597408 w 4194048"/>
                    <a:gd name="connsiteY94" fmla="*/ 1005840 h 4517136"/>
                    <a:gd name="connsiteX95" fmla="*/ 609600 w 4194048"/>
                    <a:gd name="connsiteY95" fmla="*/ 1054608 h 4517136"/>
                    <a:gd name="connsiteX96" fmla="*/ 658368 w 4194048"/>
                    <a:gd name="connsiteY96" fmla="*/ 1103376 h 4517136"/>
                    <a:gd name="connsiteX97" fmla="*/ 670560 w 4194048"/>
                    <a:gd name="connsiteY97" fmla="*/ 1176528 h 4517136"/>
                    <a:gd name="connsiteX98" fmla="*/ 670560 w 4194048"/>
                    <a:gd name="connsiteY98" fmla="*/ 1176528 h 4517136"/>
                    <a:gd name="connsiteX99" fmla="*/ 591312 w 4194048"/>
                    <a:gd name="connsiteY99" fmla="*/ 1225296 h 4517136"/>
                    <a:gd name="connsiteX100" fmla="*/ 505968 w 4194048"/>
                    <a:gd name="connsiteY100" fmla="*/ 1213104 h 4517136"/>
                    <a:gd name="connsiteX101" fmla="*/ 420624 w 4194048"/>
                    <a:gd name="connsiteY101" fmla="*/ 1176528 h 4517136"/>
                    <a:gd name="connsiteX102" fmla="*/ 390144 w 4194048"/>
                    <a:gd name="connsiteY102" fmla="*/ 1194816 h 4517136"/>
                    <a:gd name="connsiteX103" fmla="*/ 371856 w 4194048"/>
                    <a:gd name="connsiteY103" fmla="*/ 1255776 h 4517136"/>
                    <a:gd name="connsiteX104" fmla="*/ 329184 w 4194048"/>
                    <a:gd name="connsiteY104" fmla="*/ 1292352 h 4517136"/>
                    <a:gd name="connsiteX105" fmla="*/ 201168 w 4194048"/>
                    <a:gd name="connsiteY105" fmla="*/ 1304544 h 4517136"/>
                    <a:gd name="connsiteX106" fmla="*/ 188976 w 4194048"/>
                    <a:gd name="connsiteY106" fmla="*/ 1335024 h 4517136"/>
                    <a:gd name="connsiteX107" fmla="*/ 213360 w 4194048"/>
                    <a:gd name="connsiteY107" fmla="*/ 1402080 h 4517136"/>
                    <a:gd name="connsiteX108" fmla="*/ 207264 w 4194048"/>
                    <a:gd name="connsiteY108" fmla="*/ 1463040 h 4517136"/>
                    <a:gd name="connsiteX109" fmla="*/ 97536 w 4194048"/>
                    <a:gd name="connsiteY109" fmla="*/ 1493520 h 4517136"/>
                    <a:gd name="connsiteX110" fmla="*/ 36576 w 4194048"/>
                    <a:gd name="connsiteY110" fmla="*/ 1524000 h 4517136"/>
                    <a:gd name="connsiteX111" fmla="*/ 0 w 4194048"/>
                    <a:gd name="connsiteY111" fmla="*/ 1548384 h 4517136"/>
                    <a:gd name="connsiteX112" fmla="*/ 91440 w 4194048"/>
                    <a:gd name="connsiteY112" fmla="*/ 1591056 h 4517136"/>
                    <a:gd name="connsiteX113" fmla="*/ 170688 w 4194048"/>
                    <a:gd name="connsiteY113" fmla="*/ 1615440 h 4517136"/>
                    <a:gd name="connsiteX114" fmla="*/ 195072 w 4194048"/>
                    <a:gd name="connsiteY114" fmla="*/ 1658112 h 4517136"/>
                    <a:gd name="connsiteX115" fmla="*/ 231648 w 4194048"/>
                    <a:gd name="connsiteY115" fmla="*/ 1700784 h 4517136"/>
                    <a:gd name="connsiteX116" fmla="*/ 268224 w 4194048"/>
                    <a:gd name="connsiteY116" fmla="*/ 1755648 h 4517136"/>
                    <a:gd name="connsiteX117" fmla="*/ 237744 w 4194048"/>
                    <a:gd name="connsiteY117" fmla="*/ 1810512 h 4517136"/>
                    <a:gd name="connsiteX118" fmla="*/ 188976 w 4194048"/>
                    <a:gd name="connsiteY118" fmla="*/ 1840992 h 4517136"/>
                    <a:gd name="connsiteX119" fmla="*/ 207264 w 4194048"/>
                    <a:gd name="connsiteY119" fmla="*/ 1901952 h 4517136"/>
                    <a:gd name="connsiteX120" fmla="*/ 213360 w 4194048"/>
                    <a:gd name="connsiteY120" fmla="*/ 2011680 h 4517136"/>
                    <a:gd name="connsiteX121" fmla="*/ 207264 w 4194048"/>
                    <a:gd name="connsiteY121" fmla="*/ 2090928 h 4517136"/>
                    <a:gd name="connsiteX122" fmla="*/ 188976 w 4194048"/>
                    <a:gd name="connsiteY122" fmla="*/ 2139696 h 4517136"/>
                    <a:gd name="connsiteX123" fmla="*/ 219456 w 4194048"/>
                    <a:gd name="connsiteY123" fmla="*/ 2206752 h 4517136"/>
                    <a:gd name="connsiteX124" fmla="*/ 213360 w 4194048"/>
                    <a:gd name="connsiteY124" fmla="*/ 2273808 h 4517136"/>
                    <a:gd name="connsiteX125" fmla="*/ 146304 w 4194048"/>
                    <a:gd name="connsiteY125" fmla="*/ 2316480 h 4517136"/>
                    <a:gd name="connsiteX126" fmla="*/ 121920 w 4194048"/>
                    <a:gd name="connsiteY126" fmla="*/ 2353056 h 4517136"/>
                    <a:gd name="connsiteX127" fmla="*/ 115824 w 4194048"/>
                    <a:gd name="connsiteY127" fmla="*/ 2432304 h 4517136"/>
                    <a:gd name="connsiteX128" fmla="*/ 152400 w 4194048"/>
                    <a:gd name="connsiteY128" fmla="*/ 2456688 h 4517136"/>
                    <a:gd name="connsiteX129" fmla="*/ 176784 w 4194048"/>
                    <a:gd name="connsiteY129" fmla="*/ 2414016 h 4517136"/>
                    <a:gd name="connsiteX130" fmla="*/ 249936 w 4194048"/>
                    <a:gd name="connsiteY130" fmla="*/ 2426208 h 4517136"/>
                    <a:gd name="connsiteX131" fmla="*/ 365760 w 4194048"/>
                    <a:gd name="connsiteY131" fmla="*/ 2517648 h 4517136"/>
                    <a:gd name="connsiteX132" fmla="*/ 420624 w 4194048"/>
                    <a:gd name="connsiteY132" fmla="*/ 2511552 h 4517136"/>
                    <a:gd name="connsiteX133" fmla="*/ 493776 w 4194048"/>
                    <a:gd name="connsiteY133" fmla="*/ 2487168 h 4517136"/>
                    <a:gd name="connsiteX134" fmla="*/ 548640 w 4194048"/>
                    <a:gd name="connsiteY134" fmla="*/ 2474976 h 4517136"/>
                    <a:gd name="connsiteX135" fmla="*/ 579120 w 4194048"/>
                    <a:gd name="connsiteY135" fmla="*/ 2535936 h 4517136"/>
                    <a:gd name="connsiteX136" fmla="*/ 591312 w 4194048"/>
                    <a:gd name="connsiteY136" fmla="*/ 2602992 h 4517136"/>
                    <a:gd name="connsiteX137" fmla="*/ 633984 w 4194048"/>
                    <a:gd name="connsiteY137" fmla="*/ 2657856 h 4517136"/>
                    <a:gd name="connsiteX138" fmla="*/ 640080 w 4194048"/>
                    <a:gd name="connsiteY138" fmla="*/ 2724912 h 4517136"/>
                    <a:gd name="connsiteX139" fmla="*/ 591312 w 4194048"/>
                    <a:gd name="connsiteY139" fmla="*/ 2737104 h 4517136"/>
                    <a:gd name="connsiteX140" fmla="*/ 499872 w 4194048"/>
                    <a:gd name="connsiteY140" fmla="*/ 2718816 h 4517136"/>
                    <a:gd name="connsiteX141" fmla="*/ 475488 w 4194048"/>
                    <a:gd name="connsiteY141" fmla="*/ 2761488 h 4517136"/>
                    <a:gd name="connsiteX142" fmla="*/ 475488 w 4194048"/>
                    <a:gd name="connsiteY142" fmla="*/ 2761488 h 4517136"/>
                    <a:gd name="connsiteX143" fmla="*/ 493776 w 4194048"/>
                    <a:gd name="connsiteY143" fmla="*/ 2871216 h 4517136"/>
                    <a:gd name="connsiteX144" fmla="*/ 469392 w 4194048"/>
                    <a:gd name="connsiteY144" fmla="*/ 2926080 h 4517136"/>
                    <a:gd name="connsiteX145" fmla="*/ 402336 w 4194048"/>
                    <a:gd name="connsiteY145" fmla="*/ 2962656 h 4517136"/>
                    <a:gd name="connsiteX146" fmla="*/ 390144 w 4194048"/>
                    <a:gd name="connsiteY146" fmla="*/ 3054096 h 4517136"/>
                    <a:gd name="connsiteX147" fmla="*/ 347472 w 4194048"/>
                    <a:gd name="connsiteY147" fmla="*/ 3145536 h 4517136"/>
                    <a:gd name="connsiteX148" fmla="*/ 298704 w 4194048"/>
                    <a:gd name="connsiteY148" fmla="*/ 3176016 h 4517136"/>
                    <a:gd name="connsiteX149" fmla="*/ 249936 w 4194048"/>
                    <a:gd name="connsiteY149" fmla="*/ 3169920 h 4517136"/>
                    <a:gd name="connsiteX150" fmla="*/ 329184 w 4194048"/>
                    <a:gd name="connsiteY150" fmla="*/ 3291840 h 4517136"/>
                    <a:gd name="connsiteX151" fmla="*/ 359664 w 4194048"/>
                    <a:gd name="connsiteY151" fmla="*/ 3407664 h 4517136"/>
                    <a:gd name="connsiteX152" fmla="*/ 359664 w 4194048"/>
                    <a:gd name="connsiteY152" fmla="*/ 3444240 h 4517136"/>
                    <a:gd name="connsiteX153" fmla="*/ 323088 w 4194048"/>
                    <a:gd name="connsiteY153" fmla="*/ 3493008 h 4517136"/>
                    <a:gd name="connsiteX154" fmla="*/ 371856 w 4194048"/>
                    <a:gd name="connsiteY154" fmla="*/ 3596640 h 4517136"/>
                    <a:gd name="connsiteX155" fmla="*/ 432816 w 4194048"/>
                    <a:gd name="connsiteY155" fmla="*/ 3633216 h 4517136"/>
                    <a:gd name="connsiteX156" fmla="*/ 621792 w 4194048"/>
                    <a:gd name="connsiteY156" fmla="*/ 3675888 h 4517136"/>
                    <a:gd name="connsiteX157" fmla="*/ 786384 w 4194048"/>
                    <a:gd name="connsiteY157" fmla="*/ 3736848 h 4517136"/>
                    <a:gd name="connsiteX158" fmla="*/ 841248 w 4194048"/>
                    <a:gd name="connsiteY158" fmla="*/ 3803904 h 4517136"/>
                    <a:gd name="connsiteX159" fmla="*/ 914400 w 4194048"/>
                    <a:gd name="connsiteY159" fmla="*/ 3919728 h 4517136"/>
                    <a:gd name="connsiteX160" fmla="*/ 1011936 w 4194048"/>
                    <a:gd name="connsiteY160" fmla="*/ 3992880 h 4517136"/>
                    <a:gd name="connsiteX161" fmla="*/ 1024128 w 4194048"/>
                    <a:gd name="connsiteY161" fmla="*/ 4041648 h 4517136"/>
                    <a:gd name="connsiteX162" fmla="*/ 1018032 w 4194048"/>
                    <a:gd name="connsiteY162" fmla="*/ 4126992 h 4517136"/>
                    <a:gd name="connsiteX163" fmla="*/ 999744 w 4194048"/>
                    <a:gd name="connsiteY163" fmla="*/ 4212336 h 4517136"/>
                    <a:gd name="connsiteX164" fmla="*/ 1054608 w 4194048"/>
                    <a:gd name="connsiteY164" fmla="*/ 4255008 h 4517136"/>
                    <a:gd name="connsiteX165" fmla="*/ 1133856 w 4194048"/>
                    <a:gd name="connsiteY165" fmla="*/ 4248912 h 4517136"/>
                    <a:gd name="connsiteX166" fmla="*/ 1200912 w 4194048"/>
                    <a:gd name="connsiteY166" fmla="*/ 4236720 h 4517136"/>
                    <a:gd name="connsiteX167" fmla="*/ 1298448 w 4194048"/>
                    <a:gd name="connsiteY167" fmla="*/ 4279392 h 4517136"/>
                    <a:gd name="connsiteX168" fmla="*/ 1365504 w 4194048"/>
                    <a:gd name="connsiteY168" fmla="*/ 4322064 h 4517136"/>
                    <a:gd name="connsiteX169" fmla="*/ 1365504 w 4194048"/>
                    <a:gd name="connsiteY169" fmla="*/ 4322064 h 4517136"/>
                    <a:gd name="connsiteX170" fmla="*/ 1402080 w 4194048"/>
                    <a:gd name="connsiteY170" fmla="*/ 4255008 h 4517136"/>
                    <a:gd name="connsiteX171" fmla="*/ 1341120 w 4194048"/>
                    <a:gd name="connsiteY171" fmla="*/ 4181856 h 4517136"/>
                    <a:gd name="connsiteX172" fmla="*/ 1310640 w 4194048"/>
                    <a:gd name="connsiteY172" fmla="*/ 4108704 h 4517136"/>
                    <a:gd name="connsiteX173" fmla="*/ 1316736 w 4194048"/>
                    <a:gd name="connsiteY173" fmla="*/ 4047744 h 4517136"/>
                    <a:gd name="connsiteX174" fmla="*/ 1377696 w 4194048"/>
                    <a:gd name="connsiteY174" fmla="*/ 4029456 h 4517136"/>
                    <a:gd name="connsiteX175" fmla="*/ 1432560 w 4194048"/>
                    <a:gd name="connsiteY175" fmla="*/ 4023360 h 4517136"/>
                    <a:gd name="connsiteX176" fmla="*/ 1438656 w 4194048"/>
                    <a:gd name="connsiteY176" fmla="*/ 3992880 h 4517136"/>
                    <a:gd name="connsiteX177" fmla="*/ 1389888 w 4194048"/>
                    <a:gd name="connsiteY177" fmla="*/ 3919728 h 4517136"/>
                    <a:gd name="connsiteX178" fmla="*/ 1377696 w 4194048"/>
                    <a:gd name="connsiteY178" fmla="*/ 3858768 h 4517136"/>
                    <a:gd name="connsiteX179" fmla="*/ 1463040 w 4194048"/>
                    <a:gd name="connsiteY179" fmla="*/ 3712464 h 4517136"/>
                    <a:gd name="connsiteX180" fmla="*/ 1444752 w 4194048"/>
                    <a:gd name="connsiteY180" fmla="*/ 3675888 h 4517136"/>
                    <a:gd name="connsiteX181" fmla="*/ 1395984 w 4194048"/>
                    <a:gd name="connsiteY181" fmla="*/ 3596640 h 4517136"/>
                    <a:gd name="connsiteX182" fmla="*/ 1395984 w 4194048"/>
                    <a:gd name="connsiteY182" fmla="*/ 3535680 h 4517136"/>
                    <a:gd name="connsiteX183" fmla="*/ 1426464 w 4194048"/>
                    <a:gd name="connsiteY183" fmla="*/ 3425952 h 4517136"/>
                    <a:gd name="connsiteX184" fmla="*/ 1487424 w 4194048"/>
                    <a:gd name="connsiteY184" fmla="*/ 3364992 h 4517136"/>
                    <a:gd name="connsiteX185" fmla="*/ 1536192 w 4194048"/>
                    <a:gd name="connsiteY185" fmla="*/ 3364992 h 4517136"/>
                    <a:gd name="connsiteX186" fmla="*/ 1603248 w 4194048"/>
                    <a:gd name="connsiteY186" fmla="*/ 3407664 h 4517136"/>
                    <a:gd name="connsiteX187" fmla="*/ 1633728 w 4194048"/>
                    <a:gd name="connsiteY187" fmla="*/ 3444240 h 4517136"/>
                    <a:gd name="connsiteX188" fmla="*/ 1694688 w 4194048"/>
                    <a:gd name="connsiteY188" fmla="*/ 3413760 h 4517136"/>
                    <a:gd name="connsiteX189" fmla="*/ 1719072 w 4194048"/>
                    <a:gd name="connsiteY189" fmla="*/ 3377184 h 4517136"/>
                    <a:gd name="connsiteX190" fmla="*/ 1706880 w 4194048"/>
                    <a:gd name="connsiteY190" fmla="*/ 3297936 h 4517136"/>
                    <a:gd name="connsiteX191" fmla="*/ 1706880 w 4194048"/>
                    <a:gd name="connsiteY191" fmla="*/ 3297936 h 4517136"/>
                    <a:gd name="connsiteX192" fmla="*/ 1706880 w 4194048"/>
                    <a:gd name="connsiteY192" fmla="*/ 3224784 h 4517136"/>
                    <a:gd name="connsiteX193" fmla="*/ 1767840 w 4194048"/>
                    <a:gd name="connsiteY193" fmla="*/ 3157728 h 4517136"/>
                    <a:gd name="connsiteX194" fmla="*/ 1865376 w 4194048"/>
                    <a:gd name="connsiteY194" fmla="*/ 3127248 h 4517136"/>
                    <a:gd name="connsiteX195" fmla="*/ 2097024 w 4194048"/>
                    <a:gd name="connsiteY195" fmla="*/ 3078480 h 4517136"/>
                    <a:gd name="connsiteX196" fmla="*/ 2182368 w 4194048"/>
                    <a:gd name="connsiteY196" fmla="*/ 3096768 h 4517136"/>
                    <a:gd name="connsiteX197" fmla="*/ 2249424 w 4194048"/>
                    <a:gd name="connsiteY197" fmla="*/ 3163824 h 4517136"/>
                    <a:gd name="connsiteX198" fmla="*/ 2292096 w 4194048"/>
                    <a:gd name="connsiteY198" fmla="*/ 3322320 h 4517136"/>
                    <a:gd name="connsiteX199" fmla="*/ 2310384 w 4194048"/>
                    <a:gd name="connsiteY199" fmla="*/ 3413760 h 4517136"/>
                    <a:gd name="connsiteX200" fmla="*/ 2334768 w 4194048"/>
                    <a:gd name="connsiteY200" fmla="*/ 3493008 h 4517136"/>
                    <a:gd name="connsiteX201" fmla="*/ 2292096 w 4194048"/>
                    <a:gd name="connsiteY201" fmla="*/ 3614928 h 4517136"/>
                    <a:gd name="connsiteX202" fmla="*/ 2237232 w 4194048"/>
                    <a:gd name="connsiteY202" fmla="*/ 3621024 h 4517136"/>
                    <a:gd name="connsiteX203" fmla="*/ 2182368 w 4194048"/>
                    <a:gd name="connsiteY203" fmla="*/ 3694176 h 4517136"/>
                    <a:gd name="connsiteX204" fmla="*/ 2231136 w 4194048"/>
                    <a:gd name="connsiteY204" fmla="*/ 3749040 h 4517136"/>
                    <a:gd name="connsiteX205" fmla="*/ 2200656 w 4194048"/>
                    <a:gd name="connsiteY205" fmla="*/ 3816096 h 4517136"/>
                    <a:gd name="connsiteX206" fmla="*/ 2157984 w 4194048"/>
                    <a:gd name="connsiteY206" fmla="*/ 3822192 h 4517136"/>
                    <a:gd name="connsiteX207" fmla="*/ 2109216 w 4194048"/>
                    <a:gd name="connsiteY207" fmla="*/ 3938016 h 4517136"/>
                    <a:gd name="connsiteX208" fmla="*/ 2090928 w 4194048"/>
                    <a:gd name="connsiteY208" fmla="*/ 4035552 h 4517136"/>
                    <a:gd name="connsiteX209" fmla="*/ 2048256 w 4194048"/>
                    <a:gd name="connsiteY209" fmla="*/ 4059936 h 4517136"/>
                    <a:gd name="connsiteX210" fmla="*/ 1969008 w 4194048"/>
                    <a:gd name="connsiteY210" fmla="*/ 4084320 h 4517136"/>
                    <a:gd name="connsiteX211" fmla="*/ 1914144 w 4194048"/>
                    <a:gd name="connsiteY211" fmla="*/ 4066032 h 4517136"/>
                    <a:gd name="connsiteX212" fmla="*/ 1877568 w 4194048"/>
                    <a:gd name="connsiteY212" fmla="*/ 4023360 h 4517136"/>
                    <a:gd name="connsiteX213" fmla="*/ 1877568 w 4194048"/>
                    <a:gd name="connsiteY213" fmla="*/ 4023360 h 4517136"/>
                    <a:gd name="connsiteX214" fmla="*/ 1798320 w 4194048"/>
                    <a:gd name="connsiteY214" fmla="*/ 4041648 h 4517136"/>
                    <a:gd name="connsiteX215" fmla="*/ 1792224 w 4194048"/>
                    <a:gd name="connsiteY215" fmla="*/ 4126992 h 4517136"/>
                    <a:gd name="connsiteX216" fmla="*/ 1822704 w 4194048"/>
                    <a:gd name="connsiteY216" fmla="*/ 4200144 h 4517136"/>
                    <a:gd name="connsiteX217" fmla="*/ 1834896 w 4194048"/>
                    <a:gd name="connsiteY217" fmla="*/ 4297680 h 4517136"/>
                    <a:gd name="connsiteX218" fmla="*/ 1840992 w 4194048"/>
                    <a:gd name="connsiteY218" fmla="*/ 4395216 h 4517136"/>
                    <a:gd name="connsiteX219" fmla="*/ 1956816 w 4194048"/>
                    <a:gd name="connsiteY219" fmla="*/ 4468368 h 4517136"/>
                    <a:gd name="connsiteX220" fmla="*/ 2090928 w 4194048"/>
                    <a:gd name="connsiteY220" fmla="*/ 4407408 h 4517136"/>
                    <a:gd name="connsiteX221" fmla="*/ 2133600 w 4194048"/>
                    <a:gd name="connsiteY221" fmla="*/ 4425696 h 4517136"/>
                    <a:gd name="connsiteX222" fmla="*/ 2249424 w 4194048"/>
                    <a:gd name="connsiteY222" fmla="*/ 4492752 h 4517136"/>
                    <a:gd name="connsiteX223" fmla="*/ 2334768 w 4194048"/>
                    <a:gd name="connsiteY223" fmla="*/ 4517136 h 4517136"/>
                    <a:gd name="connsiteX224" fmla="*/ 2383536 w 4194048"/>
                    <a:gd name="connsiteY224" fmla="*/ 4468368 h 4517136"/>
                    <a:gd name="connsiteX225" fmla="*/ 2493264 w 4194048"/>
                    <a:gd name="connsiteY225" fmla="*/ 4468368 h 4517136"/>
                    <a:gd name="connsiteX226" fmla="*/ 2535936 w 4194048"/>
                    <a:gd name="connsiteY226" fmla="*/ 4309872 h 4517136"/>
                    <a:gd name="connsiteX227" fmla="*/ 2602992 w 4194048"/>
                    <a:gd name="connsiteY227" fmla="*/ 4273296 h 4517136"/>
                    <a:gd name="connsiteX228" fmla="*/ 2731008 w 4194048"/>
                    <a:gd name="connsiteY228" fmla="*/ 4334256 h 4517136"/>
                    <a:gd name="connsiteX229" fmla="*/ 2810256 w 4194048"/>
                    <a:gd name="connsiteY229" fmla="*/ 4358640 h 4517136"/>
                    <a:gd name="connsiteX230" fmla="*/ 2810256 w 4194048"/>
                    <a:gd name="connsiteY230" fmla="*/ 4358640 h 4517136"/>
                    <a:gd name="connsiteX231" fmla="*/ 2889504 w 4194048"/>
                    <a:gd name="connsiteY231" fmla="*/ 429158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553968 w 4194048"/>
                    <a:gd name="connsiteY244" fmla="*/ 4236720 h 4517136"/>
                    <a:gd name="connsiteX245" fmla="*/ 3645408 w 4194048"/>
                    <a:gd name="connsiteY245" fmla="*/ 4194048 h 4517136"/>
                    <a:gd name="connsiteX246" fmla="*/ 3718560 w 4194048"/>
                    <a:gd name="connsiteY246" fmla="*/ 4187952 h 4517136"/>
                    <a:gd name="connsiteX247" fmla="*/ 3858768 w 4194048"/>
                    <a:gd name="connsiteY247" fmla="*/ 4236720 h 4517136"/>
                    <a:gd name="connsiteX248" fmla="*/ 3895344 w 4194048"/>
                    <a:gd name="connsiteY248" fmla="*/ 4267200 h 4517136"/>
                    <a:gd name="connsiteX249" fmla="*/ 3913632 w 4194048"/>
                    <a:gd name="connsiteY249" fmla="*/ 4261104 h 4517136"/>
                    <a:gd name="connsiteX250" fmla="*/ 3913632 w 4194048"/>
                    <a:gd name="connsiteY250" fmla="*/ 4200144 h 4517136"/>
                    <a:gd name="connsiteX251" fmla="*/ 3968496 w 4194048"/>
                    <a:gd name="connsiteY251" fmla="*/ 4120896 h 4517136"/>
                    <a:gd name="connsiteX252" fmla="*/ 3980688 w 4194048"/>
                    <a:gd name="connsiteY252" fmla="*/ 4035552 h 4517136"/>
                    <a:gd name="connsiteX253" fmla="*/ 4023360 w 4194048"/>
                    <a:gd name="connsiteY253" fmla="*/ 3889248 h 4517136"/>
                    <a:gd name="connsiteX254" fmla="*/ 4059936 w 4194048"/>
                    <a:gd name="connsiteY254" fmla="*/ 3694176 h 4517136"/>
                    <a:gd name="connsiteX255" fmla="*/ 4102608 w 4194048"/>
                    <a:gd name="connsiteY255" fmla="*/ 3456432 h 4517136"/>
                    <a:gd name="connsiteX256" fmla="*/ 4145280 w 4194048"/>
                    <a:gd name="connsiteY256" fmla="*/ 3304032 h 4517136"/>
                    <a:gd name="connsiteX257" fmla="*/ 4175760 w 4194048"/>
                    <a:gd name="connsiteY257" fmla="*/ 3194304 h 4517136"/>
                    <a:gd name="connsiteX258" fmla="*/ 4194048 w 4194048"/>
                    <a:gd name="connsiteY258" fmla="*/ 3133344 h 4517136"/>
                    <a:gd name="connsiteX259" fmla="*/ 4175760 w 4194048"/>
                    <a:gd name="connsiteY259" fmla="*/ 3035808 h 4517136"/>
                    <a:gd name="connsiteX260" fmla="*/ 4163568 w 4194048"/>
                    <a:gd name="connsiteY260" fmla="*/ 2956560 h 4517136"/>
                    <a:gd name="connsiteX261" fmla="*/ 4139184 w 4194048"/>
                    <a:gd name="connsiteY261" fmla="*/ 2913888 h 4517136"/>
                    <a:gd name="connsiteX262" fmla="*/ 4096512 w 4194048"/>
                    <a:gd name="connsiteY262" fmla="*/ 2944368 h 4517136"/>
                    <a:gd name="connsiteX263" fmla="*/ 4059936 w 4194048"/>
                    <a:gd name="connsiteY263" fmla="*/ 3048000 h 4517136"/>
                    <a:gd name="connsiteX264" fmla="*/ 3998976 w 4194048"/>
                    <a:gd name="connsiteY264" fmla="*/ 3127248 h 4517136"/>
                    <a:gd name="connsiteX265" fmla="*/ 3925824 w 4194048"/>
                    <a:gd name="connsiteY265" fmla="*/ 3182112 h 4517136"/>
                    <a:gd name="connsiteX266" fmla="*/ 3858768 w 4194048"/>
                    <a:gd name="connsiteY266" fmla="*/ 3182112 h 4517136"/>
                    <a:gd name="connsiteX267" fmla="*/ 3822192 w 4194048"/>
                    <a:gd name="connsiteY267" fmla="*/ 3102864 h 4517136"/>
                    <a:gd name="connsiteX268" fmla="*/ 3834384 w 4194048"/>
                    <a:gd name="connsiteY268" fmla="*/ 2999232 h 4517136"/>
                    <a:gd name="connsiteX269" fmla="*/ 3852672 w 4194048"/>
                    <a:gd name="connsiteY269" fmla="*/ 2901696 h 4517136"/>
                    <a:gd name="connsiteX270" fmla="*/ 3779520 w 4194048"/>
                    <a:gd name="connsiteY270" fmla="*/ 2761488 h 4517136"/>
                    <a:gd name="connsiteX271" fmla="*/ 3718560 w 4194048"/>
                    <a:gd name="connsiteY271" fmla="*/ 2627376 h 4517136"/>
                    <a:gd name="connsiteX272" fmla="*/ 3742944 w 4194048"/>
                    <a:gd name="connsiteY272" fmla="*/ 2542032 h 4517136"/>
                    <a:gd name="connsiteX273" fmla="*/ 3742944 w 4194048"/>
                    <a:gd name="connsiteY273" fmla="*/ 2468880 h 4517136"/>
                    <a:gd name="connsiteX274" fmla="*/ 3712464 w 4194048"/>
                    <a:gd name="connsiteY274" fmla="*/ 2231136 h 4517136"/>
                    <a:gd name="connsiteX275" fmla="*/ 3724656 w 4194048"/>
                    <a:gd name="connsiteY275" fmla="*/ 2151888 h 4517136"/>
                    <a:gd name="connsiteX276" fmla="*/ 3828288 w 4194048"/>
                    <a:gd name="connsiteY276" fmla="*/ 2005584 h 4517136"/>
                    <a:gd name="connsiteX277" fmla="*/ 3852672 w 4194048"/>
                    <a:gd name="connsiteY277" fmla="*/ 1914144 h 4517136"/>
                    <a:gd name="connsiteX278" fmla="*/ 3864864 w 4194048"/>
                    <a:gd name="connsiteY278" fmla="*/ 1743456 h 4517136"/>
                    <a:gd name="connsiteX279" fmla="*/ 3895344 w 4194048"/>
                    <a:gd name="connsiteY279"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29712 w 4194048"/>
                    <a:gd name="connsiteY28" fmla="*/ 353568 h 4517136"/>
                    <a:gd name="connsiteX29" fmla="*/ 3072384 w 4194048"/>
                    <a:gd name="connsiteY29" fmla="*/ 274320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6656 h 4517136"/>
                    <a:gd name="connsiteX71" fmla="*/ 1536192 w 4194048"/>
                    <a:gd name="connsiteY71" fmla="*/ 731520 h 4517136"/>
                    <a:gd name="connsiteX72" fmla="*/ 1566672 w 4194048"/>
                    <a:gd name="connsiteY72" fmla="*/ 780288 h 4517136"/>
                    <a:gd name="connsiteX73" fmla="*/ 1554480 w 4194048"/>
                    <a:gd name="connsiteY73" fmla="*/ 847344 h 4517136"/>
                    <a:gd name="connsiteX74" fmla="*/ 1499616 w 4194048"/>
                    <a:gd name="connsiteY74" fmla="*/ 914400 h 4517136"/>
                    <a:gd name="connsiteX75" fmla="*/ 1420368 w 4194048"/>
                    <a:gd name="connsiteY75" fmla="*/ 950976 h 4517136"/>
                    <a:gd name="connsiteX76" fmla="*/ 1283970 w 4194048"/>
                    <a:gd name="connsiteY76" fmla="*/ 957834 h 4517136"/>
                    <a:gd name="connsiteX77" fmla="*/ 1207008 w 4194048"/>
                    <a:gd name="connsiteY77" fmla="*/ 963168 h 4517136"/>
                    <a:gd name="connsiteX78" fmla="*/ 1194816 w 4194048"/>
                    <a:gd name="connsiteY78" fmla="*/ 932688 h 4517136"/>
                    <a:gd name="connsiteX79" fmla="*/ 1200531 w 4194048"/>
                    <a:gd name="connsiteY79" fmla="*/ 877062 h 4517136"/>
                    <a:gd name="connsiteX80" fmla="*/ 1158240 w 4194048"/>
                    <a:gd name="connsiteY80" fmla="*/ 859536 h 4517136"/>
                    <a:gd name="connsiteX81" fmla="*/ 1103376 w 4194048"/>
                    <a:gd name="connsiteY81" fmla="*/ 822960 h 4517136"/>
                    <a:gd name="connsiteX82" fmla="*/ 1078992 w 4194048"/>
                    <a:gd name="connsiteY82" fmla="*/ 774192 h 4517136"/>
                    <a:gd name="connsiteX83" fmla="*/ 1030224 w 4194048"/>
                    <a:gd name="connsiteY83" fmla="*/ 780288 h 4517136"/>
                    <a:gd name="connsiteX84" fmla="*/ 999744 w 4194048"/>
                    <a:gd name="connsiteY84" fmla="*/ 822960 h 4517136"/>
                    <a:gd name="connsiteX85" fmla="*/ 987552 w 4194048"/>
                    <a:gd name="connsiteY85" fmla="*/ 871728 h 4517136"/>
                    <a:gd name="connsiteX86" fmla="*/ 969264 w 4194048"/>
                    <a:gd name="connsiteY86" fmla="*/ 920496 h 4517136"/>
                    <a:gd name="connsiteX87" fmla="*/ 926592 w 4194048"/>
                    <a:gd name="connsiteY87" fmla="*/ 926592 h 4517136"/>
                    <a:gd name="connsiteX88" fmla="*/ 829056 w 4194048"/>
                    <a:gd name="connsiteY88" fmla="*/ 914400 h 4517136"/>
                    <a:gd name="connsiteX89" fmla="*/ 755904 w 4194048"/>
                    <a:gd name="connsiteY89" fmla="*/ 877824 h 4517136"/>
                    <a:gd name="connsiteX90" fmla="*/ 731520 w 4194048"/>
                    <a:gd name="connsiteY90" fmla="*/ 902208 h 4517136"/>
                    <a:gd name="connsiteX91" fmla="*/ 713232 w 4194048"/>
                    <a:gd name="connsiteY91" fmla="*/ 932688 h 4517136"/>
                    <a:gd name="connsiteX92" fmla="*/ 694944 w 4194048"/>
                    <a:gd name="connsiteY92" fmla="*/ 932688 h 4517136"/>
                    <a:gd name="connsiteX93" fmla="*/ 640080 w 4194048"/>
                    <a:gd name="connsiteY93" fmla="*/ 926592 h 4517136"/>
                    <a:gd name="connsiteX94" fmla="*/ 597408 w 4194048"/>
                    <a:gd name="connsiteY94" fmla="*/ 1005840 h 4517136"/>
                    <a:gd name="connsiteX95" fmla="*/ 609600 w 4194048"/>
                    <a:gd name="connsiteY95" fmla="*/ 1054608 h 4517136"/>
                    <a:gd name="connsiteX96" fmla="*/ 658368 w 4194048"/>
                    <a:gd name="connsiteY96" fmla="*/ 1103376 h 4517136"/>
                    <a:gd name="connsiteX97" fmla="*/ 670560 w 4194048"/>
                    <a:gd name="connsiteY97" fmla="*/ 1176528 h 4517136"/>
                    <a:gd name="connsiteX98" fmla="*/ 670560 w 4194048"/>
                    <a:gd name="connsiteY98" fmla="*/ 1176528 h 4517136"/>
                    <a:gd name="connsiteX99" fmla="*/ 591312 w 4194048"/>
                    <a:gd name="connsiteY99" fmla="*/ 1225296 h 4517136"/>
                    <a:gd name="connsiteX100" fmla="*/ 505968 w 4194048"/>
                    <a:gd name="connsiteY100" fmla="*/ 1213104 h 4517136"/>
                    <a:gd name="connsiteX101" fmla="*/ 420624 w 4194048"/>
                    <a:gd name="connsiteY101" fmla="*/ 1176528 h 4517136"/>
                    <a:gd name="connsiteX102" fmla="*/ 390144 w 4194048"/>
                    <a:gd name="connsiteY102" fmla="*/ 1194816 h 4517136"/>
                    <a:gd name="connsiteX103" fmla="*/ 371856 w 4194048"/>
                    <a:gd name="connsiteY103" fmla="*/ 1255776 h 4517136"/>
                    <a:gd name="connsiteX104" fmla="*/ 329184 w 4194048"/>
                    <a:gd name="connsiteY104" fmla="*/ 1292352 h 4517136"/>
                    <a:gd name="connsiteX105" fmla="*/ 201168 w 4194048"/>
                    <a:gd name="connsiteY105" fmla="*/ 1304544 h 4517136"/>
                    <a:gd name="connsiteX106" fmla="*/ 188976 w 4194048"/>
                    <a:gd name="connsiteY106" fmla="*/ 1335024 h 4517136"/>
                    <a:gd name="connsiteX107" fmla="*/ 213360 w 4194048"/>
                    <a:gd name="connsiteY107" fmla="*/ 1402080 h 4517136"/>
                    <a:gd name="connsiteX108" fmla="*/ 207264 w 4194048"/>
                    <a:gd name="connsiteY108" fmla="*/ 1463040 h 4517136"/>
                    <a:gd name="connsiteX109" fmla="*/ 97536 w 4194048"/>
                    <a:gd name="connsiteY109" fmla="*/ 1493520 h 4517136"/>
                    <a:gd name="connsiteX110" fmla="*/ 36576 w 4194048"/>
                    <a:gd name="connsiteY110" fmla="*/ 1524000 h 4517136"/>
                    <a:gd name="connsiteX111" fmla="*/ 0 w 4194048"/>
                    <a:gd name="connsiteY111" fmla="*/ 1548384 h 4517136"/>
                    <a:gd name="connsiteX112" fmla="*/ 91440 w 4194048"/>
                    <a:gd name="connsiteY112" fmla="*/ 1591056 h 4517136"/>
                    <a:gd name="connsiteX113" fmla="*/ 170688 w 4194048"/>
                    <a:gd name="connsiteY113" fmla="*/ 1615440 h 4517136"/>
                    <a:gd name="connsiteX114" fmla="*/ 195072 w 4194048"/>
                    <a:gd name="connsiteY114" fmla="*/ 1658112 h 4517136"/>
                    <a:gd name="connsiteX115" fmla="*/ 231648 w 4194048"/>
                    <a:gd name="connsiteY115" fmla="*/ 1700784 h 4517136"/>
                    <a:gd name="connsiteX116" fmla="*/ 268224 w 4194048"/>
                    <a:gd name="connsiteY116" fmla="*/ 1755648 h 4517136"/>
                    <a:gd name="connsiteX117" fmla="*/ 237744 w 4194048"/>
                    <a:gd name="connsiteY117" fmla="*/ 1810512 h 4517136"/>
                    <a:gd name="connsiteX118" fmla="*/ 188976 w 4194048"/>
                    <a:gd name="connsiteY118" fmla="*/ 1840992 h 4517136"/>
                    <a:gd name="connsiteX119" fmla="*/ 207264 w 4194048"/>
                    <a:gd name="connsiteY119" fmla="*/ 1901952 h 4517136"/>
                    <a:gd name="connsiteX120" fmla="*/ 213360 w 4194048"/>
                    <a:gd name="connsiteY120" fmla="*/ 2011680 h 4517136"/>
                    <a:gd name="connsiteX121" fmla="*/ 207264 w 4194048"/>
                    <a:gd name="connsiteY121" fmla="*/ 2090928 h 4517136"/>
                    <a:gd name="connsiteX122" fmla="*/ 188976 w 4194048"/>
                    <a:gd name="connsiteY122" fmla="*/ 2139696 h 4517136"/>
                    <a:gd name="connsiteX123" fmla="*/ 219456 w 4194048"/>
                    <a:gd name="connsiteY123" fmla="*/ 2206752 h 4517136"/>
                    <a:gd name="connsiteX124" fmla="*/ 213360 w 4194048"/>
                    <a:gd name="connsiteY124" fmla="*/ 2273808 h 4517136"/>
                    <a:gd name="connsiteX125" fmla="*/ 146304 w 4194048"/>
                    <a:gd name="connsiteY125" fmla="*/ 2316480 h 4517136"/>
                    <a:gd name="connsiteX126" fmla="*/ 121920 w 4194048"/>
                    <a:gd name="connsiteY126" fmla="*/ 2353056 h 4517136"/>
                    <a:gd name="connsiteX127" fmla="*/ 115824 w 4194048"/>
                    <a:gd name="connsiteY127" fmla="*/ 2432304 h 4517136"/>
                    <a:gd name="connsiteX128" fmla="*/ 152400 w 4194048"/>
                    <a:gd name="connsiteY128" fmla="*/ 2456688 h 4517136"/>
                    <a:gd name="connsiteX129" fmla="*/ 176784 w 4194048"/>
                    <a:gd name="connsiteY129" fmla="*/ 2414016 h 4517136"/>
                    <a:gd name="connsiteX130" fmla="*/ 249936 w 4194048"/>
                    <a:gd name="connsiteY130" fmla="*/ 2426208 h 4517136"/>
                    <a:gd name="connsiteX131" fmla="*/ 365760 w 4194048"/>
                    <a:gd name="connsiteY131" fmla="*/ 2517648 h 4517136"/>
                    <a:gd name="connsiteX132" fmla="*/ 420624 w 4194048"/>
                    <a:gd name="connsiteY132" fmla="*/ 2511552 h 4517136"/>
                    <a:gd name="connsiteX133" fmla="*/ 493776 w 4194048"/>
                    <a:gd name="connsiteY133" fmla="*/ 2487168 h 4517136"/>
                    <a:gd name="connsiteX134" fmla="*/ 548640 w 4194048"/>
                    <a:gd name="connsiteY134" fmla="*/ 2474976 h 4517136"/>
                    <a:gd name="connsiteX135" fmla="*/ 579120 w 4194048"/>
                    <a:gd name="connsiteY135" fmla="*/ 2535936 h 4517136"/>
                    <a:gd name="connsiteX136" fmla="*/ 591312 w 4194048"/>
                    <a:gd name="connsiteY136" fmla="*/ 2602992 h 4517136"/>
                    <a:gd name="connsiteX137" fmla="*/ 633984 w 4194048"/>
                    <a:gd name="connsiteY137" fmla="*/ 2657856 h 4517136"/>
                    <a:gd name="connsiteX138" fmla="*/ 640080 w 4194048"/>
                    <a:gd name="connsiteY138" fmla="*/ 2724912 h 4517136"/>
                    <a:gd name="connsiteX139" fmla="*/ 591312 w 4194048"/>
                    <a:gd name="connsiteY139" fmla="*/ 2737104 h 4517136"/>
                    <a:gd name="connsiteX140" fmla="*/ 499872 w 4194048"/>
                    <a:gd name="connsiteY140" fmla="*/ 2718816 h 4517136"/>
                    <a:gd name="connsiteX141" fmla="*/ 475488 w 4194048"/>
                    <a:gd name="connsiteY141" fmla="*/ 2761488 h 4517136"/>
                    <a:gd name="connsiteX142" fmla="*/ 475488 w 4194048"/>
                    <a:gd name="connsiteY142" fmla="*/ 2761488 h 4517136"/>
                    <a:gd name="connsiteX143" fmla="*/ 493776 w 4194048"/>
                    <a:gd name="connsiteY143" fmla="*/ 2871216 h 4517136"/>
                    <a:gd name="connsiteX144" fmla="*/ 469392 w 4194048"/>
                    <a:gd name="connsiteY144" fmla="*/ 2926080 h 4517136"/>
                    <a:gd name="connsiteX145" fmla="*/ 402336 w 4194048"/>
                    <a:gd name="connsiteY145" fmla="*/ 2962656 h 4517136"/>
                    <a:gd name="connsiteX146" fmla="*/ 390144 w 4194048"/>
                    <a:gd name="connsiteY146" fmla="*/ 3054096 h 4517136"/>
                    <a:gd name="connsiteX147" fmla="*/ 347472 w 4194048"/>
                    <a:gd name="connsiteY147" fmla="*/ 3145536 h 4517136"/>
                    <a:gd name="connsiteX148" fmla="*/ 298704 w 4194048"/>
                    <a:gd name="connsiteY148" fmla="*/ 3176016 h 4517136"/>
                    <a:gd name="connsiteX149" fmla="*/ 249936 w 4194048"/>
                    <a:gd name="connsiteY149" fmla="*/ 3169920 h 4517136"/>
                    <a:gd name="connsiteX150" fmla="*/ 329184 w 4194048"/>
                    <a:gd name="connsiteY150" fmla="*/ 3291840 h 4517136"/>
                    <a:gd name="connsiteX151" fmla="*/ 359664 w 4194048"/>
                    <a:gd name="connsiteY151" fmla="*/ 3407664 h 4517136"/>
                    <a:gd name="connsiteX152" fmla="*/ 359664 w 4194048"/>
                    <a:gd name="connsiteY152" fmla="*/ 3444240 h 4517136"/>
                    <a:gd name="connsiteX153" fmla="*/ 323088 w 4194048"/>
                    <a:gd name="connsiteY153" fmla="*/ 3493008 h 4517136"/>
                    <a:gd name="connsiteX154" fmla="*/ 371856 w 4194048"/>
                    <a:gd name="connsiteY154" fmla="*/ 3596640 h 4517136"/>
                    <a:gd name="connsiteX155" fmla="*/ 432816 w 4194048"/>
                    <a:gd name="connsiteY155" fmla="*/ 3633216 h 4517136"/>
                    <a:gd name="connsiteX156" fmla="*/ 621792 w 4194048"/>
                    <a:gd name="connsiteY156" fmla="*/ 3675888 h 4517136"/>
                    <a:gd name="connsiteX157" fmla="*/ 786384 w 4194048"/>
                    <a:gd name="connsiteY157" fmla="*/ 3736848 h 4517136"/>
                    <a:gd name="connsiteX158" fmla="*/ 841248 w 4194048"/>
                    <a:gd name="connsiteY158" fmla="*/ 3803904 h 4517136"/>
                    <a:gd name="connsiteX159" fmla="*/ 914400 w 4194048"/>
                    <a:gd name="connsiteY159" fmla="*/ 3919728 h 4517136"/>
                    <a:gd name="connsiteX160" fmla="*/ 1011936 w 4194048"/>
                    <a:gd name="connsiteY160" fmla="*/ 3992880 h 4517136"/>
                    <a:gd name="connsiteX161" fmla="*/ 1024128 w 4194048"/>
                    <a:gd name="connsiteY161" fmla="*/ 4041648 h 4517136"/>
                    <a:gd name="connsiteX162" fmla="*/ 1018032 w 4194048"/>
                    <a:gd name="connsiteY162" fmla="*/ 4126992 h 4517136"/>
                    <a:gd name="connsiteX163" fmla="*/ 999744 w 4194048"/>
                    <a:gd name="connsiteY163" fmla="*/ 4212336 h 4517136"/>
                    <a:gd name="connsiteX164" fmla="*/ 1054608 w 4194048"/>
                    <a:gd name="connsiteY164" fmla="*/ 4255008 h 4517136"/>
                    <a:gd name="connsiteX165" fmla="*/ 1133856 w 4194048"/>
                    <a:gd name="connsiteY165" fmla="*/ 4248912 h 4517136"/>
                    <a:gd name="connsiteX166" fmla="*/ 1200912 w 4194048"/>
                    <a:gd name="connsiteY166" fmla="*/ 4236720 h 4517136"/>
                    <a:gd name="connsiteX167" fmla="*/ 1298448 w 4194048"/>
                    <a:gd name="connsiteY167" fmla="*/ 4279392 h 4517136"/>
                    <a:gd name="connsiteX168" fmla="*/ 1365504 w 4194048"/>
                    <a:gd name="connsiteY168" fmla="*/ 4322064 h 4517136"/>
                    <a:gd name="connsiteX169" fmla="*/ 1365504 w 4194048"/>
                    <a:gd name="connsiteY169" fmla="*/ 4322064 h 4517136"/>
                    <a:gd name="connsiteX170" fmla="*/ 1402080 w 4194048"/>
                    <a:gd name="connsiteY170" fmla="*/ 4255008 h 4517136"/>
                    <a:gd name="connsiteX171" fmla="*/ 1341120 w 4194048"/>
                    <a:gd name="connsiteY171" fmla="*/ 4181856 h 4517136"/>
                    <a:gd name="connsiteX172" fmla="*/ 1310640 w 4194048"/>
                    <a:gd name="connsiteY172" fmla="*/ 4108704 h 4517136"/>
                    <a:gd name="connsiteX173" fmla="*/ 1316736 w 4194048"/>
                    <a:gd name="connsiteY173" fmla="*/ 4047744 h 4517136"/>
                    <a:gd name="connsiteX174" fmla="*/ 1377696 w 4194048"/>
                    <a:gd name="connsiteY174" fmla="*/ 4029456 h 4517136"/>
                    <a:gd name="connsiteX175" fmla="*/ 1432560 w 4194048"/>
                    <a:gd name="connsiteY175" fmla="*/ 4023360 h 4517136"/>
                    <a:gd name="connsiteX176" fmla="*/ 1438656 w 4194048"/>
                    <a:gd name="connsiteY176" fmla="*/ 3992880 h 4517136"/>
                    <a:gd name="connsiteX177" fmla="*/ 1389888 w 4194048"/>
                    <a:gd name="connsiteY177" fmla="*/ 3919728 h 4517136"/>
                    <a:gd name="connsiteX178" fmla="*/ 1377696 w 4194048"/>
                    <a:gd name="connsiteY178" fmla="*/ 3858768 h 4517136"/>
                    <a:gd name="connsiteX179" fmla="*/ 1463040 w 4194048"/>
                    <a:gd name="connsiteY179" fmla="*/ 3712464 h 4517136"/>
                    <a:gd name="connsiteX180" fmla="*/ 1444752 w 4194048"/>
                    <a:gd name="connsiteY180" fmla="*/ 3675888 h 4517136"/>
                    <a:gd name="connsiteX181" fmla="*/ 1395984 w 4194048"/>
                    <a:gd name="connsiteY181" fmla="*/ 3596640 h 4517136"/>
                    <a:gd name="connsiteX182" fmla="*/ 1395984 w 4194048"/>
                    <a:gd name="connsiteY182" fmla="*/ 3535680 h 4517136"/>
                    <a:gd name="connsiteX183" fmla="*/ 1426464 w 4194048"/>
                    <a:gd name="connsiteY183" fmla="*/ 3425952 h 4517136"/>
                    <a:gd name="connsiteX184" fmla="*/ 1487424 w 4194048"/>
                    <a:gd name="connsiteY184" fmla="*/ 3364992 h 4517136"/>
                    <a:gd name="connsiteX185" fmla="*/ 1536192 w 4194048"/>
                    <a:gd name="connsiteY185" fmla="*/ 3364992 h 4517136"/>
                    <a:gd name="connsiteX186" fmla="*/ 1603248 w 4194048"/>
                    <a:gd name="connsiteY186" fmla="*/ 3407664 h 4517136"/>
                    <a:gd name="connsiteX187" fmla="*/ 1633728 w 4194048"/>
                    <a:gd name="connsiteY187" fmla="*/ 3444240 h 4517136"/>
                    <a:gd name="connsiteX188" fmla="*/ 1694688 w 4194048"/>
                    <a:gd name="connsiteY188" fmla="*/ 3413760 h 4517136"/>
                    <a:gd name="connsiteX189" fmla="*/ 1719072 w 4194048"/>
                    <a:gd name="connsiteY189" fmla="*/ 3377184 h 4517136"/>
                    <a:gd name="connsiteX190" fmla="*/ 1706880 w 4194048"/>
                    <a:gd name="connsiteY190" fmla="*/ 3297936 h 4517136"/>
                    <a:gd name="connsiteX191" fmla="*/ 1706880 w 4194048"/>
                    <a:gd name="connsiteY191" fmla="*/ 3297936 h 4517136"/>
                    <a:gd name="connsiteX192" fmla="*/ 1706880 w 4194048"/>
                    <a:gd name="connsiteY192" fmla="*/ 3224784 h 4517136"/>
                    <a:gd name="connsiteX193" fmla="*/ 1767840 w 4194048"/>
                    <a:gd name="connsiteY193" fmla="*/ 3157728 h 4517136"/>
                    <a:gd name="connsiteX194" fmla="*/ 1865376 w 4194048"/>
                    <a:gd name="connsiteY194" fmla="*/ 3127248 h 4517136"/>
                    <a:gd name="connsiteX195" fmla="*/ 2097024 w 4194048"/>
                    <a:gd name="connsiteY195" fmla="*/ 3078480 h 4517136"/>
                    <a:gd name="connsiteX196" fmla="*/ 2182368 w 4194048"/>
                    <a:gd name="connsiteY196" fmla="*/ 3096768 h 4517136"/>
                    <a:gd name="connsiteX197" fmla="*/ 2249424 w 4194048"/>
                    <a:gd name="connsiteY197" fmla="*/ 3163824 h 4517136"/>
                    <a:gd name="connsiteX198" fmla="*/ 2292096 w 4194048"/>
                    <a:gd name="connsiteY198" fmla="*/ 3322320 h 4517136"/>
                    <a:gd name="connsiteX199" fmla="*/ 2310384 w 4194048"/>
                    <a:gd name="connsiteY199" fmla="*/ 3413760 h 4517136"/>
                    <a:gd name="connsiteX200" fmla="*/ 2334768 w 4194048"/>
                    <a:gd name="connsiteY200" fmla="*/ 3493008 h 4517136"/>
                    <a:gd name="connsiteX201" fmla="*/ 2292096 w 4194048"/>
                    <a:gd name="connsiteY201" fmla="*/ 3614928 h 4517136"/>
                    <a:gd name="connsiteX202" fmla="*/ 2237232 w 4194048"/>
                    <a:gd name="connsiteY202" fmla="*/ 3621024 h 4517136"/>
                    <a:gd name="connsiteX203" fmla="*/ 2182368 w 4194048"/>
                    <a:gd name="connsiteY203" fmla="*/ 3694176 h 4517136"/>
                    <a:gd name="connsiteX204" fmla="*/ 2231136 w 4194048"/>
                    <a:gd name="connsiteY204" fmla="*/ 3749040 h 4517136"/>
                    <a:gd name="connsiteX205" fmla="*/ 2200656 w 4194048"/>
                    <a:gd name="connsiteY205" fmla="*/ 3816096 h 4517136"/>
                    <a:gd name="connsiteX206" fmla="*/ 2157984 w 4194048"/>
                    <a:gd name="connsiteY206" fmla="*/ 3822192 h 4517136"/>
                    <a:gd name="connsiteX207" fmla="*/ 2109216 w 4194048"/>
                    <a:gd name="connsiteY207" fmla="*/ 3938016 h 4517136"/>
                    <a:gd name="connsiteX208" fmla="*/ 2090928 w 4194048"/>
                    <a:gd name="connsiteY208" fmla="*/ 4035552 h 4517136"/>
                    <a:gd name="connsiteX209" fmla="*/ 2048256 w 4194048"/>
                    <a:gd name="connsiteY209" fmla="*/ 4059936 h 4517136"/>
                    <a:gd name="connsiteX210" fmla="*/ 1969008 w 4194048"/>
                    <a:gd name="connsiteY210" fmla="*/ 4084320 h 4517136"/>
                    <a:gd name="connsiteX211" fmla="*/ 1914144 w 4194048"/>
                    <a:gd name="connsiteY211" fmla="*/ 4066032 h 4517136"/>
                    <a:gd name="connsiteX212" fmla="*/ 1877568 w 4194048"/>
                    <a:gd name="connsiteY212" fmla="*/ 4023360 h 4517136"/>
                    <a:gd name="connsiteX213" fmla="*/ 1877568 w 4194048"/>
                    <a:gd name="connsiteY213" fmla="*/ 4023360 h 4517136"/>
                    <a:gd name="connsiteX214" fmla="*/ 1798320 w 4194048"/>
                    <a:gd name="connsiteY214" fmla="*/ 4041648 h 4517136"/>
                    <a:gd name="connsiteX215" fmla="*/ 1792224 w 4194048"/>
                    <a:gd name="connsiteY215" fmla="*/ 4126992 h 4517136"/>
                    <a:gd name="connsiteX216" fmla="*/ 1822704 w 4194048"/>
                    <a:gd name="connsiteY216" fmla="*/ 4200144 h 4517136"/>
                    <a:gd name="connsiteX217" fmla="*/ 1834896 w 4194048"/>
                    <a:gd name="connsiteY217" fmla="*/ 4297680 h 4517136"/>
                    <a:gd name="connsiteX218" fmla="*/ 1840992 w 4194048"/>
                    <a:gd name="connsiteY218" fmla="*/ 4395216 h 4517136"/>
                    <a:gd name="connsiteX219" fmla="*/ 1956816 w 4194048"/>
                    <a:gd name="connsiteY219" fmla="*/ 4468368 h 4517136"/>
                    <a:gd name="connsiteX220" fmla="*/ 2090928 w 4194048"/>
                    <a:gd name="connsiteY220" fmla="*/ 4407408 h 4517136"/>
                    <a:gd name="connsiteX221" fmla="*/ 2133600 w 4194048"/>
                    <a:gd name="connsiteY221" fmla="*/ 4425696 h 4517136"/>
                    <a:gd name="connsiteX222" fmla="*/ 2249424 w 4194048"/>
                    <a:gd name="connsiteY222" fmla="*/ 4492752 h 4517136"/>
                    <a:gd name="connsiteX223" fmla="*/ 2334768 w 4194048"/>
                    <a:gd name="connsiteY223" fmla="*/ 4517136 h 4517136"/>
                    <a:gd name="connsiteX224" fmla="*/ 2383536 w 4194048"/>
                    <a:gd name="connsiteY224" fmla="*/ 4468368 h 4517136"/>
                    <a:gd name="connsiteX225" fmla="*/ 2493264 w 4194048"/>
                    <a:gd name="connsiteY225" fmla="*/ 4468368 h 4517136"/>
                    <a:gd name="connsiteX226" fmla="*/ 2535936 w 4194048"/>
                    <a:gd name="connsiteY226" fmla="*/ 4309872 h 4517136"/>
                    <a:gd name="connsiteX227" fmla="*/ 2602992 w 4194048"/>
                    <a:gd name="connsiteY227" fmla="*/ 4273296 h 4517136"/>
                    <a:gd name="connsiteX228" fmla="*/ 2731008 w 4194048"/>
                    <a:gd name="connsiteY228" fmla="*/ 4334256 h 4517136"/>
                    <a:gd name="connsiteX229" fmla="*/ 2810256 w 4194048"/>
                    <a:gd name="connsiteY229" fmla="*/ 4358640 h 4517136"/>
                    <a:gd name="connsiteX230" fmla="*/ 2810256 w 4194048"/>
                    <a:gd name="connsiteY230" fmla="*/ 4358640 h 4517136"/>
                    <a:gd name="connsiteX231" fmla="*/ 2889504 w 4194048"/>
                    <a:gd name="connsiteY231" fmla="*/ 429158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553968 w 4194048"/>
                    <a:gd name="connsiteY244" fmla="*/ 4236720 h 4517136"/>
                    <a:gd name="connsiteX245" fmla="*/ 3645408 w 4194048"/>
                    <a:gd name="connsiteY245" fmla="*/ 4194048 h 4517136"/>
                    <a:gd name="connsiteX246" fmla="*/ 3718560 w 4194048"/>
                    <a:gd name="connsiteY246" fmla="*/ 4187952 h 4517136"/>
                    <a:gd name="connsiteX247" fmla="*/ 3858768 w 4194048"/>
                    <a:gd name="connsiteY247" fmla="*/ 4236720 h 4517136"/>
                    <a:gd name="connsiteX248" fmla="*/ 3895344 w 4194048"/>
                    <a:gd name="connsiteY248" fmla="*/ 4267200 h 4517136"/>
                    <a:gd name="connsiteX249" fmla="*/ 3913632 w 4194048"/>
                    <a:gd name="connsiteY249" fmla="*/ 4261104 h 4517136"/>
                    <a:gd name="connsiteX250" fmla="*/ 3913632 w 4194048"/>
                    <a:gd name="connsiteY250" fmla="*/ 4200144 h 4517136"/>
                    <a:gd name="connsiteX251" fmla="*/ 3968496 w 4194048"/>
                    <a:gd name="connsiteY251" fmla="*/ 4120896 h 4517136"/>
                    <a:gd name="connsiteX252" fmla="*/ 3980688 w 4194048"/>
                    <a:gd name="connsiteY252" fmla="*/ 4035552 h 4517136"/>
                    <a:gd name="connsiteX253" fmla="*/ 4023360 w 4194048"/>
                    <a:gd name="connsiteY253" fmla="*/ 3889248 h 4517136"/>
                    <a:gd name="connsiteX254" fmla="*/ 4059936 w 4194048"/>
                    <a:gd name="connsiteY254" fmla="*/ 3694176 h 4517136"/>
                    <a:gd name="connsiteX255" fmla="*/ 4102608 w 4194048"/>
                    <a:gd name="connsiteY255" fmla="*/ 3456432 h 4517136"/>
                    <a:gd name="connsiteX256" fmla="*/ 4145280 w 4194048"/>
                    <a:gd name="connsiteY256" fmla="*/ 3304032 h 4517136"/>
                    <a:gd name="connsiteX257" fmla="*/ 4175760 w 4194048"/>
                    <a:gd name="connsiteY257" fmla="*/ 3194304 h 4517136"/>
                    <a:gd name="connsiteX258" fmla="*/ 4194048 w 4194048"/>
                    <a:gd name="connsiteY258" fmla="*/ 3133344 h 4517136"/>
                    <a:gd name="connsiteX259" fmla="*/ 4175760 w 4194048"/>
                    <a:gd name="connsiteY259" fmla="*/ 3035808 h 4517136"/>
                    <a:gd name="connsiteX260" fmla="*/ 4163568 w 4194048"/>
                    <a:gd name="connsiteY260" fmla="*/ 2956560 h 4517136"/>
                    <a:gd name="connsiteX261" fmla="*/ 4139184 w 4194048"/>
                    <a:gd name="connsiteY261" fmla="*/ 2913888 h 4517136"/>
                    <a:gd name="connsiteX262" fmla="*/ 4096512 w 4194048"/>
                    <a:gd name="connsiteY262" fmla="*/ 2944368 h 4517136"/>
                    <a:gd name="connsiteX263" fmla="*/ 4059936 w 4194048"/>
                    <a:gd name="connsiteY263" fmla="*/ 3048000 h 4517136"/>
                    <a:gd name="connsiteX264" fmla="*/ 3998976 w 4194048"/>
                    <a:gd name="connsiteY264" fmla="*/ 3127248 h 4517136"/>
                    <a:gd name="connsiteX265" fmla="*/ 3925824 w 4194048"/>
                    <a:gd name="connsiteY265" fmla="*/ 3182112 h 4517136"/>
                    <a:gd name="connsiteX266" fmla="*/ 3858768 w 4194048"/>
                    <a:gd name="connsiteY266" fmla="*/ 3182112 h 4517136"/>
                    <a:gd name="connsiteX267" fmla="*/ 3822192 w 4194048"/>
                    <a:gd name="connsiteY267" fmla="*/ 3102864 h 4517136"/>
                    <a:gd name="connsiteX268" fmla="*/ 3834384 w 4194048"/>
                    <a:gd name="connsiteY268" fmla="*/ 2999232 h 4517136"/>
                    <a:gd name="connsiteX269" fmla="*/ 3852672 w 4194048"/>
                    <a:gd name="connsiteY269" fmla="*/ 2901696 h 4517136"/>
                    <a:gd name="connsiteX270" fmla="*/ 3779520 w 4194048"/>
                    <a:gd name="connsiteY270" fmla="*/ 2761488 h 4517136"/>
                    <a:gd name="connsiteX271" fmla="*/ 3718560 w 4194048"/>
                    <a:gd name="connsiteY271" fmla="*/ 2627376 h 4517136"/>
                    <a:gd name="connsiteX272" fmla="*/ 3742944 w 4194048"/>
                    <a:gd name="connsiteY272" fmla="*/ 2542032 h 4517136"/>
                    <a:gd name="connsiteX273" fmla="*/ 3742944 w 4194048"/>
                    <a:gd name="connsiteY273" fmla="*/ 2468880 h 4517136"/>
                    <a:gd name="connsiteX274" fmla="*/ 3712464 w 4194048"/>
                    <a:gd name="connsiteY274" fmla="*/ 2231136 h 4517136"/>
                    <a:gd name="connsiteX275" fmla="*/ 3724656 w 4194048"/>
                    <a:gd name="connsiteY275" fmla="*/ 2151888 h 4517136"/>
                    <a:gd name="connsiteX276" fmla="*/ 3828288 w 4194048"/>
                    <a:gd name="connsiteY276" fmla="*/ 2005584 h 4517136"/>
                    <a:gd name="connsiteX277" fmla="*/ 3852672 w 4194048"/>
                    <a:gd name="connsiteY277" fmla="*/ 1914144 h 4517136"/>
                    <a:gd name="connsiteX278" fmla="*/ 3864864 w 4194048"/>
                    <a:gd name="connsiteY278" fmla="*/ 1743456 h 4517136"/>
                    <a:gd name="connsiteX279" fmla="*/ 3895344 w 4194048"/>
                    <a:gd name="connsiteY279"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29712 w 4194048"/>
                    <a:gd name="connsiteY28" fmla="*/ 353568 h 4517136"/>
                    <a:gd name="connsiteX29" fmla="*/ 3072384 w 4194048"/>
                    <a:gd name="connsiteY29" fmla="*/ 274320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665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28288 w 4194048"/>
                    <a:gd name="connsiteY277" fmla="*/ 2005584 h 4517136"/>
                    <a:gd name="connsiteX278" fmla="*/ 3852672 w 4194048"/>
                    <a:gd name="connsiteY278" fmla="*/ 1914144 h 4517136"/>
                    <a:gd name="connsiteX279" fmla="*/ 3864864 w 4194048"/>
                    <a:gd name="connsiteY279" fmla="*/ 1743456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29712 w 4194048"/>
                    <a:gd name="connsiteY28" fmla="*/ 353568 h 4517136"/>
                    <a:gd name="connsiteX29" fmla="*/ 3072384 w 4194048"/>
                    <a:gd name="connsiteY29" fmla="*/ 274320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28288 w 4194048"/>
                    <a:gd name="connsiteY277" fmla="*/ 2005584 h 4517136"/>
                    <a:gd name="connsiteX278" fmla="*/ 3852672 w 4194048"/>
                    <a:gd name="connsiteY278" fmla="*/ 1914144 h 4517136"/>
                    <a:gd name="connsiteX279" fmla="*/ 3864864 w 4194048"/>
                    <a:gd name="connsiteY279" fmla="*/ 1743456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2384 w 4194048"/>
                    <a:gd name="connsiteY29" fmla="*/ 274320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28288 w 4194048"/>
                    <a:gd name="connsiteY277" fmla="*/ 2005584 h 4517136"/>
                    <a:gd name="connsiteX278" fmla="*/ 3852672 w 4194048"/>
                    <a:gd name="connsiteY278" fmla="*/ 1914144 h 4517136"/>
                    <a:gd name="connsiteX279" fmla="*/ 3864864 w 4194048"/>
                    <a:gd name="connsiteY279" fmla="*/ 1743456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28288 w 4194048"/>
                    <a:gd name="connsiteY277" fmla="*/ 2005584 h 4517136"/>
                    <a:gd name="connsiteX278" fmla="*/ 3852672 w 4194048"/>
                    <a:gd name="connsiteY278" fmla="*/ 1914144 h 4517136"/>
                    <a:gd name="connsiteX279" fmla="*/ 3864864 w 4194048"/>
                    <a:gd name="connsiteY279" fmla="*/ 1743456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28288 w 4194048"/>
                    <a:gd name="connsiteY277" fmla="*/ 2005584 h 4517136"/>
                    <a:gd name="connsiteX278" fmla="*/ 3852672 w 4194048"/>
                    <a:gd name="connsiteY278" fmla="*/ 191414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28288 w 4194048"/>
                    <a:gd name="connsiteY277" fmla="*/ 2005584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24656 w 4194048"/>
                    <a:gd name="connsiteY276" fmla="*/ 2151888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12464 w 4194048"/>
                    <a:gd name="connsiteY275" fmla="*/ 2231136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04057 w 4194048"/>
                    <a:gd name="connsiteY245" fmla="*/ 4256532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58768 w 4194048"/>
                    <a:gd name="connsiteY249" fmla="*/ 4236720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58768 w 4194048"/>
                    <a:gd name="connsiteY248" fmla="*/ 4236720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58768 w 4194048"/>
                    <a:gd name="connsiteY249" fmla="*/ 4236720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89504 w 4194048"/>
                    <a:gd name="connsiteY232" fmla="*/ 429158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10256 w 4194048"/>
                    <a:gd name="connsiteY231" fmla="*/ 435864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31008 w 4194048"/>
                    <a:gd name="connsiteY229" fmla="*/ 4334256 h 4517136"/>
                    <a:gd name="connsiteX230" fmla="*/ 2810256 w 4194048"/>
                    <a:gd name="connsiteY230" fmla="*/ 4358640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23388 w 4194048"/>
                    <a:gd name="connsiteY229" fmla="*/ 4338066 h 4517136"/>
                    <a:gd name="connsiteX230" fmla="*/ 2810256 w 4194048"/>
                    <a:gd name="connsiteY230" fmla="*/ 4358640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23388 w 4194048"/>
                    <a:gd name="connsiteY229" fmla="*/ 4338066 h 4517136"/>
                    <a:gd name="connsiteX230" fmla="*/ 2796921 w 4194048"/>
                    <a:gd name="connsiteY230" fmla="*/ 4364355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7329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35936 w 4194048"/>
                    <a:gd name="connsiteY227" fmla="*/ 4309872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90928 w 4194048"/>
                    <a:gd name="connsiteY221" fmla="*/ 440740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98320 w 4194048"/>
                    <a:gd name="connsiteY215" fmla="*/ 404164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97024 w 4194048"/>
                    <a:gd name="connsiteY196" fmla="*/ 307848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83689 w 4194048"/>
                    <a:gd name="connsiteY196" fmla="*/ 3105150 h 4517136"/>
                    <a:gd name="connsiteX197" fmla="*/ 2182368 w 4194048"/>
                    <a:gd name="connsiteY197" fmla="*/ 3096768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2724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26464 w 4194048"/>
                    <a:gd name="connsiteY184" fmla="*/ 342595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395984 w 4194048"/>
                    <a:gd name="connsiteY183" fmla="*/ 3535680 h 4517136"/>
                    <a:gd name="connsiteX184" fmla="*/ 1437894 w 4194048"/>
                    <a:gd name="connsiteY184" fmla="*/ 343357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416939 w 4194048"/>
                    <a:gd name="connsiteY183" fmla="*/ 3528060 h 4517136"/>
                    <a:gd name="connsiteX184" fmla="*/ 1437894 w 4194048"/>
                    <a:gd name="connsiteY184" fmla="*/ 3433572 h 4517136"/>
                    <a:gd name="connsiteX185" fmla="*/ 1487424 w 4194048"/>
                    <a:gd name="connsiteY185" fmla="*/ 3364992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416939 w 4194048"/>
                    <a:gd name="connsiteY183" fmla="*/ 3528060 h 4517136"/>
                    <a:gd name="connsiteX184" fmla="*/ 1437894 w 4194048"/>
                    <a:gd name="connsiteY184" fmla="*/ 3433572 h 4517136"/>
                    <a:gd name="connsiteX185" fmla="*/ 1491234 w 4194048"/>
                    <a:gd name="connsiteY185" fmla="*/ 3374517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86384 w 4194048"/>
                    <a:gd name="connsiteY158" fmla="*/ 3736848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0937 w 4194048"/>
                    <a:gd name="connsiteY171" fmla="*/ 4317492 h 4517136"/>
                    <a:gd name="connsiteX172" fmla="*/ 1402080 w 4194048"/>
                    <a:gd name="connsiteY172" fmla="*/ 4255008 h 4517136"/>
                    <a:gd name="connsiteX173" fmla="*/ 1341120 w 4194048"/>
                    <a:gd name="connsiteY173" fmla="*/ 4181856 h 4517136"/>
                    <a:gd name="connsiteX174" fmla="*/ 1310640 w 4194048"/>
                    <a:gd name="connsiteY174" fmla="*/ 4108704 h 4517136"/>
                    <a:gd name="connsiteX175" fmla="*/ 1316736 w 4194048"/>
                    <a:gd name="connsiteY175" fmla="*/ 4047744 h 4517136"/>
                    <a:gd name="connsiteX176" fmla="*/ 1377696 w 4194048"/>
                    <a:gd name="connsiteY176" fmla="*/ 4029456 h 4517136"/>
                    <a:gd name="connsiteX177" fmla="*/ 1432560 w 4194048"/>
                    <a:gd name="connsiteY177" fmla="*/ 4023360 h 4517136"/>
                    <a:gd name="connsiteX178" fmla="*/ 1438656 w 4194048"/>
                    <a:gd name="connsiteY178" fmla="*/ 3992880 h 4517136"/>
                    <a:gd name="connsiteX179" fmla="*/ 1389888 w 4194048"/>
                    <a:gd name="connsiteY179" fmla="*/ 3919728 h 4517136"/>
                    <a:gd name="connsiteX180" fmla="*/ 1377696 w 4194048"/>
                    <a:gd name="connsiteY180" fmla="*/ 3858768 h 4517136"/>
                    <a:gd name="connsiteX181" fmla="*/ 1463040 w 4194048"/>
                    <a:gd name="connsiteY181" fmla="*/ 3712464 h 4517136"/>
                    <a:gd name="connsiteX182" fmla="*/ 1444752 w 4194048"/>
                    <a:gd name="connsiteY182" fmla="*/ 3675888 h 4517136"/>
                    <a:gd name="connsiteX183" fmla="*/ 1395984 w 4194048"/>
                    <a:gd name="connsiteY183" fmla="*/ 3596640 h 4517136"/>
                    <a:gd name="connsiteX184" fmla="*/ 1416939 w 4194048"/>
                    <a:gd name="connsiteY184" fmla="*/ 3528060 h 4517136"/>
                    <a:gd name="connsiteX185" fmla="*/ 1437894 w 4194048"/>
                    <a:gd name="connsiteY185" fmla="*/ 3433572 h 4517136"/>
                    <a:gd name="connsiteX186" fmla="*/ 1491234 w 4194048"/>
                    <a:gd name="connsiteY186" fmla="*/ 3374517 h 4517136"/>
                    <a:gd name="connsiteX187" fmla="*/ 1536192 w 4194048"/>
                    <a:gd name="connsiteY187" fmla="*/ 3364992 h 4517136"/>
                    <a:gd name="connsiteX188" fmla="*/ 1603248 w 4194048"/>
                    <a:gd name="connsiteY188" fmla="*/ 3407664 h 4517136"/>
                    <a:gd name="connsiteX189" fmla="*/ 1633728 w 4194048"/>
                    <a:gd name="connsiteY189" fmla="*/ 3444240 h 4517136"/>
                    <a:gd name="connsiteX190" fmla="*/ 1694688 w 4194048"/>
                    <a:gd name="connsiteY190" fmla="*/ 3413760 h 4517136"/>
                    <a:gd name="connsiteX191" fmla="*/ 1719072 w 4194048"/>
                    <a:gd name="connsiteY191" fmla="*/ 3377184 h 4517136"/>
                    <a:gd name="connsiteX192" fmla="*/ 1706880 w 4194048"/>
                    <a:gd name="connsiteY192" fmla="*/ 3297936 h 4517136"/>
                    <a:gd name="connsiteX193" fmla="*/ 1706880 w 4194048"/>
                    <a:gd name="connsiteY193" fmla="*/ 3297936 h 4517136"/>
                    <a:gd name="connsiteX194" fmla="*/ 1706880 w 4194048"/>
                    <a:gd name="connsiteY194" fmla="*/ 3224784 h 4517136"/>
                    <a:gd name="connsiteX195" fmla="*/ 1767840 w 4194048"/>
                    <a:gd name="connsiteY195" fmla="*/ 3157728 h 4517136"/>
                    <a:gd name="connsiteX196" fmla="*/ 1865376 w 4194048"/>
                    <a:gd name="connsiteY196" fmla="*/ 3134868 h 4517136"/>
                    <a:gd name="connsiteX197" fmla="*/ 2083689 w 4194048"/>
                    <a:gd name="connsiteY197" fmla="*/ 3105150 h 4517136"/>
                    <a:gd name="connsiteX198" fmla="*/ 2176653 w 4194048"/>
                    <a:gd name="connsiteY198" fmla="*/ 3106293 h 4517136"/>
                    <a:gd name="connsiteX199" fmla="*/ 2249424 w 4194048"/>
                    <a:gd name="connsiteY199" fmla="*/ 3163824 h 4517136"/>
                    <a:gd name="connsiteX200" fmla="*/ 2292096 w 4194048"/>
                    <a:gd name="connsiteY200" fmla="*/ 3322320 h 4517136"/>
                    <a:gd name="connsiteX201" fmla="*/ 2310384 w 4194048"/>
                    <a:gd name="connsiteY201" fmla="*/ 3413760 h 4517136"/>
                    <a:gd name="connsiteX202" fmla="*/ 2334768 w 4194048"/>
                    <a:gd name="connsiteY202" fmla="*/ 3493008 h 4517136"/>
                    <a:gd name="connsiteX203" fmla="*/ 2292096 w 4194048"/>
                    <a:gd name="connsiteY203" fmla="*/ 3614928 h 4517136"/>
                    <a:gd name="connsiteX204" fmla="*/ 2237232 w 4194048"/>
                    <a:gd name="connsiteY204" fmla="*/ 3621024 h 4517136"/>
                    <a:gd name="connsiteX205" fmla="*/ 2182368 w 4194048"/>
                    <a:gd name="connsiteY205" fmla="*/ 3694176 h 4517136"/>
                    <a:gd name="connsiteX206" fmla="*/ 2231136 w 4194048"/>
                    <a:gd name="connsiteY206" fmla="*/ 3749040 h 4517136"/>
                    <a:gd name="connsiteX207" fmla="*/ 2200656 w 4194048"/>
                    <a:gd name="connsiteY207" fmla="*/ 3816096 h 4517136"/>
                    <a:gd name="connsiteX208" fmla="*/ 2157984 w 4194048"/>
                    <a:gd name="connsiteY208" fmla="*/ 3822192 h 4517136"/>
                    <a:gd name="connsiteX209" fmla="*/ 2109216 w 4194048"/>
                    <a:gd name="connsiteY209" fmla="*/ 3938016 h 4517136"/>
                    <a:gd name="connsiteX210" fmla="*/ 2090928 w 4194048"/>
                    <a:gd name="connsiteY210" fmla="*/ 4035552 h 4517136"/>
                    <a:gd name="connsiteX211" fmla="*/ 2048256 w 4194048"/>
                    <a:gd name="connsiteY211" fmla="*/ 4059936 h 4517136"/>
                    <a:gd name="connsiteX212" fmla="*/ 1969008 w 4194048"/>
                    <a:gd name="connsiteY212" fmla="*/ 4084320 h 4517136"/>
                    <a:gd name="connsiteX213" fmla="*/ 1914144 w 4194048"/>
                    <a:gd name="connsiteY213" fmla="*/ 4066032 h 4517136"/>
                    <a:gd name="connsiteX214" fmla="*/ 1877568 w 4194048"/>
                    <a:gd name="connsiteY214" fmla="*/ 4023360 h 4517136"/>
                    <a:gd name="connsiteX215" fmla="*/ 1877568 w 4194048"/>
                    <a:gd name="connsiteY215" fmla="*/ 4023360 h 4517136"/>
                    <a:gd name="connsiteX216" fmla="*/ 1786890 w 4194048"/>
                    <a:gd name="connsiteY216" fmla="*/ 4049268 h 4517136"/>
                    <a:gd name="connsiteX217" fmla="*/ 1792224 w 4194048"/>
                    <a:gd name="connsiteY217" fmla="*/ 4126992 h 4517136"/>
                    <a:gd name="connsiteX218" fmla="*/ 1822704 w 4194048"/>
                    <a:gd name="connsiteY218" fmla="*/ 4200144 h 4517136"/>
                    <a:gd name="connsiteX219" fmla="*/ 1834896 w 4194048"/>
                    <a:gd name="connsiteY219" fmla="*/ 4297680 h 4517136"/>
                    <a:gd name="connsiteX220" fmla="*/ 1840992 w 4194048"/>
                    <a:gd name="connsiteY220" fmla="*/ 4395216 h 4517136"/>
                    <a:gd name="connsiteX221" fmla="*/ 1956816 w 4194048"/>
                    <a:gd name="connsiteY221" fmla="*/ 4468368 h 4517136"/>
                    <a:gd name="connsiteX222" fmla="*/ 2087118 w 4194048"/>
                    <a:gd name="connsiteY222" fmla="*/ 4415028 h 4517136"/>
                    <a:gd name="connsiteX223" fmla="*/ 2133600 w 4194048"/>
                    <a:gd name="connsiteY223" fmla="*/ 4425696 h 4517136"/>
                    <a:gd name="connsiteX224" fmla="*/ 2249424 w 4194048"/>
                    <a:gd name="connsiteY224" fmla="*/ 4492752 h 4517136"/>
                    <a:gd name="connsiteX225" fmla="*/ 2334768 w 4194048"/>
                    <a:gd name="connsiteY225" fmla="*/ 4517136 h 4517136"/>
                    <a:gd name="connsiteX226" fmla="*/ 2383536 w 4194048"/>
                    <a:gd name="connsiteY226" fmla="*/ 4468368 h 4517136"/>
                    <a:gd name="connsiteX227" fmla="*/ 2493264 w 4194048"/>
                    <a:gd name="connsiteY227" fmla="*/ 4468368 h 4517136"/>
                    <a:gd name="connsiteX228" fmla="*/ 2541651 w 4194048"/>
                    <a:gd name="connsiteY228" fmla="*/ 4327017 h 4517136"/>
                    <a:gd name="connsiteX229" fmla="*/ 2602992 w 4194048"/>
                    <a:gd name="connsiteY229" fmla="*/ 4296156 h 4517136"/>
                    <a:gd name="connsiteX230" fmla="*/ 2723388 w 4194048"/>
                    <a:gd name="connsiteY230" fmla="*/ 4338066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21792 w 4194048"/>
                    <a:gd name="connsiteY157" fmla="*/ 3675888 h 4517136"/>
                    <a:gd name="connsiteX158" fmla="*/ 769239 w 4194048"/>
                    <a:gd name="connsiteY158" fmla="*/ 3738753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0937 w 4194048"/>
                    <a:gd name="connsiteY171" fmla="*/ 4317492 h 4517136"/>
                    <a:gd name="connsiteX172" fmla="*/ 1402080 w 4194048"/>
                    <a:gd name="connsiteY172" fmla="*/ 4255008 h 4517136"/>
                    <a:gd name="connsiteX173" fmla="*/ 1341120 w 4194048"/>
                    <a:gd name="connsiteY173" fmla="*/ 4181856 h 4517136"/>
                    <a:gd name="connsiteX174" fmla="*/ 1310640 w 4194048"/>
                    <a:gd name="connsiteY174" fmla="*/ 4108704 h 4517136"/>
                    <a:gd name="connsiteX175" fmla="*/ 1316736 w 4194048"/>
                    <a:gd name="connsiteY175" fmla="*/ 4047744 h 4517136"/>
                    <a:gd name="connsiteX176" fmla="*/ 1377696 w 4194048"/>
                    <a:gd name="connsiteY176" fmla="*/ 4029456 h 4517136"/>
                    <a:gd name="connsiteX177" fmla="*/ 1432560 w 4194048"/>
                    <a:gd name="connsiteY177" fmla="*/ 4023360 h 4517136"/>
                    <a:gd name="connsiteX178" fmla="*/ 1438656 w 4194048"/>
                    <a:gd name="connsiteY178" fmla="*/ 3992880 h 4517136"/>
                    <a:gd name="connsiteX179" fmla="*/ 1389888 w 4194048"/>
                    <a:gd name="connsiteY179" fmla="*/ 3919728 h 4517136"/>
                    <a:gd name="connsiteX180" fmla="*/ 1377696 w 4194048"/>
                    <a:gd name="connsiteY180" fmla="*/ 3858768 h 4517136"/>
                    <a:gd name="connsiteX181" fmla="*/ 1463040 w 4194048"/>
                    <a:gd name="connsiteY181" fmla="*/ 3712464 h 4517136"/>
                    <a:gd name="connsiteX182" fmla="*/ 1444752 w 4194048"/>
                    <a:gd name="connsiteY182" fmla="*/ 3675888 h 4517136"/>
                    <a:gd name="connsiteX183" fmla="*/ 1395984 w 4194048"/>
                    <a:gd name="connsiteY183" fmla="*/ 3596640 h 4517136"/>
                    <a:gd name="connsiteX184" fmla="*/ 1416939 w 4194048"/>
                    <a:gd name="connsiteY184" fmla="*/ 3528060 h 4517136"/>
                    <a:gd name="connsiteX185" fmla="*/ 1437894 w 4194048"/>
                    <a:gd name="connsiteY185" fmla="*/ 3433572 h 4517136"/>
                    <a:gd name="connsiteX186" fmla="*/ 1491234 w 4194048"/>
                    <a:gd name="connsiteY186" fmla="*/ 3374517 h 4517136"/>
                    <a:gd name="connsiteX187" fmla="*/ 1536192 w 4194048"/>
                    <a:gd name="connsiteY187" fmla="*/ 3364992 h 4517136"/>
                    <a:gd name="connsiteX188" fmla="*/ 1603248 w 4194048"/>
                    <a:gd name="connsiteY188" fmla="*/ 3407664 h 4517136"/>
                    <a:gd name="connsiteX189" fmla="*/ 1633728 w 4194048"/>
                    <a:gd name="connsiteY189" fmla="*/ 3444240 h 4517136"/>
                    <a:gd name="connsiteX190" fmla="*/ 1694688 w 4194048"/>
                    <a:gd name="connsiteY190" fmla="*/ 3413760 h 4517136"/>
                    <a:gd name="connsiteX191" fmla="*/ 1719072 w 4194048"/>
                    <a:gd name="connsiteY191" fmla="*/ 3377184 h 4517136"/>
                    <a:gd name="connsiteX192" fmla="*/ 1706880 w 4194048"/>
                    <a:gd name="connsiteY192" fmla="*/ 3297936 h 4517136"/>
                    <a:gd name="connsiteX193" fmla="*/ 1706880 w 4194048"/>
                    <a:gd name="connsiteY193" fmla="*/ 3297936 h 4517136"/>
                    <a:gd name="connsiteX194" fmla="*/ 1706880 w 4194048"/>
                    <a:gd name="connsiteY194" fmla="*/ 3224784 h 4517136"/>
                    <a:gd name="connsiteX195" fmla="*/ 1767840 w 4194048"/>
                    <a:gd name="connsiteY195" fmla="*/ 3157728 h 4517136"/>
                    <a:gd name="connsiteX196" fmla="*/ 1865376 w 4194048"/>
                    <a:gd name="connsiteY196" fmla="*/ 3134868 h 4517136"/>
                    <a:gd name="connsiteX197" fmla="*/ 2083689 w 4194048"/>
                    <a:gd name="connsiteY197" fmla="*/ 3105150 h 4517136"/>
                    <a:gd name="connsiteX198" fmla="*/ 2176653 w 4194048"/>
                    <a:gd name="connsiteY198" fmla="*/ 3106293 h 4517136"/>
                    <a:gd name="connsiteX199" fmla="*/ 2249424 w 4194048"/>
                    <a:gd name="connsiteY199" fmla="*/ 3163824 h 4517136"/>
                    <a:gd name="connsiteX200" fmla="*/ 2292096 w 4194048"/>
                    <a:gd name="connsiteY200" fmla="*/ 3322320 h 4517136"/>
                    <a:gd name="connsiteX201" fmla="*/ 2310384 w 4194048"/>
                    <a:gd name="connsiteY201" fmla="*/ 3413760 h 4517136"/>
                    <a:gd name="connsiteX202" fmla="*/ 2334768 w 4194048"/>
                    <a:gd name="connsiteY202" fmla="*/ 3493008 h 4517136"/>
                    <a:gd name="connsiteX203" fmla="*/ 2292096 w 4194048"/>
                    <a:gd name="connsiteY203" fmla="*/ 3614928 h 4517136"/>
                    <a:gd name="connsiteX204" fmla="*/ 2237232 w 4194048"/>
                    <a:gd name="connsiteY204" fmla="*/ 3621024 h 4517136"/>
                    <a:gd name="connsiteX205" fmla="*/ 2182368 w 4194048"/>
                    <a:gd name="connsiteY205" fmla="*/ 3694176 h 4517136"/>
                    <a:gd name="connsiteX206" fmla="*/ 2231136 w 4194048"/>
                    <a:gd name="connsiteY206" fmla="*/ 3749040 h 4517136"/>
                    <a:gd name="connsiteX207" fmla="*/ 2200656 w 4194048"/>
                    <a:gd name="connsiteY207" fmla="*/ 3816096 h 4517136"/>
                    <a:gd name="connsiteX208" fmla="*/ 2157984 w 4194048"/>
                    <a:gd name="connsiteY208" fmla="*/ 3822192 h 4517136"/>
                    <a:gd name="connsiteX209" fmla="*/ 2109216 w 4194048"/>
                    <a:gd name="connsiteY209" fmla="*/ 3938016 h 4517136"/>
                    <a:gd name="connsiteX210" fmla="*/ 2090928 w 4194048"/>
                    <a:gd name="connsiteY210" fmla="*/ 4035552 h 4517136"/>
                    <a:gd name="connsiteX211" fmla="*/ 2048256 w 4194048"/>
                    <a:gd name="connsiteY211" fmla="*/ 4059936 h 4517136"/>
                    <a:gd name="connsiteX212" fmla="*/ 1969008 w 4194048"/>
                    <a:gd name="connsiteY212" fmla="*/ 4084320 h 4517136"/>
                    <a:gd name="connsiteX213" fmla="*/ 1914144 w 4194048"/>
                    <a:gd name="connsiteY213" fmla="*/ 4066032 h 4517136"/>
                    <a:gd name="connsiteX214" fmla="*/ 1877568 w 4194048"/>
                    <a:gd name="connsiteY214" fmla="*/ 4023360 h 4517136"/>
                    <a:gd name="connsiteX215" fmla="*/ 1877568 w 4194048"/>
                    <a:gd name="connsiteY215" fmla="*/ 4023360 h 4517136"/>
                    <a:gd name="connsiteX216" fmla="*/ 1786890 w 4194048"/>
                    <a:gd name="connsiteY216" fmla="*/ 4049268 h 4517136"/>
                    <a:gd name="connsiteX217" fmla="*/ 1792224 w 4194048"/>
                    <a:gd name="connsiteY217" fmla="*/ 4126992 h 4517136"/>
                    <a:gd name="connsiteX218" fmla="*/ 1822704 w 4194048"/>
                    <a:gd name="connsiteY218" fmla="*/ 4200144 h 4517136"/>
                    <a:gd name="connsiteX219" fmla="*/ 1834896 w 4194048"/>
                    <a:gd name="connsiteY219" fmla="*/ 4297680 h 4517136"/>
                    <a:gd name="connsiteX220" fmla="*/ 1840992 w 4194048"/>
                    <a:gd name="connsiteY220" fmla="*/ 4395216 h 4517136"/>
                    <a:gd name="connsiteX221" fmla="*/ 1956816 w 4194048"/>
                    <a:gd name="connsiteY221" fmla="*/ 4468368 h 4517136"/>
                    <a:gd name="connsiteX222" fmla="*/ 2087118 w 4194048"/>
                    <a:gd name="connsiteY222" fmla="*/ 4415028 h 4517136"/>
                    <a:gd name="connsiteX223" fmla="*/ 2133600 w 4194048"/>
                    <a:gd name="connsiteY223" fmla="*/ 4425696 h 4517136"/>
                    <a:gd name="connsiteX224" fmla="*/ 2249424 w 4194048"/>
                    <a:gd name="connsiteY224" fmla="*/ 4492752 h 4517136"/>
                    <a:gd name="connsiteX225" fmla="*/ 2334768 w 4194048"/>
                    <a:gd name="connsiteY225" fmla="*/ 4517136 h 4517136"/>
                    <a:gd name="connsiteX226" fmla="*/ 2383536 w 4194048"/>
                    <a:gd name="connsiteY226" fmla="*/ 4468368 h 4517136"/>
                    <a:gd name="connsiteX227" fmla="*/ 2493264 w 4194048"/>
                    <a:gd name="connsiteY227" fmla="*/ 4468368 h 4517136"/>
                    <a:gd name="connsiteX228" fmla="*/ 2541651 w 4194048"/>
                    <a:gd name="connsiteY228" fmla="*/ 4327017 h 4517136"/>
                    <a:gd name="connsiteX229" fmla="*/ 2602992 w 4194048"/>
                    <a:gd name="connsiteY229" fmla="*/ 4296156 h 4517136"/>
                    <a:gd name="connsiteX230" fmla="*/ 2723388 w 4194048"/>
                    <a:gd name="connsiteY230" fmla="*/ 4338066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23088 w 4194048"/>
                    <a:gd name="connsiteY154" fmla="*/ 3493008 h 4517136"/>
                    <a:gd name="connsiteX155" fmla="*/ 371856 w 4194048"/>
                    <a:gd name="connsiteY155" fmla="*/ 3596640 h 4517136"/>
                    <a:gd name="connsiteX156" fmla="*/ 432816 w 4194048"/>
                    <a:gd name="connsiteY156" fmla="*/ 3633216 h 4517136"/>
                    <a:gd name="connsiteX157" fmla="*/ 619887 w 4194048"/>
                    <a:gd name="connsiteY157" fmla="*/ 3681603 h 4517136"/>
                    <a:gd name="connsiteX158" fmla="*/ 769239 w 4194048"/>
                    <a:gd name="connsiteY158" fmla="*/ 3738753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0937 w 4194048"/>
                    <a:gd name="connsiteY171" fmla="*/ 4317492 h 4517136"/>
                    <a:gd name="connsiteX172" fmla="*/ 1402080 w 4194048"/>
                    <a:gd name="connsiteY172" fmla="*/ 4255008 h 4517136"/>
                    <a:gd name="connsiteX173" fmla="*/ 1341120 w 4194048"/>
                    <a:gd name="connsiteY173" fmla="*/ 4181856 h 4517136"/>
                    <a:gd name="connsiteX174" fmla="*/ 1310640 w 4194048"/>
                    <a:gd name="connsiteY174" fmla="*/ 4108704 h 4517136"/>
                    <a:gd name="connsiteX175" fmla="*/ 1316736 w 4194048"/>
                    <a:gd name="connsiteY175" fmla="*/ 4047744 h 4517136"/>
                    <a:gd name="connsiteX176" fmla="*/ 1377696 w 4194048"/>
                    <a:gd name="connsiteY176" fmla="*/ 4029456 h 4517136"/>
                    <a:gd name="connsiteX177" fmla="*/ 1432560 w 4194048"/>
                    <a:gd name="connsiteY177" fmla="*/ 4023360 h 4517136"/>
                    <a:gd name="connsiteX178" fmla="*/ 1438656 w 4194048"/>
                    <a:gd name="connsiteY178" fmla="*/ 3992880 h 4517136"/>
                    <a:gd name="connsiteX179" fmla="*/ 1389888 w 4194048"/>
                    <a:gd name="connsiteY179" fmla="*/ 3919728 h 4517136"/>
                    <a:gd name="connsiteX180" fmla="*/ 1377696 w 4194048"/>
                    <a:gd name="connsiteY180" fmla="*/ 3858768 h 4517136"/>
                    <a:gd name="connsiteX181" fmla="*/ 1463040 w 4194048"/>
                    <a:gd name="connsiteY181" fmla="*/ 3712464 h 4517136"/>
                    <a:gd name="connsiteX182" fmla="*/ 1444752 w 4194048"/>
                    <a:gd name="connsiteY182" fmla="*/ 3675888 h 4517136"/>
                    <a:gd name="connsiteX183" fmla="*/ 1395984 w 4194048"/>
                    <a:gd name="connsiteY183" fmla="*/ 3596640 h 4517136"/>
                    <a:gd name="connsiteX184" fmla="*/ 1416939 w 4194048"/>
                    <a:gd name="connsiteY184" fmla="*/ 3528060 h 4517136"/>
                    <a:gd name="connsiteX185" fmla="*/ 1437894 w 4194048"/>
                    <a:gd name="connsiteY185" fmla="*/ 3433572 h 4517136"/>
                    <a:gd name="connsiteX186" fmla="*/ 1491234 w 4194048"/>
                    <a:gd name="connsiteY186" fmla="*/ 3374517 h 4517136"/>
                    <a:gd name="connsiteX187" fmla="*/ 1536192 w 4194048"/>
                    <a:gd name="connsiteY187" fmla="*/ 3364992 h 4517136"/>
                    <a:gd name="connsiteX188" fmla="*/ 1603248 w 4194048"/>
                    <a:gd name="connsiteY188" fmla="*/ 3407664 h 4517136"/>
                    <a:gd name="connsiteX189" fmla="*/ 1633728 w 4194048"/>
                    <a:gd name="connsiteY189" fmla="*/ 3444240 h 4517136"/>
                    <a:gd name="connsiteX190" fmla="*/ 1694688 w 4194048"/>
                    <a:gd name="connsiteY190" fmla="*/ 3413760 h 4517136"/>
                    <a:gd name="connsiteX191" fmla="*/ 1719072 w 4194048"/>
                    <a:gd name="connsiteY191" fmla="*/ 3377184 h 4517136"/>
                    <a:gd name="connsiteX192" fmla="*/ 1706880 w 4194048"/>
                    <a:gd name="connsiteY192" fmla="*/ 3297936 h 4517136"/>
                    <a:gd name="connsiteX193" fmla="*/ 1706880 w 4194048"/>
                    <a:gd name="connsiteY193" fmla="*/ 3297936 h 4517136"/>
                    <a:gd name="connsiteX194" fmla="*/ 1706880 w 4194048"/>
                    <a:gd name="connsiteY194" fmla="*/ 3224784 h 4517136"/>
                    <a:gd name="connsiteX195" fmla="*/ 1767840 w 4194048"/>
                    <a:gd name="connsiteY195" fmla="*/ 3157728 h 4517136"/>
                    <a:gd name="connsiteX196" fmla="*/ 1865376 w 4194048"/>
                    <a:gd name="connsiteY196" fmla="*/ 3134868 h 4517136"/>
                    <a:gd name="connsiteX197" fmla="*/ 2083689 w 4194048"/>
                    <a:gd name="connsiteY197" fmla="*/ 3105150 h 4517136"/>
                    <a:gd name="connsiteX198" fmla="*/ 2176653 w 4194048"/>
                    <a:gd name="connsiteY198" fmla="*/ 3106293 h 4517136"/>
                    <a:gd name="connsiteX199" fmla="*/ 2249424 w 4194048"/>
                    <a:gd name="connsiteY199" fmla="*/ 3163824 h 4517136"/>
                    <a:gd name="connsiteX200" fmla="*/ 2292096 w 4194048"/>
                    <a:gd name="connsiteY200" fmla="*/ 3322320 h 4517136"/>
                    <a:gd name="connsiteX201" fmla="*/ 2310384 w 4194048"/>
                    <a:gd name="connsiteY201" fmla="*/ 3413760 h 4517136"/>
                    <a:gd name="connsiteX202" fmla="*/ 2334768 w 4194048"/>
                    <a:gd name="connsiteY202" fmla="*/ 3493008 h 4517136"/>
                    <a:gd name="connsiteX203" fmla="*/ 2292096 w 4194048"/>
                    <a:gd name="connsiteY203" fmla="*/ 3614928 h 4517136"/>
                    <a:gd name="connsiteX204" fmla="*/ 2237232 w 4194048"/>
                    <a:gd name="connsiteY204" fmla="*/ 3621024 h 4517136"/>
                    <a:gd name="connsiteX205" fmla="*/ 2182368 w 4194048"/>
                    <a:gd name="connsiteY205" fmla="*/ 3694176 h 4517136"/>
                    <a:gd name="connsiteX206" fmla="*/ 2231136 w 4194048"/>
                    <a:gd name="connsiteY206" fmla="*/ 3749040 h 4517136"/>
                    <a:gd name="connsiteX207" fmla="*/ 2200656 w 4194048"/>
                    <a:gd name="connsiteY207" fmla="*/ 3816096 h 4517136"/>
                    <a:gd name="connsiteX208" fmla="*/ 2157984 w 4194048"/>
                    <a:gd name="connsiteY208" fmla="*/ 3822192 h 4517136"/>
                    <a:gd name="connsiteX209" fmla="*/ 2109216 w 4194048"/>
                    <a:gd name="connsiteY209" fmla="*/ 3938016 h 4517136"/>
                    <a:gd name="connsiteX210" fmla="*/ 2090928 w 4194048"/>
                    <a:gd name="connsiteY210" fmla="*/ 4035552 h 4517136"/>
                    <a:gd name="connsiteX211" fmla="*/ 2048256 w 4194048"/>
                    <a:gd name="connsiteY211" fmla="*/ 4059936 h 4517136"/>
                    <a:gd name="connsiteX212" fmla="*/ 1969008 w 4194048"/>
                    <a:gd name="connsiteY212" fmla="*/ 4084320 h 4517136"/>
                    <a:gd name="connsiteX213" fmla="*/ 1914144 w 4194048"/>
                    <a:gd name="connsiteY213" fmla="*/ 4066032 h 4517136"/>
                    <a:gd name="connsiteX214" fmla="*/ 1877568 w 4194048"/>
                    <a:gd name="connsiteY214" fmla="*/ 4023360 h 4517136"/>
                    <a:gd name="connsiteX215" fmla="*/ 1877568 w 4194048"/>
                    <a:gd name="connsiteY215" fmla="*/ 4023360 h 4517136"/>
                    <a:gd name="connsiteX216" fmla="*/ 1786890 w 4194048"/>
                    <a:gd name="connsiteY216" fmla="*/ 4049268 h 4517136"/>
                    <a:gd name="connsiteX217" fmla="*/ 1792224 w 4194048"/>
                    <a:gd name="connsiteY217" fmla="*/ 4126992 h 4517136"/>
                    <a:gd name="connsiteX218" fmla="*/ 1822704 w 4194048"/>
                    <a:gd name="connsiteY218" fmla="*/ 4200144 h 4517136"/>
                    <a:gd name="connsiteX219" fmla="*/ 1834896 w 4194048"/>
                    <a:gd name="connsiteY219" fmla="*/ 4297680 h 4517136"/>
                    <a:gd name="connsiteX220" fmla="*/ 1840992 w 4194048"/>
                    <a:gd name="connsiteY220" fmla="*/ 4395216 h 4517136"/>
                    <a:gd name="connsiteX221" fmla="*/ 1956816 w 4194048"/>
                    <a:gd name="connsiteY221" fmla="*/ 4468368 h 4517136"/>
                    <a:gd name="connsiteX222" fmla="*/ 2087118 w 4194048"/>
                    <a:gd name="connsiteY222" fmla="*/ 4415028 h 4517136"/>
                    <a:gd name="connsiteX223" fmla="*/ 2133600 w 4194048"/>
                    <a:gd name="connsiteY223" fmla="*/ 4425696 h 4517136"/>
                    <a:gd name="connsiteX224" fmla="*/ 2249424 w 4194048"/>
                    <a:gd name="connsiteY224" fmla="*/ 4492752 h 4517136"/>
                    <a:gd name="connsiteX225" fmla="*/ 2334768 w 4194048"/>
                    <a:gd name="connsiteY225" fmla="*/ 4517136 h 4517136"/>
                    <a:gd name="connsiteX226" fmla="*/ 2383536 w 4194048"/>
                    <a:gd name="connsiteY226" fmla="*/ 4468368 h 4517136"/>
                    <a:gd name="connsiteX227" fmla="*/ 2493264 w 4194048"/>
                    <a:gd name="connsiteY227" fmla="*/ 4468368 h 4517136"/>
                    <a:gd name="connsiteX228" fmla="*/ 2541651 w 4194048"/>
                    <a:gd name="connsiteY228" fmla="*/ 4327017 h 4517136"/>
                    <a:gd name="connsiteX229" fmla="*/ 2602992 w 4194048"/>
                    <a:gd name="connsiteY229" fmla="*/ 4296156 h 4517136"/>
                    <a:gd name="connsiteX230" fmla="*/ 2723388 w 4194048"/>
                    <a:gd name="connsiteY230" fmla="*/ 4338066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75488 w 4194048"/>
                    <a:gd name="connsiteY143" fmla="*/ 2761488 h 4517136"/>
                    <a:gd name="connsiteX144" fmla="*/ 493776 w 4194048"/>
                    <a:gd name="connsiteY144" fmla="*/ 2871216 h 4517136"/>
                    <a:gd name="connsiteX145" fmla="*/ 469392 w 4194048"/>
                    <a:gd name="connsiteY145" fmla="*/ 2926080 h 4517136"/>
                    <a:gd name="connsiteX146" fmla="*/ 402336 w 4194048"/>
                    <a:gd name="connsiteY146" fmla="*/ 2962656 h 4517136"/>
                    <a:gd name="connsiteX147" fmla="*/ 390144 w 4194048"/>
                    <a:gd name="connsiteY147" fmla="*/ 3054096 h 4517136"/>
                    <a:gd name="connsiteX148" fmla="*/ 347472 w 4194048"/>
                    <a:gd name="connsiteY148" fmla="*/ 3145536 h 4517136"/>
                    <a:gd name="connsiteX149" fmla="*/ 298704 w 4194048"/>
                    <a:gd name="connsiteY149" fmla="*/ 3176016 h 4517136"/>
                    <a:gd name="connsiteX150" fmla="*/ 249936 w 4194048"/>
                    <a:gd name="connsiteY150" fmla="*/ 3169920 h 4517136"/>
                    <a:gd name="connsiteX151" fmla="*/ 329184 w 4194048"/>
                    <a:gd name="connsiteY151" fmla="*/ 3291840 h 4517136"/>
                    <a:gd name="connsiteX152" fmla="*/ 359664 w 4194048"/>
                    <a:gd name="connsiteY152" fmla="*/ 3407664 h 4517136"/>
                    <a:gd name="connsiteX153" fmla="*/ 359664 w 4194048"/>
                    <a:gd name="connsiteY153" fmla="*/ 3444240 h 4517136"/>
                    <a:gd name="connsiteX154" fmla="*/ 334518 w 4194048"/>
                    <a:gd name="connsiteY154" fmla="*/ 3502533 h 4517136"/>
                    <a:gd name="connsiteX155" fmla="*/ 371856 w 4194048"/>
                    <a:gd name="connsiteY155" fmla="*/ 3596640 h 4517136"/>
                    <a:gd name="connsiteX156" fmla="*/ 432816 w 4194048"/>
                    <a:gd name="connsiteY156" fmla="*/ 3633216 h 4517136"/>
                    <a:gd name="connsiteX157" fmla="*/ 619887 w 4194048"/>
                    <a:gd name="connsiteY157" fmla="*/ 3681603 h 4517136"/>
                    <a:gd name="connsiteX158" fmla="*/ 769239 w 4194048"/>
                    <a:gd name="connsiteY158" fmla="*/ 3738753 h 4517136"/>
                    <a:gd name="connsiteX159" fmla="*/ 841248 w 4194048"/>
                    <a:gd name="connsiteY159" fmla="*/ 3803904 h 4517136"/>
                    <a:gd name="connsiteX160" fmla="*/ 914400 w 4194048"/>
                    <a:gd name="connsiteY160" fmla="*/ 3919728 h 4517136"/>
                    <a:gd name="connsiteX161" fmla="*/ 1011936 w 4194048"/>
                    <a:gd name="connsiteY161" fmla="*/ 3992880 h 4517136"/>
                    <a:gd name="connsiteX162" fmla="*/ 1024128 w 4194048"/>
                    <a:gd name="connsiteY162" fmla="*/ 4041648 h 4517136"/>
                    <a:gd name="connsiteX163" fmla="*/ 1018032 w 4194048"/>
                    <a:gd name="connsiteY163" fmla="*/ 4126992 h 4517136"/>
                    <a:gd name="connsiteX164" fmla="*/ 999744 w 4194048"/>
                    <a:gd name="connsiteY164" fmla="*/ 4212336 h 4517136"/>
                    <a:gd name="connsiteX165" fmla="*/ 1054608 w 4194048"/>
                    <a:gd name="connsiteY165" fmla="*/ 4255008 h 4517136"/>
                    <a:gd name="connsiteX166" fmla="*/ 1133856 w 4194048"/>
                    <a:gd name="connsiteY166" fmla="*/ 4248912 h 4517136"/>
                    <a:gd name="connsiteX167" fmla="*/ 1200912 w 4194048"/>
                    <a:gd name="connsiteY167" fmla="*/ 4236720 h 4517136"/>
                    <a:gd name="connsiteX168" fmla="*/ 1298448 w 4194048"/>
                    <a:gd name="connsiteY168" fmla="*/ 4279392 h 4517136"/>
                    <a:gd name="connsiteX169" fmla="*/ 1365504 w 4194048"/>
                    <a:gd name="connsiteY169" fmla="*/ 4322064 h 4517136"/>
                    <a:gd name="connsiteX170" fmla="*/ 1365504 w 4194048"/>
                    <a:gd name="connsiteY170" fmla="*/ 4322064 h 4517136"/>
                    <a:gd name="connsiteX171" fmla="*/ 1400937 w 4194048"/>
                    <a:gd name="connsiteY171" fmla="*/ 4317492 h 4517136"/>
                    <a:gd name="connsiteX172" fmla="*/ 1402080 w 4194048"/>
                    <a:gd name="connsiteY172" fmla="*/ 4255008 h 4517136"/>
                    <a:gd name="connsiteX173" fmla="*/ 1341120 w 4194048"/>
                    <a:gd name="connsiteY173" fmla="*/ 4181856 h 4517136"/>
                    <a:gd name="connsiteX174" fmla="*/ 1310640 w 4194048"/>
                    <a:gd name="connsiteY174" fmla="*/ 4108704 h 4517136"/>
                    <a:gd name="connsiteX175" fmla="*/ 1316736 w 4194048"/>
                    <a:gd name="connsiteY175" fmla="*/ 4047744 h 4517136"/>
                    <a:gd name="connsiteX176" fmla="*/ 1377696 w 4194048"/>
                    <a:gd name="connsiteY176" fmla="*/ 4029456 h 4517136"/>
                    <a:gd name="connsiteX177" fmla="*/ 1432560 w 4194048"/>
                    <a:gd name="connsiteY177" fmla="*/ 4023360 h 4517136"/>
                    <a:gd name="connsiteX178" fmla="*/ 1438656 w 4194048"/>
                    <a:gd name="connsiteY178" fmla="*/ 3992880 h 4517136"/>
                    <a:gd name="connsiteX179" fmla="*/ 1389888 w 4194048"/>
                    <a:gd name="connsiteY179" fmla="*/ 3919728 h 4517136"/>
                    <a:gd name="connsiteX180" fmla="*/ 1377696 w 4194048"/>
                    <a:gd name="connsiteY180" fmla="*/ 3858768 h 4517136"/>
                    <a:gd name="connsiteX181" fmla="*/ 1463040 w 4194048"/>
                    <a:gd name="connsiteY181" fmla="*/ 3712464 h 4517136"/>
                    <a:gd name="connsiteX182" fmla="*/ 1444752 w 4194048"/>
                    <a:gd name="connsiteY182" fmla="*/ 3675888 h 4517136"/>
                    <a:gd name="connsiteX183" fmla="*/ 1395984 w 4194048"/>
                    <a:gd name="connsiteY183" fmla="*/ 3596640 h 4517136"/>
                    <a:gd name="connsiteX184" fmla="*/ 1416939 w 4194048"/>
                    <a:gd name="connsiteY184" fmla="*/ 3528060 h 4517136"/>
                    <a:gd name="connsiteX185" fmla="*/ 1437894 w 4194048"/>
                    <a:gd name="connsiteY185" fmla="*/ 3433572 h 4517136"/>
                    <a:gd name="connsiteX186" fmla="*/ 1491234 w 4194048"/>
                    <a:gd name="connsiteY186" fmla="*/ 3374517 h 4517136"/>
                    <a:gd name="connsiteX187" fmla="*/ 1536192 w 4194048"/>
                    <a:gd name="connsiteY187" fmla="*/ 3364992 h 4517136"/>
                    <a:gd name="connsiteX188" fmla="*/ 1603248 w 4194048"/>
                    <a:gd name="connsiteY188" fmla="*/ 3407664 h 4517136"/>
                    <a:gd name="connsiteX189" fmla="*/ 1633728 w 4194048"/>
                    <a:gd name="connsiteY189" fmla="*/ 3444240 h 4517136"/>
                    <a:gd name="connsiteX190" fmla="*/ 1694688 w 4194048"/>
                    <a:gd name="connsiteY190" fmla="*/ 3413760 h 4517136"/>
                    <a:gd name="connsiteX191" fmla="*/ 1719072 w 4194048"/>
                    <a:gd name="connsiteY191" fmla="*/ 3377184 h 4517136"/>
                    <a:gd name="connsiteX192" fmla="*/ 1706880 w 4194048"/>
                    <a:gd name="connsiteY192" fmla="*/ 3297936 h 4517136"/>
                    <a:gd name="connsiteX193" fmla="*/ 1706880 w 4194048"/>
                    <a:gd name="connsiteY193" fmla="*/ 3297936 h 4517136"/>
                    <a:gd name="connsiteX194" fmla="*/ 1706880 w 4194048"/>
                    <a:gd name="connsiteY194" fmla="*/ 3224784 h 4517136"/>
                    <a:gd name="connsiteX195" fmla="*/ 1767840 w 4194048"/>
                    <a:gd name="connsiteY195" fmla="*/ 3157728 h 4517136"/>
                    <a:gd name="connsiteX196" fmla="*/ 1865376 w 4194048"/>
                    <a:gd name="connsiteY196" fmla="*/ 3134868 h 4517136"/>
                    <a:gd name="connsiteX197" fmla="*/ 2083689 w 4194048"/>
                    <a:gd name="connsiteY197" fmla="*/ 3105150 h 4517136"/>
                    <a:gd name="connsiteX198" fmla="*/ 2176653 w 4194048"/>
                    <a:gd name="connsiteY198" fmla="*/ 3106293 h 4517136"/>
                    <a:gd name="connsiteX199" fmla="*/ 2249424 w 4194048"/>
                    <a:gd name="connsiteY199" fmla="*/ 3163824 h 4517136"/>
                    <a:gd name="connsiteX200" fmla="*/ 2292096 w 4194048"/>
                    <a:gd name="connsiteY200" fmla="*/ 3322320 h 4517136"/>
                    <a:gd name="connsiteX201" fmla="*/ 2310384 w 4194048"/>
                    <a:gd name="connsiteY201" fmla="*/ 3413760 h 4517136"/>
                    <a:gd name="connsiteX202" fmla="*/ 2334768 w 4194048"/>
                    <a:gd name="connsiteY202" fmla="*/ 3493008 h 4517136"/>
                    <a:gd name="connsiteX203" fmla="*/ 2292096 w 4194048"/>
                    <a:gd name="connsiteY203" fmla="*/ 3614928 h 4517136"/>
                    <a:gd name="connsiteX204" fmla="*/ 2237232 w 4194048"/>
                    <a:gd name="connsiteY204" fmla="*/ 3621024 h 4517136"/>
                    <a:gd name="connsiteX205" fmla="*/ 2182368 w 4194048"/>
                    <a:gd name="connsiteY205" fmla="*/ 3694176 h 4517136"/>
                    <a:gd name="connsiteX206" fmla="*/ 2231136 w 4194048"/>
                    <a:gd name="connsiteY206" fmla="*/ 3749040 h 4517136"/>
                    <a:gd name="connsiteX207" fmla="*/ 2200656 w 4194048"/>
                    <a:gd name="connsiteY207" fmla="*/ 3816096 h 4517136"/>
                    <a:gd name="connsiteX208" fmla="*/ 2157984 w 4194048"/>
                    <a:gd name="connsiteY208" fmla="*/ 3822192 h 4517136"/>
                    <a:gd name="connsiteX209" fmla="*/ 2109216 w 4194048"/>
                    <a:gd name="connsiteY209" fmla="*/ 3938016 h 4517136"/>
                    <a:gd name="connsiteX210" fmla="*/ 2090928 w 4194048"/>
                    <a:gd name="connsiteY210" fmla="*/ 4035552 h 4517136"/>
                    <a:gd name="connsiteX211" fmla="*/ 2048256 w 4194048"/>
                    <a:gd name="connsiteY211" fmla="*/ 4059936 h 4517136"/>
                    <a:gd name="connsiteX212" fmla="*/ 1969008 w 4194048"/>
                    <a:gd name="connsiteY212" fmla="*/ 4084320 h 4517136"/>
                    <a:gd name="connsiteX213" fmla="*/ 1914144 w 4194048"/>
                    <a:gd name="connsiteY213" fmla="*/ 4066032 h 4517136"/>
                    <a:gd name="connsiteX214" fmla="*/ 1877568 w 4194048"/>
                    <a:gd name="connsiteY214" fmla="*/ 4023360 h 4517136"/>
                    <a:gd name="connsiteX215" fmla="*/ 1877568 w 4194048"/>
                    <a:gd name="connsiteY215" fmla="*/ 4023360 h 4517136"/>
                    <a:gd name="connsiteX216" fmla="*/ 1786890 w 4194048"/>
                    <a:gd name="connsiteY216" fmla="*/ 4049268 h 4517136"/>
                    <a:gd name="connsiteX217" fmla="*/ 1792224 w 4194048"/>
                    <a:gd name="connsiteY217" fmla="*/ 4126992 h 4517136"/>
                    <a:gd name="connsiteX218" fmla="*/ 1822704 w 4194048"/>
                    <a:gd name="connsiteY218" fmla="*/ 4200144 h 4517136"/>
                    <a:gd name="connsiteX219" fmla="*/ 1834896 w 4194048"/>
                    <a:gd name="connsiteY219" fmla="*/ 4297680 h 4517136"/>
                    <a:gd name="connsiteX220" fmla="*/ 1840992 w 4194048"/>
                    <a:gd name="connsiteY220" fmla="*/ 4395216 h 4517136"/>
                    <a:gd name="connsiteX221" fmla="*/ 1956816 w 4194048"/>
                    <a:gd name="connsiteY221" fmla="*/ 4468368 h 4517136"/>
                    <a:gd name="connsiteX222" fmla="*/ 2087118 w 4194048"/>
                    <a:gd name="connsiteY222" fmla="*/ 4415028 h 4517136"/>
                    <a:gd name="connsiteX223" fmla="*/ 2133600 w 4194048"/>
                    <a:gd name="connsiteY223" fmla="*/ 4425696 h 4517136"/>
                    <a:gd name="connsiteX224" fmla="*/ 2249424 w 4194048"/>
                    <a:gd name="connsiteY224" fmla="*/ 4492752 h 4517136"/>
                    <a:gd name="connsiteX225" fmla="*/ 2334768 w 4194048"/>
                    <a:gd name="connsiteY225" fmla="*/ 4517136 h 4517136"/>
                    <a:gd name="connsiteX226" fmla="*/ 2383536 w 4194048"/>
                    <a:gd name="connsiteY226" fmla="*/ 4468368 h 4517136"/>
                    <a:gd name="connsiteX227" fmla="*/ 2493264 w 4194048"/>
                    <a:gd name="connsiteY227" fmla="*/ 4468368 h 4517136"/>
                    <a:gd name="connsiteX228" fmla="*/ 2541651 w 4194048"/>
                    <a:gd name="connsiteY228" fmla="*/ 4327017 h 4517136"/>
                    <a:gd name="connsiteX229" fmla="*/ 2602992 w 4194048"/>
                    <a:gd name="connsiteY229" fmla="*/ 4296156 h 4517136"/>
                    <a:gd name="connsiteX230" fmla="*/ 2723388 w 4194048"/>
                    <a:gd name="connsiteY230" fmla="*/ 4338066 h 4517136"/>
                    <a:gd name="connsiteX231" fmla="*/ 2821686 w 4194048"/>
                    <a:gd name="connsiteY231" fmla="*/ 4377690 h 4517136"/>
                    <a:gd name="connsiteX232" fmla="*/ 2893314 w 4194048"/>
                    <a:gd name="connsiteY232" fmla="*/ 4306824 h 4517136"/>
                    <a:gd name="connsiteX233" fmla="*/ 2962656 w 4194048"/>
                    <a:gd name="connsiteY233" fmla="*/ 4291584 h 4517136"/>
                    <a:gd name="connsiteX234" fmla="*/ 3011424 w 4194048"/>
                    <a:gd name="connsiteY234" fmla="*/ 4297680 h 4517136"/>
                    <a:gd name="connsiteX235" fmla="*/ 2993136 w 4194048"/>
                    <a:gd name="connsiteY235" fmla="*/ 4267200 h 4517136"/>
                    <a:gd name="connsiteX236" fmla="*/ 2944368 w 4194048"/>
                    <a:gd name="connsiteY236" fmla="*/ 4212336 h 4517136"/>
                    <a:gd name="connsiteX237" fmla="*/ 2962656 w 4194048"/>
                    <a:gd name="connsiteY237" fmla="*/ 4169664 h 4517136"/>
                    <a:gd name="connsiteX238" fmla="*/ 3090672 w 4194048"/>
                    <a:gd name="connsiteY238" fmla="*/ 4120896 h 4517136"/>
                    <a:gd name="connsiteX239" fmla="*/ 3176016 w 4194048"/>
                    <a:gd name="connsiteY239" fmla="*/ 4066032 h 4517136"/>
                    <a:gd name="connsiteX240" fmla="*/ 3261360 w 4194048"/>
                    <a:gd name="connsiteY240" fmla="*/ 4072128 h 4517136"/>
                    <a:gd name="connsiteX241" fmla="*/ 3407664 w 4194048"/>
                    <a:gd name="connsiteY241" fmla="*/ 4090416 h 4517136"/>
                    <a:gd name="connsiteX242" fmla="*/ 3486912 w 4194048"/>
                    <a:gd name="connsiteY242" fmla="*/ 4139184 h 4517136"/>
                    <a:gd name="connsiteX243" fmla="*/ 3480816 w 4194048"/>
                    <a:gd name="connsiteY243" fmla="*/ 4206240 h 4517136"/>
                    <a:gd name="connsiteX244" fmla="*/ 3480816 w 4194048"/>
                    <a:gd name="connsiteY244" fmla="*/ 4206240 h 4517136"/>
                    <a:gd name="connsiteX245" fmla="*/ 3488817 w 4194048"/>
                    <a:gd name="connsiteY245" fmla="*/ 4254627 h 4517136"/>
                    <a:gd name="connsiteX246" fmla="*/ 3553968 w 4194048"/>
                    <a:gd name="connsiteY246" fmla="*/ 4236720 h 4517136"/>
                    <a:gd name="connsiteX247" fmla="*/ 3645408 w 4194048"/>
                    <a:gd name="connsiteY247" fmla="*/ 4194048 h 4517136"/>
                    <a:gd name="connsiteX248" fmla="*/ 3718560 w 4194048"/>
                    <a:gd name="connsiteY248" fmla="*/ 4187952 h 4517136"/>
                    <a:gd name="connsiteX249" fmla="*/ 3835908 w 4194048"/>
                    <a:gd name="connsiteY249" fmla="*/ 4246245 h 4517136"/>
                    <a:gd name="connsiteX250" fmla="*/ 3895344 w 4194048"/>
                    <a:gd name="connsiteY250" fmla="*/ 4267200 h 4517136"/>
                    <a:gd name="connsiteX251" fmla="*/ 3913632 w 4194048"/>
                    <a:gd name="connsiteY251" fmla="*/ 4261104 h 4517136"/>
                    <a:gd name="connsiteX252" fmla="*/ 3913632 w 4194048"/>
                    <a:gd name="connsiteY252" fmla="*/ 4200144 h 4517136"/>
                    <a:gd name="connsiteX253" fmla="*/ 3968496 w 4194048"/>
                    <a:gd name="connsiteY253" fmla="*/ 4120896 h 4517136"/>
                    <a:gd name="connsiteX254" fmla="*/ 3980688 w 4194048"/>
                    <a:gd name="connsiteY254" fmla="*/ 4035552 h 4517136"/>
                    <a:gd name="connsiteX255" fmla="*/ 4023360 w 4194048"/>
                    <a:gd name="connsiteY255" fmla="*/ 3889248 h 4517136"/>
                    <a:gd name="connsiteX256" fmla="*/ 4059936 w 4194048"/>
                    <a:gd name="connsiteY256" fmla="*/ 3694176 h 4517136"/>
                    <a:gd name="connsiteX257" fmla="*/ 4102608 w 4194048"/>
                    <a:gd name="connsiteY257" fmla="*/ 3456432 h 4517136"/>
                    <a:gd name="connsiteX258" fmla="*/ 4145280 w 4194048"/>
                    <a:gd name="connsiteY258" fmla="*/ 3304032 h 4517136"/>
                    <a:gd name="connsiteX259" fmla="*/ 4175760 w 4194048"/>
                    <a:gd name="connsiteY259" fmla="*/ 3194304 h 4517136"/>
                    <a:gd name="connsiteX260" fmla="*/ 4194048 w 4194048"/>
                    <a:gd name="connsiteY260" fmla="*/ 3133344 h 4517136"/>
                    <a:gd name="connsiteX261" fmla="*/ 4175760 w 4194048"/>
                    <a:gd name="connsiteY261" fmla="*/ 3035808 h 4517136"/>
                    <a:gd name="connsiteX262" fmla="*/ 4163568 w 4194048"/>
                    <a:gd name="connsiteY262" fmla="*/ 2956560 h 4517136"/>
                    <a:gd name="connsiteX263" fmla="*/ 4139184 w 4194048"/>
                    <a:gd name="connsiteY263" fmla="*/ 2913888 h 4517136"/>
                    <a:gd name="connsiteX264" fmla="*/ 4096512 w 4194048"/>
                    <a:gd name="connsiteY264" fmla="*/ 2944368 h 4517136"/>
                    <a:gd name="connsiteX265" fmla="*/ 4059936 w 4194048"/>
                    <a:gd name="connsiteY265" fmla="*/ 3048000 h 4517136"/>
                    <a:gd name="connsiteX266" fmla="*/ 3998976 w 4194048"/>
                    <a:gd name="connsiteY266" fmla="*/ 3127248 h 4517136"/>
                    <a:gd name="connsiteX267" fmla="*/ 3925824 w 4194048"/>
                    <a:gd name="connsiteY267" fmla="*/ 3182112 h 4517136"/>
                    <a:gd name="connsiteX268" fmla="*/ 3858768 w 4194048"/>
                    <a:gd name="connsiteY268" fmla="*/ 3182112 h 4517136"/>
                    <a:gd name="connsiteX269" fmla="*/ 3822192 w 4194048"/>
                    <a:gd name="connsiteY269" fmla="*/ 3102864 h 4517136"/>
                    <a:gd name="connsiteX270" fmla="*/ 3834384 w 4194048"/>
                    <a:gd name="connsiteY270" fmla="*/ 2999232 h 4517136"/>
                    <a:gd name="connsiteX271" fmla="*/ 3852672 w 4194048"/>
                    <a:gd name="connsiteY271" fmla="*/ 2901696 h 4517136"/>
                    <a:gd name="connsiteX272" fmla="*/ 3779520 w 4194048"/>
                    <a:gd name="connsiteY272" fmla="*/ 2761488 h 4517136"/>
                    <a:gd name="connsiteX273" fmla="*/ 3718560 w 4194048"/>
                    <a:gd name="connsiteY273" fmla="*/ 2627376 h 4517136"/>
                    <a:gd name="connsiteX274" fmla="*/ 3742944 w 4194048"/>
                    <a:gd name="connsiteY274" fmla="*/ 2542032 h 4517136"/>
                    <a:gd name="connsiteX275" fmla="*/ 3742944 w 4194048"/>
                    <a:gd name="connsiteY275" fmla="*/ 2468880 h 4517136"/>
                    <a:gd name="connsiteX276" fmla="*/ 3725799 w 4194048"/>
                    <a:gd name="connsiteY276" fmla="*/ 2240661 h 4517136"/>
                    <a:gd name="connsiteX277" fmla="*/ 3749421 w 4194048"/>
                    <a:gd name="connsiteY277" fmla="*/ 2169033 h 4517136"/>
                    <a:gd name="connsiteX278" fmla="*/ 3834003 w 4194048"/>
                    <a:gd name="connsiteY278" fmla="*/ 2026539 h 4517136"/>
                    <a:gd name="connsiteX279" fmla="*/ 3879342 w 4194048"/>
                    <a:gd name="connsiteY279" fmla="*/ 1925574 h 4517136"/>
                    <a:gd name="connsiteX280" fmla="*/ 3880104 w 4194048"/>
                    <a:gd name="connsiteY280" fmla="*/ 1745361 h 4517136"/>
                    <a:gd name="connsiteX281" fmla="*/ 3895344 w 4194048"/>
                    <a:gd name="connsiteY281"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75488 w 4194048"/>
                    <a:gd name="connsiteY142" fmla="*/ 2761488 h 4517136"/>
                    <a:gd name="connsiteX143" fmla="*/ 493776 w 4194048"/>
                    <a:gd name="connsiteY143" fmla="*/ 2871216 h 4517136"/>
                    <a:gd name="connsiteX144" fmla="*/ 469392 w 4194048"/>
                    <a:gd name="connsiteY144" fmla="*/ 2926080 h 4517136"/>
                    <a:gd name="connsiteX145" fmla="*/ 402336 w 4194048"/>
                    <a:gd name="connsiteY145" fmla="*/ 2962656 h 4517136"/>
                    <a:gd name="connsiteX146" fmla="*/ 390144 w 4194048"/>
                    <a:gd name="connsiteY146" fmla="*/ 3054096 h 4517136"/>
                    <a:gd name="connsiteX147" fmla="*/ 347472 w 4194048"/>
                    <a:gd name="connsiteY147" fmla="*/ 3145536 h 4517136"/>
                    <a:gd name="connsiteX148" fmla="*/ 298704 w 4194048"/>
                    <a:gd name="connsiteY148" fmla="*/ 3176016 h 4517136"/>
                    <a:gd name="connsiteX149" fmla="*/ 249936 w 4194048"/>
                    <a:gd name="connsiteY149" fmla="*/ 3169920 h 4517136"/>
                    <a:gd name="connsiteX150" fmla="*/ 329184 w 4194048"/>
                    <a:gd name="connsiteY150" fmla="*/ 3291840 h 4517136"/>
                    <a:gd name="connsiteX151" fmla="*/ 359664 w 4194048"/>
                    <a:gd name="connsiteY151" fmla="*/ 3407664 h 4517136"/>
                    <a:gd name="connsiteX152" fmla="*/ 359664 w 4194048"/>
                    <a:gd name="connsiteY152" fmla="*/ 3444240 h 4517136"/>
                    <a:gd name="connsiteX153" fmla="*/ 334518 w 4194048"/>
                    <a:gd name="connsiteY153" fmla="*/ 3502533 h 4517136"/>
                    <a:gd name="connsiteX154" fmla="*/ 371856 w 4194048"/>
                    <a:gd name="connsiteY154" fmla="*/ 3596640 h 4517136"/>
                    <a:gd name="connsiteX155" fmla="*/ 432816 w 4194048"/>
                    <a:gd name="connsiteY155" fmla="*/ 3633216 h 4517136"/>
                    <a:gd name="connsiteX156" fmla="*/ 619887 w 4194048"/>
                    <a:gd name="connsiteY156" fmla="*/ 3681603 h 4517136"/>
                    <a:gd name="connsiteX157" fmla="*/ 769239 w 4194048"/>
                    <a:gd name="connsiteY157" fmla="*/ 3738753 h 4517136"/>
                    <a:gd name="connsiteX158" fmla="*/ 841248 w 4194048"/>
                    <a:gd name="connsiteY158" fmla="*/ 3803904 h 4517136"/>
                    <a:gd name="connsiteX159" fmla="*/ 914400 w 4194048"/>
                    <a:gd name="connsiteY159" fmla="*/ 3919728 h 4517136"/>
                    <a:gd name="connsiteX160" fmla="*/ 1011936 w 4194048"/>
                    <a:gd name="connsiteY160" fmla="*/ 3992880 h 4517136"/>
                    <a:gd name="connsiteX161" fmla="*/ 1024128 w 4194048"/>
                    <a:gd name="connsiteY161" fmla="*/ 4041648 h 4517136"/>
                    <a:gd name="connsiteX162" fmla="*/ 1018032 w 4194048"/>
                    <a:gd name="connsiteY162" fmla="*/ 4126992 h 4517136"/>
                    <a:gd name="connsiteX163" fmla="*/ 999744 w 4194048"/>
                    <a:gd name="connsiteY163" fmla="*/ 4212336 h 4517136"/>
                    <a:gd name="connsiteX164" fmla="*/ 1054608 w 4194048"/>
                    <a:gd name="connsiteY164" fmla="*/ 4255008 h 4517136"/>
                    <a:gd name="connsiteX165" fmla="*/ 1133856 w 4194048"/>
                    <a:gd name="connsiteY165" fmla="*/ 4248912 h 4517136"/>
                    <a:gd name="connsiteX166" fmla="*/ 1200912 w 4194048"/>
                    <a:gd name="connsiteY166" fmla="*/ 4236720 h 4517136"/>
                    <a:gd name="connsiteX167" fmla="*/ 1298448 w 4194048"/>
                    <a:gd name="connsiteY167" fmla="*/ 4279392 h 4517136"/>
                    <a:gd name="connsiteX168" fmla="*/ 1365504 w 4194048"/>
                    <a:gd name="connsiteY168" fmla="*/ 4322064 h 4517136"/>
                    <a:gd name="connsiteX169" fmla="*/ 1365504 w 4194048"/>
                    <a:gd name="connsiteY169" fmla="*/ 4322064 h 4517136"/>
                    <a:gd name="connsiteX170" fmla="*/ 1400937 w 4194048"/>
                    <a:gd name="connsiteY170" fmla="*/ 4317492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416939 w 4194048"/>
                    <a:gd name="connsiteY183" fmla="*/ 3528060 h 4517136"/>
                    <a:gd name="connsiteX184" fmla="*/ 1437894 w 4194048"/>
                    <a:gd name="connsiteY184" fmla="*/ 3433572 h 4517136"/>
                    <a:gd name="connsiteX185" fmla="*/ 1491234 w 4194048"/>
                    <a:gd name="connsiteY185" fmla="*/ 3374517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46913 w 4194048"/>
                    <a:gd name="connsiteY142" fmla="*/ 2759583 h 4517136"/>
                    <a:gd name="connsiteX143" fmla="*/ 493776 w 4194048"/>
                    <a:gd name="connsiteY143" fmla="*/ 2871216 h 4517136"/>
                    <a:gd name="connsiteX144" fmla="*/ 469392 w 4194048"/>
                    <a:gd name="connsiteY144" fmla="*/ 2926080 h 4517136"/>
                    <a:gd name="connsiteX145" fmla="*/ 402336 w 4194048"/>
                    <a:gd name="connsiteY145" fmla="*/ 2962656 h 4517136"/>
                    <a:gd name="connsiteX146" fmla="*/ 390144 w 4194048"/>
                    <a:gd name="connsiteY146" fmla="*/ 3054096 h 4517136"/>
                    <a:gd name="connsiteX147" fmla="*/ 347472 w 4194048"/>
                    <a:gd name="connsiteY147" fmla="*/ 3145536 h 4517136"/>
                    <a:gd name="connsiteX148" fmla="*/ 298704 w 4194048"/>
                    <a:gd name="connsiteY148" fmla="*/ 3176016 h 4517136"/>
                    <a:gd name="connsiteX149" fmla="*/ 249936 w 4194048"/>
                    <a:gd name="connsiteY149" fmla="*/ 3169920 h 4517136"/>
                    <a:gd name="connsiteX150" fmla="*/ 329184 w 4194048"/>
                    <a:gd name="connsiteY150" fmla="*/ 3291840 h 4517136"/>
                    <a:gd name="connsiteX151" fmla="*/ 359664 w 4194048"/>
                    <a:gd name="connsiteY151" fmla="*/ 3407664 h 4517136"/>
                    <a:gd name="connsiteX152" fmla="*/ 359664 w 4194048"/>
                    <a:gd name="connsiteY152" fmla="*/ 3444240 h 4517136"/>
                    <a:gd name="connsiteX153" fmla="*/ 334518 w 4194048"/>
                    <a:gd name="connsiteY153" fmla="*/ 3502533 h 4517136"/>
                    <a:gd name="connsiteX154" fmla="*/ 371856 w 4194048"/>
                    <a:gd name="connsiteY154" fmla="*/ 3596640 h 4517136"/>
                    <a:gd name="connsiteX155" fmla="*/ 432816 w 4194048"/>
                    <a:gd name="connsiteY155" fmla="*/ 3633216 h 4517136"/>
                    <a:gd name="connsiteX156" fmla="*/ 619887 w 4194048"/>
                    <a:gd name="connsiteY156" fmla="*/ 3681603 h 4517136"/>
                    <a:gd name="connsiteX157" fmla="*/ 769239 w 4194048"/>
                    <a:gd name="connsiteY157" fmla="*/ 3738753 h 4517136"/>
                    <a:gd name="connsiteX158" fmla="*/ 841248 w 4194048"/>
                    <a:gd name="connsiteY158" fmla="*/ 3803904 h 4517136"/>
                    <a:gd name="connsiteX159" fmla="*/ 914400 w 4194048"/>
                    <a:gd name="connsiteY159" fmla="*/ 3919728 h 4517136"/>
                    <a:gd name="connsiteX160" fmla="*/ 1011936 w 4194048"/>
                    <a:gd name="connsiteY160" fmla="*/ 3992880 h 4517136"/>
                    <a:gd name="connsiteX161" fmla="*/ 1024128 w 4194048"/>
                    <a:gd name="connsiteY161" fmla="*/ 4041648 h 4517136"/>
                    <a:gd name="connsiteX162" fmla="*/ 1018032 w 4194048"/>
                    <a:gd name="connsiteY162" fmla="*/ 4126992 h 4517136"/>
                    <a:gd name="connsiteX163" fmla="*/ 999744 w 4194048"/>
                    <a:gd name="connsiteY163" fmla="*/ 4212336 h 4517136"/>
                    <a:gd name="connsiteX164" fmla="*/ 1054608 w 4194048"/>
                    <a:gd name="connsiteY164" fmla="*/ 4255008 h 4517136"/>
                    <a:gd name="connsiteX165" fmla="*/ 1133856 w 4194048"/>
                    <a:gd name="connsiteY165" fmla="*/ 4248912 h 4517136"/>
                    <a:gd name="connsiteX166" fmla="*/ 1200912 w 4194048"/>
                    <a:gd name="connsiteY166" fmla="*/ 4236720 h 4517136"/>
                    <a:gd name="connsiteX167" fmla="*/ 1298448 w 4194048"/>
                    <a:gd name="connsiteY167" fmla="*/ 4279392 h 4517136"/>
                    <a:gd name="connsiteX168" fmla="*/ 1365504 w 4194048"/>
                    <a:gd name="connsiteY168" fmla="*/ 4322064 h 4517136"/>
                    <a:gd name="connsiteX169" fmla="*/ 1365504 w 4194048"/>
                    <a:gd name="connsiteY169" fmla="*/ 4322064 h 4517136"/>
                    <a:gd name="connsiteX170" fmla="*/ 1400937 w 4194048"/>
                    <a:gd name="connsiteY170" fmla="*/ 4317492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416939 w 4194048"/>
                    <a:gd name="connsiteY183" fmla="*/ 3528060 h 4517136"/>
                    <a:gd name="connsiteX184" fmla="*/ 1437894 w 4194048"/>
                    <a:gd name="connsiteY184" fmla="*/ 3433572 h 4517136"/>
                    <a:gd name="connsiteX185" fmla="*/ 1491234 w 4194048"/>
                    <a:gd name="connsiteY185" fmla="*/ 3374517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670560 w 4194048"/>
                    <a:gd name="connsiteY99" fmla="*/ 1176528 h 4517136"/>
                    <a:gd name="connsiteX100" fmla="*/ 591312 w 4194048"/>
                    <a:gd name="connsiteY100" fmla="*/ 1225296 h 4517136"/>
                    <a:gd name="connsiteX101" fmla="*/ 505968 w 4194048"/>
                    <a:gd name="connsiteY101" fmla="*/ 1213104 h 4517136"/>
                    <a:gd name="connsiteX102" fmla="*/ 420624 w 4194048"/>
                    <a:gd name="connsiteY102" fmla="*/ 1176528 h 4517136"/>
                    <a:gd name="connsiteX103" fmla="*/ 390144 w 4194048"/>
                    <a:gd name="connsiteY103" fmla="*/ 1194816 h 4517136"/>
                    <a:gd name="connsiteX104" fmla="*/ 371856 w 4194048"/>
                    <a:gd name="connsiteY104" fmla="*/ 1255776 h 4517136"/>
                    <a:gd name="connsiteX105" fmla="*/ 329184 w 4194048"/>
                    <a:gd name="connsiteY105" fmla="*/ 1292352 h 4517136"/>
                    <a:gd name="connsiteX106" fmla="*/ 201168 w 4194048"/>
                    <a:gd name="connsiteY106" fmla="*/ 1304544 h 4517136"/>
                    <a:gd name="connsiteX107" fmla="*/ 188976 w 4194048"/>
                    <a:gd name="connsiteY107" fmla="*/ 1335024 h 4517136"/>
                    <a:gd name="connsiteX108" fmla="*/ 213360 w 4194048"/>
                    <a:gd name="connsiteY108" fmla="*/ 1402080 h 4517136"/>
                    <a:gd name="connsiteX109" fmla="*/ 207264 w 4194048"/>
                    <a:gd name="connsiteY109" fmla="*/ 1463040 h 4517136"/>
                    <a:gd name="connsiteX110" fmla="*/ 97536 w 4194048"/>
                    <a:gd name="connsiteY110" fmla="*/ 1493520 h 4517136"/>
                    <a:gd name="connsiteX111" fmla="*/ 36576 w 4194048"/>
                    <a:gd name="connsiteY111" fmla="*/ 1524000 h 4517136"/>
                    <a:gd name="connsiteX112" fmla="*/ 0 w 4194048"/>
                    <a:gd name="connsiteY112" fmla="*/ 1548384 h 4517136"/>
                    <a:gd name="connsiteX113" fmla="*/ 91440 w 4194048"/>
                    <a:gd name="connsiteY113" fmla="*/ 1591056 h 4517136"/>
                    <a:gd name="connsiteX114" fmla="*/ 170688 w 4194048"/>
                    <a:gd name="connsiteY114" fmla="*/ 1615440 h 4517136"/>
                    <a:gd name="connsiteX115" fmla="*/ 195072 w 4194048"/>
                    <a:gd name="connsiteY115" fmla="*/ 1658112 h 4517136"/>
                    <a:gd name="connsiteX116" fmla="*/ 231648 w 4194048"/>
                    <a:gd name="connsiteY116" fmla="*/ 1700784 h 4517136"/>
                    <a:gd name="connsiteX117" fmla="*/ 268224 w 4194048"/>
                    <a:gd name="connsiteY117" fmla="*/ 1755648 h 4517136"/>
                    <a:gd name="connsiteX118" fmla="*/ 237744 w 4194048"/>
                    <a:gd name="connsiteY118" fmla="*/ 1810512 h 4517136"/>
                    <a:gd name="connsiteX119" fmla="*/ 188976 w 4194048"/>
                    <a:gd name="connsiteY119" fmla="*/ 1840992 h 4517136"/>
                    <a:gd name="connsiteX120" fmla="*/ 207264 w 4194048"/>
                    <a:gd name="connsiteY120" fmla="*/ 1901952 h 4517136"/>
                    <a:gd name="connsiteX121" fmla="*/ 213360 w 4194048"/>
                    <a:gd name="connsiteY121" fmla="*/ 2011680 h 4517136"/>
                    <a:gd name="connsiteX122" fmla="*/ 207264 w 4194048"/>
                    <a:gd name="connsiteY122" fmla="*/ 2090928 h 4517136"/>
                    <a:gd name="connsiteX123" fmla="*/ 188976 w 4194048"/>
                    <a:gd name="connsiteY123" fmla="*/ 2139696 h 4517136"/>
                    <a:gd name="connsiteX124" fmla="*/ 219456 w 4194048"/>
                    <a:gd name="connsiteY124" fmla="*/ 2206752 h 4517136"/>
                    <a:gd name="connsiteX125" fmla="*/ 213360 w 4194048"/>
                    <a:gd name="connsiteY125" fmla="*/ 2273808 h 4517136"/>
                    <a:gd name="connsiteX126" fmla="*/ 146304 w 4194048"/>
                    <a:gd name="connsiteY126" fmla="*/ 2316480 h 4517136"/>
                    <a:gd name="connsiteX127" fmla="*/ 121920 w 4194048"/>
                    <a:gd name="connsiteY127" fmla="*/ 2353056 h 4517136"/>
                    <a:gd name="connsiteX128" fmla="*/ 115824 w 4194048"/>
                    <a:gd name="connsiteY128" fmla="*/ 2432304 h 4517136"/>
                    <a:gd name="connsiteX129" fmla="*/ 152400 w 4194048"/>
                    <a:gd name="connsiteY129" fmla="*/ 2456688 h 4517136"/>
                    <a:gd name="connsiteX130" fmla="*/ 176784 w 4194048"/>
                    <a:gd name="connsiteY130" fmla="*/ 2414016 h 4517136"/>
                    <a:gd name="connsiteX131" fmla="*/ 249936 w 4194048"/>
                    <a:gd name="connsiteY131" fmla="*/ 2426208 h 4517136"/>
                    <a:gd name="connsiteX132" fmla="*/ 365760 w 4194048"/>
                    <a:gd name="connsiteY132" fmla="*/ 2517648 h 4517136"/>
                    <a:gd name="connsiteX133" fmla="*/ 420624 w 4194048"/>
                    <a:gd name="connsiteY133" fmla="*/ 2511552 h 4517136"/>
                    <a:gd name="connsiteX134" fmla="*/ 493776 w 4194048"/>
                    <a:gd name="connsiteY134" fmla="*/ 2487168 h 4517136"/>
                    <a:gd name="connsiteX135" fmla="*/ 548640 w 4194048"/>
                    <a:gd name="connsiteY135" fmla="*/ 2474976 h 4517136"/>
                    <a:gd name="connsiteX136" fmla="*/ 579120 w 4194048"/>
                    <a:gd name="connsiteY136" fmla="*/ 2535936 h 4517136"/>
                    <a:gd name="connsiteX137" fmla="*/ 591312 w 4194048"/>
                    <a:gd name="connsiteY137" fmla="*/ 2602992 h 4517136"/>
                    <a:gd name="connsiteX138" fmla="*/ 633984 w 4194048"/>
                    <a:gd name="connsiteY138" fmla="*/ 2657856 h 4517136"/>
                    <a:gd name="connsiteX139" fmla="*/ 640080 w 4194048"/>
                    <a:gd name="connsiteY139" fmla="*/ 2724912 h 4517136"/>
                    <a:gd name="connsiteX140" fmla="*/ 591312 w 4194048"/>
                    <a:gd name="connsiteY140" fmla="*/ 2737104 h 4517136"/>
                    <a:gd name="connsiteX141" fmla="*/ 499872 w 4194048"/>
                    <a:gd name="connsiteY141" fmla="*/ 2718816 h 4517136"/>
                    <a:gd name="connsiteX142" fmla="*/ 446913 w 4194048"/>
                    <a:gd name="connsiteY142" fmla="*/ 2759583 h 4517136"/>
                    <a:gd name="connsiteX143" fmla="*/ 493776 w 4194048"/>
                    <a:gd name="connsiteY143" fmla="*/ 2871216 h 4517136"/>
                    <a:gd name="connsiteX144" fmla="*/ 469392 w 4194048"/>
                    <a:gd name="connsiteY144" fmla="*/ 2926080 h 4517136"/>
                    <a:gd name="connsiteX145" fmla="*/ 402336 w 4194048"/>
                    <a:gd name="connsiteY145" fmla="*/ 2962656 h 4517136"/>
                    <a:gd name="connsiteX146" fmla="*/ 390144 w 4194048"/>
                    <a:gd name="connsiteY146" fmla="*/ 3054096 h 4517136"/>
                    <a:gd name="connsiteX147" fmla="*/ 347472 w 4194048"/>
                    <a:gd name="connsiteY147" fmla="*/ 3145536 h 4517136"/>
                    <a:gd name="connsiteX148" fmla="*/ 298704 w 4194048"/>
                    <a:gd name="connsiteY148" fmla="*/ 3176016 h 4517136"/>
                    <a:gd name="connsiteX149" fmla="*/ 249936 w 4194048"/>
                    <a:gd name="connsiteY149" fmla="*/ 3169920 h 4517136"/>
                    <a:gd name="connsiteX150" fmla="*/ 329184 w 4194048"/>
                    <a:gd name="connsiteY150" fmla="*/ 3291840 h 4517136"/>
                    <a:gd name="connsiteX151" fmla="*/ 359664 w 4194048"/>
                    <a:gd name="connsiteY151" fmla="*/ 3407664 h 4517136"/>
                    <a:gd name="connsiteX152" fmla="*/ 359664 w 4194048"/>
                    <a:gd name="connsiteY152" fmla="*/ 3444240 h 4517136"/>
                    <a:gd name="connsiteX153" fmla="*/ 334518 w 4194048"/>
                    <a:gd name="connsiteY153" fmla="*/ 3502533 h 4517136"/>
                    <a:gd name="connsiteX154" fmla="*/ 371856 w 4194048"/>
                    <a:gd name="connsiteY154" fmla="*/ 3596640 h 4517136"/>
                    <a:gd name="connsiteX155" fmla="*/ 432816 w 4194048"/>
                    <a:gd name="connsiteY155" fmla="*/ 3633216 h 4517136"/>
                    <a:gd name="connsiteX156" fmla="*/ 619887 w 4194048"/>
                    <a:gd name="connsiteY156" fmla="*/ 3681603 h 4517136"/>
                    <a:gd name="connsiteX157" fmla="*/ 769239 w 4194048"/>
                    <a:gd name="connsiteY157" fmla="*/ 3738753 h 4517136"/>
                    <a:gd name="connsiteX158" fmla="*/ 841248 w 4194048"/>
                    <a:gd name="connsiteY158" fmla="*/ 3803904 h 4517136"/>
                    <a:gd name="connsiteX159" fmla="*/ 914400 w 4194048"/>
                    <a:gd name="connsiteY159" fmla="*/ 3919728 h 4517136"/>
                    <a:gd name="connsiteX160" fmla="*/ 1011936 w 4194048"/>
                    <a:gd name="connsiteY160" fmla="*/ 3992880 h 4517136"/>
                    <a:gd name="connsiteX161" fmla="*/ 1024128 w 4194048"/>
                    <a:gd name="connsiteY161" fmla="*/ 4041648 h 4517136"/>
                    <a:gd name="connsiteX162" fmla="*/ 1018032 w 4194048"/>
                    <a:gd name="connsiteY162" fmla="*/ 4126992 h 4517136"/>
                    <a:gd name="connsiteX163" fmla="*/ 999744 w 4194048"/>
                    <a:gd name="connsiteY163" fmla="*/ 4212336 h 4517136"/>
                    <a:gd name="connsiteX164" fmla="*/ 1054608 w 4194048"/>
                    <a:gd name="connsiteY164" fmla="*/ 4255008 h 4517136"/>
                    <a:gd name="connsiteX165" fmla="*/ 1133856 w 4194048"/>
                    <a:gd name="connsiteY165" fmla="*/ 4248912 h 4517136"/>
                    <a:gd name="connsiteX166" fmla="*/ 1200912 w 4194048"/>
                    <a:gd name="connsiteY166" fmla="*/ 4236720 h 4517136"/>
                    <a:gd name="connsiteX167" fmla="*/ 1298448 w 4194048"/>
                    <a:gd name="connsiteY167" fmla="*/ 4279392 h 4517136"/>
                    <a:gd name="connsiteX168" fmla="*/ 1365504 w 4194048"/>
                    <a:gd name="connsiteY168" fmla="*/ 4322064 h 4517136"/>
                    <a:gd name="connsiteX169" fmla="*/ 1365504 w 4194048"/>
                    <a:gd name="connsiteY169" fmla="*/ 4322064 h 4517136"/>
                    <a:gd name="connsiteX170" fmla="*/ 1400937 w 4194048"/>
                    <a:gd name="connsiteY170" fmla="*/ 4317492 h 4517136"/>
                    <a:gd name="connsiteX171" fmla="*/ 1402080 w 4194048"/>
                    <a:gd name="connsiteY171" fmla="*/ 4255008 h 4517136"/>
                    <a:gd name="connsiteX172" fmla="*/ 1341120 w 4194048"/>
                    <a:gd name="connsiteY172" fmla="*/ 4181856 h 4517136"/>
                    <a:gd name="connsiteX173" fmla="*/ 1310640 w 4194048"/>
                    <a:gd name="connsiteY173" fmla="*/ 4108704 h 4517136"/>
                    <a:gd name="connsiteX174" fmla="*/ 1316736 w 4194048"/>
                    <a:gd name="connsiteY174" fmla="*/ 4047744 h 4517136"/>
                    <a:gd name="connsiteX175" fmla="*/ 1377696 w 4194048"/>
                    <a:gd name="connsiteY175" fmla="*/ 4029456 h 4517136"/>
                    <a:gd name="connsiteX176" fmla="*/ 1432560 w 4194048"/>
                    <a:gd name="connsiteY176" fmla="*/ 4023360 h 4517136"/>
                    <a:gd name="connsiteX177" fmla="*/ 1438656 w 4194048"/>
                    <a:gd name="connsiteY177" fmla="*/ 3992880 h 4517136"/>
                    <a:gd name="connsiteX178" fmla="*/ 1389888 w 4194048"/>
                    <a:gd name="connsiteY178" fmla="*/ 3919728 h 4517136"/>
                    <a:gd name="connsiteX179" fmla="*/ 1377696 w 4194048"/>
                    <a:gd name="connsiteY179" fmla="*/ 3858768 h 4517136"/>
                    <a:gd name="connsiteX180" fmla="*/ 1463040 w 4194048"/>
                    <a:gd name="connsiteY180" fmla="*/ 3712464 h 4517136"/>
                    <a:gd name="connsiteX181" fmla="*/ 1444752 w 4194048"/>
                    <a:gd name="connsiteY181" fmla="*/ 3675888 h 4517136"/>
                    <a:gd name="connsiteX182" fmla="*/ 1395984 w 4194048"/>
                    <a:gd name="connsiteY182" fmla="*/ 3596640 h 4517136"/>
                    <a:gd name="connsiteX183" fmla="*/ 1416939 w 4194048"/>
                    <a:gd name="connsiteY183" fmla="*/ 3528060 h 4517136"/>
                    <a:gd name="connsiteX184" fmla="*/ 1437894 w 4194048"/>
                    <a:gd name="connsiteY184" fmla="*/ 3433572 h 4517136"/>
                    <a:gd name="connsiteX185" fmla="*/ 1491234 w 4194048"/>
                    <a:gd name="connsiteY185" fmla="*/ 3374517 h 4517136"/>
                    <a:gd name="connsiteX186" fmla="*/ 1536192 w 4194048"/>
                    <a:gd name="connsiteY186" fmla="*/ 3364992 h 4517136"/>
                    <a:gd name="connsiteX187" fmla="*/ 1603248 w 4194048"/>
                    <a:gd name="connsiteY187" fmla="*/ 3407664 h 4517136"/>
                    <a:gd name="connsiteX188" fmla="*/ 1633728 w 4194048"/>
                    <a:gd name="connsiteY188" fmla="*/ 3444240 h 4517136"/>
                    <a:gd name="connsiteX189" fmla="*/ 1694688 w 4194048"/>
                    <a:gd name="connsiteY189" fmla="*/ 3413760 h 4517136"/>
                    <a:gd name="connsiteX190" fmla="*/ 1719072 w 4194048"/>
                    <a:gd name="connsiteY190" fmla="*/ 3377184 h 4517136"/>
                    <a:gd name="connsiteX191" fmla="*/ 1706880 w 4194048"/>
                    <a:gd name="connsiteY191" fmla="*/ 3297936 h 4517136"/>
                    <a:gd name="connsiteX192" fmla="*/ 1706880 w 4194048"/>
                    <a:gd name="connsiteY192" fmla="*/ 3297936 h 4517136"/>
                    <a:gd name="connsiteX193" fmla="*/ 1706880 w 4194048"/>
                    <a:gd name="connsiteY193" fmla="*/ 3224784 h 4517136"/>
                    <a:gd name="connsiteX194" fmla="*/ 1767840 w 4194048"/>
                    <a:gd name="connsiteY194" fmla="*/ 3157728 h 4517136"/>
                    <a:gd name="connsiteX195" fmla="*/ 1865376 w 4194048"/>
                    <a:gd name="connsiteY195" fmla="*/ 3134868 h 4517136"/>
                    <a:gd name="connsiteX196" fmla="*/ 2083689 w 4194048"/>
                    <a:gd name="connsiteY196" fmla="*/ 3105150 h 4517136"/>
                    <a:gd name="connsiteX197" fmla="*/ 2176653 w 4194048"/>
                    <a:gd name="connsiteY197" fmla="*/ 3106293 h 4517136"/>
                    <a:gd name="connsiteX198" fmla="*/ 2249424 w 4194048"/>
                    <a:gd name="connsiteY198" fmla="*/ 3163824 h 4517136"/>
                    <a:gd name="connsiteX199" fmla="*/ 2292096 w 4194048"/>
                    <a:gd name="connsiteY199" fmla="*/ 3322320 h 4517136"/>
                    <a:gd name="connsiteX200" fmla="*/ 2310384 w 4194048"/>
                    <a:gd name="connsiteY200" fmla="*/ 3413760 h 4517136"/>
                    <a:gd name="connsiteX201" fmla="*/ 2334768 w 4194048"/>
                    <a:gd name="connsiteY201" fmla="*/ 3493008 h 4517136"/>
                    <a:gd name="connsiteX202" fmla="*/ 2292096 w 4194048"/>
                    <a:gd name="connsiteY202" fmla="*/ 3614928 h 4517136"/>
                    <a:gd name="connsiteX203" fmla="*/ 2237232 w 4194048"/>
                    <a:gd name="connsiteY203" fmla="*/ 3621024 h 4517136"/>
                    <a:gd name="connsiteX204" fmla="*/ 2182368 w 4194048"/>
                    <a:gd name="connsiteY204" fmla="*/ 3694176 h 4517136"/>
                    <a:gd name="connsiteX205" fmla="*/ 2231136 w 4194048"/>
                    <a:gd name="connsiteY205" fmla="*/ 3749040 h 4517136"/>
                    <a:gd name="connsiteX206" fmla="*/ 2200656 w 4194048"/>
                    <a:gd name="connsiteY206" fmla="*/ 3816096 h 4517136"/>
                    <a:gd name="connsiteX207" fmla="*/ 2157984 w 4194048"/>
                    <a:gd name="connsiteY207" fmla="*/ 3822192 h 4517136"/>
                    <a:gd name="connsiteX208" fmla="*/ 2109216 w 4194048"/>
                    <a:gd name="connsiteY208" fmla="*/ 3938016 h 4517136"/>
                    <a:gd name="connsiteX209" fmla="*/ 2090928 w 4194048"/>
                    <a:gd name="connsiteY209" fmla="*/ 4035552 h 4517136"/>
                    <a:gd name="connsiteX210" fmla="*/ 2048256 w 4194048"/>
                    <a:gd name="connsiteY210" fmla="*/ 4059936 h 4517136"/>
                    <a:gd name="connsiteX211" fmla="*/ 1969008 w 4194048"/>
                    <a:gd name="connsiteY211" fmla="*/ 4084320 h 4517136"/>
                    <a:gd name="connsiteX212" fmla="*/ 1914144 w 4194048"/>
                    <a:gd name="connsiteY212" fmla="*/ 4066032 h 4517136"/>
                    <a:gd name="connsiteX213" fmla="*/ 1877568 w 4194048"/>
                    <a:gd name="connsiteY213" fmla="*/ 4023360 h 4517136"/>
                    <a:gd name="connsiteX214" fmla="*/ 1877568 w 4194048"/>
                    <a:gd name="connsiteY214" fmla="*/ 4023360 h 4517136"/>
                    <a:gd name="connsiteX215" fmla="*/ 1786890 w 4194048"/>
                    <a:gd name="connsiteY215" fmla="*/ 4049268 h 4517136"/>
                    <a:gd name="connsiteX216" fmla="*/ 1792224 w 4194048"/>
                    <a:gd name="connsiteY216" fmla="*/ 4126992 h 4517136"/>
                    <a:gd name="connsiteX217" fmla="*/ 1822704 w 4194048"/>
                    <a:gd name="connsiteY217" fmla="*/ 4200144 h 4517136"/>
                    <a:gd name="connsiteX218" fmla="*/ 1834896 w 4194048"/>
                    <a:gd name="connsiteY218" fmla="*/ 4297680 h 4517136"/>
                    <a:gd name="connsiteX219" fmla="*/ 1840992 w 4194048"/>
                    <a:gd name="connsiteY219" fmla="*/ 4395216 h 4517136"/>
                    <a:gd name="connsiteX220" fmla="*/ 1956816 w 4194048"/>
                    <a:gd name="connsiteY220" fmla="*/ 4468368 h 4517136"/>
                    <a:gd name="connsiteX221" fmla="*/ 2087118 w 4194048"/>
                    <a:gd name="connsiteY221" fmla="*/ 4415028 h 4517136"/>
                    <a:gd name="connsiteX222" fmla="*/ 2133600 w 4194048"/>
                    <a:gd name="connsiteY222" fmla="*/ 4425696 h 4517136"/>
                    <a:gd name="connsiteX223" fmla="*/ 2249424 w 4194048"/>
                    <a:gd name="connsiteY223" fmla="*/ 4492752 h 4517136"/>
                    <a:gd name="connsiteX224" fmla="*/ 2334768 w 4194048"/>
                    <a:gd name="connsiteY224" fmla="*/ 4517136 h 4517136"/>
                    <a:gd name="connsiteX225" fmla="*/ 2383536 w 4194048"/>
                    <a:gd name="connsiteY225" fmla="*/ 4468368 h 4517136"/>
                    <a:gd name="connsiteX226" fmla="*/ 2493264 w 4194048"/>
                    <a:gd name="connsiteY226" fmla="*/ 4468368 h 4517136"/>
                    <a:gd name="connsiteX227" fmla="*/ 2541651 w 4194048"/>
                    <a:gd name="connsiteY227" fmla="*/ 4327017 h 4517136"/>
                    <a:gd name="connsiteX228" fmla="*/ 2602992 w 4194048"/>
                    <a:gd name="connsiteY228" fmla="*/ 4296156 h 4517136"/>
                    <a:gd name="connsiteX229" fmla="*/ 2723388 w 4194048"/>
                    <a:gd name="connsiteY229" fmla="*/ 4338066 h 4517136"/>
                    <a:gd name="connsiteX230" fmla="*/ 2821686 w 4194048"/>
                    <a:gd name="connsiteY230" fmla="*/ 4377690 h 4517136"/>
                    <a:gd name="connsiteX231" fmla="*/ 2893314 w 4194048"/>
                    <a:gd name="connsiteY231" fmla="*/ 4306824 h 4517136"/>
                    <a:gd name="connsiteX232" fmla="*/ 2962656 w 4194048"/>
                    <a:gd name="connsiteY232" fmla="*/ 4291584 h 4517136"/>
                    <a:gd name="connsiteX233" fmla="*/ 3011424 w 4194048"/>
                    <a:gd name="connsiteY233" fmla="*/ 4297680 h 4517136"/>
                    <a:gd name="connsiteX234" fmla="*/ 2993136 w 4194048"/>
                    <a:gd name="connsiteY234" fmla="*/ 4267200 h 4517136"/>
                    <a:gd name="connsiteX235" fmla="*/ 2944368 w 4194048"/>
                    <a:gd name="connsiteY235" fmla="*/ 4212336 h 4517136"/>
                    <a:gd name="connsiteX236" fmla="*/ 2962656 w 4194048"/>
                    <a:gd name="connsiteY236" fmla="*/ 4169664 h 4517136"/>
                    <a:gd name="connsiteX237" fmla="*/ 3090672 w 4194048"/>
                    <a:gd name="connsiteY237" fmla="*/ 4120896 h 4517136"/>
                    <a:gd name="connsiteX238" fmla="*/ 3176016 w 4194048"/>
                    <a:gd name="connsiteY238" fmla="*/ 4066032 h 4517136"/>
                    <a:gd name="connsiteX239" fmla="*/ 3261360 w 4194048"/>
                    <a:gd name="connsiteY239" fmla="*/ 4072128 h 4517136"/>
                    <a:gd name="connsiteX240" fmla="*/ 3407664 w 4194048"/>
                    <a:gd name="connsiteY240" fmla="*/ 4090416 h 4517136"/>
                    <a:gd name="connsiteX241" fmla="*/ 3486912 w 4194048"/>
                    <a:gd name="connsiteY241" fmla="*/ 4139184 h 4517136"/>
                    <a:gd name="connsiteX242" fmla="*/ 3480816 w 4194048"/>
                    <a:gd name="connsiteY242" fmla="*/ 4206240 h 4517136"/>
                    <a:gd name="connsiteX243" fmla="*/ 3480816 w 4194048"/>
                    <a:gd name="connsiteY243" fmla="*/ 4206240 h 4517136"/>
                    <a:gd name="connsiteX244" fmla="*/ 3488817 w 4194048"/>
                    <a:gd name="connsiteY244" fmla="*/ 4254627 h 4517136"/>
                    <a:gd name="connsiteX245" fmla="*/ 3553968 w 4194048"/>
                    <a:gd name="connsiteY245" fmla="*/ 4236720 h 4517136"/>
                    <a:gd name="connsiteX246" fmla="*/ 3645408 w 4194048"/>
                    <a:gd name="connsiteY246" fmla="*/ 4194048 h 4517136"/>
                    <a:gd name="connsiteX247" fmla="*/ 3718560 w 4194048"/>
                    <a:gd name="connsiteY247" fmla="*/ 4187952 h 4517136"/>
                    <a:gd name="connsiteX248" fmla="*/ 3835908 w 4194048"/>
                    <a:gd name="connsiteY248" fmla="*/ 4246245 h 4517136"/>
                    <a:gd name="connsiteX249" fmla="*/ 3895344 w 4194048"/>
                    <a:gd name="connsiteY249" fmla="*/ 4267200 h 4517136"/>
                    <a:gd name="connsiteX250" fmla="*/ 3913632 w 4194048"/>
                    <a:gd name="connsiteY250" fmla="*/ 4261104 h 4517136"/>
                    <a:gd name="connsiteX251" fmla="*/ 3913632 w 4194048"/>
                    <a:gd name="connsiteY251" fmla="*/ 4200144 h 4517136"/>
                    <a:gd name="connsiteX252" fmla="*/ 3968496 w 4194048"/>
                    <a:gd name="connsiteY252" fmla="*/ 4120896 h 4517136"/>
                    <a:gd name="connsiteX253" fmla="*/ 3980688 w 4194048"/>
                    <a:gd name="connsiteY253" fmla="*/ 4035552 h 4517136"/>
                    <a:gd name="connsiteX254" fmla="*/ 4023360 w 4194048"/>
                    <a:gd name="connsiteY254" fmla="*/ 3889248 h 4517136"/>
                    <a:gd name="connsiteX255" fmla="*/ 4059936 w 4194048"/>
                    <a:gd name="connsiteY255" fmla="*/ 3694176 h 4517136"/>
                    <a:gd name="connsiteX256" fmla="*/ 4102608 w 4194048"/>
                    <a:gd name="connsiteY256" fmla="*/ 3456432 h 4517136"/>
                    <a:gd name="connsiteX257" fmla="*/ 4145280 w 4194048"/>
                    <a:gd name="connsiteY257" fmla="*/ 3304032 h 4517136"/>
                    <a:gd name="connsiteX258" fmla="*/ 4175760 w 4194048"/>
                    <a:gd name="connsiteY258" fmla="*/ 3194304 h 4517136"/>
                    <a:gd name="connsiteX259" fmla="*/ 4194048 w 4194048"/>
                    <a:gd name="connsiteY259" fmla="*/ 3133344 h 4517136"/>
                    <a:gd name="connsiteX260" fmla="*/ 4175760 w 4194048"/>
                    <a:gd name="connsiteY260" fmla="*/ 3035808 h 4517136"/>
                    <a:gd name="connsiteX261" fmla="*/ 4163568 w 4194048"/>
                    <a:gd name="connsiteY261" fmla="*/ 2956560 h 4517136"/>
                    <a:gd name="connsiteX262" fmla="*/ 4139184 w 4194048"/>
                    <a:gd name="connsiteY262" fmla="*/ 2913888 h 4517136"/>
                    <a:gd name="connsiteX263" fmla="*/ 4096512 w 4194048"/>
                    <a:gd name="connsiteY263" fmla="*/ 2944368 h 4517136"/>
                    <a:gd name="connsiteX264" fmla="*/ 4059936 w 4194048"/>
                    <a:gd name="connsiteY264" fmla="*/ 3048000 h 4517136"/>
                    <a:gd name="connsiteX265" fmla="*/ 3998976 w 4194048"/>
                    <a:gd name="connsiteY265" fmla="*/ 3127248 h 4517136"/>
                    <a:gd name="connsiteX266" fmla="*/ 3925824 w 4194048"/>
                    <a:gd name="connsiteY266" fmla="*/ 3182112 h 4517136"/>
                    <a:gd name="connsiteX267" fmla="*/ 3858768 w 4194048"/>
                    <a:gd name="connsiteY267" fmla="*/ 3182112 h 4517136"/>
                    <a:gd name="connsiteX268" fmla="*/ 3822192 w 4194048"/>
                    <a:gd name="connsiteY268" fmla="*/ 3102864 h 4517136"/>
                    <a:gd name="connsiteX269" fmla="*/ 3834384 w 4194048"/>
                    <a:gd name="connsiteY269" fmla="*/ 2999232 h 4517136"/>
                    <a:gd name="connsiteX270" fmla="*/ 3852672 w 4194048"/>
                    <a:gd name="connsiteY270" fmla="*/ 2901696 h 4517136"/>
                    <a:gd name="connsiteX271" fmla="*/ 3779520 w 4194048"/>
                    <a:gd name="connsiteY271" fmla="*/ 2761488 h 4517136"/>
                    <a:gd name="connsiteX272" fmla="*/ 3718560 w 4194048"/>
                    <a:gd name="connsiteY272" fmla="*/ 2627376 h 4517136"/>
                    <a:gd name="connsiteX273" fmla="*/ 3742944 w 4194048"/>
                    <a:gd name="connsiteY273" fmla="*/ 2542032 h 4517136"/>
                    <a:gd name="connsiteX274" fmla="*/ 3742944 w 4194048"/>
                    <a:gd name="connsiteY274" fmla="*/ 2468880 h 4517136"/>
                    <a:gd name="connsiteX275" fmla="*/ 3725799 w 4194048"/>
                    <a:gd name="connsiteY275" fmla="*/ 2240661 h 4517136"/>
                    <a:gd name="connsiteX276" fmla="*/ 3749421 w 4194048"/>
                    <a:gd name="connsiteY276" fmla="*/ 2169033 h 4517136"/>
                    <a:gd name="connsiteX277" fmla="*/ 3834003 w 4194048"/>
                    <a:gd name="connsiteY277" fmla="*/ 2026539 h 4517136"/>
                    <a:gd name="connsiteX278" fmla="*/ 3879342 w 4194048"/>
                    <a:gd name="connsiteY278" fmla="*/ 1925574 h 4517136"/>
                    <a:gd name="connsiteX279" fmla="*/ 3880104 w 4194048"/>
                    <a:gd name="connsiteY279" fmla="*/ 1745361 h 4517136"/>
                    <a:gd name="connsiteX280" fmla="*/ 3895344 w 4194048"/>
                    <a:gd name="connsiteY280"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70560 w 4194048"/>
                    <a:gd name="connsiteY98" fmla="*/ 1176528 h 4517136"/>
                    <a:gd name="connsiteX99" fmla="*/ 591312 w 4194048"/>
                    <a:gd name="connsiteY99" fmla="*/ 1225296 h 4517136"/>
                    <a:gd name="connsiteX100" fmla="*/ 505968 w 4194048"/>
                    <a:gd name="connsiteY100" fmla="*/ 1213104 h 4517136"/>
                    <a:gd name="connsiteX101" fmla="*/ 420624 w 4194048"/>
                    <a:gd name="connsiteY101" fmla="*/ 1176528 h 4517136"/>
                    <a:gd name="connsiteX102" fmla="*/ 390144 w 4194048"/>
                    <a:gd name="connsiteY102" fmla="*/ 1194816 h 4517136"/>
                    <a:gd name="connsiteX103" fmla="*/ 371856 w 4194048"/>
                    <a:gd name="connsiteY103" fmla="*/ 1255776 h 4517136"/>
                    <a:gd name="connsiteX104" fmla="*/ 329184 w 4194048"/>
                    <a:gd name="connsiteY104" fmla="*/ 1292352 h 4517136"/>
                    <a:gd name="connsiteX105" fmla="*/ 201168 w 4194048"/>
                    <a:gd name="connsiteY105" fmla="*/ 1304544 h 4517136"/>
                    <a:gd name="connsiteX106" fmla="*/ 188976 w 4194048"/>
                    <a:gd name="connsiteY106" fmla="*/ 1335024 h 4517136"/>
                    <a:gd name="connsiteX107" fmla="*/ 213360 w 4194048"/>
                    <a:gd name="connsiteY107" fmla="*/ 1402080 h 4517136"/>
                    <a:gd name="connsiteX108" fmla="*/ 207264 w 4194048"/>
                    <a:gd name="connsiteY108" fmla="*/ 1463040 h 4517136"/>
                    <a:gd name="connsiteX109" fmla="*/ 97536 w 4194048"/>
                    <a:gd name="connsiteY109" fmla="*/ 1493520 h 4517136"/>
                    <a:gd name="connsiteX110" fmla="*/ 36576 w 4194048"/>
                    <a:gd name="connsiteY110" fmla="*/ 1524000 h 4517136"/>
                    <a:gd name="connsiteX111" fmla="*/ 0 w 4194048"/>
                    <a:gd name="connsiteY111" fmla="*/ 1548384 h 4517136"/>
                    <a:gd name="connsiteX112" fmla="*/ 91440 w 4194048"/>
                    <a:gd name="connsiteY112" fmla="*/ 1591056 h 4517136"/>
                    <a:gd name="connsiteX113" fmla="*/ 170688 w 4194048"/>
                    <a:gd name="connsiteY113" fmla="*/ 1615440 h 4517136"/>
                    <a:gd name="connsiteX114" fmla="*/ 195072 w 4194048"/>
                    <a:gd name="connsiteY114" fmla="*/ 1658112 h 4517136"/>
                    <a:gd name="connsiteX115" fmla="*/ 231648 w 4194048"/>
                    <a:gd name="connsiteY115" fmla="*/ 1700784 h 4517136"/>
                    <a:gd name="connsiteX116" fmla="*/ 268224 w 4194048"/>
                    <a:gd name="connsiteY116" fmla="*/ 1755648 h 4517136"/>
                    <a:gd name="connsiteX117" fmla="*/ 237744 w 4194048"/>
                    <a:gd name="connsiteY117" fmla="*/ 1810512 h 4517136"/>
                    <a:gd name="connsiteX118" fmla="*/ 188976 w 4194048"/>
                    <a:gd name="connsiteY118" fmla="*/ 1840992 h 4517136"/>
                    <a:gd name="connsiteX119" fmla="*/ 207264 w 4194048"/>
                    <a:gd name="connsiteY119" fmla="*/ 1901952 h 4517136"/>
                    <a:gd name="connsiteX120" fmla="*/ 213360 w 4194048"/>
                    <a:gd name="connsiteY120" fmla="*/ 2011680 h 4517136"/>
                    <a:gd name="connsiteX121" fmla="*/ 207264 w 4194048"/>
                    <a:gd name="connsiteY121" fmla="*/ 2090928 h 4517136"/>
                    <a:gd name="connsiteX122" fmla="*/ 188976 w 4194048"/>
                    <a:gd name="connsiteY122" fmla="*/ 2139696 h 4517136"/>
                    <a:gd name="connsiteX123" fmla="*/ 219456 w 4194048"/>
                    <a:gd name="connsiteY123" fmla="*/ 2206752 h 4517136"/>
                    <a:gd name="connsiteX124" fmla="*/ 213360 w 4194048"/>
                    <a:gd name="connsiteY124" fmla="*/ 2273808 h 4517136"/>
                    <a:gd name="connsiteX125" fmla="*/ 146304 w 4194048"/>
                    <a:gd name="connsiteY125" fmla="*/ 2316480 h 4517136"/>
                    <a:gd name="connsiteX126" fmla="*/ 121920 w 4194048"/>
                    <a:gd name="connsiteY126" fmla="*/ 2353056 h 4517136"/>
                    <a:gd name="connsiteX127" fmla="*/ 115824 w 4194048"/>
                    <a:gd name="connsiteY127" fmla="*/ 2432304 h 4517136"/>
                    <a:gd name="connsiteX128" fmla="*/ 152400 w 4194048"/>
                    <a:gd name="connsiteY128" fmla="*/ 2456688 h 4517136"/>
                    <a:gd name="connsiteX129" fmla="*/ 176784 w 4194048"/>
                    <a:gd name="connsiteY129" fmla="*/ 2414016 h 4517136"/>
                    <a:gd name="connsiteX130" fmla="*/ 249936 w 4194048"/>
                    <a:gd name="connsiteY130" fmla="*/ 2426208 h 4517136"/>
                    <a:gd name="connsiteX131" fmla="*/ 365760 w 4194048"/>
                    <a:gd name="connsiteY131" fmla="*/ 2517648 h 4517136"/>
                    <a:gd name="connsiteX132" fmla="*/ 420624 w 4194048"/>
                    <a:gd name="connsiteY132" fmla="*/ 2511552 h 4517136"/>
                    <a:gd name="connsiteX133" fmla="*/ 493776 w 4194048"/>
                    <a:gd name="connsiteY133" fmla="*/ 2487168 h 4517136"/>
                    <a:gd name="connsiteX134" fmla="*/ 548640 w 4194048"/>
                    <a:gd name="connsiteY134" fmla="*/ 2474976 h 4517136"/>
                    <a:gd name="connsiteX135" fmla="*/ 579120 w 4194048"/>
                    <a:gd name="connsiteY135" fmla="*/ 2535936 h 4517136"/>
                    <a:gd name="connsiteX136" fmla="*/ 591312 w 4194048"/>
                    <a:gd name="connsiteY136" fmla="*/ 2602992 h 4517136"/>
                    <a:gd name="connsiteX137" fmla="*/ 633984 w 4194048"/>
                    <a:gd name="connsiteY137" fmla="*/ 2657856 h 4517136"/>
                    <a:gd name="connsiteX138" fmla="*/ 640080 w 4194048"/>
                    <a:gd name="connsiteY138" fmla="*/ 2724912 h 4517136"/>
                    <a:gd name="connsiteX139" fmla="*/ 591312 w 4194048"/>
                    <a:gd name="connsiteY139" fmla="*/ 2737104 h 4517136"/>
                    <a:gd name="connsiteX140" fmla="*/ 499872 w 4194048"/>
                    <a:gd name="connsiteY140" fmla="*/ 2718816 h 4517136"/>
                    <a:gd name="connsiteX141" fmla="*/ 446913 w 4194048"/>
                    <a:gd name="connsiteY141" fmla="*/ 2759583 h 4517136"/>
                    <a:gd name="connsiteX142" fmla="*/ 493776 w 4194048"/>
                    <a:gd name="connsiteY142" fmla="*/ 2871216 h 4517136"/>
                    <a:gd name="connsiteX143" fmla="*/ 469392 w 4194048"/>
                    <a:gd name="connsiteY143" fmla="*/ 2926080 h 4517136"/>
                    <a:gd name="connsiteX144" fmla="*/ 402336 w 4194048"/>
                    <a:gd name="connsiteY144" fmla="*/ 2962656 h 4517136"/>
                    <a:gd name="connsiteX145" fmla="*/ 390144 w 4194048"/>
                    <a:gd name="connsiteY145" fmla="*/ 3054096 h 4517136"/>
                    <a:gd name="connsiteX146" fmla="*/ 347472 w 4194048"/>
                    <a:gd name="connsiteY146" fmla="*/ 3145536 h 4517136"/>
                    <a:gd name="connsiteX147" fmla="*/ 298704 w 4194048"/>
                    <a:gd name="connsiteY147" fmla="*/ 3176016 h 4517136"/>
                    <a:gd name="connsiteX148" fmla="*/ 249936 w 4194048"/>
                    <a:gd name="connsiteY148" fmla="*/ 3169920 h 4517136"/>
                    <a:gd name="connsiteX149" fmla="*/ 329184 w 4194048"/>
                    <a:gd name="connsiteY149" fmla="*/ 3291840 h 4517136"/>
                    <a:gd name="connsiteX150" fmla="*/ 359664 w 4194048"/>
                    <a:gd name="connsiteY150" fmla="*/ 3407664 h 4517136"/>
                    <a:gd name="connsiteX151" fmla="*/ 359664 w 4194048"/>
                    <a:gd name="connsiteY151" fmla="*/ 3444240 h 4517136"/>
                    <a:gd name="connsiteX152" fmla="*/ 334518 w 4194048"/>
                    <a:gd name="connsiteY152" fmla="*/ 3502533 h 4517136"/>
                    <a:gd name="connsiteX153" fmla="*/ 371856 w 4194048"/>
                    <a:gd name="connsiteY153" fmla="*/ 3596640 h 4517136"/>
                    <a:gd name="connsiteX154" fmla="*/ 432816 w 4194048"/>
                    <a:gd name="connsiteY154" fmla="*/ 3633216 h 4517136"/>
                    <a:gd name="connsiteX155" fmla="*/ 619887 w 4194048"/>
                    <a:gd name="connsiteY155" fmla="*/ 3681603 h 4517136"/>
                    <a:gd name="connsiteX156" fmla="*/ 769239 w 4194048"/>
                    <a:gd name="connsiteY156" fmla="*/ 3738753 h 4517136"/>
                    <a:gd name="connsiteX157" fmla="*/ 841248 w 4194048"/>
                    <a:gd name="connsiteY157" fmla="*/ 3803904 h 4517136"/>
                    <a:gd name="connsiteX158" fmla="*/ 914400 w 4194048"/>
                    <a:gd name="connsiteY158" fmla="*/ 3919728 h 4517136"/>
                    <a:gd name="connsiteX159" fmla="*/ 1011936 w 4194048"/>
                    <a:gd name="connsiteY159" fmla="*/ 3992880 h 4517136"/>
                    <a:gd name="connsiteX160" fmla="*/ 1024128 w 4194048"/>
                    <a:gd name="connsiteY160" fmla="*/ 4041648 h 4517136"/>
                    <a:gd name="connsiteX161" fmla="*/ 1018032 w 4194048"/>
                    <a:gd name="connsiteY161" fmla="*/ 4126992 h 4517136"/>
                    <a:gd name="connsiteX162" fmla="*/ 999744 w 4194048"/>
                    <a:gd name="connsiteY162" fmla="*/ 4212336 h 4517136"/>
                    <a:gd name="connsiteX163" fmla="*/ 1054608 w 4194048"/>
                    <a:gd name="connsiteY163" fmla="*/ 4255008 h 4517136"/>
                    <a:gd name="connsiteX164" fmla="*/ 1133856 w 4194048"/>
                    <a:gd name="connsiteY164" fmla="*/ 4248912 h 4517136"/>
                    <a:gd name="connsiteX165" fmla="*/ 1200912 w 4194048"/>
                    <a:gd name="connsiteY165" fmla="*/ 4236720 h 4517136"/>
                    <a:gd name="connsiteX166" fmla="*/ 1298448 w 4194048"/>
                    <a:gd name="connsiteY166" fmla="*/ 4279392 h 4517136"/>
                    <a:gd name="connsiteX167" fmla="*/ 1365504 w 4194048"/>
                    <a:gd name="connsiteY167" fmla="*/ 4322064 h 4517136"/>
                    <a:gd name="connsiteX168" fmla="*/ 1365504 w 4194048"/>
                    <a:gd name="connsiteY168" fmla="*/ 4322064 h 4517136"/>
                    <a:gd name="connsiteX169" fmla="*/ 1400937 w 4194048"/>
                    <a:gd name="connsiteY169" fmla="*/ 4317492 h 4517136"/>
                    <a:gd name="connsiteX170" fmla="*/ 1402080 w 4194048"/>
                    <a:gd name="connsiteY170" fmla="*/ 4255008 h 4517136"/>
                    <a:gd name="connsiteX171" fmla="*/ 1341120 w 4194048"/>
                    <a:gd name="connsiteY171" fmla="*/ 4181856 h 4517136"/>
                    <a:gd name="connsiteX172" fmla="*/ 1310640 w 4194048"/>
                    <a:gd name="connsiteY172" fmla="*/ 4108704 h 4517136"/>
                    <a:gd name="connsiteX173" fmla="*/ 1316736 w 4194048"/>
                    <a:gd name="connsiteY173" fmla="*/ 4047744 h 4517136"/>
                    <a:gd name="connsiteX174" fmla="*/ 1377696 w 4194048"/>
                    <a:gd name="connsiteY174" fmla="*/ 4029456 h 4517136"/>
                    <a:gd name="connsiteX175" fmla="*/ 1432560 w 4194048"/>
                    <a:gd name="connsiteY175" fmla="*/ 4023360 h 4517136"/>
                    <a:gd name="connsiteX176" fmla="*/ 1438656 w 4194048"/>
                    <a:gd name="connsiteY176" fmla="*/ 3992880 h 4517136"/>
                    <a:gd name="connsiteX177" fmla="*/ 1389888 w 4194048"/>
                    <a:gd name="connsiteY177" fmla="*/ 3919728 h 4517136"/>
                    <a:gd name="connsiteX178" fmla="*/ 1377696 w 4194048"/>
                    <a:gd name="connsiteY178" fmla="*/ 3858768 h 4517136"/>
                    <a:gd name="connsiteX179" fmla="*/ 1463040 w 4194048"/>
                    <a:gd name="connsiteY179" fmla="*/ 3712464 h 4517136"/>
                    <a:gd name="connsiteX180" fmla="*/ 1444752 w 4194048"/>
                    <a:gd name="connsiteY180" fmla="*/ 3675888 h 4517136"/>
                    <a:gd name="connsiteX181" fmla="*/ 1395984 w 4194048"/>
                    <a:gd name="connsiteY181" fmla="*/ 3596640 h 4517136"/>
                    <a:gd name="connsiteX182" fmla="*/ 1416939 w 4194048"/>
                    <a:gd name="connsiteY182" fmla="*/ 3528060 h 4517136"/>
                    <a:gd name="connsiteX183" fmla="*/ 1437894 w 4194048"/>
                    <a:gd name="connsiteY183" fmla="*/ 3433572 h 4517136"/>
                    <a:gd name="connsiteX184" fmla="*/ 1491234 w 4194048"/>
                    <a:gd name="connsiteY184" fmla="*/ 3374517 h 4517136"/>
                    <a:gd name="connsiteX185" fmla="*/ 1536192 w 4194048"/>
                    <a:gd name="connsiteY185" fmla="*/ 3364992 h 4517136"/>
                    <a:gd name="connsiteX186" fmla="*/ 1603248 w 4194048"/>
                    <a:gd name="connsiteY186" fmla="*/ 3407664 h 4517136"/>
                    <a:gd name="connsiteX187" fmla="*/ 1633728 w 4194048"/>
                    <a:gd name="connsiteY187" fmla="*/ 3444240 h 4517136"/>
                    <a:gd name="connsiteX188" fmla="*/ 1694688 w 4194048"/>
                    <a:gd name="connsiteY188" fmla="*/ 3413760 h 4517136"/>
                    <a:gd name="connsiteX189" fmla="*/ 1719072 w 4194048"/>
                    <a:gd name="connsiteY189" fmla="*/ 3377184 h 4517136"/>
                    <a:gd name="connsiteX190" fmla="*/ 1706880 w 4194048"/>
                    <a:gd name="connsiteY190" fmla="*/ 3297936 h 4517136"/>
                    <a:gd name="connsiteX191" fmla="*/ 1706880 w 4194048"/>
                    <a:gd name="connsiteY191" fmla="*/ 3297936 h 4517136"/>
                    <a:gd name="connsiteX192" fmla="*/ 1706880 w 4194048"/>
                    <a:gd name="connsiteY192" fmla="*/ 3224784 h 4517136"/>
                    <a:gd name="connsiteX193" fmla="*/ 1767840 w 4194048"/>
                    <a:gd name="connsiteY193" fmla="*/ 3157728 h 4517136"/>
                    <a:gd name="connsiteX194" fmla="*/ 1865376 w 4194048"/>
                    <a:gd name="connsiteY194" fmla="*/ 3134868 h 4517136"/>
                    <a:gd name="connsiteX195" fmla="*/ 2083689 w 4194048"/>
                    <a:gd name="connsiteY195" fmla="*/ 3105150 h 4517136"/>
                    <a:gd name="connsiteX196" fmla="*/ 2176653 w 4194048"/>
                    <a:gd name="connsiteY196" fmla="*/ 3106293 h 4517136"/>
                    <a:gd name="connsiteX197" fmla="*/ 2249424 w 4194048"/>
                    <a:gd name="connsiteY197" fmla="*/ 3163824 h 4517136"/>
                    <a:gd name="connsiteX198" fmla="*/ 2292096 w 4194048"/>
                    <a:gd name="connsiteY198" fmla="*/ 3322320 h 4517136"/>
                    <a:gd name="connsiteX199" fmla="*/ 2310384 w 4194048"/>
                    <a:gd name="connsiteY199" fmla="*/ 3413760 h 4517136"/>
                    <a:gd name="connsiteX200" fmla="*/ 2334768 w 4194048"/>
                    <a:gd name="connsiteY200" fmla="*/ 3493008 h 4517136"/>
                    <a:gd name="connsiteX201" fmla="*/ 2292096 w 4194048"/>
                    <a:gd name="connsiteY201" fmla="*/ 3614928 h 4517136"/>
                    <a:gd name="connsiteX202" fmla="*/ 2237232 w 4194048"/>
                    <a:gd name="connsiteY202" fmla="*/ 3621024 h 4517136"/>
                    <a:gd name="connsiteX203" fmla="*/ 2182368 w 4194048"/>
                    <a:gd name="connsiteY203" fmla="*/ 3694176 h 4517136"/>
                    <a:gd name="connsiteX204" fmla="*/ 2231136 w 4194048"/>
                    <a:gd name="connsiteY204" fmla="*/ 3749040 h 4517136"/>
                    <a:gd name="connsiteX205" fmla="*/ 2200656 w 4194048"/>
                    <a:gd name="connsiteY205" fmla="*/ 3816096 h 4517136"/>
                    <a:gd name="connsiteX206" fmla="*/ 2157984 w 4194048"/>
                    <a:gd name="connsiteY206" fmla="*/ 3822192 h 4517136"/>
                    <a:gd name="connsiteX207" fmla="*/ 2109216 w 4194048"/>
                    <a:gd name="connsiteY207" fmla="*/ 3938016 h 4517136"/>
                    <a:gd name="connsiteX208" fmla="*/ 2090928 w 4194048"/>
                    <a:gd name="connsiteY208" fmla="*/ 4035552 h 4517136"/>
                    <a:gd name="connsiteX209" fmla="*/ 2048256 w 4194048"/>
                    <a:gd name="connsiteY209" fmla="*/ 4059936 h 4517136"/>
                    <a:gd name="connsiteX210" fmla="*/ 1969008 w 4194048"/>
                    <a:gd name="connsiteY210" fmla="*/ 4084320 h 4517136"/>
                    <a:gd name="connsiteX211" fmla="*/ 1914144 w 4194048"/>
                    <a:gd name="connsiteY211" fmla="*/ 4066032 h 4517136"/>
                    <a:gd name="connsiteX212" fmla="*/ 1877568 w 4194048"/>
                    <a:gd name="connsiteY212" fmla="*/ 4023360 h 4517136"/>
                    <a:gd name="connsiteX213" fmla="*/ 1877568 w 4194048"/>
                    <a:gd name="connsiteY213" fmla="*/ 4023360 h 4517136"/>
                    <a:gd name="connsiteX214" fmla="*/ 1786890 w 4194048"/>
                    <a:gd name="connsiteY214" fmla="*/ 4049268 h 4517136"/>
                    <a:gd name="connsiteX215" fmla="*/ 1792224 w 4194048"/>
                    <a:gd name="connsiteY215" fmla="*/ 4126992 h 4517136"/>
                    <a:gd name="connsiteX216" fmla="*/ 1822704 w 4194048"/>
                    <a:gd name="connsiteY216" fmla="*/ 4200144 h 4517136"/>
                    <a:gd name="connsiteX217" fmla="*/ 1834896 w 4194048"/>
                    <a:gd name="connsiteY217" fmla="*/ 4297680 h 4517136"/>
                    <a:gd name="connsiteX218" fmla="*/ 1840992 w 4194048"/>
                    <a:gd name="connsiteY218" fmla="*/ 4395216 h 4517136"/>
                    <a:gd name="connsiteX219" fmla="*/ 1956816 w 4194048"/>
                    <a:gd name="connsiteY219" fmla="*/ 4468368 h 4517136"/>
                    <a:gd name="connsiteX220" fmla="*/ 2087118 w 4194048"/>
                    <a:gd name="connsiteY220" fmla="*/ 4415028 h 4517136"/>
                    <a:gd name="connsiteX221" fmla="*/ 2133600 w 4194048"/>
                    <a:gd name="connsiteY221" fmla="*/ 4425696 h 4517136"/>
                    <a:gd name="connsiteX222" fmla="*/ 2249424 w 4194048"/>
                    <a:gd name="connsiteY222" fmla="*/ 4492752 h 4517136"/>
                    <a:gd name="connsiteX223" fmla="*/ 2334768 w 4194048"/>
                    <a:gd name="connsiteY223" fmla="*/ 4517136 h 4517136"/>
                    <a:gd name="connsiteX224" fmla="*/ 2383536 w 4194048"/>
                    <a:gd name="connsiteY224" fmla="*/ 4468368 h 4517136"/>
                    <a:gd name="connsiteX225" fmla="*/ 2493264 w 4194048"/>
                    <a:gd name="connsiteY225" fmla="*/ 4468368 h 4517136"/>
                    <a:gd name="connsiteX226" fmla="*/ 2541651 w 4194048"/>
                    <a:gd name="connsiteY226" fmla="*/ 4327017 h 4517136"/>
                    <a:gd name="connsiteX227" fmla="*/ 2602992 w 4194048"/>
                    <a:gd name="connsiteY227" fmla="*/ 4296156 h 4517136"/>
                    <a:gd name="connsiteX228" fmla="*/ 2723388 w 4194048"/>
                    <a:gd name="connsiteY228" fmla="*/ 4338066 h 4517136"/>
                    <a:gd name="connsiteX229" fmla="*/ 2821686 w 4194048"/>
                    <a:gd name="connsiteY229" fmla="*/ 4377690 h 4517136"/>
                    <a:gd name="connsiteX230" fmla="*/ 2893314 w 4194048"/>
                    <a:gd name="connsiteY230" fmla="*/ 4306824 h 4517136"/>
                    <a:gd name="connsiteX231" fmla="*/ 2962656 w 4194048"/>
                    <a:gd name="connsiteY231" fmla="*/ 4291584 h 4517136"/>
                    <a:gd name="connsiteX232" fmla="*/ 3011424 w 4194048"/>
                    <a:gd name="connsiteY232" fmla="*/ 4297680 h 4517136"/>
                    <a:gd name="connsiteX233" fmla="*/ 2993136 w 4194048"/>
                    <a:gd name="connsiteY233" fmla="*/ 4267200 h 4517136"/>
                    <a:gd name="connsiteX234" fmla="*/ 2944368 w 4194048"/>
                    <a:gd name="connsiteY234" fmla="*/ 4212336 h 4517136"/>
                    <a:gd name="connsiteX235" fmla="*/ 2962656 w 4194048"/>
                    <a:gd name="connsiteY235" fmla="*/ 4169664 h 4517136"/>
                    <a:gd name="connsiteX236" fmla="*/ 3090672 w 4194048"/>
                    <a:gd name="connsiteY236" fmla="*/ 4120896 h 4517136"/>
                    <a:gd name="connsiteX237" fmla="*/ 3176016 w 4194048"/>
                    <a:gd name="connsiteY237" fmla="*/ 4066032 h 4517136"/>
                    <a:gd name="connsiteX238" fmla="*/ 3261360 w 4194048"/>
                    <a:gd name="connsiteY238" fmla="*/ 4072128 h 4517136"/>
                    <a:gd name="connsiteX239" fmla="*/ 3407664 w 4194048"/>
                    <a:gd name="connsiteY239" fmla="*/ 4090416 h 4517136"/>
                    <a:gd name="connsiteX240" fmla="*/ 3486912 w 4194048"/>
                    <a:gd name="connsiteY240" fmla="*/ 4139184 h 4517136"/>
                    <a:gd name="connsiteX241" fmla="*/ 3480816 w 4194048"/>
                    <a:gd name="connsiteY241" fmla="*/ 4206240 h 4517136"/>
                    <a:gd name="connsiteX242" fmla="*/ 3480816 w 4194048"/>
                    <a:gd name="connsiteY242" fmla="*/ 4206240 h 4517136"/>
                    <a:gd name="connsiteX243" fmla="*/ 3488817 w 4194048"/>
                    <a:gd name="connsiteY243" fmla="*/ 4254627 h 4517136"/>
                    <a:gd name="connsiteX244" fmla="*/ 3553968 w 4194048"/>
                    <a:gd name="connsiteY244" fmla="*/ 4236720 h 4517136"/>
                    <a:gd name="connsiteX245" fmla="*/ 3645408 w 4194048"/>
                    <a:gd name="connsiteY245" fmla="*/ 4194048 h 4517136"/>
                    <a:gd name="connsiteX246" fmla="*/ 3718560 w 4194048"/>
                    <a:gd name="connsiteY246" fmla="*/ 4187952 h 4517136"/>
                    <a:gd name="connsiteX247" fmla="*/ 3835908 w 4194048"/>
                    <a:gd name="connsiteY247" fmla="*/ 4246245 h 4517136"/>
                    <a:gd name="connsiteX248" fmla="*/ 3895344 w 4194048"/>
                    <a:gd name="connsiteY248" fmla="*/ 4267200 h 4517136"/>
                    <a:gd name="connsiteX249" fmla="*/ 3913632 w 4194048"/>
                    <a:gd name="connsiteY249" fmla="*/ 4261104 h 4517136"/>
                    <a:gd name="connsiteX250" fmla="*/ 3913632 w 4194048"/>
                    <a:gd name="connsiteY250" fmla="*/ 4200144 h 4517136"/>
                    <a:gd name="connsiteX251" fmla="*/ 3968496 w 4194048"/>
                    <a:gd name="connsiteY251" fmla="*/ 4120896 h 4517136"/>
                    <a:gd name="connsiteX252" fmla="*/ 3980688 w 4194048"/>
                    <a:gd name="connsiteY252" fmla="*/ 4035552 h 4517136"/>
                    <a:gd name="connsiteX253" fmla="*/ 4023360 w 4194048"/>
                    <a:gd name="connsiteY253" fmla="*/ 3889248 h 4517136"/>
                    <a:gd name="connsiteX254" fmla="*/ 4059936 w 4194048"/>
                    <a:gd name="connsiteY254" fmla="*/ 3694176 h 4517136"/>
                    <a:gd name="connsiteX255" fmla="*/ 4102608 w 4194048"/>
                    <a:gd name="connsiteY255" fmla="*/ 3456432 h 4517136"/>
                    <a:gd name="connsiteX256" fmla="*/ 4145280 w 4194048"/>
                    <a:gd name="connsiteY256" fmla="*/ 3304032 h 4517136"/>
                    <a:gd name="connsiteX257" fmla="*/ 4175760 w 4194048"/>
                    <a:gd name="connsiteY257" fmla="*/ 3194304 h 4517136"/>
                    <a:gd name="connsiteX258" fmla="*/ 4194048 w 4194048"/>
                    <a:gd name="connsiteY258" fmla="*/ 3133344 h 4517136"/>
                    <a:gd name="connsiteX259" fmla="*/ 4175760 w 4194048"/>
                    <a:gd name="connsiteY259" fmla="*/ 3035808 h 4517136"/>
                    <a:gd name="connsiteX260" fmla="*/ 4163568 w 4194048"/>
                    <a:gd name="connsiteY260" fmla="*/ 2956560 h 4517136"/>
                    <a:gd name="connsiteX261" fmla="*/ 4139184 w 4194048"/>
                    <a:gd name="connsiteY261" fmla="*/ 2913888 h 4517136"/>
                    <a:gd name="connsiteX262" fmla="*/ 4096512 w 4194048"/>
                    <a:gd name="connsiteY262" fmla="*/ 2944368 h 4517136"/>
                    <a:gd name="connsiteX263" fmla="*/ 4059936 w 4194048"/>
                    <a:gd name="connsiteY263" fmla="*/ 3048000 h 4517136"/>
                    <a:gd name="connsiteX264" fmla="*/ 3998976 w 4194048"/>
                    <a:gd name="connsiteY264" fmla="*/ 3127248 h 4517136"/>
                    <a:gd name="connsiteX265" fmla="*/ 3925824 w 4194048"/>
                    <a:gd name="connsiteY265" fmla="*/ 3182112 h 4517136"/>
                    <a:gd name="connsiteX266" fmla="*/ 3858768 w 4194048"/>
                    <a:gd name="connsiteY266" fmla="*/ 3182112 h 4517136"/>
                    <a:gd name="connsiteX267" fmla="*/ 3822192 w 4194048"/>
                    <a:gd name="connsiteY267" fmla="*/ 3102864 h 4517136"/>
                    <a:gd name="connsiteX268" fmla="*/ 3834384 w 4194048"/>
                    <a:gd name="connsiteY268" fmla="*/ 2999232 h 4517136"/>
                    <a:gd name="connsiteX269" fmla="*/ 3852672 w 4194048"/>
                    <a:gd name="connsiteY269" fmla="*/ 2901696 h 4517136"/>
                    <a:gd name="connsiteX270" fmla="*/ 3779520 w 4194048"/>
                    <a:gd name="connsiteY270" fmla="*/ 2761488 h 4517136"/>
                    <a:gd name="connsiteX271" fmla="*/ 3718560 w 4194048"/>
                    <a:gd name="connsiteY271" fmla="*/ 2627376 h 4517136"/>
                    <a:gd name="connsiteX272" fmla="*/ 3742944 w 4194048"/>
                    <a:gd name="connsiteY272" fmla="*/ 2542032 h 4517136"/>
                    <a:gd name="connsiteX273" fmla="*/ 3742944 w 4194048"/>
                    <a:gd name="connsiteY273" fmla="*/ 2468880 h 4517136"/>
                    <a:gd name="connsiteX274" fmla="*/ 3725799 w 4194048"/>
                    <a:gd name="connsiteY274" fmla="*/ 2240661 h 4517136"/>
                    <a:gd name="connsiteX275" fmla="*/ 3749421 w 4194048"/>
                    <a:gd name="connsiteY275" fmla="*/ 2169033 h 4517136"/>
                    <a:gd name="connsiteX276" fmla="*/ 3834003 w 4194048"/>
                    <a:gd name="connsiteY276" fmla="*/ 2026539 h 4517136"/>
                    <a:gd name="connsiteX277" fmla="*/ 3879342 w 4194048"/>
                    <a:gd name="connsiteY277" fmla="*/ 1925574 h 4517136"/>
                    <a:gd name="connsiteX278" fmla="*/ 3880104 w 4194048"/>
                    <a:gd name="connsiteY278" fmla="*/ 1745361 h 4517136"/>
                    <a:gd name="connsiteX279" fmla="*/ 3895344 w 4194048"/>
                    <a:gd name="connsiteY279" fmla="*/ 1627632 h 4517136"/>
                    <a:gd name="connsiteX0" fmla="*/ 3895344 w 4194048"/>
                    <a:gd name="connsiteY0" fmla="*/ 1627632 h 4517136"/>
                    <a:gd name="connsiteX1" fmla="*/ 3858768 w 4194048"/>
                    <a:gd name="connsiteY1" fmla="*/ 1548384 h 4517136"/>
                    <a:gd name="connsiteX2" fmla="*/ 3852672 w 4194048"/>
                    <a:gd name="connsiteY2" fmla="*/ 1487424 h 4517136"/>
                    <a:gd name="connsiteX3" fmla="*/ 3828288 w 4194048"/>
                    <a:gd name="connsiteY3" fmla="*/ 1438656 h 4517136"/>
                    <a:gd name="connsiteX4" fmla="*/ 3785616 w 4194048"/>
                    <a:gd name="connsiteY4" fmla="*/ 1408176 h 4517136"/>
                    <a:gd name="connsiteX5" fmla="*/ 3749040 w 4194048"/>
                    <a:gd name="connsiteY5" fmla="*/ 1395984 h 4517136"/>
                    <a:gd name="connsiteX6" fmla="*/ 3706368 w 4194048"/>
                    <a:gd name="connsiteY6" fmla="*/ 1426464 h 4517136"/>
                    <a:gd name="connsiteX7" fmla="*/ 3706368 w 4194048"/>
                    <a:gd name="connsiteY7" fmla="*/ 1426464 h 4517136"/>
                    <a:gd name="connsiteX8" fmla="*/ 3535680 w 4194048"/>
                    <a:gd name="connsiteY8" fmla="*/ 1365504 h 4517136"/>
                    <a:gd name="connsiteX9" fmla="*/ 3499104 w 4194048"/>
                    <a:gd name="connsiteY9" fmla="*/ 1322832 h 4517136"/>
                    <a:gd name="connsiteX10" fmla="*/ 3511296 w 4194048"/>
                    <a:gd name="connsiteY10" fmla="*/ 1255776 h 4517136"/>
                    <a:gd name="connsiteX11" fmla="*/ 3480816 w 4194048"/>
                    <a:gd name="connsiteY11" fmla="*/ 1158240 h 4517136"/>
                    <a:gd name="connsiteX12" fmla="*/ 3450336 w 4194048"/>
                    <a:gd name="connsiteY12" fmla="*/ 1085088 h 4517136"/>
                    <a:gd name="connsiteX13" fmla="*/ 3462528 w 4194048"/>
                    <a:gd name="connsiteY13" fmla="*/ 1011936 h 4517136"/>
                    <a:gd name="connsiteX14" fmla="*/ 3505200 w 4194048"/>
                    <a:gd name="connsiteY14" fmla="*/ 957072 h 4517136"/>
                    <a:gd name="connsiteX15" fmla="*/ 3517392 w 4194048"/>
                    <a:gd name="connsiteY15" fmla="*/ 920496 h 4517136"/>
                    <a:gd name="connsiteX16" fmla="*/ 3517392 w 4194048"/>
                    <a:gd name="connsiteY16" fmla="*/ 920496 h 4517136"/>
                    <a:gd name="connsiteX17" fmla="*/ 3499104 w 4194048"/>
                    <a:gd name="connsiteY17" fmla="*/ 865632 h 4517136"/>
                    <a:gd name="connsiteX18" fmla="*/ 3505200 w 4194048"/>
                    <a:gd name="connsiteY18" fmla="*/ 816864 h 4517136"/>
                    <a:gd name="connsiteX19" fmla="*/ 3486912 w 4194048"/>
                    <a:gd name="connsiteY19" fmla="*/ 786384 h 4517136"/>
                    <a:gd name="connsiteX20" fmla="*/ 3438144 w 4194048"/>
                    <a:gd name="connsiteY20" fmla="*/ 804672 h 4517136"/>
                    <a:gd name="connsiteX21" fmla="*/ 3389376 w 4194048"/>
                    <a:gd name="connsiteY21" fmla="*/ 816864 h 4517136"/>
                    <a:gd name="connsiteX22" fmla="*/ 3291840 w 4194048"/>
                    <a:gd name="connsiteY22" fmla="*/ 786384 h 4517136"/>
                    <a:gd name="connsiteX23" fmla="*/ 3230880 w 4194048"/>
                    <a:gd name="connsiteY23" fmla="*/ 737616 h 4517136"/>
                    <a:gd name="connsiteX24" fmla="*/ 3206496 w 4194048"/>
                    <a:gd name="connsiteY24" fmla="*/ 664464 h 4517136"/>
                    <a:gd name="connsiteX25" fmla="*/ 3133344 w 4194048"/>
                    <a:gd name="connsiteY25" fmla="*/ 615696 h 4517136"/>
                    <a:gd name="connsiteX26" fmla="*/ 3072384 w 4194048"/>
                    <a:gd name="connsiteY26" fmla="*/ 548640 h 4517136"/>
                    <a:gd name="connsiteX27" fmla="*/ 3035808 w 4194048"/>
                    <a:gd name="connsiteY27" fmla="*/ 420624 h 4517136"/>
                    <a:gd name="connsiteX28" fmla="*/ 3037332 w 4194048"/>
                    <a:gd name="connsiteY28" fmla="*/ 353568 h 4517136"/>
                    <a:gd name="connsiteX29" fmla="*/ 3076194 w 4194048"/>
                    <a:gd name="connsiteY29" fmla="*/ 283845 h 4517136"/>
                    <a:gd name="connsiteX30" fmla="*/ 3115056 w 4194048"/>
                    <a:gd name="connsiteY30" fmla="*/ 249936 h 4517136"/>
                    <a:gd name="connsiteX31" fmla="*/ 3139440 w 4194048"/>
                    <a:gd name="connsiteY31" fmla="*/ 243840 h 4517136"/>
                    <a:gd name="connsiteX32" fmla="*/ 3212592 w 4194048"/>
                    <a:gd name="connsiteY32" fmla="*/ 268224 h 4517136"/>
                    <a:gd name="connsiteX33" fmla="*/ 3267456 w 4194048"/>
                    <a:gd name="connsiteY33" fmla="*/ 249936 h 4517136"/>
                    <a:gd name="connsiteX34" fmla="*/ 3273552 w 4194048"/>
                    <a:gd name="connsiteY34" fmla="*/ 219456 h 4517136"/>
                    <a:gd name="connsiteX35" fmla="*/ 3163824 w 4194048"/>
                    <a:gd name="connsiteY35" fmla="*/ 170688 h 4517136"/>
                    <a:gd name="connsiteX36" fmla="*/ 3115056 w 4194048"/>
                    <a:gd name="connsiteY36" fmla="*/ 146304 h 4517136"/>
                    <a:gd name="connsiteX37" fmla="*/ 3072384 w 4194048"/>
                    <a:gd name="connsiteY37" fmla="*/ 158496 h 4517136"/>
                    <a:gd name="connsiteX38" fmla="*/ 3035808 w 4194048"/>
                    <a:gd name="connsiteY38" fmla="*/ 207264 h 4517136"/>
                    <a:gd name="connsiteX39" fmla="*/ 2980944 w 4194048"/>
                    <a:gd name="connsiteY39" fmla="*/ 207264 h 4517136"/>
                    <a:gd name="connsiteX40" fmla="*/ 2822448 w 4194048"/>
                    <a:gd name="connsiteY40" fmla="*/ 176784 h 4517136"/>
                    <a:gd name="connsiteX41" fmla="*/ 2761488 w 4194048"/>
                    <a:gd name="connsiteY41" fmla="*/ 170688 h 4517136"/>
                    <a:gd name="connsiteX42" fmla="*/ 2700528 w 4194048"/>
                    <a:gd name="connsiteY42" fmla="*/ 152400 h 4517136"/>
                    <a:gd name="connsiteX43" fmla="*/ 2688336 w 4194048"/>
                    <a:gd name="connsiteY43" fmla="*/ 140208 h 4517136"/>
                    <a:gd name="connsiteX44" fmla="*/ 2651760 w 4194048"/>
                    <a:gd name="connsiteY44" fmla="*/ 182880 h 4517136"/>
                    <a:gd name="connsiteX45" fmla="*/ 2633472 w 4194048"/>
                    <a:gd name="connsiteY45" fmla="*/ 188976 h 4517136"/>
                    <a:gd name="connsiteX46" fmla="*/ 2572512 w 4194048"/>
                    <a:gd name="connsiteY46" fmla="*/ 195072 h 4517136"/>
                    <a:gd name="connsiteX47" fmla="*/ 2554224 w 4194048"/>
                    <a:gd name="connsiteY47" fmla="*/ 140208 h 4517136"/>
                    <a:gd name="connsiteX48" fmla="*/ 2535936 w 4194048"/>
                    <a:gd name="connsiteY48" fmla="*/ 97536 h 4517136"/>
                    <a:gd name="connsiteX49" fmla="*/ 2493264 w 4194048"/>
                    <a:gd name="connsiteY49" fmla="*/ 73152 h 4517136"/>
                    <a:gd name="connsiteX50" fmla="*/ 2468880 w 4194048"/>
                    <a:gd name="connsiteY50" fmla="*/ 36576 h 4517136"/>
                    <a:gd name="connsiteX51" fmla="*/ 2456688 w 4194048"/>
                    <a:gd name="connsiteY51" fmla="*/ 0 h 4517136"/>
                    <a:gd name="connsiteX52" fmla="*/ 2426208 w 4194048"/>
                    <a:gd name="connsiteY52" fmla="*/ 0 h 4517136"/>
                    <a:gd name="connsiteX53" fmla="*/ 2292096 w 4194048"/>
                    <a:gd name="connsiteY53" fmla="*/ 30480 h 4517136"/>
                    <a:gd name="connsiteX54" fmla="*/ 2292096 w 4194048"/>
                    <a:gd name="connsiteY54" fmla="*/ 60960 h 4517136"/>
                    <a:gd name="connsiteX55" fmla="*/ 2316480 w 4194048"/>
                    <a:gd name="connsiteY55" fmla="*/ 109728 h 4517136"/>
                    <a:gd name="connsiteX56" fmla="*/ 2328672 w 4194048"/>
                    <a:gd name="connsiteY56" fmla="*/ 164592 h 4517136"/>
                    <a:gd name="connsiteX57" fmla="*/ 2298192 w 4194048"/>
                    <a:gd name="connsiteY57" fmla="*/ 243840 h 4517136"/>
                    <a:gd name="connsiteX58" fmla="*/ 2261616 w 4194048"/>
                    <a:gd name="connsiteY58" fmla="*/ 286512 h 4517136"/>
                    <a:gd name="connsiteX59" fmla="*/ 2206752 w 4194048"/>
                    <a:gd name="connsiteY59" fmla="*/ 292608 h 4517136"/>
                    <a:gd name="connsiteX60" fmla="*/ 2072640 w 4194048"/>
                    <a:gd name="connsiteY60" fmla="*/ 243840 h 4517136"/>
                    <a:gd name="connsiteX61" fmla="*/ 2042160 w 4194048"/>
                    <a:gd name="connsiteY61" fmla="*/ 237744 h 4517136"/>
                    <a:gd name="connsiteX62" fmla="*/ 1999488 w 4194048"/>
                    <a:gd name="connsiteY62" fmla="*/ 262128 h 4517136"/>
                    <a:gd name="connsiteX63" fmla="*/ 1944624 w 4194048"/>
                    <a:gd name="connsiteY63" fmla="*/ 262128 h 4517136"/>
                    <a:gd name="connsiteX64" fmla="*/ 1908048 w 4194048"/>
                    <a:gd name="connsiteY64" fmla="*/ 316992 h 4517136"/>
                    <a:gd name="connsiteX65" fmla="*/ 1847088 w 4194048"/>
                    <a:gd name="connsiteY65" fmla="*/ 365760 h 4517136"/>
                    <a:gd name="connsiteX66" fmla="*/ 1749552 w 4194048"/>
                    <a:gd name="connsiteY66" fmla="*/ 414528 h 4517136"/>
                    <a:gd name="connsiteX67" fmla="*/ 1652016 w 4194048"/>
                    <a:gd name="connsiteY67" fmla="*/ 487680 h 4517136"/>
                    <a:gd name="connsiteX68" fmla="*/ 1578864 w 4194048"/>
                    <a:gd name="connsiteY68" fmla="*/ 530352 h 4517136"/>
                    <a:gd name="connsiteX69" fmla="*/ 1536192 w 4194048"/>
                    <a:gd name="connsiteY69" fmla="*/ 609600 h 4517136"/>
                    <a:gd name="connsiteX70" fmla="*/ 1524000 w 4194048"/>
                    <a:gd name="connsiteY70" fmla="*/ 672846 h 4517136"/>
                    <a:gd name="connsiteX71" fmla="*/ 1505712 w 4194048"/>
                    <a:gd name="connsiteY71" fmla="*/ 707517 h 4517136"/>
                    <a:gd name="connsiteX72" fmla="*/ 1536192 w 4194048"/>
                    <a:gd name="connsiteY72" fmla="*/ 731520 h 4517136"/>
                    <a:gd name="connsiteX73" fmla="*/ 1566672 w 4194048"/>
                    <a:gd name="connsiteY73" fmla="*/ 780288 h 4517136"/>
                    <a:gd name="connsiteX74" fmla="*/ 1554480 w 4194048"/>
                    <a:gd name="connsiteY74" fmla="*/ 847344 h 4517136"/>
                    <a:gd name="connsiteX75" fmla="*/ 1499616 w 4194048"/>
                    <a:gd name="connsiteY75" fmla="*/ 914400 h 4517136"/>
                    <a:gd name="connsiteX76" fmla="*/ 1420368 w 4194048"/>
                    <a:gd name="connsiteY76" fmla="*/ 950976 h 4517136"/>
                    <a:gd name="connsiteX77" fmla="*/ 1283970 w 4194048"/>
                    <a:gd name="connsiteY77" fmla="*/ 957834 h 4517136"/>
                    <a:gd name="connsiteX78" fmla="*/ 1207008 w 4194048"/>
                    <a:gd name="connsiteY78" fmla="*/ 963168 h 4517136"/>
                    <a:gd name="connsiteX79" fmla="*/ 1194816 w 4194048"/>
                    <a:gd name="connsiteY79" fmla="*/ 932688 h 4517136"/>
                    <a:gd name="connsiteX80" fmla="*/ 1200531 w 4194048"/>
                    <a:gd name="connsiteY80" fmla="*/ 877062 h 4517136"/>
                    <a:gd name="connsiteX81" fmla="*/ 1158240 w 4194048"/>
                    <a:gd name="connsiteY81" fmla="*/ 859536 h 4517136"/>
                    <a:gd name="connsiteX82" fmla="*/ 1103376 w 4194048"/>
                    <a:gd name="connsiteY82" fmla="*/ 822960 h 4517136"/>
                    <a:gd name="connsiteX83" fmla="*/ 1078992 w 4194048"/>
                    <a:gd name="connsiteY83" fmla="*/ 774192 h 4517136"/>
                    <a:gd name="connsiteX84" fmla="*/ 1030224 w 4194048"/>
                    <a:gd name="connsiteY84" fmla="*/ 780288 h 4517136"/>
                    <a:gd name="connsiteX85" fmla="*/ 999744 w 4194048"/>
                    <a:gd name="connsiteY85" fmla="*/ 822960 h 4517136"/>
                    <a:gd name="connsiteX86" fmla="*/ 987552 w 4194048"/>
                    <a:gd name="connsiteY86" fmla="*/ 871728 h 4517136"/>
                    <a:gd name="connsiteX87" fmla="*/ 969264 w 4194048"/>
                    <a:gd name="connsiteY87" fmla="*/ 920496 h 4517136"/>
                    <a:gd name="connsiteX88" fmla="*/ 926592 w 4194048"/>
                    <a:gd name="connsiteY88" fmla="*/ 926592 h 4517136"/>
                    <a:gd name="connsiteX89" fmla="*/ 829056 w 4194048"/>
                    <a:gd name="connsiteY89" fmla="*/ 914400 h 4517136"/>
                    <a:gd name="connsiteX90" fmla="*/ 755904 w 4194048"/>
                    <a:gd name="connsiteY90" fmla="*/ 877824 h 4517136"/>
                    <a:gd name="connsiteX91" fmla="*/ 731520 w 4194048"/>
                    <a:gd name="connsiteY91" fmla="*/ 902208 h 4517136"/>
                    <a:gd name="connsiteX92" fmla="*/ 713232 w 4194048"/>
                    <a:gd name="connsiteY92" fmla="*/ 932688 h 4517136"/>
                    <a:gd name="connsiteX93" fmla="*/ 694944 w 4194048"/>
                    <a:gd name="connsiteY93" fmla="*/ 932688 h 4517136"/>
                    <a:gd name="connsiteX94" fmla="*/ 640080 w 4194048"/>
                    <a:gd name="connsiteY94" fmla="*/ 926592 h 4517136"/>
                    <a:gd name="connsiteX95" fmla="*/ 597408 w 4194048"/>
                    <a:gd name="connsiteY95" fmla="*/ 1005840 h 4517136"/>
                    <a:gd name="connsiteX96" fmla="*/ 609600 w 4194048"/>
                    <a:gd name="connsiteY96" fmla="*/ 1054608 h 4517136"/>
                    <a:gd name="connsiteX97" fmla="*/ 658368 w 4194048"/>
                    <a:gd name="connsiteY97" fmla="*/ 1103376 h 4517136"/>
                    <a:gd name="connsiteX98" fmla="*/ 659130 w 4194048"/>
                    <a:gd name="connsiteY98" fmla="*/ 1193673 h 4517136"/>
                    <a:gd name="connsiteX99" fmla="*/ 591312 w 4194048"/>
                    <a:gd name="connsiteY99" fmla="*/ 1225296 h 4517136"/>
                    <a:gd name="connsiteX100" fmla="*/ 505968 w 4194048"/>
                    <a:gd name="connsiteY100" fmla="*/ 1213104 h 4517136"/>
                    <a:gd name="connsiteX101" fmla="*/ 420624 w 4194048"/>
                    <a:gd name="connsiteY101" fmla="*/ 1176528 h 4517136"/>
                    <a:gd name="connsiteX102" fmla="*/ 390144 w 4194048"/>
                    <a:gd name="connsiteY102" fmla="*/ 1194816 h 4517136"/>
                    <a:gd name="connsiteX103" fmla="*/ 371856 w 4194048"/>
                    <a:gd name="connsiteY103" fmla="*/ 1255776 h 4517136"/>
                    <a:gd name="connsiteX104" fmla="*/ 329184 w 4194048"/>
                    <a:gd name="connsiteY104" fmla="*/ 1292352 h 4517136"/>
                    <a:gd name="connsiteX105" fmla="*/ 201168 w 4194048"/>
                    <a:gd name="connsiteY105" fmla="*/ 1304544 h 4517136"/>
                    <a:gd name="connsiteX106" fmla="*/ 188976 w 4194048"/>
                    <a:gd name="connsiteY106" fmla="*/ 1335024 h 4517136"/>
                    <a:gd name="connsiteX107" fmla="*/ 213360 w 4194048"/>
                    <a:gd name="connsiteY107" fmla="*/ 1402080 h 4517136"/>
                    <a:gd name="connsiteX108" fmla="*/ 207264 w 4194048"/>
                    <a:gd name="connsiteY108" fmla="*/ 1463040 h 4517136"/>
                    <a:gd name="connsiteX109" fmla="*/ 97536 w 4194048"/>
                    <a:gd name="connsiteY109" fmla="*/ 1493520 h 4517136"/>
                    <a:gd name="connsiteX110" fmla="*/ 36576 w 4194048"/>
                    <a:gd name="connsiteY110" fmla="*/ 1524000 h 4517136"/>
                    <a:gd name="connsiteX111" fmla="*/ 0 w 4194048"/>
                    <a:gd name="connsiteY111" fmla="*/ 1548384 h 4517136"/>
                    <a:gd name="connsiteX112" fmla="*/ 91440 w 4194048"/>
                    <a:gd name="connsiteY112" fmla="*/ 1591056 h 4517136"/>
                    <a:gd name="connsiteX113" fmla="*/ 170688 w 4194048"/>
                    <a:gd name="connsiteY113" fmla="*/ 1615440 h 4517136"/>
                    <a:gd name="connsiteX114" fmla="*/ 195072 w 4194048"/>
                    <a:gd name="connsiteY114" fmla="*/ 1658112 h 4517136"/>
                    <a:gd name="connsiteX115" fmla="*/ 231648 w 4194048"/>
                    <a:gd name="connsiteY115" fmla="*/ 1700784 h 4517136"/>
                    <a:gd name="connsiteX116" fmla="*/ 268224 w 4194048"/>
                    <a:gd name="connsiteY116" fmla="*/ 1755648 h 4517136"/>
                    <a:gd name="connsiteX117" fmla="*/ 237744 w 4194048"/>
                    <a:gd name="connsiteY117" fmla="*/ 1810512 h 4517136"/>
                    <a:gd name="connsiteX118" fmla="*/ 188976 w 4194048"/>
                    <a:gd name="connsiteY118" fmla="*/ 1840992 h 4517136"/>
                    <a:gd name="connsiteX119" fmla="*/ 207264 w 4194048"/>
                    <a:gd name="connsiteY119" fmla="*/ 1901952 h 4517136"/>
                    <a:gd name="connsiteX120" fmla="*/ 213360 w 4194048"/>
                    <a:gd name="connsiteY120" fmla="*/ 2011680 h 4517136"/>
                    <a:gd name="connsiteX121" fmla="*/ 207264 w 4194048"/>
                    <a:gd name="connsiteY121" fmla="*/ 2090928 h 4517136"/>
                    <a:gd name="connsiteX122" fmla="*/ 188976 w 4194048"/>
                    <a:gd name="connsiteY122" fmla="*/ 2139696 h 4517136"/>
                    <a:gd name="connsiteX123" fmla="*/ 219456 w 4194048"/>
                    <a:gd name="connsiteY123" fmla="*/ 2206752 h 4517136"/>
                    <a:gd name="connsiteX124" fmla="*/ 213360 w 4194048"/>
                    <a:gd name="connsiteY124" fmla="*/ 2273808 h 4517136"/>
                    <a:gd name="connsiteX125" fmla="*/ 146304 w 4194048"/>
                    <a:gd name="connsiteY125" fmla="*/ 2316480 h 4517136"/>
                    <a:gd name="connsiteX126" fmla="*/ 121920 w 4194048"/>
                    <a:gd name="connsiteY126" fmla="*/ 2353056 h 4517136"/>
                    <a:gd name="connsiteX127" fmla="*/ 115824 w 4194048"/>
                    <a:gd name="connsiteY127" fmla="*/ 2432304 h 4517136"/>
                    <a:gd name="connsiteX128" fmla="*/ 152400 w 4194048"/>
                    <a:gd name="connsiteY128" fmla="*/ 2456688 h 4517136"/>
                    <a:gd name="connsiteX129" fmla="*/ 176784 w 4194048"/>
                    <a:gd name="connsiteY129" fmla="*/ 2414016 h 4517136"/>
                    <a:gd name="connsiteX130" fmla="*/ 249936 w 4194048"/>
                    <a:gd name="connsiteY130" fmla="*/ 2426208 h 4517136"/>
                    <a:gd name="connsiteX131" fmla="*/ 365760 w 4194048"/>
                    <a:gd name="connsiteY131" fmla="*/ 2517648 h 4517136"/>
                    <a:gd name="connsiteX132" fmla="*/ 420624 w 4194048"/>
                    <a:gd name="connsiteY132" fmla="*/ 2511552 h 4517136"/>
                    <a:gd name="connsiteX133" fmla="*/ 493776 w 4194048"/>
                    <a:gd name="connsiteY133" fmla="*/ 2487168 h 4517136"/>
                    <a:gd name="connsiteX134" fmla="*/ 548640 w 4194048"/>
                    <a:gd name="connsiteY134" fmla="*/ 2474976 h 4517136"/>
                    <a:gd name="connsiteX135" fmla="*/ 579120 w 4194048"/>
                    <a:gd name="connsiteY135" fmla="*/ 2535936 h 4517136"/>
                    <a:gd name="connsiteX136" fmla="*/ 591312 w 4194048"/>
                    <a:gd name="connsiteY136" fmla="*/ 2602992 h 4517136"/>
                    <a:gd name="connsiteX137" fmla="*/ 633984 w 4194048"/>
                    <a:gd name="connsiteY137" fmla="*/ 2657856 h 4517136"/>
                    <a:gd name="connsiteX138" fmla="*/ 640080 w 4194048"/>
                    <a:gd name="connsiteY138" fmla="*/ 2724912 h 4517136"/>
                    <a:gd name="connsiteX139" fmla="*/ 591312 w 4194048"/>
                    <a:gd name="connsiteY139" fmla="*/ 2737104 h 4517136"/>
                    <a:gd name="connsiteX140" fmla="*/ 499872 w 4194048"/>
                    <a:gd name="connsiteY140" fmla="*/ 2718816 h 4517136"/>
                    <a:gd name="connsiteX141" fmla="*/ 446913 w 4194048"/>
                    <a:gd name="connsiteY141" fmla="*/ 2759583 h 4517136"/>
                    <a:gd name="connsiteX142" fmla="*/ 493776 w 4194048"/>
                    <a:gd name="connsiteY142" fmla="*/ 2871216 h 4517136"/>
                    <a:gd name="connsiteX143" fmla="*/ 469392 w 4194048"/>
                    <a:gd name="connsiteY143" fmla="*/ 2926080 h 4517136"/>
                    <a:gd name="connsiteX144" fmla="*/ 402336 w 4194048"/>
                    <a:gd name="connsiteY144" fmla="*/ 2962656 h 4517136"/>
                    <a:gd name="connsiteX145" fmla="*/ 390144 w 4194048"/>
                    <a:gd name="connsiteY145" fmla="*/ 3054096 h 4517136"/>
                    <a:gd name="connsiteX146" fmla="*/ 347472 w 4194048"/>
                    <a:gd name="connsiteY146" fmla="*/ 3145536 h 4517136"/>
                    <a:gd name="connsiteX147" fmla="*/ 298704 w 4194048"/>
                    <a:gd name="connsiteY147" fmla="*/ 3176016 h 4517136"/>
                    <a:gd name="connsiteX148" fmla="*/ 249936 w 4194048"/>
                    <a:gd name="connsiteY148" fmla="*/ 3169920 h 4517136"/>
                    <a:gd name="connsiteX149" fmla="*/ 329184 w 4194048"/>
                    <a:gd name="connsiteY149" fmla="*/ 3291840 h 4517136"/>
                    <a:gd name="connsiteX150" fmla="*/ 359664 w 4194048"/>
                    <a:gd name="connsiteY150" fmla="*/ 3407664 h 4517136"/>
                    <a:gd name="connsiteX151" fmla="*/ 359664 w 4194048"/>
                    <a:gd name="connsiteY151" fmla="*/ 3444240 h 4517136"/>
                    <a:gd name="connsiteX152" fmla="*/ 334518 w 4194048"/>
                    <a:gd name="connsiteY152" fmla="*/ 3502533 h 4517136"/>
                    <a:gd name="connsiteX153" fmla="*/ 371856 w 4194048"/>
                    <a:gd name="connsiteY153" fmla="*/ 3596640 h 4517136"/>
                    <a:gd name="connsiteX154" fmla="*/ 432816 w 4194048"/>
                    <a:gd name="connsiteY154" fmla="*/ 3633216 h 4517136"/>
                    <a:gd name="connsiteX155" fmla="*/ 619887 w 4194048"/>
                    <a:gd name="connsiteY155" fmla="*/ 3681603 h 4517136"/>
                    <a:gd name="connsiteX156" fmla="*/ 769239 w 4194048"/>
                    <a:gd name="connsiteY156" fmla="*/ 3738753 h 4517136"/>
                    <a:gd name="connsiteX157" fmla="*/ 841248 w 4194048"/>
                    <a:gd name="connsiteY157" fmla="*/ 3803904 h 4517136"/>
                    <a:gd name="connsiteX158" fmla="*/ 914400 w 4194048"/>
                    <a:gd name="connsiteY158" fmla="*/ 3919728 h 4517136"/>
                    <a:gd name="connsiteX159" fmla="*/ 1011936 w 4194048"/>
                    <a:gd name="connsiteY159" fmla="*/ 3992880 h 4517136"/>
                    <a:gd name="connsiteX160" fmla="*/ 1024128 w 4194048"/>
                    <a:gd name="connsiteY160" fmla="*/ 4041648 h 4517136"/>
                    <a:gd name="connsiteX161" fmla="*/ 1018032 w 4194048"/>
                    <a:gd name="connsiteY161" fmla="*/ 4126992 h 4517136"/>
                    <a:gd name="connsiteX162" fmla="*/ 999744 w 4194048"/>
                    <a:gd name="connsiteY162" fmla="*/ 4212336 h 4517136"/>
                    <a:gd name="connsiteX163" fmla="*/ 1054608 w 4194048"/>
                    <a:gd name="connsiteY163" fmla="*/ 4255008 h 4517136"/>
                    <a:gd name="connsiteX164" fmla="*/ 1133856 w 4194048"/>
                    <a:gd name="connsiteY164" fmla="*/ 4248912 h 4517136"/>
                    <a:gd name="connsiteX165" fmla="*/ 1200912 w 4194048"/>
                    <a:gd name="connsiteY165" fmla="*/ 4236720 h 4517136"/>
                    <a:gd name="connsiteX166" fmla="*/ 1298448 w 4194048"/>
                    <a:gd name="connsiteY166" fmla="*/ 4279392 h 4517136"/>
                    <a:gd name="connsiteX167" fmla="*/ 1365504 w 4194048"/>
                    <a:gd name="connsiteY167" fmla="*/ 4322064 h 4517136"/>
                    <a:gd name="connsiteX168" fmla="*/ 1365504 w 4194048"/>
                    <a:gd name="connsiteY168" fmla="*/ 4322064 h 4517136"/>
                    <a:gd name="connsiteX169" fmla="*/ 1400937 w 4194048"/>
                    <a:gd name="connsiteY169" fmla="*/ 4317492 h 4517136"/>
                    <a:gd name="connsiteX170" fmla="*/ 1402080 w 4194048"/>
                    <a:gd name="connsiteY170" fmla="*/ 4255008 h 4517136"/>
                    <a:gd name="connsiteX171" fmla="*/ 1341120 w 4194048"/>
                    <a:gd name="connsiteY171" fmla="*/ 4181856 h 4517136"/>
                    <a:gd name="connsiteX172" fmla="*/ 1310640 w 4194048"/>
                    <a:gd name="connsiteY172" fmla="*/ 4108704 h 4517136"/>
                    <a:gd name="connsiteX173" fmla="*/ 1316736 w 4194048"/>
                    <a:gd name="connsiteY173" fmla="*/ 4047744 h 4517136"/>
                    <a:gd name="connsiteX174" fmla="*/ 1377696 w 4194048"/>
                    <a:gd name="connsiteY174" fmla="*/ 4029456 h 4517136"/>
                    <a:gd name="connsiteX175" fmla="*/ 1432560 w 4194048"/>
                    <a:gd name="connsiteY175" fmla="*/ 4023360 h 4517136"/>
                    <a:gd name="connsiteX176" fmla="*/ 1438656 w 4194048"/>
                    <a:gd name="connsiteY176" fmla="*/ 3992880 h 4517136"/>
                    <a:gd name="connsiteX177" fmla="*/ 1389888 w 4194048"/>
                    <a:gd name="connsiteY177" fmla="*/ 3919728 h 4517136"/>
                    <a:gd name="connsiteX178" fmla="*/ 1377696 w 4194048"/>
                    <a:gd name="connsiteY178" fmla="*/ 3858768 h 4517136"/>
                    <a:gd name="connsiteX179" fmla="*/ 1463040 w 4194048"/>
                    <a:gd name="connsiteY179" fmla="*/ 3712464 h 4517136"/>
                    <a:gd name="connsiteX180" fmla="*/ 1444752 w 4194048"/>
                    <a:gd name="connsiteY180" fmla="*/ 3675888 h 4517136"/>
                    <a:gd name="connsiteX181" fmla="*/ 1395984 w 4194048"/>
                    <a:gd name="connsiteY181" fmla="*/ 3596640 h 4517136"/>
                    <a:gd name="connsiteX182" fmla="*/ 1416939 w 4194048"/>
                    <a:gd name="connsiteY182" fmla="*/ 3528060 h 4517136"/>
                    <a:gd name="connsiteX183" fmla="*/ 1437894 w 4194048"/>
                    <a:gd name="connsiteY183" fmla="*/ 3433572 h 4517136"/>
                    <a:gd name="connsiteX184" fmla="*/ 1491234 w 4194048"/>
                    <a:gd name="connsiteY184" fmla="*/ 3374517 h 4517136"/>
                    <a:gd name="connsiteX185" fmla="*/ 1536192 w 4194048"/>
                    <a:gd name="connsiteY185" fmla="*/ 3364992 h 4517136"/>
                    <a:gd name="connsiteX186" fmla="*/ 1603248 w 4194048"/>
                    <a:gd name="connsiteY186" fmla="*/ 3407664 h 4517136"/>
                    <a:gd name="connsiteX187" fmla="*/ 1633728 w 4194048"/>
                    <a:gd name="connsiteY187" fmla="*/ 3444240 h 4517136"/>
                    <a:gd name="connsiteX188" fmla="*/ 1694688 w 4194048"/>
                    <a:gd name="connsiteY188" fmla="*/ 3413760 h 4517136"/>
                    <a:gd name="connsiteX189" fmla="*/ 1719072 w 4194048"/>
                    <a:gd name="connsiteY189" fmla="*/ 3377184 h 4517136"/>
                    <a:gd name="connsiteX190" fmla="*/ 1706880 w 4194048"/>
                    <a:gd name="connsiteY190" fmla="*/ 3297936 h 4517136"/>
                    <a:gd name="connsiteX191" fmla="*/ 1706880 w 4194048"/>
                    <a:gd name="connsiteY191" fmla="*/ 3297936 h 4517136"/>
                    <a:gd name="connsiteX192" fmla="*/ 1706880 w 4194048"/>
                    <a:gd name="connsiteY192" fmla="*/ 3224784 h 4517136"/>
                    <a:gd name="connsiteX193" fmla="*/ 1767840 w 4194048"/>
                    <a:gd name="connsiteY193" fmla="*/ 3157728 h 4517136"/>
                    <a:gd name="connsiteX194" fmla="*/ 1865376 w 4194048"/>
                    <a:gd name="connsiteY194" fmla="*/ 3134868 h 4517136"/>
                    <a:gd name="connsiteX195" fmla="*/ 2083689 w 4194048"/>
                    <a:gd name="connsiteY195" fmla="*/ 3105150 h 4517136"/>
                    <a:gd name="connsiteX196" fmla="*/ 2176653 w 4194048"/>
                    <a:gd name="connsiteY196" fmla="*/ 3106293 h 4517136"/>
                    <a:gd name="connsiteX197" fmla="*/ 2249424 w 4194048"/>
                    <a:gd name="connsiteY197" fmla="*/ 3163824 h 4517136"/>
                    <a:gd name="connsiteX198" fmla="*/ 2292096 w 4194048"/>
                    <a:gd name="connsiteY198" fmla="*/ 3322320 h 4517136"/>
                    <a:gd name="connsiteX199" fmla="*/ 2310384 w 4194048"/>
                    <a:gd name="connsiteY199" fmla="*/ 3413760 h 4517136"/>
                    <a:gd name="connsiteX200" fmla="*/ 2334768 w 4194048"/>
                    <a:gd name="connsiteY200" fmla="*/ 3493008 h 4517136"/>
                    <a:gd name="connsiteX201" fmla="*/ 2292096 w 4194048"/>
                    <a:gd name="connsiteY201" fmla="*/ 3614928 h 4517136"/>
                    <a:gd name="connsiteX202" fmla="*/ 2237232 w 4194048"/>
                    <a:gd name="connsiteY202" fmla="*/ 3621024 h 4517136"/>
                    <a:gd name="connsiteX203" fmla="*/ 2182368 w 4194048"/>
                    <a:gd name="connsiteY203" fmla="*/ 3694176 h 4517136"/>
                    <a:gd name="connsiteX204" fmla="*/ 2231136 w 4194048"/>
                    <a:gd name="connsiteY204" fmla="*/ 3749040 h 4517136"/>
                    <a:gd name="connsiteX205" fmla="*/ 2200656 w 4194048"/>
                    <a:gd name="connsiteY205" fmla="*/ 3816096 h 4517136"/>
                    <a:gd name="connsiteX206" fmla="*/ 2157984 w 4194048"/>
                    <a:gd name="connsiteY206" fmla="*/ 3822192 h 4517136"/>
                    <a:gd name="connsiteX207" fmla="*/ 2109216 w 4194048"/>
                    <a:gd name="connsiteY207" fmla="*/ 3938016 h 4517136"/>
                    <a:gd name="connsiteX208" fmla="*/ 2090928 w 4194048"/>
                    <a:gd name="connsiteY208" fmla="*/ 4035552 h 4517136"/>
                    <a:gd name="connsiteX209" fmla="*/ 2048256 w 4194048"/>
                    <a:gd name="connsiteY209" fmla="*/ 4059936 h 4517136"/>
                    <a:gd name="connsiteX210" fmla="*/ 1969008 w 4194048"/>
                    <a:gd name="connsiteY210" fmla="*/ 4084320 h 4517136"/>
                    <a:gd name="connsiteX211" fmla="*/ 1914144 w 4194048"/>
                    <a:gd name="connsiteY211" fmla="*/ 4066032 h 4517136"/>
                    <a:gd name="connsiteX212" fmla="*/ 1877568 w 4194048"/>
                    <a:gd name="connsiteY212" fmla="*/ 4023360 h 4517136"/>
                    <a:gd name="connsiteX213" fmla="*/ 1877568 w 4194048"/>
                    <a:gd name="connsiteY213" fmla="*/ 4023360 h 4517136"/>
                    <a:gd name="connsiteX214" fmla="*/ 1786890 w 4194048"/>
                    <a:gd name="connsiteY214" fmla="*/ 4049268 h 4517136"/>
                    <a:gd name="connsiteX215" fmla="*/ 1792224 w 4194048"/>
                    <a:gd name="connsiteY215" fmla="*/ 4126992 h 4517136"/>
                    <a:gd name="connsiteX216" fmla="*/ 1822704 w 4194048"/>
                    <a:gd name="connsiteY216" fmla="*/ 4200144 h 4517136"/>
                    <a:gd name="connsiteX217" fmla="*/ 1834896 w 4194048"/>
                    <a:gd name="connsiteY217" fmla="*/ 4297680 h 4517136"/>
                    <a:gd name="connsiteX218" fmla="*/ 1840992 w 4194048"/>
                    <a:gd name="connsiteY218" fmla="*/ 4395216 h 4517136"/>
                    <a:gd name="connsiteX219" fmla="*/ 1956816 w 4194048"/>
                    <a:gd name="connsiteY219" fmla="*/ 4468368 h 4517136"/>
                    <a:gd name="connsiteX220" fmla="*/ 2087118 w 4194048"/>
                    <a:gd name="connsiteY220" fmla="*/ 4415028 h 4517136"/>
                    <a:gd name="connsiteX221" fmla="*/ 2133600 w 4194048"/>
                    <a:gd name="connsiteY221" fmla="*/ 4425696 h 4517136"/>
                    <a:gd name="connsiteX222" fmla="*/ 2249424 w 4194048"/>
                    <a:gd name="connsiteY222" fmla="*/ 4492752 h 4517136"/>
                    <a:gd name="connsiteX223" fmla="*/ 2334768 w 4194048"/>
                    <a:gd name="connsiteY223" fmla="*/ 4517136 h 4517136"/>
                    <a:gd name="connsiteX224" fmla="*/ 2383536 w 4194048"/>
                    <a:gd name="connsiteY224" fmla="*/ 4468368 h 4517136"/>
                    <a:gd name="connsiteX225" fmla="*/ 2493264 w 4194048"/>
                    <a:gd name="connsiteY225" fmla="*/ 4468368 h 4517136"/>
                    <a:gd name="connsiteX226" fmla="*/ 2541651 w 4194048"/>
                    <a:gd name="connsiteY226" fmla="*/ 4327017 h 4517136"/>
                    <a:gd name="connsiteX227" fmla="*/ 2602992 w 4194048"/>
                    <a:gd name="connsiteY227" fmla="*/ 4296156 h 4517136"/>
                    <a:gd name="connsiteX228" fmla="*/ 2723388 w 4194048"/>
                    <a:gd name="connsiteY228" fmla="*/ 4338066 h 4517136"/>
                    <a:gd name="connsiteX229" fmla="*/ 2821686 w 4194048"/>
                    <a:gd name="connsiteY229" fmla="*/ 4377690 h 4517136"/>
                    <a:gd name="connsiteX230" fmla="*/ 2893314 w 4194048"/>
                    <a:gd name="connsiteY230" fmla="*/ 4306824 h 4517136"/>
                    <a:gd name="connsiteX231" fmla="*/ 2962656 w 4194048"/>
                    <a:gd name="connsiteY231" fmla="*/ 4291584 h 4517136"/>
                    <a:gd name="connsiteX232" fmla="*/ 3011424 w 4194048"/>
                    <a:gd name="connsiteY232" fmla="*/ 4297680 h 4517136"/>
                    <a:gd name="connsiteX233" fmla="*/ 2993136 w 4194048"/>
                    <a:gd name="connsiteY233" fmla="*/ 4267200 h 4517136"/>
                    <a:gd name="connsiteX234" fmla="*/ 2944368 w 4194048"/>
                    <a:gd name="connsiteY234" fmla="*/ 4212336 h 4517136"/>
                    <a:gd name="connsiteX235" fmla="*/ 2962656 w 4194048"/>
                    <a:gd name="connsiteY235" fmla="*/ 4169664 h 4517136"/>
                    <a:gd name="connsiteX236" fmla="*/ 3090672 w 4194048"/>
                    <a:gd name="connsiteY236" fmla="*/ 4120896 h 4517136"/>
                    <a:gd name="connsiteX237" fmla="*/ 3176016 w 4194048"/>
                    <a:gd name="connsiteY237" fmla="*/ 4066032 h 4517136"/>
                    <a:gd name="connsiteX238" fmla="*/ 3261360 w 4194048"/>
                    <a:gd name="connsiteY238" fmla="*/ 4072128 h 4517136"/>
                    <a:gd name="connsiteX239" fmla="*/ 3407664 w 4194048"/>
                    <a:gd name="connsiteY239" fmla="*/ 4090416 h 4517136"/>
                    <a:gd name="connsiteX240" fmla="*/ 3486912 w 4194048"/>
                    <a:gd name="connsiteY240" fmla="*/ 4139184 h 4517136"/>
                    <a:gd name="connsiteX241" fmla="*/ 3480816 w 4194048"/>
                    <a:gd name="connsiteY241" fmla="*/ 4206240 h 4517136"/>
                    <a:gd name="connsiteX242" fmla="*/ 3480816 w 4194048"/>
                    <a:gd name="connsiteY242" fmla="*/ 4206240 h 4517136"/>
                    <a:gd name="connsiteX243" fmla="*/ 3488817 w 4194048"/>
                    <a:gd name="connsiteY243" fmla="*/ 4254627 h 4517136"/>
                    <a:gd name="connsiteX244" fmla="*/ 3553968 w 4194048"/>
                    <a:gd name="connsiteY244" fmla="*/ 4236720 h 4517136"/>
                    <a:gd name="connsiteX245" fmla="*/ 3645408 w 4194048"/>
                    <a:gd name="connsiteY245" fmla="*/ 4194048 h 4517136"/>
                    <a:gd name="connsiteX246" fmla="*/ 3718560 w 4194048"/>
                    <a:gd name="connsiteY246" fmla="*/ 4187952 h 4517136"/>
                    <a:gd name="connsiteX247" fmla="*/ 3835908 w 4194048"/>
                    <a:gd name="connsiteY247" fmla="*/ 4246245 h 4517136"/>
                    <a:gd name="connsiteX248" fmla="*/ 3895344 w 4194048"/>
                    <a:gd name="connsiteY248" fmla="*/ 4267200 h 4517136"/>
                    <a:gd name="connsiteX249" fmla="*/ 3913632 w 4194048"/>
                    <a:gd name="connsiteY249" fmla="*/ 4261104 h 4517136"/>
                    <a:gd name="connsiteX250" fmla="*/ 3913632 w 4194048"/>
                    <a:gd name="connsiteY250" fmla="*/ 4200144 h 4517136"/>
                    <a:gd name="connsiteX251" fmla="*/ 3968496 w 4194048"/>
                    <a:gd name="connsiteY251" fmla="*/ 4120896 h 4517136"/>
                    <a:gd name="connsiteX252" fmla="*/ 3980688 w 4194048"/>
                    <a:gd name="connsiteY252" fmla="*/ 4035552 h 4517136"/>
                    <a:gd name="connsiteX253" fmla="*/ 4023360 w 4194048"/>
                    <a:gd name="connsiteY253" fmla="*/ 3889248 h 4517136"/>
                    <a:gd name="connsiteX254" fmla="*/ 4059936 w 4194048"/>
                    <a:gd name="connsiteY254" fmla="*/ 3694176 h 4517136"/>
                    <a:gd name="connsiteX255" fmla="*/ 4102608 w 4194048"/>
                    <a:gd name="connsiteY255" fmla="*/ 3456432 h 4517136"/>
                    <a:gd name="connsiteX256" fmla="*/ 4145280 w 4194048"/>
                    <a:gd name="connsiteY256" fmla="*/ 3304032 h 4517136"/>
                    <a:gd name="connsiteX257" fmla="*/ 4175760 w 4194048"/>
                    <a:gd name="connsiteY257" fmla="*/ 3194304 h 4517136"/>
                    <a:gd name="connsiteX258" fmla="*/ 4194048 w 4194048"/>
                    <a:gd name="connsiteY258" fmla="*/ 3133344 h 4517136"/>
                    <a:gd name="connsiteX259" fmla="*/ 4175760 w 4194048"/>
                    <a:gd name="connsiteY259" fmla="*/ 3035808 h 4517136"/>
                    <a:gd name="connsiteX260" fmla="*/ 4163568 w 4194048"/>
                    <a:gd name="connsiteY260" fmla="*/ 2956560 h 4517136"/>
                    <a:gd name="connsiteX261" fmla="*/ 4139184 w 4194048"/>
                    <a:gd name="connsiteY261" fmla="*/ 2913888 h 4517136"/>
                    <a:gd name="connsiteX262" fmla="*/ 4096512 w 4194048"/>
                    <a:gd name="connsiteY262" fmla="*/ 2944368 h 4517136"/>
                    <a:gd name="connsiteX263" fmla="*/ 4059936 w 4194048"/>
                    <a:gd name="connsiteY263" fmla="*/ 3048000 h 4517136"/>
                    <a:gd name="connsiteX264" fmla="*/ 3998976 w 4194048"/>
                    <a:gd name="connsiteY264" fmla="*/ 3127248 h 4517136"/>
                    <a:gd name="connsiteX265" fmla="*/ 3925824 w 4194048"/>
                    <a:gd name="connsiteY265" fmla="*/ 3182112 h 4517136"/>
                    <a:gd name="connsiteX266" fmla="*/ 3858768 w 4194048"/>
                    <a:gd name="connsiteY266" fmla="*/ 3182112 h 4517136"/>
                    <a:gd name="connsiteX267" fmla="*/ 3822192 w 4194048"/>
                    <a:gd name="connsiteY267" fmla="*/ 3102864 h 4517136"/>
                    <a:gd name="connsiteX268" fmla="*/ 3834384 w 4194048"/>
                    <a:gd name="connsiteY268" fmla="*/ 2999232 h 4517136"/>
                    <a:gd name="connsiteX269" fmla="*/ 3852672 w 4194048"/>
                    <a:gd name="connsiteY269" fmla="*/ 2901696 h 4517136"/>
                    <a:gd name="connsiteX270" fmla="*/ 3779520 w 4194048"/>
                    <a:gd name="connsiteY270" fmla="*/ 2761488 h 4517136"/>
                    <a:gd name="connsiteX271" fmla="*/ 3718560 w 4194048"/>
                    <a:gd name="connsiteY271" fmla="*/ 2627376 h 4517136"/>
                    <a:gd name="connsiteX272" fmla="*/ 3742944 w 4194048"/>
                    <a:gd name="connsiteY272" fmla="*/ 2542032 h 4517136"/>
                    <a:gd name="connsiteX273" fmla="*/ 3742944 w 4194048"/>
                    <a:gd name="connsiteY273" fmla="*/ 2468880 h 4517136"/>
                    <a:gd name="connsiteX274" fmla="*/ 3725799 w 4194048"/>
                    <a:gd name="connsiteY274" fmla="*/ 2240661 h 4517136"/>
                    <a:gd name="connsiteX275" fmla="*/ 3749421 w 4194048"/>
                    <a:gd name="connsiteY275" fmla="*/ 2169033 h 4517136"/>
                    <a:gd name="connsiteX276" fmla="*/ 3834003 w 4194048"/>
                    <a:gd name="connsiteY276" fmla="*/ 2026539 h 4517136"/>
                    <a:gd name="connsiteX277" fmla="*/ 3879342 w 4194048"/>
                    <a:gd name="connsiteY277" fmla="*/ 1925574 h 4517136"/>
                    <a:gd name="connsiteX278" fmla="*/ 3880104 w 4194048"/>
                    <a:gd name="connsiteY278" fmla="*/ 1745361 h 4517136"/>
                    <a:gd name="connsiteX279" fmla="*/ 3895344 w 4194048"/>
                    <a:gd name="connsiteY279" fmla="*/ 1627632 h 4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4048" h="4517136">
                      <a:moveTo>
                        <a:pt x="3895344" y="1627632"/>
                      </a:moveTo>
                      <a:lnTo>
                        <a:pt x="3858768" y="1548384"/>
                      </a:lnTo>
                      <a:lnTo>
                        <a:pt x="3852672" y="1487424"/>
                      </a:lnTo>
                      <a:lnTo>
                        <a:pt x="3828288" y="1438656"/>
                      </a:lnTo>
                      <a:lnTo>
                        <a:pt x="3785616" y="1408176"/>
                      </a:lnTo>
                      <a:lnTo>
                        <a:pt x="3749040" y="1395984"/>
                      </a:lnTo>
                      <a:lnTo>
                        <a:pt x="3706368" y="1426464"/>
                      </a:lnTo>
                      <a:lnTo>
                        <a:pt x="3706368" y="1426464"/>
                      </a:lnTo>
                      <a:lnTo>
                        <a:pt x="3535680" y="1365504"/>
                      </a:lnTo>
                      <a:lnTo>
                        <a:pt x="3499104" y="1322832"/>
                      </a:lnTo>
                      <a:lnTo>
                        <a:pt x="3511296" y="1255776"/>
                      </a:lnTo>
                      <a:lnTo>
                        <a:pt x="3480816" y="1158240"/>
                      </a:lnTo>
                      <a:lnTo>
                        <a:pt x="3450336" y="1085088"/>
                      </a:lnTo>
                      <a:lnTo>
                        <a:pt x="3462528" y="1011936"/>
                      </a:lnTo>
                      <a:lnTo>
                        <a:pt x="3505200" y="957072"/>
                      </a:lnTo>
                      <a:lnTo>
                        <a:pt x="3517392" y="920496"/>
                      </a:lnTo>
                      <a:lnTo>
                        <a:pt x="3517392" y="920496"/>
                      </a:lnTo>
                      <a:lnTo>
                        <a:pt x="3499104" y="865632"/>
                      </a:lnTo>
                      <a:lnTo>
                        <a:pt x="3505200" y="816864"/>
                      </a:lnTo>
                      <a:lnTo>
                        <a:pt x="3486912" y="786384"/>
                      </a:lnTo>
                      <a:lnTo>
                        <a:pt x="3438144" y="804672"/>
                      </a:lnTo>
                      <a:lnTo>
                        <a:pt x="3389376" y="816864"/>
                      </a:lnTo>
                      <a:lnTo>
                        <a:pt x="3291840" y="786384"/>
                      </a:lnTo>
                      <a:lnTo>
                        <a:pt x="3230880" y="737616"/>
                      </a:lnTo>
                      <a:lnTo>
                        <a:pt x="3206496" y="664464"/>
                      </a:lnTo>
                      <a:lnTo>
                        <a:pt x="3133344" y="615696"/>
                      </a:lnTo>
                      <a:lnTo>
                        <a:pt x="3072384" y="548640"/>
                      </a:lnTo>
                      <a:lnTo>
                        <a:pt x="3035808" y="420624"/>
                      </a:lnTo>
                      <a:lnTo>
                        <a:pt x="3037332" y="353568"/>
                      </a:lnTo>
                      <a:lnTo>
                        <a:pt x="3076194" y="283845"/>
                      </a:lnTo>
                      <a:lnTo>
                        <a:pt x="3115056" y="249936"/>
                      </a:lnTo>
                      <a:lnTo>
                        <a:pt x="3139440" y="243840"/>
                      </a:lnTo>
                      <a:lnTo>
                        <a:pt x="3212592" y="268224"/>
                      </a:lnTo>
                      <a:lnTo>
                        <a:pt x="3267456" y="249936"/>
                      </a:lnTo>
                      <a:lnTo>
                        <a:pt x="3273552" y="219456"/>
                      </a:lnTo>
                      <a:lnTo>
                        <a:pt x="3163824" y="170688"/>
                      </a:lnTo>
                      <a:lnTo>
                        <a:pt x="3115056" y="146304"/>
                      </a:lnTo>
                      <a:lnTo>
                        <a:pt x="3072384" y="158496"/>
                      </a:lnTo>
                      <a:lnTo>
                        <a:pt x="3035808" y="207264"/>
                      </a:lnTo>
                      <a:lnTo>
                        <a:pt x="2980944" y="207264"/>
                      </a:lnTo>
                      <a:lnTo>
                        <a:pt x="2822448" y="176784"/>
                      </a:lnTo>
                      <a:lnTo>
                        <a:pt x="2761488" y="170688"/>
                      </a:lnTo>
                      <a:lnTo>
                        <a:pt x="2700528" y="152400"/>
                      </a:lnTo>
                      <a:lnTo>
                        <a:pt x="2688336" y="140208"/>
                      </a:lnTo>
                      <a:lnTo>
                        <a:pt x="2651760" y="182880"/>
                      </a:lnTo>
                      <a:lnTo>
                        <a:pt x="2633472" y="188976"/>
                      </a:lnTo>
                      <a:lnTo>
                        <a:pt x="2572512" y="195072"/>
                      </a:lnTo>
                      <a:lnTo>
                        <a:pt x="2554224" y="140208"/>
                      </a:lnTo>
                      <a:lnTo>
                        <a:pt x="2535936" y="97536"/>
                      </a:lnTo>
                      <a:lnTo>
                        <a:pt x="2493264" y="73152"/>
                      </a:lnTo>
                      <a:lnTo>
                        <a:pt x="2468880" y="36576"/>
                      </a:lnTo>
                      <a:lnTo>
                        <a:pt x="2456688" y="0"/>
                      </a:lnTo>
                      <a:lnTo>
                        <a:pt x="2426208" y="0"/>
                      </a:lnTo>
                      <a:lnTo>
                        <a:pt x="2292096" y="30480"/>
                      </a:lnTo>
                      <a:lnTo>
                        <a:pt x="2292096" y="60960"/>
                      </a:lnTo>
                      <a:lnTo>
                        <a:pt x="2316480" y="109728"/>
                      </a:lnTo>
                      <a:lnTo>
                        <a:pt x="2328672" y="164592"/>
                      </a:lnTo>
                      <a:lnTo>
                        <a:pt x="2298192" y="243840"/>
                      </a:lnTo>
                      <a:lnTo>
                        <a:pt x="2261616" y="286512"/>
                      </a:lnTo>
                      <a:lnTo>
                        <a:pt x="2206752" y="292608"/>
                      </a:lnTo>
                      <a:lnTo>
                        <a:pt x="2072640" y="243840"/>
                      </a:lnTo>
                      <a:lnTo>
                        <a:pt x="2042160" y="237744"/>
                      </a:lnTo>
                      <a:lnTo>
                        <a:pt x="1999488" y="262128"/>
                      </a:lnTo>
                      <a:lnTo>
                        <a:pt x="1944624" y="262128"/>
                      </a:lnTo>
                      <a:lnTo>
                        <a:pt x="1908048" y="316992"/>
                      </a:lnTo>
                      <a:lnTo>
                        <a:pt x="1847088" y="365760"/>
                      </a:lnTo>
                      <a:lnTo>
                        <a:pt x="1749552" y="414528"/>
                      </a:lnTo>
                      <a:lnTo>
                        <a:pt x="1652016" y="487680"/>
                      </a:lnTo>
                      <a:lnTo>
                        <a:pt x="1578864" y="530352"/>
                      </a:lnTo>
                      <a:lnTo>
                        <a:pt x="1536192" y="609600"/>
                      </a:lnTo>
                      <a:lnTo>
                        <a:pt x="1524000" y="672846"/>
                      </a:lnTo>
                      <a:cubicBezTo>
                        <a:pt x="1523619" y="677418"/>
                        <a:pt x="1506093" y="702945"/>
                        <a:pt x="1505712" y="707517"/>
                      </a:cubicBezTo>
                      <a:lnTo>
                        <a:pt x="1536192" y="731520"/>
                      </a:lnTo>
                      <a:lnTo>
                        <a:pt x="1566672" y="780288"/>
                      </a:lnTo>
                      <a:lnTo>
                        <a:pt x="1554480" y="847344"/>
                      </a:lnTo>
                      <a:lnTo>
                        <a:pt x="1499616" y="914400"/>
                      </a:lnTo>
                      <a:lnTo>
                        <a:pt x="1420368" y="950976"/>
                      </a:lnTo>
                      <a:lnTo>
                        <a:pt x="1283970" y="957834"/>
                      </a:lnTo>
                      <a:lnTo>
                        <a:pt x="1207008" y="963168"/>
                      </a:lnTo>
                      <a:lnTo>
                        <a:pt x="1194816" y="932688"/>
                      </a:lnTo>
                      <a:lnTo>
                        <a:pt x="1200531" y="877062"/>
                      </a:lnTo>
                      <a:lnTo>
                        <a:pt x="1158240" y="859536"/>
                      </a:lnTo>
                      <a:lnTo>
                        <a:pt x="1103376" y="822960"/>
                      </a:lnTo>
                      <a:lnTo>
                        <a:pt x="1078992" y="774192"/>
                      </a:lnTo>
                      <a:lnTo>
                        <a:pt x="1030224" y="780288"/>
                      </a:lnTo>
                      <a:lnTo>
                        <a:pt x="999744" y="822960"/>
                      </a:lnTo>
                      <a:lnTo>
                        <a:pt x="987552" y="871728"/>
                      </a:lnTo>
                      <a:lnTo>
                        <a:pt x="969264" y="920496"/>
                      </a:lnTo>
                      <a:lnTo>
                        <a:pt x="926592" y="926592"/>
                      </a:lnTo>
                      <a:lnTo>
                        <a:pt x="829056" y="914400"/>
                      </a:lnTo>
                      <a:lnTo>
                        <a:pt x="755904" y="877824"/>
                      </a:lnTo>
                      <a:lnTo>
                        <a:pt x="731520" y="902208"/>
                      </a:lnTo>
                      <a:lnTo>
                        <a:pt x="713232" y="932688"/>
                      </a:lnTo>
                      <a:lnTo>
                        <a:pt x="694944" y="932688"/>
                      </a:lnTo>
                      <a:lnTo>
                        <a:pt x="640080" y="926592"/>
                      </a:lnTo>
                      <a:lnTo>
                        <a:pt x="597408" y="1005840"/>
                      </a:lnTo>
                      <a:lnTo>
                        <a:pt x="609600" y="1054608"/>
                      </a:lnTo>
                      <a:lnTo>
                        <a:pt x="658368" y="1103376"/>
                      </a:lnTo>
                      <a:lnTo>
                        <a:pt x="659130" y="1193673"/>
                      </a:lnTo>
                      <a:lnTo>
                        <a:pt x="591312" y="1225296"/>
                      </a:lnTo>
                      <a:lnTo>
                        <a:pt x="505968" y="1213104"/>
                      </a:lnTo>
                      <a:lnTo>
                        <a:pt x="420624" y="1176528"/>
                      </a:lnTo>
                      <a:lnTo>
                        <a:pt x="390144" y="1194816"/>
                      </a:lnTo>
                      <a:lnTo>
                        <a:pt x="371856" y="1255776"/>
                      </a:lnTo>
                      <a:lnTo>
                        <a:pt x="329184" y="1292352"/>
                      </a:lnTo>
                      <a:lnTo>
                        <a:pt x="201168" y="1304544"/>
                      </a:lnTo>
                      <a:lnTo>
                        <a:pt x="188976" y="1335024"/>
                      </a:lnTo>
                      <a:lnTo>
                        <a:pt x="213360" y="1402080"/>
                      </a:lnTo>
                      <a:lnTo>
                        <a:pt x="207264" y="1463040"/>
                      </a:lnTo>
                      <a:lnTo>
                        <a:pt x="97536" y="1493520"/>
                      </a:lnTo>
                      <a:lnTo>
                        <a:pt x="36576" y="1524000"/>
                      </a:lnTo>
                      <a:lnTo>
                        <a:pt x="0" y="1548384"/>
                      </a:lnTo>
                      <a:lnTo>
                        <a:pt x="91440" y="1591056"/>
                      </a:lnTo>
                      <a:lnTo>
                        <a:pt x="170688" y="1615440"/>
                      </a:lnTo>
                      <a:lnTo>
                        <a:pt x="195072" y="1658112"/>
                      </a:lnTo>
                      <a:lnTo>
                        <a:pt x="231648" y="1700784"/>
                      </a:lnTo>
                      <a:lnTo>
                        <a:pt x="268224" y="1755648"/>
                      </a:lnTo>
                      <a:lnTo>
                        <a:pt x="237744" y="1810512"/>
                      </a:lnTo>
                      <a:lnTo>
                        <a:pt x="188976" y="1840992"/>
                      </a:lnTo>
                      <a:lnTo>
                        <a:pt x="207264" y="1901952"/>
                      </a:lnTo>
                      <a:lnTo>
                        <a:pt x="213360" y="2011680"/>
                      </a:lnTo>
                      <a:lnTo>
                        <a:pt x="207264" y="2090928"/>
                      </a:lnTo>
                      <a:lnTo>
                        <a:pt x="188976" y="2139696"/>
                      </a:lnTo>
                      <a:lnTo>
                        <a:pt x="219456" y="2206752"/>
                      </a:lnTo>
                      <a:lnTo>
                        <a:pt x="213360" y="2273808"/>
                      </a:lnTo>
                      <a:lnTo>
                        <a:pt x="146304" y="2316480"/>
                      </a:lnTo>
                      <a:lnTo>
                        <a:pt x="121920" y="2353056"/>
                      </a:lnTo>
                      <a:lnTo>
                        <a:pt x="115824" y="2432304"/>
                      </a:lnTo>
                      <a:lnTo>
                        <a:pt x="152400" y="2456688"/>
                      </a:lnTo>
                      <a:lnTo>
                        <a:pt x="176784" y="2414016"/>
                      </a:lnTo>
                      <a:lnTo>
                        <a:pt x="249936" y="2426208"/>
                      </a:lnTo>
                      <a:lnTo>
                        <a:pt x="365760" y="2517648"/>
                      </a:lnTo>
                      <a:lnTo>
                        <a:pt x="420624" y="2511552"/>
                      </a:lnTo>
                      <a:lnTo>
                        <a:pt x="493776" y="2487168"/>
                      </a:lnTo>
                      <a:lnTo>
                        <a:pt x="548640" y="2474976"/>
                      </a:lnTo>
                      <a:lnTo>
                        <a:pt x="579120" y="2535936"/>
                      </a:lnTo>
                      <a:lnTo>
                        <a:pt x="591312" y="2602992"/>
                      </a:lnTo>
                      <a:lnTo>
                        <a:pt x="633984" y="2657856"/>
                      </a:lnTo>
                      <a:lnTo>
                        <a:pt x="640080" y="2724912"/>
                      </a:lnTo>
                      <a:lnTo>
                        <a:pt x="591312" y="2737104"/>
                      </a:lnTo>
                      <a:lnTo>
                        <a:pt x="499872" y="2718816"/>
                      </a:lnTo>
                      <a:lnTo>
                        <a:pt x="446913" y="2759583"/>
                      </a:lnTo>
                      <a:lnTo>
                        <a:pt x="493776" y="2871216"/>
                      </a:lnTo>
                      <a:lnTo>
                        <a:pt x="469392" y="2926080"/>
                      </a:lnTo>
                      <a:lnTo>
                        <a:pt x="402336" y="2962656"/>
                      </a:lnTo>
                      <a:lnTo>
                        <a:pt x="390144" y="3054096"/>
                      </a:lnTo>
                      <a:lnTo>
                        <a:pt x="347472" y="3145536"/>
                      </a:lnTo>
                      <a:lnTo>
                        <a:pt x="298704" y="3176016"/>
                      </a:lnTo>
                      <a:lnTo>
                        <a:pt x="249936" y="3169920"/>
                      </a:lnTo>
                      <a:lnTo>
                        <a:pt x="329184" y="3291840"/>
                      </a:lnTo>
                      <a:lnTo>
                        <a:pt x="359664" y="3407664"/>
                      </a:lnTo>
                      <a:lnTo>
                        <a:pt x="359664" y="3444240"/>
                      </a:lnTo>
                      <a:lnTo>
                        <a:pt x="334518" y="3502533"/>
                      </a:lnTo>
                      <a:lnTo>
                        <a:pt x="371856" y="3596640"/>
                      </a:lnTo>
                      <a:lnTo>
                        <a:pt x="432816" y="3633216"/>
                      </a:lnTo>
                      <a:lnTo>
                        <a:pt x="619887" y="3681603"/>
                      </a:lnTo>
                      <a:lnTo>
                        <a:pt x="769239" y="3738753"/>
                      </a:lnTo>
                      <a:lnTo>
                        <a:pt x="841248" y="3803904"/>
                      </a:lnTo>
                      <a:lnTo>
                        <a:pt x="914400" y="3919728"/>
                      </a:lnTo>
                      <a:lnTo>
                        <a:pt x="1011936" y="3992880"/>
                      </a:lnTo>
                      <a:lnTo>
                        <a:pt x="1024128" y="4041648"/>
                      </a:lnTo>
                      <a:lnTo>
                        <a:pt x="1018032" y="4126992"/>
                      </a:lnTo>
                      <a:lnTo>
                        <a:pt x="999744" y="4212336"/>
                      </a:lnTo>
                      <a:lnTo>
                        <a:pt x="1054608" y="4255008"/>
                      </a:lnTo>
                      <a:lnTo>
                        <a:pt x="1133856" y="4248912"/>
                      </a:lnTo>
                      <a:lnTo>
                        <a:pt x="1200912" y="4236720"/>
                      </a:lnTo>
                      <a:lnTo>
                        <a:pt x="1298448" y="4279392"/>
                      </a:lnTo>
                      <a:lnTo>
                        <a:pt x="1365504" y="4322064"/>
                      </a:lnTo>
                      <a:lnTo>
                        <a:pt x="1365504" y="4322064"/>
                      </a:lnTo>
                      <a:cubicBezTo>
                        <a:pt x="1371409" y="4321302"/>
                        <a:pt x="1394206" y="4330446"/>
                        <a:pt x="1400937" y="4317492"/>
                      </a:cubicBezTo>
                      <a:lnTo>
                        <a:pt x="1402080" y="4255008"/>
                      </a:lnTo>
                      <a:lnTo>
                        <a:pt x="1341120" y="4181856"/>
                      </a:lnTo>
                      <a:lnTo>
                        <a:pt x="1310640" y="4108704"/>
                      </a:lnTo>
                      <a:lnTo>
                        <a:pt x="1316736" y="4047744"/>
                      </a:lnTo>
                      <a:lnTo>
                        <a:pt x="1377696" y="4029456"/>
                      </a:lnTo>
                      <a:lnTo>
                        <a:pt x="1432560" y="4023360"/>
                      </a:lnTo>
                      <a:lnTo>
                        <a:pt x="1438656" y="3992880"/>
                      </a:lnTo>
                      <a:lnTo>
                        <a:pt x="1389888" y="3919728"/>
                      </a:lnTo>
                      <a:lnTo>
                        <a:pt x="1377696" y="3858768"/>
                      </a:lnTo>
                      <a:lnTo>
                        <a:pt x="1463040" y="3712464"/>
                      </a:lnTo>
                      <a:lnTo>
                        <a:pt x="1444752" y="3675888"/>
                      </a:lnTo>
                      <a:lnTo>
                        <a:pt x="1395984" y="3596640"/>
                      </a:lnTo>
                      <a:lnTo>
                        <a:pt x="1416939" y="3528060"/>
                      </a:lnTo>
                      <a:lnTo>
                        <a:pt x="1437894" y="3433572"/>
                      </a:lnTo>
                      <a:lnTo>
                        <a:pt x="1491234" y="3374517"/>
                      </a:lnTo>
                      <a:lnTo>
                        <a:pt x="1536192" y="3364992"/>
                      </a:lnTo>
                      <a:lnTo>
                        <a:pt x="1603248" y="3407664"/>
                      </a:lnTo>
                      <a:lnTo>
                        <a:pt x="1633728" y="3444240"/>
                      </a:lnTo>
                      <a:lnTo>
                        <a:pt x="1694688" y="3413760"/>
                      </a:lnTo>
                      <a:lnTo>
                        <a:pt x="1719072" y="3377184"/>
                      </a:lnTo>
                      <a:lnTo>
                        <a:pt x="1706880" y="3297936"/>
                      </a:lnTo>
                      <a:lnTo>
                        <a:pt x="1706880" y="3297936"/>
                      </a:lnTo>
                      <a:lnTo>
                        <a:pt x="1706880" y="3224784"/>
                      </a:lnTo>
                      <a:lnTo>
                        <a:pt x="1767840" y="3157728"/>
                      </a:lnTo>
                      <a:lnTo>
                        <a:pt x="1865376" y="3134868"/>
                      </a:lnTo>
                      <a:lnTo>
                        <a:pt x="2083689" y="3105150"/>
                      </a:lnTo>
                      <a:lnTo>
                        <a:pt x="2176653" y="3106293"/>
                      </a:lnTo>
                      <a:lnTo>
                        <a:pt x="2249424" y="3163824"/>
                      </a:lnTo>
                      <a:lnTo>
                        <a:pt x="2292096" y="3322320"/>
                      </a:lnTo>
                      <a:lnTo>
                        <a:pt x="2310384" y="3413760"/>
                      </a:lnTo>
                      <a:lnTo>
                        <a:pt x="2334768" y="3493008"/>
                      </a:lnTo>
                      <a:lnTo>
                        <a:pt x="2292096" y="3614928"/>
                      </a:lnTo>
                      <a:lnTo>
                        <a:pt x="2237232" y="3621024"/>
                      </a:lnTo>
                      <a:lnTo>
                        <a:pt x="2182368" y="3694176"/>
                      </a:lnTo>
                      <a:lnTo>
                        <a:pt x="2231136" y="3749040"/>
                      </a:lnTo>
                      <a:lnTo>
                        <a:pt x="2200656" y="3816096"/>
                      </a:lnTo>
                      <a:lnTo>
                        <a:pt x="2157984" y="3822192"/>
                      </a:lnTo>
                      <a:lnTo>
                        <a:pt x="2109216" y="3938016"/>
                      </a:lnTo>
                      <a:lnTo>
                        <a:pt x="2090928" y="4035552"/>
                      </a:lnTo>
                      <a:lnTo>
                        <a:pt x="2048256" y="4059936"/>
                      </a:lnTo>
                      <a:lnTo>
                        <a:pt x="1969008" y="4084320"/>
                      </a:lnTo>
                      <a:lnTo>
                        <a:pt x="1914144" y="4066032"/>
                      </a:lnTo>
                      <a:lnTo>
                        <a:pt x="1877568" y="4023360"/>
                      </a:lnTo>
                      <a:lnTo>
                        <a:pt x="1877568" y="4023360"/>
                      </a:lnTo>
                      <a:lnTo>
                        <a:pt x="1786890" y="4049268"/>
                      </a:lnTo>
                      <a:lnTo>
                        <a:pt x="1792224" y="4126992"/>
                      </a:lnTo>
                      <a:lnTo>
                        <a:pt x="1822704" y="4200144"/>
                      </a:lnTo>
                      <a:lnTo>
                        <a:pt x="1834896" y="4297680"/>
                      </a:lnTo>
                      <a:lnTo>
                        <a:pt x="1840992" y="4395216"/>
                      </a:lnTo>
                      <a:lnTo>
                        <a:pt x="1956816" y="4468368"/>
                      </a:lnTo>
                      <a:lnTo>
                        <a:pt x="2087118" y="4415028"/>
                      </a:lnTo>
                      <a:lnTo>
                        <a:pt x="2133600" y="4425696"/>
                      </a:lnTo>
                      <a:lnTo>
                        <a:pt x="2249424" y="4492752"/>
                      </a:lnTo>
                      <a:lnTo>
                        <a:pt x="2334768" y="4517136"/>
                      </a:lnTo>
                      <a:lnTo>
                        <a:pt x="2383536" y="4468368"/>
                      </a:lnTo>
                      <a:lnTo>
                        <a:pt x="2493264" y="4468368"/>
                      </a:lnTo>
                      <a:lnTo>
                        <a:pt x="2541651" y="4327017"/>
                      </a:lnTo>
                      <a:lnTo>
                        <a:pt x="2602992" y="4296156"/>
                      </a:lnTo>
                      <a:lnTo>
                        <a:pt x="2723388" y="4338066"/>
                      </a:lnTo>
                      <a:cubicBezTo>
                        <a:pt x="2759837" y="4355465"/>
                        <a:pt x="2793365" y="4382897"/>
                        <a:pt x="2821686" y="4377690"/>
                      </a:cubicBezTo>
                      <a:cubicBezTo>
                        <a:pt x="2850007" y="4372483"/>
                        <a:pt x="2869438" y="4330446"/>
                        <a:pt x="2893314" y="4306824"/>
                      </a:cubicBezTo>
                      <a:lnTo>
                        <a:pt x="2962656" y="4291584"/>
                      </a:lnTo>
                      <a:lnTo>
                        <a:pt x="3011424" y="4297680"/>
                      </a:lnTo>
                      <a:lnTo>
                        <a:pt x="2993136" y="4267200"/>
                      </a:lnTo>
                      <a:lnTo>
                        <a:pt x="2944368" y="4212336"/>
                      </a:lnTo>
                      <a:lnTo>
                        <a:pt x="2962656" y="4169664"/>
                      </a:lnTo>
                      <a:lnTo>
                        <a:pt x="3090672" y="4120896"/>
                      </a:lnTo>
                      <a:lnTo>
                        <a:pt x="3176016" y="4066032"/>
                      </a:lnTo>
                      <a:lnTo>
                        <a:pt x="3261360" y="4072128"/>
                      </a:lnTo>
                      <a:lnTo>
                        <a:pt x="3407664" y="4090416"/>
                      </a:lnTo>
                      <a:lnTo>
                        <a:pt x="3486912" y="4139184"/>
                      </a:lnTo>
                      <a:lnTo>
                        <a:pt x="3480816" y="4206240"/>
                      </a:lnTo>
                      <a:lnTo>
                        <a:pt x="3480816" y="4206240"/>
                      </a:lnTo>
                      <a:cubicBezTo>
                        <a:pt x="3482149" y="4214304"/>
                        <a:pt x="3476625" y="4249547"/>
                        <a:pt x="3488817" y="4254627"/>
                      </a:cubicBezTo>
                      <a:cubicBezTo>
                        <a:pt x="3501009" y="4259707"/>
                        <a:pt x="3531362" y="4242054"/>
                        <a:pt x="3553968" y="4236720"/>
                      </a:cubicBezTo>
                      <a:lnTo>
                        <a:pt x="3645408" y="4194048"/>
                      </a:lnTo>
                      <a:lnTo>
                        <a:pt x="3718560" y="4187952"/>
                      </a:lnTo>
                      <a:lnTo>
                        <a:pt x="3835908" y="4246245"/>
                      </a:lnTo>
                      <a:lnTo>
                        <a:pt x="3895344" y="4267200"/>
                      </a:lnTo>
                      <a:lnTo>
                        <a:pt x="3913632" y="4261104"/>
                      </a:lnTo>
                      <a:lnTo>
                        <a:pt x="3913632" y="4200144"/>
                      </a:lnTo>
                      <a:lnTo>
                        <a:pt x="3968496" y="4120896"/>
                      </a:lnTo>
                      <a:lnTo>
                        <a:pt x="3980688" y="4035552"/>
                      </a:lnTo>
                      <a:lnTo>
                        <a:pt x="4023360" y="3889248"/>
                      </a:lnTo>
                      <a:lnTo>
                        <a:pt x="4059936" y="3694176"/>
                      </a:lnTo>
                      <a:lnTo>
                        <a:pt x="4102608" y="3456432"/>
                      </a:lnTo>
                      <a:lnTo>
                        <a:pt x="4145280" y="3304032"/>
                      </a:lnTo>
                      <a:lnTo>
                        <a:pt x="4175760" y="3194304"/>
                      </a:lnTo>
                      <a:lnTo>
                        <a:pt x="4194048" y="3133344"/>
                      </a:lnTo>
                      <a:lnTo>
                        <a:pt x="4175760" y="3035808"/>
                      </a:lnTo>
                      <a:lnTo>
                        <a:pt x="4163568" y="2956560"/>
                      </a:lnTo>
                      <a:lnTo>
                        <a:pt x="4139184" y="2913888"/>
                      </a:lnTo>
                      <a:lnTo>
                        <a:pt x="4096512" y="2944368"/>
                      </a:lnTo>
                      <a:lnTo>
                        <a:pt x="4059936" y="3048000"/>
                      </a:lnTo>
                      <a:lnTo>
                        <a:pt x="3998976" y="3127248"/>
                      </a:lnTo>
                      <a:lnTo>
                        <a:pt x="3925824" y="3182112"/>
                      </a:lnTo>
                      <a:lnTo>
                        <a:pt x="3858768" y="3182112"/>
                      </a:lnTo>
                      <a:lnTo>
                        <a:pt x="3822192" y="3102864"/>
                      </a:lnTo>
                      <a:lnTo>
                        <a:pt x="3834384" y="2999232"/>
                      </a:lnTo>
                      <a:lnTo>
                        <a:pt x="3852672" y="2901696"/>
                      </a:lnTo>
                      <a:lnTo>
                        <a:pt x="3779520" y="2761488"/>
                      </a:lnTo>
                      <a:lnTo>
                        <a:pt x="3718560" y="2627376"/>
                      </a:lnTo>
                      <a:lnTo>
                        <a:pt x="3742944" y="2542032"/>
                      </a:lnTo>
                      <a:lnTo>
                        <a:pt x="3742944" y="2468880"/>
                      </a:lnTo>
                      <a:lnTo>
                        <a:pt x="3725799" y="2240661"/>
                      </a:lnTo>
                      <a:lnTo>
                        <a:pt x="3749421" y="2169033"/>
                      </a:lnTo>
                      <a:lnTo>
                        <a:pt x="3834003" y="2026539"/>
                      </a:lnTo>
                      <a:lnTo>
                        <a:pt x="3879342" y="1925574"/>
                      </a:lnTo>
                      <a:lnTo>
                        <a:pt x="3880104" y="1745361"/>
                      </a:lnTo>
                      <a:lnTo>
                        <a:pt x="3895344" y="1627632"/>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54" name="경상남도">
                  <a:extLst>
                    <a:ext uri="{FF2B5EF4-FFF2-40B4-BE49-F238E27FC236}">
                      <a16:creationId xmlns:a16="http://schemas.microsoft.com/office/drawing/2014/main" id="{1009ADFC-7B0B-4B7B-A9DA-5FC3C4DC6685}"/>
                    </a:ext>
                  </a:extLst>
                </p:cNvPr>
                <p:cNvSpPr/>
                <p:nvPr/>
              </p:nvSpPr>
              <p:spPr>
                <a:xfrm>
                  <a:off x="5126567" y="7167033"/>
                  <a:ext cx="3666066" cy="3457787"/>
                </a:xfrm>
                <a:custGeom>
                  <a:avLst/>
                  <a:gdLst>
                    <a:gd name="connsiteX0" fmla="*/ 2549313 w 3666066"/>
                    <a:gd name="connsiteY0" fmla="*/ 2401147 h 3457787"/>
                    <a:gd name="connsiteX1" fmla="*/ 2574713 w 3666066"/>
                    <a:gd name="connsiteY1" fmla="*/ 2406227 h 3457787"/>
                    <a:gd name="connsiteX2" fmla="*/ 2605193 w 3666066"/>
                    <a:gd name="connsiteY2" fmla="*/ 2454487 h 3457787"/>
                    <a:gd name="connsiteX3" fmla="*/ 2592493 w 3666066"/>
                    <a:gd name="connsiteY3" fmla="*/ 2492587 h 3457787"/>
                    <a:gd name="connsiteX4" fmla="*/ 2567093 w 3666066"/>
                    <a:gd name="connsiteY4" fmla="*/ 2528147 h 3457787"/>
                    <a:gd name="connsiteX5" fmla="*/ 2539153 w 3666066"/>
                    <a:gd name="connsiteY5" fmla="*/ 2543387 h 3457787"/>
                    <a:gd name="connsiteX6" fmla="*/ 2534073 w 3666066"/>
                    <a:gd name="connsiteY6" fmla="*/ 2578947 h 3457787"/>
                    <a:gd name="connsiteX7" fmla="*/ 2551853 w 3666066"/>
                    <a:gd name="connsiteY7" fmla="*/ 2609427 h 3457787"/>
                    <a:gd name="connsiteX8" fmla="*/ 2582333 w 3666066"/>
                    <a:gd name="connsiteY8" fmla="*/ 2627207 h 3457787"/>
                    <a:gd name="connsiteX9" fmla="*/ 2610273 w 3666066"/>
                    <a:gd name="connsiteY9" fmla="*/ 2655147 h 3457787"/>
                    <a:gd name="connsiteX10" fmla="*/ 2612813 w 3666066"/>
                    <a:gd name="connsiteY10" fmla="*/ 2693247 h 3457787"/>
                    <a:gd name="connsiteX11" fmla="*/ 2582333 w 3666066"/>
                    <a:gd name="connsiteY11" fmla="*/ 2728807 h 3457787"/>
                    <a:gd name="connsiteX12" fmla="*/ 2549313 w 3666066"/>
                    <a:gd name="connsiteY12" fmla="*/ 2771987 h 3457787"/>
                    <a:gd name="connsiteX13" fmla="*/ 2551853 w 3666066"/>
                    <a:gd name="connsiteY13" fmla="*/ 2817707 h 3457787"/>
                    <a:gd name="connsiteX14" fmla="*/ 2572173 w 3666066"/>
                    <a:gd name="connsiteY14" fmla="*/ 2822787 h 3457787"/>
                    <a:gd name="connsiteX15" fmla="*/ 2625513 w 3666066"/>
                    <a:gd name="connsiteY15" fmla="*/ 2817707 h 3457787"/>
                    <a:gd name="connsiteX16" fmla="*/ 2666153 w 3666066"/>
                    <a:gd name="connsiteY16" fmla="*/ 2787227 h 3457787"/>
                    <a:gd name="connsiteX17" fmla="*/ 2696633 w 3666066"/>
                    <a:gd name="connsiteY17" fmla="*/ 2810087 h 3457787"/>
                    <a:gd name="connsiteX18" fmla="*/ 2681393 w 3666066"/>
                    <a:gd name="connsiteY18" fmla="*/ 2850727 h 3457787"/>
                    <a:gd name="connsiteX19" fmla="*/ 2663613 w 3666066"/>
                    <a:gd name="connsiteY19" fmla="*/ 2901527 h 3457787"/>
                    <a:gd name="connsiteX20" fmla="*/ 2643293 w 3666066"/>
                    <a:gd name="connsiteY20" fmla="*/ 2942167 h 3457787"/>
                    <a:gd name="connsiteX21" fmla="*/ 2620433 w 3666066"/>
                    <a:gd name="connsiteY21" fmla="*/ 2937087 h 3457787"/>
                    <a:gd name="connsiteX22" fmla="*/ 2597573 w 3666066"/>
                    <a:gd name="connsiteY22" fmla="*/ 2937087 h 3457787"/>
                    <a:gd name="connsiteX23" fmla="*/ 2556933 w 3666066"/>
                    <a:gd name="connsiteY23" fmla="*/ 2957407 h 3457787"/>
                    <a:gd name="connsiteX24" fmla="*/ 2549313 w 3666066"/>
                    <a:gd name="connsiteY24" fmla="*/ 3003127 h 3457787"/>
                    <a:gd name="connsiteX25" fmla="*/ 2579793 w 3666066"/>
                    <a:gd name="connsiteY25" fmla="*/ 3036147 h 3457787"/>
                    <a:gd name="connsiteX26" fmla="*/ 2602653 w 3666066"/>
                    <a:gd name="connsiteY26" fmla="*/ 3046307 h 3457787"/>
                    <a:gd name="connsiteX27" fmla="*/ 2635673 w 3666066"/>
                    <a:gd name="connsiteY27" fmla="*/ 3102187 h 3457787"/>
                    <a:gd name="connsiteX28" fmla="*/ 2663613 w 3666066"/>
                    <a:gd name="connsiteY28" fmla="*/ 3163147 h 3457787"/>
                    <a:gd name="connsiteX29" fmla="*/ 2622973 w 3666066"/>
                    <a:gd name="connsiteY29" fmla="*/ 3173307 h 3457787"/>
                    <a:gd name="connsiteX30" fmla="*/ 2582333 w 3666066"/>
                    <a:gd name="connsiteY30" fmla="*/ 3142827 h 3457787"/>
                    <a:gd name="connsiteX31" fmla="*/ 2549313 w 3666066"/>
                    <a:gd name="connsiteY31" fmla="*/ 3112347 h 3457787"/>
                    <a:gd name="connsiteX32" fmla="*/ 2513753 w 3666066"/>
                    <a:gd name="connsiteY32" fmla="*/ 3107267 h 3457787"/>
                    <a:gd name="connsiteX33" fmla="*/ 2488353 w 3666066"/>
                    <a:gd name="connsiteY33" fmla="*/ 3145367 h 3457787"/>
                    <a:gd name="connsiteX34" fmla="*/ 2457873 w 3666066"/>
                    <a:gd name="connsiteY34" fmla="*/ 3142827 h 3457787"/>
                    <a:gd name="connsiteX35" fmla="*/ 2424853 w 3666066"/>
                    <a:gd name="connsiteY35" fmla="*/ 3147907 h 3457787"/>
                    <a:gd name="connsiteX36" fmla="*/ 2414693 w 3666066"/>
                    <a:gd name="connsiteY36" fmla="*/ 3170767 h 3457787"/>
                    <a:gd name="connsiteX37" fmla="*/ 2414693 w 3666066"/>
                    <a:gd name="connsiteY37" fmla="*/ 3201247 h 3457787"/>
                    <a:gd name="connsiteX38" fmla="*/ 2442633 w 3666066"/>
                    <a:gd name="connsiteY38" fmla="*/ 3229187 h 3457787"/>
                    <a:gd name="connsiteX39" fmla="*/ 2473113 w 3666066"/>
                    <a:gd name="connsiteY39" fmla="*/ 3244427 h 3457787"/>
                    <a:gd name="connsiteX40" fmla="*/ 2468033 w 3666066"/>
                    <a:gd name="connsiteY40" fmla="*/ 3274907 h 3457787"/>
                    <a:gd name="connsiteX41" fmla="*/ 2442633 w 3666066"/>
                    <a:gd name="connsiteY41" fmla="*/ 3292687 h 3457787"/>
                    <a:gd name="connsiteX42" fmla="*/ 2389293 w 3666066"/>
                    <a:gd name="connsiteY42" fmla="*/ 3297767 h 3457787"/>
                    <a:gd name="connsiteX43" fmla="*/ 2356273 w 3666066"/>
                    <a:gd name="connsiteY43" fmla="*/ 3300307 h 3457787"/>
                    <a:gd name="connsiteX44" fmla="*/ 2358813 w 3666066"/>
                    <a:gd name="connsiteY44" fmla="*/ 3343487 h 3457787"/>
                    <a:gd name="connsiteX45" fmla="*/ 2381673 w 3666066"/>
                    <a:gd name="connsiteY45" fmla="*/ 3371427 h 3457787"/>
                    <a:gd name="connsiteX46" fmla="*/ 2343573 w 3666066"/>
                    <a:gd name="connsiteY46" fmla="*/ 3379047 h 3457787"/>
                    <a:gd name="connsiteX47" fmla="*/ 2313093 w 3666066"/>
                    <a:gd name="connsiteY47" fmla="*/ 3427307 h 3457787"/>
                    <a:gd name="connsiteX48" fmla="*/ 2262293 w 3666066"/>
                    <a:gd name="connsiteY48" fmla="*/ 3457787 h 3457787"/>
                    <a:gd name="connsiteX49" fmla="*/ 2241973 w 3666066"/>
                    <a:gd name="connsiteY49" fmla="*/ 3432387 h 3457787"/>
                    <a:gd name="connsiteX50" fmla="*/ 2262293 w 3666066"/>
                    <a:gd name="connsiteY50" fmla="*/ 3389207 h 3457787"/>
                    <a:gd name="connsiteX51" fmla="*/ 2249593 w 3666066"/>
                    <a:gd name="connsiteY51" fmla="*/ 3348567 h 3457787"/>
                    <a:gd name="connsiteX52" fmla="*/ 2224193 w 3666066"/>
                    <a:gd name="connsiteY52" fmla="*/ 3323167 h 3457787"/>
                    <a:gd name="connsiteX53" fmla="*/ 2214033 w 3666066"/>
                    <a:gd name="connsiteY53" fmla="*/ 3267287 h 3457787"/>
                    <a:gd name="connsiteX54" fmla="*/ 2229273 w 3666066"/>
                    <a:gd name="connsiteY54" fmla="*/ 3244427 h 3457787"/>
                    <a:gd name="connsiteX55" fmla="*/ 2252133 w 3666066"/>
                    <a:gd name="connsiteY55" fmla="*/ 3239347 h 3457787"/>
                    <a:gd name="connsiteX56" fmla="*/ 2277533 w 3666066"/>
                    <a:gd name="connsiteY56" fmla="*/ 3191087 h 3457787"/>
                    <a:gd name="connsiteX57" fmla="*/ 2244513 w 3666066"/>
                    <a:gd name="connsiteY57" fmla="*/ 3170767 h 3457787"/>
                    <a:gd name="connsiteX58" fmla="*/ 2203873 w 3666066"/>
                    <a:gd name="connsiteY58" fmla="*/ 3178387 h 3457787"/>
                    <a:gd name="connsiteX59" fmla="*/ 2183553 w 3666066"/>
                    <a:gd name="connsiteY59" fmla="*/ 3163147 h 3457787"/>
                    <a:gd name="connsiteX60" fmla="*/ 2153073 w 3666066"/>
                    <a:gd name="connsiteY60" fmla="*/ 3147907 h 3457787"/>
                    <a:gd name="connsiteX61" fmla="*/ 2142913 w 3666066"/>
                    <a:gd name="connsiteY61" fmla="*/ 3122507 h 3457787"/>
                    <a:gd name="connsiteX62" fmla="*/ 2168313 w 3666066"/>
                    <a:gd name="connsiteY62" fmla="*/ 3104727 h 3457787"/>
                    <a:gd name="connsiteX63" fmla="*/ 2211493 w 3666066"/>
                    <a:gd name="connsiteY63" fmla="*/ 3107267 h 3457787"/>
                    <a:gd name="connsiteX64" fmla="*/ 2241973 w 3666066"/>
                    <a:gd name="connsiteY64" fmla="*/ 3102187 h 3457787"/>
                    <a:gd name="connsiteX65" fmla="*/ 2267373 w 3666066"/>
                    <a:gd name="connsiteY65" fmla="*/ 3086947 h 3457787"/>
                    <a:gd name="connsiteX66" fmla="*/ 2277533 w 3666066"/>
                    <a:gd name="connsiteY66" fmla="*/ 3043767 h 3457787"/>
                    <a:gd name="connsiteX67" fmla="*/ 2272453 w 3666066"/>
                    <a:gd name="connsiteY67" fmla="*/ 3005667 h 3457787"/>
                    <a:gd name="connsiteX68" fmla="*/ 2229273 w 3666066"/>
                    <a:gd name="connsiteY68" fmla="*/ 2985347 h 3457787"/>
                    <a:gd name="connsiteX69" fmla="*/ 2196253 w 3666066"/>
                    <a:gd name="connsiteY69" fmla="*/ 3003127 h 3457787"/>
                    <a:gd name="connsiteX70" fmla="*/ 2163233 w 3666066"/>
                    <a:gd name="connsiteY70" fmla="*/ 3036147 h 3457787"/>
                    <a:gd name="connsiteX71" fmla="*/ 2114973 w 3666066"/>
                    <a:gd name="connsiteY71" fmla="*/ 3061547 h 3457787"/>
                    <a:gd name="connsiteX72" fmla="*/ 2074333 w 3666066"/>
                    <a:gd name="connsiteY72" fmla="*/ 3025987 h 3457787"/>
                    <a:gd name="connsiteX73" fmla="*/ 2054013 w 3666066"/>
                    <a:gd name="connsiteY73" fmla="*/ 2982807 h 3457787"/>
                    <a:gd name="connsiteX74" fmla="*/ 2048933 w 3666066"/>
                    <a:gd name="connsiteY74" fmla="*/ 2932007 h 3457787"/>
                    <a:gd name="connsiteX75" fmla="*/ 2054013 w 3666066"/>
                    <a:gd name="connsiteY75" fmla="*/ 2888827 h 3457787"/>
                    <a:gd name="connsiteX76" fmla="*/ 2061633 w 3666066"/>
                    <a:gd name="connsiteY76" fmla="*/ 2840567 h 3457787"/>
                    <a:gd name="connsiteX77" fmla="*/ 2056553 w 3666066"/>
                    <a:gd name="connsiteY77" fmla="*/ 2794847 h 3457787"/>
                    <a:gd name="connsiteX78" fmla="*/ 2074333 w 3666066"/>
                    <a:gd name="connsiteY78" fmla="*/ 2777067 h 3457787"/>
                    <a:gd name="connsiteX79" fmla="*/ 2099733 w 3666066"/>
                    <a:gd name="connsiteY79" fmla="*/ 2764367 h 3457787"/>
                    <a:gd name="connsiteX80" fmla="*/ 2142913 w 3666066"/>
                    <a:gd name="connsiteY80" fmla="*/ 2764367 h 3457787"/>
                    <a:gd name="connsiteX81" fmla="*/ 2196253 w 3666066"/>
                    <a:gd name="connsiteY81" fmla="*/ 2769447 h 3457787"/>
                    <a:gd name="connsiteX82" fmla="*/ 2244513 w 3666066"/>
                    <a:gd name="connsiteY82" fmla="*/ 2792307 h 3457787"/>
                    <a:gd name="connsiteX83" fmla="*/ 2272453 w 3666066"/>
                    <a:gd name="connsiteY83" fmla="*/ 2835487 h 3457787"/>
                    <a:gd name="connsiteX84" fmla="*/ 2318173 w 3666066"/>
                    <a:gd name="connsiteY84" fmla="*/ 2825327 h 3457787"/>
                    <a:gd name="connsiteX85" fmla="*/ 2300393 w 3666066"/>
                    <a:gd name="connsiteY85" fmla="*/ 2784687 h 3457787"/>
                    <a:gd name="connsiteX86" fmla="*/ 2274993 w 3666066"/>
                    <a:gd name="connsiteY86" fmla="*/ 2738967 h 3457787"/>
                    <a:gd name="connsiteX87" fmla="*/ 2272453 w 3666066"/>
                    <a:gd name="connsiteY87" fmla="*/ 2690707 h 3457787"/>
                    <a:gd name="connsiteX88" fmla="*/ 2244513 w 3666066"/>
                    <a:gd name="connsiteY88" fmla="*/ 2639907 h 3457787"/>
                    <a:gd name="connsiteX89" fmla="*/ 2272453 w 3666066"/>
                    <a:gd name="connsiteY89" fmla="*/ 2617047 h 3457787"/>
                    <a:gd name="connsiteX90" fmla="*/ 2318173 w 3666066"/>
                    <a:gd name="connsiteY90" fmla="*/ 2614507 h 3457787"/>
                    <a:gd name="connsiteX91" fmla="*/ 2353733 w 3666066"/>
                    <a:gd name="connsiteY91" fmla="*/ 2629747 h 3457787"/>
                    <a:gd name="connsiteX92" fmla="*/ 2389293 w 3666066"/>
                    <a:gd name="connsiteY92" fmla="*/ 2599267 h 3457787"/>
                    <a:gd name="connsiteX93" fmla="*/ 2414693 w 3666066"/>
                    <a:gd name="connsiteY93" fmla="*/ 2568787 h 3457787"/>
                    <a:gd name="connsiteX94" fmla="*/ 2447713 w 3666066"/>
                    <a:gd name="connsiteY94" fmla="*/ 2566247 h 3457787"/>
                    <a:gd name="connsiteX95" fmla="*/ 2480733 w 3666066"/>
                    <a:gd name="connsiteY95" fmla="*/ 2545927 h 3457787"/>
                    <a:gd name="connsiteX96" fmla="*/ 2480733 w 3666066"/>
                    <a:gd name="connsiteY96" fmla="*/ 2510367 h 3457787"/>
                    <a:gd name="connsiteX97" fmla="*/ 2452793 w 3666066"/>
                    <a:gd name="connsiteY97" fmla="*/ 2474807 h 3457787"/>
                    <a:gd name="connsiteX98" fmla="*/ 2455333 w 3666066"/>
                    <a:gd name="connsiteY98" fmla="*/ 2429087 h 3457787"/>
                    <a:gd name="connsiteX99" fmla="*/ 2501053 w 3666066"/>
                    <a:gd name="connsiteY99" fmla="*/ 2413847 h 3457787"/>
                    <a:gd name="connsiteX100" fmla="*/ 664633 w 3666066"/>
                    <a:gd name="connsiteY100" fmla="*/ 0 h 3457787"/>
                    <a:gd name="connsiteX101" fmla="*/ 690033 w 3666066"/>
                    <a:gd name="connsiteY101" fmla="*/ 59267 h 3457787"/>
                    <a:gd name="connsiteX102" fmla="*/ 745066 w 3666066"/>
                    <a:gd name="connsiteY102" fmla="*/ 110067 h 3457787"/>
                    <a:gd name="connsiteX103" fmla="*/ 880533 w 3666066"/>
                    <a:gd name="connsiteY103" fmla="*/ 182034 h 3457787"/>
                    <a:gd name="connsiteX104" fmla="*/ 990600 w 3666066"/>
                    <a:gd name="connsiteY104" fmla="*/ 220134 h 3457787"/>
                    <a:gd name="connsiteX105" fmla="*/ 1117600 w 3666066"/>
                    <a:gd name="connsiteY105" fmla="*/ 249767 h 3457787"/>
                    <a:gd name="connsiteX106" fmla="*/ 1155700 w 3666066"/>
                    <a:gd name="connsiteY106" fmla="*/ 279400 h 3457787"/>
                    <a:gd name="connsiteX107" fmla="*/ 1189566 w 3666066"/>
                    <a:gd name="connsiteY107" fmla="*/ 325967 h 3457787"/>
                    <a:gd name="connsiteX108" fmla="*/ 1244600 w 3666066"/>
                    <a:gd name="connsiteY108" fmla="*/ 397934 h 3457787"/>
                    <a:gd name="connsiteX109" fmla="*/ 1299633 w 3666066"/>
                    <a:gd name="connsiteY109" fmla="*/ 436034 h 3457787"/>
                    <a:gd name="connsiteX110" fmla="*/ 1350433 w 3666066"/>
                    <a:gd name="connsiteY110" fmla="*/ 474134 h 3457787"/>
                    <a:gd name="connsiteX111" fmla="*/ 1337733 w 3666066"/>
                    <a:gd name="connsiteY111" fmla="*/ 524934 h 3457787"/>
                    <a:gd name="connsiteX112" fmla="*/ 1325033 w 3666066"/>
                    <a:gd name="connsiteY112" fmla="*/ 579967 h 3457787"/>
                    <a:gd name="connsiteX113" fmla="*/ 1308100 w 3666066"/>
                    <a:gd name="connsiteY113" fmla="*/ 651934 h 3457787"/>
                    <a:gd name="connsiteX114" fmla="*/ 1329266 w 3666066"/>
                    <a:gd name="connsiteY114" fmla="*/ 706967 h 3457787"/>
                    <a:gd name="connsiteX115" fmla="*/ 1418166 w 3666066"/>
                    <a:gd name="connsiteY115" fmla="*/ 766234 h 3457787"/>
                    <a:gd name="connsiteX116" fmla="*/ 1460500 w 3666066"/>
                    <a:gd name="connsiteY116" fmla="*/ 774700 h 3457787"/>
                    <a:gd name="connsiteX117" fmla="*/ 1536700 w 3666066"/>
                    <a:gd name="connsiteY117" fmla="*/ 757767 h 3457787"/>
                    <a:gd name="connsiteX118" fmla="*/ 1591733 w 3666066"/>
                    <a:gd name="connsiteY118" fmla="*/ 757767 h 3457787"/>
                    <a:gd name="connsiteX119" fmla="*/ 1634066 w 3666066"/>
                    <a:gd name="connsiteY119" fmla="*/ 774700 h 3457787"/>
                    <a:gd name="connsiteX120" fmla="*/ 1744133 w 3666066"/>
                    <a:gd name="connsiteY120" fmla="*/ 825500 h 3457787"/>
                    <a:gd name="connsiteX121" fmla="*/ 1807633 w 3666066"/>
                    <a:gd name="connsiteY121" fmla="*/ 855134 h 3457787"/>
                    <a:gd name="connsiteX122" fmla="*/ 1862666 w 3666066"/>
                    <a:gd name="connsiteY122" fmla="*/ 855134 h 3457787"/>
                    <a:gd name="connsiteX123" fmla="*/ 1926166 w 3666066"/>
                    <a:gd name="connsiteY123" fmla="*/ 821267 h 3457787"/>
                    <a:gd name="connsiteX124" fmla="*/ 1985433 w 3666066"/>
                    <a:gd name="connsiteY124" fmla="*/ 812800 h 3457787"/>
                    <a:gd name="connsiteX125" fmla="*/ 2036233 w 3666066"/>
                    <a:gd name="connsiteY125" fmla="*/ 821267 h 3457787"/>
                    <a:gd name="connsiteX126" fmla="*/ 2103966 w 3666066"/>
                    <a:gd name="connsiteY126" fmla="*/ 825500 h 3457787"/>
                    <a:gd name="connsiteX127" fmla="*/ 2125133 w 3666066"/>
                    <a:gd name="connsiteY127" fmla="*/ 762000 h 3457787"/>
                    <a:gd name="connsiteX128" fmla="*/ 2146300 w 3666066"/>
                    <a:gd name="connsiteY128" fmla="*/ 723900 h 3457787"/>
                    <a:gd name="connsiteX129" fmla="*/ 2171700 w 3666066"/>
                    <a:gd name="connsiteY129" fmla="*/ 762000 h 3457787"/>
                    <a:gd name="connsiteX130" fmla="*/ 2159000 w 3666066"/>
                    <a:gd name="connsiteY130" fmla="*/ 817034 h 3457787"/>
                    <a:gd name="connsiteX131" fmla="*/ 2167466 w 3666066"/>
                    <a:gd name="connsiteY131" fmla="*/ 876300 h 3457787"/>
                    <a:gd name="connsiteX132" fmla="*/ 2197100 w 3666066"/>
                    <a:gd name="connsiteY132" fmla="*/ 905934 h 3457787"/>
                    <a:gd name="connsiteX133" fmla="*/ 2302933 w 3666066"/>
                    <a:gd name="connsiteY133" fmla="*/ 969434 h 3457787"/>
                    <a:gd name="connsiteX134" fmla="*/ 2353733 w 3666066"/>
                    <a:gd name="connsiteY134" fmla="*/ 973667 h 3457787"/>
                    <a:gd name="connsiteX135" fmla="*/ 2408766 w 3666066"/>
                    <a:gd name="connsiteY135" fmla="*/ 952500 h 3457787"/>
                    <a:gd name="connsiteX136" fmla="*/ 2478193 w 3666066"/>
                    <a:gd name="connsiteY136" fmla="*/ 934720 h 3457787"/>
                    <a:gd name="connsiteX137" fmla="*/ 2578100 w 3666066"/>
                    <a:gd name="connsiteY137" fmla="*/ 975360 h 3457787"/>
                    <a:gd name="connsiteX138" fmla="*/ 2688166 w 3666066"/>
                    <a:gd name="connsiteY138" fmla="*/ 1028700 h 3457787"/>
                    <a:gd name="connsiteX139" fmla="*/ 2764366 w 3666066"/>
                    <a:gd name="connsiteY139" fmla="*/ 986367 h 3457787"/>
                    <a:gd name="connsiteX140" fmla="*/ 2832100 w 3666066"/>
                    <a:gd name="connsiteY140" fmla="*/ 986367 h 3457787"/>
                    <a:gd name="connsiteX141" fmla="*/ 2908300 w 3666066"/>
                    <a:gd name="connsiteY141" fmla="*/ 952500 h 3457787"/>
                    <a:gd name="connsiteX142" fmla="*/ 2925233 w 3666066"/>
                    <a:gd name="connsiteY142" fmla="*/ 914400 h 3457787"/>
                    <a:gd name="connsiteX143" fmla="*/ 2963333 w 3666066"/>
                    <a:gd name="connsiteY143" fmla="*/ 829734 h 3457787"/>
                    <a:gd name="connsiteX144" fmla="*/ 2997200 w 3666066"/>
                    <a:gd name="connsiteY144" fmla="*/ 821267 h 3457787"/>
                    <a:gd name="connsiteX145" fmla="*/ 3035300 w 3666066"/>
                    <a:gd name="connsiteY145" fmla="*/ 825500 h 3457787"/>
                    <a:gd name="connsiteX146" fmla="*/ 3162300 w 3666066"/>
                    <a:gd name="connsiteY146" fmla="*/ 872067 h 3457787"/>
                    <a:gd name="connsiteX147" fmla="*/ 3166533 w 3666066"/>
                    <a:gd name="connsiteY147" fmla="*/ 905934 h 3457787"/>
                    <a:gd name="connsiteX148" fmla="*/ 3149600 w 3666066"/>
                    <a:gd name="connsiteY148" fmla="*/ 956734 h 3457787"/>
                    <a:gd name="connsiteX149" fmla="*/ 3149600 w 3666066"/>
                    <a:gd name="connsiteY149" fmla="*/ 999067 h 3457787"/>
                    <a:gd name="connsiteX150" fmla="*/ 3170766 w 3666066"/>
                    <a:gd name="connsiteY150" fmla="*/ 1049867 h 3457787"/>
                    <a:gd name="connsiteX151" fmla="*/ 3242733 w 3666066"/>
                    <a:gd name="connsiteY151" fmla="*/ 1121834 h 3457787"/>
                    <a:gd name="connsiteX152" fmla="*/ 3293533 w 3666066"/>
                    <a:gd name="connsiteY152" fmla="*/ 1134534 h 3457787"/>
                    <a:gd name="connsiteX153" fmla="*/ 3378200 w 3666066"/>
                    <a:gd name="connsiteY153" fmla="*/ 1134534 h 3457787"/>
                    <a:gd name="connsiteX154" fmla="*/ 3407833 w 3666066"/>
                    <a:gd name="connsiteY154" fmla="*/ 1155700 h 3457787"/>
                    <a:gd name="connsiteX155" fmla="*/ 3450166 w 3666066"/>
                    <a:gd name="connsiteY155" fmla="*/ 1210734 h 3457787"/>
                    <a:gd name="connsiteX156" fmla="*/ 3526366 w 3666066"/>
                    <a:gd name="connsiteY156" fmla="*/ 1303867 h 3457787"/>
                    <a:gd name="connsiteX157" fmla="*/ 3606800 w 3666066"/>
                    <a:gd name="connsiteY157" fmla="*/ 1371600 h 3457787"/>
                    <a:gd name="connsiteX158" fmla="*/ 3657600 w 3666066"/>
                    <a:gd name="connsiteY158" fmla="*/ 1413934 h 3457787"/>
                    <a:gd name="connsiteX159" fmla="*/ 3666066 w 3666066"/>
                    <a:gd name="connsiteY159" fmla="*/ 1481667 h 3457787"/>
                    <a:gd name="connsiteX160" fmla="*/ 3627966 w 3666066"/>
                    <a:gd name="connsiteY160" fmla="*/ 1545167 h 3457787"/>
                    <a:gd name="connsiteX161" fmla="*/ 3551766 w 3666066"/>
                    <a:gd name="connsiteY161" fmla="*/ 1545167 h 3457787"/>
                    <a:gd name="connsiteX162" fmla="*/ 3509433 w 3666066"/>
                    <a:gd name="connsiteY162" fmla="*/ 1540934 h 3457787"/>
                    <a:gd name="connsiteX163" fmla="*/ 3467100 w 3666066"/>
                    <a:gd name="connsiteY163" fmla="*/ 1587500 h 3457787"/>
                    <a:gd name="connsiteX164" fmla="*/ 3458633 w 3666066"/>
                    <a:gd name="connsiteY164" fmla="*/ 1642534 h 3457787"/>
                    <a:gd name="connsiteX165" fmla="*/ 3445933 w 3666066"/>
                    <a:gd name="connsiteY165" fmla="*/ 1710267 h 3457787"/>
                    <a:gd name="connsiteX166" fmla="*/ 3403600 w 3666066"/>
                    <a:gd name="connsiteY166" fmla="*/ 1714500 h 3457787"/>
                    <a:gd name="connsiteX167" fmla="*/ 3361266 w 3666066"/>
                    <a:gd name="connsiteY167" fmla="*/ 1693334 h 3457787"/>
                    <a:gd name="connsiteX168" fmla="*/ 3297766 w 3666066"/>
                    <a:gd name="connsiteY168" fmla="*/ 1718734 h 3457787"/>
                    <a:gd name="connsiteX169" fmla="*/ 3217333 w 3666066"/>
                    <a:gd name="connsiteY169" fmla="*/ 1765300 h 3457787"/>
                    <a:gd name="connsiteX170" fmla="*/ 3200400 w 3666066"/>
                    <a:gd name="connsiteY170" fmla="*/ 1803400 h 3457787"/>
                    <a:gd name="connsiteX171" fmla="*/ 3208866 w 3666066"/>
                    <a:gd name="connsiteY171" fmla="*/ 1896534 h 3457787"/>
                    <a:gd name="connsiteX172" fmla="*/ 3183466 w 3666066"/>
                    <a:gd name="connsiteY172" fmla="*/ 1917700 h 3457787"/>
                    <a:gd name="connsiteX173" fmla="*/ 3094566 w 3666066"/>
                    <a:gd name="connsiteY173" fmla="*/ 1926167 h 3457787"/>
                    <a:gd name="connsiteX174" fmla="*/ 3073400 w 3666066"/>
                    <a:gd name="connsiteY174" fmla="*/ 1976967 h 3457787"/>
                    <a:gd name="connsiteX175" fmla="*/ 3027680 w 3666066"/>
                    <a:gd name="connsiteY175" fmla="*/ 2019300 h 3457787"/>
                    <a:gd name="connsiteX176" fmla="*/ 2933700 w 3666066"/>
                    <a:gd name="connsiteY176" fmla="*/ 2065867 h 3457787"/>
                    <a:gd name="connsiteX177" fmla="*/ 2933700 w 3666066"/>
                    <a:gd name="connsiteY177" fmla="*/ 2095500 h 3457787"/>
                    <a:gd name="connsiteX178" fmla="*/ 2921000 w 3666066"/>
                    <a:gd name="connsiteY178" fmla="*/ 2129367 h 3457787"/>
                    <a:gd name="connsiteX179" fmla="*/ 2857500 w 3666066"/>
                    <a:gd name="connsiteY179" fmla="*/ 2150534 h 3457787"/>
                    <a:gd name="connsiteX180" fmla="*/ 2832100 w 3666066"/>
                    <a:gd name="connsiteY180" fmla="*/ 2171700 h 3457787"/>
                    <a:gd name="connsiteX181" fmla="*/ 2840566 w 3666066"/>
                    <a:gd name="connsiteY181" fmla="*/ 2222500 h 3457787"/>
                    <a:gd name="connsiteX182" fmla="*/ 2832100 w 3666066"/>
                    <a:gd name="connsiteY182" fmla="*/ 2273300 h 3457787"/>
                    <a:gd name="connsiteX183" fmla="*/ 2789766 w 3666066"/>
                    <a:gd name="connsiteY183" fmla="*/ 2294467 h 3457787"/>
                    <a:gd name="connsiteX184" fmla="*/ 2734733 w 3666066"/>
                    <a:gd name="connsiteY184" fmla="*/ 2302934 h 3457787"/>
                    <a:gd name="connsiteX185" fmla="*/ 2738966 w 3666066"/>
                    <a:gd name="connsiteY185" fmla="*/ 2260600 h 3457787"/>
                    <a:gd name="connsiteX186" fmla="*/ 2713566 w 3666066"/>
                    <a:gd name="connsiteY186" fmla="*/ 2218267 h 3457787"/>
                    <a:gd name="connsiteX187" fmla="*/ 2662766 w 3666066"/>
                    <a:gd name="connsiteY187" fmla="*/ 2243667 h 3457787"/>
                    <a:gd name="connsiteX188" fmla="*/ 2620433 w 3666066"/>
                    <a:gd name="connsiteY188" fmla="*/ 2252134 h 3457787"/>
                    <a:gd name="connsiteX189" fmla="*/ 2544233 w 3666066"/>
                    <a:gd name="connsiteY189" fmla="*/ 2226734 h 3457787"/>
                    <a:gd name="connsiteX190" fmla="*/ 2497666 w 3666066"/>
                    <a:gd name="connsiteY190" fmla="*/ 2180167 h 3457787"/>
                    <a:gd name="connsiteX191" fmla="*/ 2370666 w 3666066"/>
                    <a:gd name="connsiteY191" fmla="*/ 2120900 h 3457787"/>
                    <a:gd name="connsiteX192" fmla="*/ 2315633 w 3666066"/>
                    <a:gd name="connsiteY192" fmla="*/ 2103967 h 3457787"/>
                    <a:gd name="connsiteX193" fmla="*/ 2294466 w 3666066"/>
                    <a:gd name="connsiteY193" fmla="*/ 2142067 h 3457787"/>
                    <a:gd name="connsiteX194" fmla="*/ 2307166 w 3666066"/>
                    <a:gd name="connsiteY194" fmla="*/ 2188634 h 3457787"/>
                    <a:gd name="connsiteX195" fmla="*/ 2328333 w 3666066"/>
                    <a:gd name="connsiteY195" fmla="*/ 2260600 h 3457787"/>
                    <a:gd name="connsiteX196" fmla="*/ 2319866 w 3666066"/>
                    <a:gd name="connsiteY196" fmla="*/ 2328334 h 3457787"/>
                    <a:gd name="connsiteX197" fmla="*/ 2260600 w 3666066"/>
                    <a:gd name="connsiteY197" fmla="*/ 2357967 h 3457787"/>
                    <a:gd name="connsiteX198" fmla="*/ 2226733 w 3666066"/>
                    <a:gd name="connsiteY198" fmla="*/ 2345267 h 3457787"/>
                    <a:gd name="connsiteX199" fmla="*/ 2201333 w 3666066"/>
                    <a:gd name="connsiteY199" fmla="*/ 2307167 h 3457787"/>
                    <a:gd name="connsiteX200" fmla="*/ 2184400 w 3666066"/>
                    <a:gd name="connsiteY200" fmla="*/ 2235200 h 3457787"/>
                    <a:gd name="connsiteX201" fmla="*/ 2142066 w 3666066"/>
                    <a:gd name="connsiteY201" fmla="*/ 2218267 h 3457787"/>
                    <a:gd name="connsiteX202" fmla="*/ 2061633 w 3666066"/>
                    <a:gd name="connsiteY202" fmla="*/ 2235200 h 3457787"/>
                    <a:gd name="connsiteX203" fmla="*/ 2019300 w 3666066"/>
                    <a:gd name="connsiteY203" fmla="*/ 2247900 h 3457787"/>
                    <a:gd name="connsiteX204" fmla="*/ 2006600 w 3666066"/>
                    <a:gd name="connsiteY204" fmla="*/ 2298700 h 3457787"/>
                    <a:gd name="connsiteX205" fmla="*/ 2002366 w 3666066"/>
                    <a:gd name="connsiteY205" fmla="*/ 2370667 h 3457787"/>
                    <a:gd name="connsiteX206" fmla="*/ 2037080 w 3666066"/>
                    <a:gd name="connsiteY206" fmla="*/ 2410460 h 3457787"/>
                    <a:gd name="connsiteX207" fmla="*/ 2056553 w 3666066"/>
                    <a:gd name="connsiteY207" fmla="*/ 2457027 h 3457787"/>
                    <a:gd name="connsiteX208" fmla="*/ 2006600 w 3666066"/>
                    <a:gd name="connsiteY208" fmla="*/ 2547620 h 3457787"/>
                    <a:gd name="connsiteX209" fmla="*/ 1947333 w 3666066"/>
                    <a:gd name="connsiteY209" fmla="*/ 2548467 h 3457787"/>
                    <a:gd name="connsiteX210" fmla="*/ 1909233 w 3666066"/>
                    <a:gd name="connsiteY210" fmla="*/ 2539154 h 3457787"/>
                    <a:gd name="connsiteX211" fmla="*/ 1881293 w 3666066"/>
                    <a:gd name="connsiteY211" fmla="*/ 2565400 h 3457787"/>
                    <a:gd name="connsiteX212" fmla="*/ 1896533 w 3666066"/>
                    <a:gd name="connsiteY212" fmla="*/ 2620434 h 3457787"/>
                    <a:gd name="connsiteX213" fmla="*/ 1900766 w 3666066"/>
                    <a:gd name="connsiteY213" fmla="*/ 2696634 h 3457787"/>
                    <a:gd name="connsiteX214" fmla="*/ 1896533 w 3666066"/>
                    <a:gd name="connsiteY214" fmla="*/ 2764367 h 3457787"/>
                    <a:gd name="connsiteX215" fmla="*/ 1930400 w 3666066"/>
                    <a:gd name="connsiteY215" fmla="*/ 2794000 h 3457787"/>
                    <a:gd name="connsiteX216" fmla="*/ 1992206 w 3666066"/>
                    <a:gd name="connsiteY216" fmla="*/ 2813474 h 3457787"/>
                    <a:gd name="connsiteX217" fmla="*/ 1998133 w 3666066"/>
                    <a:gd name="connsiteY217" fmla="*/ 2882900 h 3457787"/>
                    <a:gd name="connsiteX218" fmla="*/ 1976966 w 3666066"/>
                    <a:gd name="connsiteY218" fmla="*/ 2937934 h 3457787"/>
                    <a:gd name="connsiteX219" fmla="*/ 1926166 w 3666066"/>
                    <a:gd name="connsiteY219" fmla="*/ 2959100 h 3457787"/>
                    <a:gd name="connsiteX220" fmla="*/ 1888066 w 3666066"/>
                    <a:gd name="connsiteY220" fmla="*/ 2984500 h 3457787"/>
                    <a:gd name="connsiteX221" fmla="*/ 1905000 w 3666066"/>
                    <a:gd name="connsiteY221" fmla="*/ 3039534 h 3457787"/>
                    <a:gd name="connsiteX222" fmla="*/ 1909233 w 3666066"/>
                    <a:gd name="connsiteY222" fmla="*/ 3090334 h 3457787"/>
                    <a:gd name="connsiteX223" fmla="*/ 1854200 w 3666066"/>
                    <a:gd name="connsiteY223" fmla="*/ 3183467 h 3457787"/>
                    <a:gd name="connsiteX224" fmla="*/ 1807633 w 3666066"/>
                    <a:gd name="connsiteY224" fmla="*/ 3162300 h 3457787"/>
                    <a:gd name="connsiteX225" fmla="*/ 1748366 w 3666066"/>
                    <a:gd name="connsiteY225" fmla="*/ 3086100 h 3457787"/>
                    <a:gd name="connsiteX226" fmla="*/ 1706033 w 3666066"/>
                    <a:gd name="connsiteY226" fmla="*/ 3035300 h 3457787"/>
                    <a:gd name="connsiteX227" fmla="*/ 1752600 w 3666066"/>
                    <a:gd name="connsiteY227" fmla="*/ 3022600 h 3457787"/>
                    <a:gd name="connsiteX228" fmla="*/ 1790700 w 3666066"/>
                    <a:gd name="connsiteY228" fmla="*/ 3005667 h 3457787"/>
                    <a:gd name="connsiteX229" fmla="*/ 1769533 w 3666066"/>
                    <a:gd name="connsiteY229" fmla="*/ 2950634 h 3457787"/>
                    <a:gd name="connsiteX230" fmla="*/ 1794933 w 3666066"/>
                    <a:gd name="connsiteY230" fmla="*/ 2916767 h 3457787"/>
                    <a:gd name="connsiteX231" fmla="*/ 1744133 w 3666066"/>
                    <a:gd name="connsiteY231" fmla="*/ 2870200 h 3457787"/>
                    <a:gd name="connsiteX232" fmla="*/ 1693333 w 3666066"/>
                    <a:gd name="connsiteY232" fmla="*/ 2887134 h 3457787"/>
                    <a:gd name="connsiteX233" fmla="*/ 1649306 w 3666066"/>
                    <a:gd name="connsiteY233" fmla="*/ 2844800 h 3457787"/>
                    <a:gd name="connsiteX234" fmla="*/ 1553633 w 3666066"/>
                    <a:gd name="connsiteY234" fmla="*/ 2789767 h 3457787"/>
                    <a:gd name="connsiteX235" fmla="*/ 1507066 w 3666066"/>
                    <a:gd name="connsiteY235" fmla="*/ 2762674 h 3457787"/>
                    <a:gd name="connsiteX236" fmla="*/ 1485900 w 3666066"/>
                    <a:gd name="connsiteY236" fmla="*/ 2705100 h 3457787"/>
                    <a:gd name="connsiteX237" fmla="*/ 1418166 w 3666066"/>
                    <a:gd name="connsiteY237" fmla="*/ 2696634 h 3457787"/>
                    <a:gd name="connsiteX238" fmla="*/ 1371600 w 3666066"/>
                    <a:gd name="connsiteY238" fmla="*/ 2722034 h 3457787"/>
                    <a:gd name="connsiteX239" fmla="*/ 1375833 w 3666066"/>
                    <a:gd name="connsiteY239" fmla="*/ 2781300 h 3457787"/>
                    <a:gd name="connsiteX240" fmla="*/ 1363133 w 3666066"/>
                    <a:gd name="connsiteY240" fmla="*/ 2815167 h 3457787"/>
                    <a:gd name="connsiteX241" fmla="*/ 1299633 w 3666066"/>
                    <a:gd name="connsiteY241" fmla="*/ 2815167 h 3457787"/>
                    <a:gd name="connsiteX242" fmla="*/ 1231900 w 3666066"/>
                    <a:gd name="connsiteY242" fmla="*/ 2815167 h 3457787"/>
                    <a:gd name="connsiteX243" fmla="*/ 1198033 w 3666066"/>
                    <a:gd name="connsiteY243" fmla="*/ 2789767 h 3457787"/>
                    <a:gd name="connsiteX244" fmla="*/ 1049866 w 3666066"/>
                    <a:gd name="connsiteY244" fmla="*/ 2722034 h 3457787"/>
                    <a:gd name="connsiteX245" fmla="*/ 979593 w 3666066"/>
                    <a:gd name="connsiteY245" fmla="*/ 2689860 h 3457787"/>
                    <a:gd name="connsiteX246" fmla="*/ 969433 w 3666066"/>
                    <a:gd name="connsiteY246" fmla="*/ 2637367 h 3457787"/>
                    <a:gd name="connsiteX247" fmla="*/ 969433 w 3666066"/>
                    <a:gd name="connsiteY247" fmla="*/ 2569634 h 3457787"/>
                    <a:gd name="connsiteX248" fmla="*/ 982133 w 3666066"/>
                    <a:gd name="connsiteY248" fmla="*/ 2497667 h 3457787"/>
                    <a:gd name="connsiteX249" fmla="*/ 952500 w 3666066"/>
                    <a:gd name="connsiteY249" fmla="*/ 2463800 h 3457787"/>
                    <a:gd name="connsiteX250" fmla="*/ 914400 w 3666066"/>
                    <a:gd name="connsiteY250" fmla="*/ 2463800 h 3457787"/>
                    <a:gd name="connsiteX251" fmla="*/ 889000 w 3666066"/>
                    <a:gd name="connsiteY251" fmla="*/ 2493434 h 3457787"/>
                    <a:gd name="connsiteX252" fmla="*/ 889000 w 3666066"/>
                    <a:gd name="connsiteY252" fmla="*/ 2535767 h 3457787"/>
                    <a:gd name="connsiteX253" fmla="*/ 859366 w 3666066"/>
                    <a:gd name="connsiteY253" fmla="*/ 2582334 h 3457787"/>
                    <a:gd name="connsiteX254" fmla="*/ 795866 w 3666066"/>
                    <a:gd name="connsiteY254" fmla="*/ 2578100 h 3457787"/>
                    <a:gd name="connsiteX255" fmla="*/ 732366 w 3666066"/>
                    <a:gd name="connsiteY255" fmla="*/ 2565400 h 3457787"/>
                    <a:gd name="connsiteX256" fmla="*/ 702733 w 3666066"/>
                    <a:gd name="connsiteY256" fmla="*/ 2569634 h 3457787"/>
                    <a:gd name="connsiteX257" fmla="*/ 668866 w 3666066"/>
                    <a:gd name="connsiteY257" fmla="*/ 2599267 h 3457787"/>
                    <a:gd name="connsiteX258" fmla="*/ 647700 w 3666066"/>
                    <a:gd name="connsiteY258" fmla="*/ 2645834 h 3457787"/>
                    <a:gd name="connsiteX259" fmla="*/ 647700 w 3666066"/>
                    <a:gd name="connsiteY259" fmla="*/ 2683934 h 3457787"/>
                    <a:gd name="connsiteX260" fmla="*/ 677333 w 3666066"/>
                    <a:gd name="connsiteY260" fmla="*/ 2700867 h 3457787"/>
                    <a:gd name="connsiteX261" fmla="*/ 698500 w 3666066"/>
                    <a:gd name="connsiteY261" fmla="*/ 2709334 h 3457787"/>
                    <a:gd name="connsiteX262" fmla="*/ 715433 w 3666066"/>
                    <a:gd name="connsiteY262" fmla="*/ 2743200 h 3457787"/>
                    <a:gd name="connsiteX263" fmla="*/ 723900 w 3666066"/>
                    <a:gd name="connsiteY263" fmla="*/ 2802467 h 3457787"/>
                    <a:gd name="connsiteX264" fmla="*/ 719666 w 3666066"/>
                    <a:gd name="connsiteY264" fmla="*/ 2840567 h 3457787"/>
                    <a:gd name="connsiteX265" fmla="*/ 681566 w 3666066"/>
                    <a:gd name="connsiteY265" fmla="*/ 2849034 h 3457787"/>
                    <a:gd name="connsiteX266" fmla="*/ 668866 w 3666066"/>
                    <a:gd name="connsiteY266" fmla="*/ 2882900 h 3457787"/>
                    <a:gd name="connsiteX267" fmla="*/ 685800 w 3666066"/>
                    <a:gd name="connsiteY267" fmla="*/ 2933700 h 3457787"/>
                    <a:gd name="connsiteX268" fmla="*/ 715433 w 3666066"/>
                    <a:gd name="connsiteY268" fmla="*/ 2976034 h 3457787"/>
                    <a:gd name="connsiteX269" fmla="*/ 778933 w 3666066"/>
                    <a:gd name="connsiteY269" fmla="*/ 3026834 h 3457787"/>
                    <a:gd name="connsiteX270" fmla="*/ 850900 w 3666066"/>
                    <a:gd name="connsiteY270" fmla="*/ 3043767 h 3457787"/>
                    <a:gd name="connsiteX271" fmla="*/ 872066 w 3666066"/>
                    <a:gd name="connsiteY271" fmla="*/ 3018367 h 3457787"/>
                    <a:gd name="connsiteX272" fmla="*/ 846666 w 3666066"/>
                    <a:gd name="connsiteY272" fmla="*/ 2988734 h 3457787"/>
                    <a:gd name="connsiteX273" fmla="*/ 808566 w 3666066"/>
                    <a:gd name="connsiteY273" fmla="*/ 2942167 h 3457787"/>
                    <a:gd name="connsiteX274" fmla="*/ 795866 w 3666066"/>
                    <a:gd name="connsiteY274" fmla="*/ 2887134 h 3457787"/>
                    <a:gd name="connsiteX275" fmla="*/ 825500 w 3666066"/>
                    <a:gd name="connsiteY275" fmla="*/ 2836334 h 3457787"/>
                    <a:gd name="connsiteX276" fmla="*/ 859366 w 3666066"/>
                    <a:gd name="connsiteY276" fmla="*/ 2802467 h 3457787"/>
                    <a:gd name="connsiteX277" fmla="*/ 880533 w 3666066"/>
                    <a:gd name="connsiteY277" fmla="*/ 2738967 h 3457787"/>
                    <a:gd name="connsiteX278" fmla="*/ 910166 w 3666066"/>
                    <a:gd name="connsiteY278" fmla="*/ 2722034 h 3457787"/>
                    <a:gd name="connsiteX279" fmla="*/ 939800 w 3666066"/>
                    <a:gd name="connsiteY279" fmla="*/ 2772834 h 3457787"/>
                    <a:gd name="connsiteX280" fmla="*/ 956733 w 3666066"/>
                    <a:gd name="connsiteY280" fmla="*/ 2819400 h 3457787"/>
                    <a:gd name="connsiteX281" fmla="*/ 1003300 w 3666066"/>
                    <a:gd name="connsiteY281" fmla="*/ 2832100 h 3457787"/>
                    <a:gd name="connsiteX282" fmla="*/ 1016000 w 3666066"/>
                    <a:gd name="connsiteY282" fmla="*/ 2861734 h 3457787"/>
                    <a:gd name="connsiteX283" fmla="*/ 1003300 w 3666066"/>
                    <a:gd name="connsiteY283" fmla="*/ 2899834 h 3457787"/>
                    <a:gd name="connsiteX284" fmla="*/ 1007533 w 3666066"/>
                    <a:gd name="connsiteY284" fmla="*/ 2933700 h 3457787"/>
                    <a:gd name="connsiteX285" fmla="*/ 1075266 w 3666066"/>
                    <a:gd name="connsiteY285" fmla="*/ 2963334 h 3457787"/>
                    <a:gd name="connsiteX286" fmla="*/ 1066800 w 3666066"/>
                    <a:gd name="connsiteY286" fmla="*/ 3022600 h 3457787"/>
                    <a:gd name="connsiteX287" fmla="*/ 1024466 w 3666066"/>
                    <a:gd name="connsiteY287" fmla="*/ 3022600 h 3457787"/>
                    <a:gd name="connsiteX288" fmla="*/ 965200 w 3666066"/>
                    <a:gd name="connsiteY288" fmla="*/ 3014134 h 3457787"/>
                    <a:gd name="connsiteX289" fmla="*/ 952500 w 3666066"/>
                    <a:gd name="connsiteY289" fmla="*/ 3048000 h 3457787"/>
                    <a:gd name="connsiteX290" fmla="*/ 986366 w 3666066"/>
                    <a:gd name="connsiteY290" fmla="*/ 3060700 h 3457787"/>
                    <a:gd name="connsiteX291" fmla="*/ 1020233 w 3666066"/>
                    <a:gd name="connsiteY291" fmla="*/ 3115734 h 3457787"/>
                    <a:gd name="connsiteX292" fmla="*/ 1032933 w 3666066"/>
                    <a:gd name="connsiteY292" fmla="*/ 3158067 h 3457787"/>
                    <a:gd name="connsiteX293" fmla="*/ 1016000 w 3666066"/>
                    <a:gd name="connsiteY293" fmla="*/ 3255434 h 3457787"/>
                    <a:gd name="connsiteX294" fmla="*/ 999066 w 3666066"/>
                    <a:gd name="connsiteY294" fmla="*/ 3318934 h 3457787"/>
                    <a:gd name="connsiteX295" fmla="*/ 956733 w 3666066"/>
                    <a:gd name="connsiteY295" fmla="*/ 3327400 h 3457787"/>
                    <a:gd name="connsiteX296" fmla="*/ 906780 w 3666066"/>
                    <a:gd name="connsiteY296" fmla="*/ 3324014 h 3457787"/>
                    <a:gd name="connsiteX297" fmla="*/ 804333 w 3666066"/>
                    <a:gd name="connsiteY297" fmla="*/ 3318087 h 3457787"/>
                    <a:gd name="connsiteX298" fmla="*/ 762000 w 3666066"/>
                    <a:gd name="connsiteY298" fmla="*/ 3302000 h 3457787"/>
                    <a:gd name="connsiteX299" fmla="*/ 732366 w 3666066"/>
                    <a:gd name="connsiteY299" fmla="*/ 3268134 h 3457787"/>
                    <a:gd name="connsiteX300" fmla="*/ 740833 w 3666066"/>
                    <a:gd name="connsiteY300" fmla="*/ 3234267 h 3457787"/>
                    <a:gd name="connsiteX301" fmla="*/ 728133 w 3666066"/>
                    <a:gd name="connsiteY301" fmla="*/ 3183467 h 3457787"/>
                    <a:gd name="connsiteX302" fmla="*/ 715433 w 3666066"/>
                    <a:gd name="connsiteY302" fmla="*/ 3149600 h 3457787"/>
                    <a:gd name="connsiteX303" fmla="*/ 673100 w 3666066"/>
                    <a:gd name="connsiteY303" fmla="*/ 3153834 h 3457787"/>
                    <a:gd name="connsiteX304" fmla="*/ 668866 w 3666066"/>
                    <a:gd name="connsiteY304" fmla="*/ 3204634 h 3457787"/>
                    <a:gd name="connsiteX305" fmla="*/ 690033 w 3666066"/>
                    <a:gd name="connsiteY305" fmla="*/ 3255434 h 3457787"/>
                    <a:gd name="connsiteX306" fmla="*/ 681566 w 3666066"/>
                    <a:gd name="connsiteY306" fmla="*/ 3302000 h 3457787"/>
                    <a:gd name="connsiteX307" fmla="*/ 630766 w 3666066"/>
                    <a:gd name="connsiteY307" fmla="*/ 3323167 h 3457787"/>
                    <a:gd name="connsiteX308" fmla="*/ 571500 w 3666066"/>
                    <a:gd name="connsiteY308" fmla="*/ 3314700 h 3457787"/>
                    <a:gd name="connsiteX309" fmla="*/ 546100 w 3666066"/>
                    <a:gd name="connsiteY309" fmla="*/ 3263900 h 3457787"/>
                    <a:gd name="connsiteX310" fmla="*/ 554566 w 3666066"/>
                    <a:gd name="connsiteY310" fmla="*/ 3200400 h 3457787"/>
                    <a:gd name="connsiteX311" fmla="*/ 529166 w 3666066"/>
                    <a:gd name="connsiteY311" fmla="*/ 3166534 h 3457787"/>
                    <a:gd name="connsiteX312" fmla="*/ 512233 w 3666066"/>
                    <a:gd name="connsiteY312" fmla="*/ 3107267 h 3457787"/>
                    <a:gd name="connsiteX313" fmla="*/ 469900 w 3666066"/>
                    <a:gd name="connsiteY313" fmla="*/ 3035300 h 3457787"/>
                    <a:gd name="connsiteX314" fmla="*/ 448733 w 3666066"/>
                    <a:gd name="connsiteY314" fmla="*/ 2988734 h 3457787"/>
                    <a:gd name="connsiteX315" fmla="*/ 429260 w 3666066"/>
                    <a:gd name="connsiteY315" fmla="*/ 2920154 h 3457787"/>
                    <a:gd name="connsiteX316" fmla="*/ 457200 w 3666066"/>
                    <a:gd name="connsiteY316" fmla="*/ 2878667 h 3457787"/>
                    <a:gd name="connsiteX317" fmla="*/ 491066 w 3666066"/>
                    <a:gd name="connsiteY317" fmla="*/ 2819400 h 3457787"/>
                    <a:gd name="connsiteX318" fmla="*/ 526626 w 3666066"/>
                    <a:gd name="connsiteY318" fmla="*/ 2755900 h 3457787"/>
                    <a:gd name="connsiteX319" fmla="*/ 571500 w 3666066"/>
                    <a:gd name="connsiteY319" fmla="*/ 2722034 h 3457787"/>
                    <a:gd name="connsiteX320" fmla="*/ 541866 w 3666066"/>
                    <a:gd name="connsiteY320" fmla="*/ 2675467 h 3457787"/>
                    <a:gd name="connsiteX321" fmla="*/ 499533 w 3666066"/>
                    <a:gd name="connsiteY321" fmla="*/ 2654300 h 3457787"/>
                    <a:gd name="connsiteX322" fmla="*/ 465666 w 3666066"/>
                    <a:gd name="connsiteY322" fmla="*/ 2692400 h 3457787"/>
                    <a:gd name="connsiteX323" fmla="*/ 431800 w 3666066"/>
                    <a:gd name="connsiteY323" fmla="*/ 2667000 h 3457787"/>
                    <a:gd name="connsiteX324" fmla="*/ 436033 w 3666066"/>
                    <a:gd name="connsiteY324" fmla="*/ 2633134 h 3457787"/>
                    <a:gd name="connsiteX325" fmla="*/ 461433 w 3666066"/>
                    <a:gd name="connsiteY325" fmla="*/ 2595034 h 3457787"/>
                    <a:gd name="connsiteX326" fmla="*/ 452966 w 3666066"/>
                    <a:gd name="connsiteY326" fmla="*/ 2535767 h 3457787"/>
                    <a:gd name="connsiteX327" fmla="*/ 440266 w 3666066"/>
                    <a:gd name="connsiteY327" fmla="*/ 2484967 h 3457787"/>
                    <a:gd name="connsiteX328" fmla="*/ 389466 w 3666066"/>
                    <a:gd name="connsiteY328" fmla="*/ 2417234 h 3457787"/>
                    <a:gd name="connsiteX329" fmla="*/ 296333 w 3666066"/>
                    <a:gd name="connsiteY329" fmla="*/ 2341034 h 3457787"/>
                    <a:gd name="connsiteX330" fmla="*/ 258233 w 3666066"/>
                    <a:gd name="connsiteY330" fmla="*/ 2302934 h 3457787"/>
                    <a:gd name="connsiteX331" fmla="*/ 258233 w 3666066"/>
                    <a:gd name="connsiteY331" fmla="*/ 2252134 h 3457787"/>
                    <a:gd name="connsiteX332" fmla="*/ 249766 w 3666066"/>
                    <a:gd name="connsiteY332" fmla="*/ 2209800 h 3457787"/>
                    <a:gd name="connsiteX333" fmla="*/ 191346 w 3666066"/>
                    <a:gd name="connsiteY333" fmla="*/ 2161540 h 3457787"/>
                    <a:gd name="connsiteX334" fmla="*/ 97366 w 3666066"/>
                    <a:gd name="connsiteY334" fmla="*/ 2108200 h 3457787"/>
                    <a:gd name="connsiteX335" fmla="*/ 84666 w 3666066"/>
                    <a:gd name="connsiteY335" fmla="*/ 2074334 h 3457787"/>
                    <a:gd name="connsiteX336" fmla="*/ 88900 w 3666066"/>
                    <a:gd name="connsiteY336" fmla="*/ 1976967 h 3457787"/>
                    <a:gd name="connsiteX337" fmla="*/ 76200 w 3666066"/>
                    <a:gd name="connsiteY337" fmla="*/ 1892300 h 3457787"/>
                    <a:gd name="connsiteX338" fmla="*/ 63500 w 3666066"/>
                    <a:gd name="connsiteY338" fmla="*/ 1849967 h 3457787"/>
                    <a:gd name="connsiteX339" fmla="*/ 21166 w 3666066"/>
                    <a:gd name="connsiteY339" fmla="*/ 1820334 h 3457787"/>
                    <a:gd name="connsiteX340" fmla="*/ 0 w 3666066"/>
                    <a:gd name="connsiteY340" fmla="*/ 1782234 h 3457787"/>
                    <a:gd name="connsiteX341" fmla="*/ 8466 w 3666066"/>
                    <a:gd name="connsiteY341" fmla="*/ 1735667 h 3457787"/>
                    <a:gd name="connsiteX342" fmla="*/ 50800 w 3666066"/>
                    <a:gd name="connsiteY342" fmla="*/ 1697567 h 3457787"/>
                    <a:gd name="connsiteX343" fmla="*/ 80433 w 3666066"/>
                    <a:gd name="connsiteY343" fmla="*/ 1642534 h 3457787"/>
                    <a:gd name="connsiteX344" fmla="*/ 84666 w 3666066"/>
                    <a:gd name="connsiteY344" fmla="*/ 1583267 h 3457787"/>
                    <a:gd name="connsiteX345" fmla="*/ 97366 w 3666066"/>
                    <a:gd name="connsiteY345" fmla="*/ 1532467 h 3457787"/>
                    <a:gd name="connsiteX346" fmla="*/ 143933 w 3666066"/>
                    <a:gd name="connsiteY346" fmla="*/ 1494367 h 3457787"/>
                    <a:gd name="connsiteX347" fmla="*/ 186266 w 3666066"/>
                    <a:gd name="connsiteY347" fmla="*/ 1422400 h 3457787"/>
                    <a:gd name="connsiteX348" fmla="*/ 186266 w 3666066"/>
                    <a:gd name="connsiteY348" fmla="*/ 1346200 h 3457787"/>
                    <a:gd name="connsiteX349" fmla="*/ 148166 w 3666066"/>
                    <a:gd name="connsiteY349" fmla="*/ 1291167 h 3457787"/>
                    <a:gd name="connsiteX350" fmla="*/ 135466 w 3666066"/>
                    <a:gd name="connsiteY350" fmla="*/ 1244600 h 3457787"/>
                    <a:gd name="connsiteX351" fmla="*/ 152400 w 3666066"/>
                    <a:gd name="connsiteY351" fmla="*/ 1176867 h 3457787"/>
                    <a:gd name="connsiteX352" fmla="*/ 148166 w 3666066"/>
                    <a:gd name="connsiteY352" fmla="*/ 1121834 h 3457787"/>
                    <a:gd name="connsiteX353" fmla="*/ 93133 w 3666066"/>
                    <a:gd name="connsiteY353" fmla="*/ 1041400 h 3457787"/>
                    <a:gd name="connsiteX354" fmla="*/ 67733 w 3666066"/>
                    <a:gd name="connsiteY354" fmla="*/ 1037167 h 3457787"/>
                    <a:gd name="connsiteX355" fmla="*/ 38100 w 3666066"/>
                    <a:gd name="connsiteY355" fmla="*/ 982134 h 3457787"/>
                    <a:gd name="connsiteX356" fmla="*/ 42333 w 3666066"/>
                    <a:gd name="connsiteY356" fmla="*/ 922867 h 3457787"/>
                    <a:gd name="connsiteX357" fmla="*/ 67733 w 3666066"/>
                    <a:gd name="connsiteY357" fmla="*/ 889000 h 3457787"/>
                    <a:gd name="connsiteX358" fmla="*/ 93133 w 3666066"/>
                    <a:gd name="connsiteY358" fmla="*/ 817034 h 3457787"/>
                    <a:gd name="connsiteX359" fmla="*/ 127000 w 3666066"/>
                    <a:gd name="connsiteY359" fmla="*/ 740834 h 3457787"/>
                    <a:gd name="connsiteX360" fmla="*/ 165100 w 3666066"/>
                    <a:gd name="connsiteY360" fmla="*/ 639234 h 3457787"/>
                    <a:gd name="connsiteX361" fmla="*/ 182033 w 3666066"/>
                    <a:gd name="connsiteY361" fmla="*/ 575734 h 3457787"/>
                    <a:gd name="connsiteX362" fmla="*/ 182033 w 3666066"/>
                    <a:gd name="connsiteY362" fmla="*/ 520700 h 3457787"/>
                    <a:gd name="connsiteX363" fmla="*/ 182033 w 3666066"/>
                    <a:gd name="connsiteY363" fmla="*/ 436034 h 3457787"/>
                    <a:gd name="connsiteX364" fmla="*/ 211666 w 3666066"/>
                    <a:gd name="connsiteY364" fmla="*/ 423334 h 3457787"/>
                    <a:gd name="connsiteX365" fmla="*/ 249766 w 3666066"/>
                    <a:gd name="connsiteY365" fmla="*/ 393700 h 3457787"/>
                    <a:gd name="connsiteX366" fmla="*/ 300566 w 3666066"/>
                    <a:gd name="connsiteY366" fmla="*/ 364067 h 3457787"/>
                    <a:gd name="connsiteX367" fmla="*/ 325966 w 3666066"/>
                    <a:gd name="connsiteY367" fmla="*/ 325967 h 3457787"/>
                    <a:gd name="connsiteX368" fmla="*/ 342900 w 3666066"/>
                    <a:gd name="connsiteY368" fmla="*/ 283634 h 3457787"/>
                    <a:gd name="connsiteX369" fmla="*/ 351366 w 3666066"/>
                    <a:gd name="connsiteY369" fmla="*/ 215900 h 3457787"/>
                    <a:gd name="connsiteX370" fmla="*/ 381000 w 3666066"/>
                    <a:gd name="connsiteY370" fmla="*/ 203200 h 3457787"/>
                    <a:gd name="connsiteX371" fmla="*/ 457200 w 3666066"/>
                    <a:gd name="connsiteY371" fmla="*/ 173567 h 3457787"/>
                    <a:gd name="connsiteX372" fmla="*/ 529166 w 3666066"/>
                    <a:gd name="connsiteY372" fmla="*/ 143934 h 3457787"/>
                    <a:gd name="connsiteX373" fmla="*/ 575733 w 3666066"/>
                    <a:gd name="connsiteY373" fmla="*/ 127000 h 3457787"/>
                    <a:gd name="connsiteX374" fmla="*/ 622300 w 3666066"/>
                    <a:gd name="connsiteY374" fmla="*/ 67734 h 3457787"/>
                    <a:gd name="connsiteX375" fmla="*/ 647700 w 3666066"/>
                    <a:gd name="connsiteY375" fmla="*/ 16934 h 345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3666066" h="3457787">
                      <a:moveTo>
                        <a:pt x="2549313" y="2401147"/>
                      </a:moveTo>
                      <a:lnTo>
                        <a:pt x="2574713" y="2406227"/>
                      </a:lnTo>
                      <a:lnTo>
                        <a:pt x="2605193" y="2454487"/>
                      </a:lnTo>
                      <a:lnTo>
                        <a:pt x="2592493" y="2492587"/>
                      </a:lnTo>
                      <a:lnTo>
                        <a:pt x="2567093" y="2528147"/>
                      </a:lnTo>
                      <a:lnTo>
                        <a:pt x="2539153" y="2543387"/>
                      </a:lnTo>
                      <a:lnTo>
                        <a:pt x="2534073" y="2578947"/>
                      </a:lnTo>
                      <a:lnTo>
                        <a:pt x="2551853" y="2609427"/>
                      </a:lnTo>
                      <a:lnTo>
                        <a:pt x="2582333" y="2627207"/>
                      </a:lnTo>
                      <a:lnTo>
                        <a:pt x="2610273" y="2655147"/>
                      </a:lnTo>
                      <a:lnTo>
                        <a:pt x="2612813" y="2693247"/>
                      </a:lnTo>
                      <a:lnTo>
                        <a:pt x="2582333" y="2728807"/>
                      </a:lnTo>
                      <a:lnTo>
                        <a:pt x="2549313" y="2771987"/>
                      </a:lnTo>
                      <a:lnTo>
                        <a:pt x="2551853" y="2817707"/>
                      </a:lnTo>
                      <a:lnTo>
                        <a:pt x="2572173" y="2822787"/>
                      </a:lnTo>
                      <a:lnTo>
                        <a:pt x="2625513" y="2817707"/>
                      </a:lnTo>
                      <a:lnTo>
                        <a:pt x="2666153" y="2787227"/>
                      </a:lnTo>
                      <a:lnTo>
                        <a:pt x="2696633" y="2810087"/>
                      </a:lnTo>
                      <a:lnTo>
                        <a:pt x="2681393" y="2850727"/>
                      </a:lnTo>
                      <a:lnTo>
                        <a:pt x="2663613" y="2901527"/>
                      </a:lnTo>
                      <a:lnTo>
                        <a:pt x="2643293" y="2942167"/>
                      </a:lnTo>
                      <a:lnTo>
                        <a:pt x="2620433" y="2937087"/>
                      </a:lnTo>
                      <a:lnTo>
                        <a:pt x="2597573" y="2937087"/>
                      </a:lnTo>
                      <a:lnTo>
                        <a:pt x="2556933" y="2957407"/>
                      </a:lnTo>
                      <a:lnTo>
                        <a:pt x="2549313" y="3003127"/>
                      </a:lnTo>
                      <a:lnTo>
                        <a:pt x="2579793" y="3036147"/>
                      </a:lnTo>
                      <a:lnTo>
                        <a:pt x="2602653" y="3046307"/>
                      </a:lnTo>
                      <a:lnTo>
                        <a:pt x="2635673" y="3102187"/>
                      </a:lnTo>
                      <a:lnTo>
                        <a:pt x="2663613" y="3163147"/>
                      </a:lnTo>
                      <a:lnTo>
                        <a:pt x="2622973" y="3173307"/>
                      </a:lnTo>
                      <a:lnTo>
                        <a:pt x="2582333" y="3142827"/>
                      </a:lnTo>
                      <a:lnTo>
                        <a:pt x="2549313" y="3112347"/>
                      </a:lnTo>
                      <a:lnTo>
                        <a:pt x="2513753" y="3107267"/>
                      </a:lnTo>
                      <a:lnTo>
                        <a:pt x="2488353" y="3145367"/>
                      </a:lnTo>
                      <a:lnTo>
                        <a:pt x="2457873" y="3142827"/>
                      </a:lnTo>
                      <a:lnTo>
                        <a:pt x="2424853" y="3147907"/>
                      </a:lnTo>
                      <a:lnTo>
                        <a:pt x="2414693" y="3170767"/>
                      </a:lnTo>
                      <a:lnTo>
                        <a:pt x="2414693" y="3201247"/>
                      </a:lnTo>
                      <a:lnTo>
                        <a:pt x="2442633" y="3229187"/>
                      </a:lnTo>
                      <a:lnTo>
                        <a:pt x="2473113" y="3244427"/>
                      </a:lnTo>
                      <a:lnTo>
                        <a:pt x="2468033" y="3274907"/>
                      </a:lnTo>
                      <a:lnTo>
                        <a:pt x="2442633" y="3292687"/>
                      </a:lnTo>
                      <a:lnTo>
                        <a:pt x="2389293" y="3297767"/>
                      </a:lnTo>
                      <a:lnTo>
                        <a:pt x="2356273" y="3300307"/>
                      </a:lnTo>
                      <a:lnTo>
                        <a:pt x="2358813" y="3343487"/>
                      </a:lnTo>
                      <a:lnTo>
                        <a:pt x="2381673" y="3371427"/>
                      </a:lnTo>
                      <a:lnTo>
                        <a:pt x="2343573" y="3379047"/>
                      </a:lnTo>
                      <a:lnTo>
                        <a:pt x="2313093" y="3427307"/>
                      </a:lnTo>
                      <a:lnTo>
                        <a:pt x="2262293" y="3457787"/>
                      </a:lnTo>
                      <a:lnTo>
                        <a:pt x="2241973" y="3432387"/>
                      </a:lnTo>
                      <a:lnTo>
                        <a:pt x="2262293" y="3389207"/>
                      </a:lnTo>
                      <a:lnTo>
                        <a:pt x="2249593" y="3348567"/>
                      </a:lnTo>
                      <a:lnTo>
                        <a:pt x="2224193" y="3323167"/>
                      </a:lnTo>
                      <a:lnTo>
                        <a:pt x="2214033" y="3267287"/>
                      </a:lnTo>
                      <a:lnTo>
                        <a:pt x="2229273" y="3244427"/>
                      </a:lnTo>
                      <a:lnTo>
                        <a:pt x="2252133" y="3239347"/>
                      </a:lnTo>
                      <a:lnTo>
                        <a:pt x="2277533" y="3191087"/>
                      </a:lnTo>
                      <a:lnTo>
                        <a:pt x="2244513" y="3170767"/>
                      </a:lnTo>
                      <a:lnTo>
                        <a:pt x="2203873" y="3178387"/>
                      </a:lnTo>
                      <a:lnTo>
                        <a:pt x="2183553" y="3163147"/>
                      </a:lnTo>
                      <a:lnTo>
                        <a:pt x="2153073" y="3147907"/>
                      </a:lnTo>
                      <a:lnTo>
                        <a:pt x="2142913" y="3122507"/>
                      </a:lnTo>
                      <a:lnTo>
                        <a:pt x="2168313" y="3104727"/>
                      </a:lnTo>
                      <a:lnTo>
                        <a:pt x="2211493" y="3107267"/>
                      </a:lnTo>
                      <a:lnTo>
                        <a:pt x="2241973" y="3102187"/>
                      </a:lnTo>
                      <a:lnTo>
                        <a:pt x="2267373" y="3086947"/>
                      </a:lnTo>
                      <a:lnTo>
                        <a:pt x="2277533" y="3043767"/>
                      </a:lnTo>
                      <a:lnTo>
                        <a:pt x="2272453" y="3005667"/>
                      </a:lnTo>
                      <a:lnTo>
                        <a:pt x="2229273" y="2985347"/>
                      </a:lnTo>
                      <a:lnTo>
                        <a:pt x="2196253" y="3003127"/>
                      </a:lnTo>
                      <a:lnTo>
                        <a:pt x="2163233" y="3036147"/>
                      </a:lnTo>
                      <a:lnTo>
                        <a:pt x="2114973" y="3061547"/>
                      </a:lnTo>
                      <a:lnTo>
                        <a:pt x="2074333" y="3025987"/>
                      </a:lnTo>
                      <a:lnTo>
                        <a:pt x="2054013" y="2982807"/>
                      </a:lnTo>
                      <a:lnTo>
                        <a:pt x="2048933" y="2932007"/>
                      </a:lnTo>
                      <a:lnTo>
                        <a:pt x="2054013" y="2888827"/>
                      </a:lnTo>
                      <a:lnTo>
                        <a:pt x="2061633" y="2840567"/>
                      </a:lnTo>
                      <a:lnTo>
                        <a:pt x="2056553" y="2794847"/>
                      </a:lnTo>
                      <a:lnTo>
                        <a:pt x="2074333" y="2777067"/>
                      </a:lnTo>
                      <a:lnTo>
                        <a:pt x="2099733" y="2764367"/>
                      </a:lnTo>
                      <a:lnTo>
                        <a:pt x="2142913" y="2764367"/>
                      </a:lnTo>
                      <a:lnTo>
                        <a:pt x="2196253" y="2769447"/>
                      </a:lnTo>
                      <a:lnTo>
                        <a:pt x="2244513" y="2792307"/>
                      </a:lnTo>
                      <a:lnTo>
                        <a:pt x="2272453" y="2835487"/>
                      </a:lnTo>
                      <a:lnTo>
                        <a:pt x="2318173" y="2825327"/>
                      </a:lnTo>
                      <a:lnTo>
                        <a:pt x="2300393" y="2784687"/>
                      </a:lnTo>
                      <a:lnTo>
                        <a:pt x="2274993" y="2738967"/>
                      </a:lnTo>
                      <a:lnTo>
                        <a:pt x="2272453" y="2690707"/>
                      </a:lnTo>
                      <a:lnTo>
                        <a:pt x="2244513" y="2639907"/>
                      </a:lnTo>
                      <a:lnTo>
                        <a:pt x="2272453" y="2617047"/>
                      </a:lnTo>
                      <a:lnTo>
                        <a:pt x="2318173" y="2614507"/>
                      </a:lnTo>
                      <a:lnTo>
                        <a:pt x="2353733" y="2629747"/>
                      </a:lnTo>
                      <a:lnTo>
                        <a:pt x="2389293" y="2599267"/>
                      </a:lnTo>
                      <a:lnTo>
                        <a:pt x="2414693" y="2568787"/>
                      </a:lnTo>
                      <a:lnTo>
                        <a:pt x="2447713" y="2566247"/>
                      </a:lnTo>
                      <a:lnTo>
                        <a:pt x="2480733" y="2545927"/>
                      </a:lnTo>
                      <a:lnTo>
                        <a:pt x="2480733" y="2510367"/>
                      </a:lnTo>
                      <a:lnTo>
                        <a:pt x="2452793" y="2474807"/>
                      </a:lnTo>
                      <a:lnTo>
                        <a:pt x="2455333" y="2429087"/>
                      </a:lnTo>
                      <a:lnTo>
                        <a:pt x="2501053" y="2413847"/>
                      </a:lnTo>
                      <a:close/>
                      <a:moveTo>
                        <a:pt x="664633" y="0"/>
                      </a:moveTo>
                      <a:lnTo>
                        <a:pt x="690033" y="59267"/>
                      </a:lnTo>
                      <a:lnTo>
                        <a:pt x="745066" y="110067"/>
                      </a:lnTo>
                      <a:lnTo>
                        <a:pt x="880533" y="182034"/>
                      </a:lnTo>
                      <a:lnTo>
                        <a:pt x="990600" y="220134"/>
                      </a:lnTo>
                      <a:lnTo>
                        <a:pt x="1117600" y="249767"/>
                      </a:lnTo>
                      <a:lnTo>
                        <a:pt x="1155700" y="279400"/>
                      </a:lnTo>
                      <a:lnTo>
                        <a:pt x="1189566" y="325967"/>
                      </a:lnTo>
                      <a:lnTo>
                        <a:pt x="1244600" y="397934"/>
                      </a:lnTo>
                      <a:lnTo>
                        <a:pt x="1299633" y="436034"/>
                      </a:lnTo>
                      <a:lnTo>
                        <a:pt x="1350433" y="474134"/>
                      </a:lnTo>
                      <a:lnTo>
                        <a:pt x="1337733" y="524934"/>
                      </a:lnTo>
                      <a:lnTo>
                        <a:pt x="1325033" y="579967"/>
                      </a:lnTo>
                      <a:lnTo>
                        <a:pt x="1308100" y="651934"/>
                      </a:lnTo>
                      <a:lnTo>
                        <a:pt x="1329266" y="706967"/>
                      </a:lnTo>
                      <a:lnTo>
                        <a:pt x="1418166" y="766234"/>
                      </a:lnTo>
                      <a:lnTo>
                        <a:pt x="1460500" y="774700"/>
                      </a:lnTo>
                      <a:lnTo>
                        <a:pt x="1536700" y="757767"/>
                      </a:lnTo>
                      <a:lnTo>
                        <a:pt x="1591733" y="757767"/>
                      </a:lnTo>
                      <a:lnTo>
                        <a:pt x="1634066" y="774700"/>
                      </a:lnTo>
                      <a:lnTo>
                        <a:pt x="1744133" y="825500"/>
                      </a:lnTo>
                      <a:lnTo>
                        <a:pt x="1807633" y="855134"/>
                      </a:lnTo>
                      <a:lnTo>
                        <a:pt x="1862666" y="855134"/>
                      </a:lnTo>
                      <a:lnTo>
                        <a:pt x="1926166" y="821267"/>
                      </a:lnTo>
                      <a:lnTo>
                        <a:pt x="1985433" y="812800"/>
                      </a:lnTo>
                      <a:lnTo>
                        <a:pt x="2036233" y="821267"/>
                      </a:lnTo>
                      <a:lnTo>
                        <a:pt x="2103966" y="825500"/>
                      </a:lnTo>
                      <a:lnTo>
                        <a:pt x="2125133" y="762000"/>
                      </a:lnTo>
                      <a:lnTo>
                        <a:pt x="2146300" y="723900"/>
                      </a:lnTo>
                      <a:lnTo>
                        <a:pt x="2171700" y="762000"/>
                      </a:lnTo>
                      <a:lnTo>
                        <a:pt x="2159000" y="817034"/>
                      </a:lnTo>
                      <a:lnTo>
                        <a:pt x="2167466" y="876300"/>
                      </a:lnTo>
                      <a:lnTo>
                        <a:pt x="2197100" y="905934"/>
                      </a:lnTo>
                      <a:lnTo>
                        <a:pt x="2302933" y="969434"/>
                      </a:lnTo>
                      <a:lnTo>
                        <a:pt x="2353733" y="973667"/>
                      </a:lnTo>
                      <a:lnTo>
                        <a:pt x="2408766" y="952500"/>
                      </a:lnTo>
                      <a:lnTo>
                        <a:pt x="2478193" y="934720"/>
                      </a:lnTo>
                      <a:cubicBezTo>
                        <a:pt x="2511495" y="953347"/>
                        <a:pt x="2543105" y="959697"/>
                        <a:pt x="2578100" y="975360"/>
                      </a:cubicBezTo>
                      <a:cubicBezTo>
                        <a:pt x="2613096" y="991023"/>
                        <a:pt x="2651477" y="1016000"/>
                        <a:pt x="2688166" y="1028700"/>
                      </a:cubicBezTo>
                      <a:lnTo>
                        <a:pt x="2764366" y="986367"/>
                      </a:lnTo>
                      <a:lnTo>
                        <a:pt x="2832100" y="986367"/>
                      </a:lnTo>
                      <a:lnTo>
                        <a:pt x="2908300" y="952500"/>
                      </a:lnTo>
                      <a:lnTo>
                        <a:pt x="2925233" y="914400"/>
                      </a:lnTo>
                      <a:lnTo>
                        <a:pt x="2963333" y="829734"/>
                      </a:lnTo>
                      <a:lnTo>
                        <a:pt x="2997200" y="821267"/>
                      </a:lnTo>
                      <a:lnTo>
                        <a:pt x="3035300" y="825500"/>
                      </a:lnTo>
                      <a:lnTo>
                        <a:pt x="3162300" y="872067"/>
                      </a:lnTo>
                      <a:lnTo>
                        <a:pt x="3166533" y="905934"/>
                      </a:lnTo>
                      <a:lnTo>
                        <a:pt x="3149600" y="956734"/>
                      </a:lnTo>
                      <a:lnTo>
                        <a:pt x="3149600" y="999067"/>
                      </a:lnTo>
                      <a:lnTo>
                        <a:pt x="3170766" y="1049867"/>
                      </a:lnTo>
                      <a:lnTo>
                        <a:pt x="3242733" y="1121834"/>
                      </a:lnTo>
                      <a:lnTo>
                        <a:pt x="3293533" y="1134534"/>
                      </a:lnTo>
                      <a:lnTo>
                        <a:pt x="3378200" y="1134534"/>
                      </a:lnTo>
                      <a:lnTo>
                        <a:pt x="3407833" y="1155700"/>
                      </a:lnTo>
                      <a:lnTo>
                        <a:pt x="3450166" y="1210734"/>
                      </a:lnTo>
                      <a:lnTo>
                        <a:pt x="3526366" y="1303867"/>
                      </a:lnTo>
                      <a:lnTo>
                        <a:pt x="3606800" y="1371600"/>
                      </a:lnTo>
                      <a:lnTo>
                        <a:pt x="3657600" y="1413934"/>
                      </a:lnTo>
                      <a:lnTo>
                        <a:pt x="3666066" y="1481667"/>
                      </a:lnTo>
                      <a:lnTo>
                        <a:pt x="3627966" y="1545167"/>
                      </a:lnTo>
                      <a:lnTo>
                        <a:pt x="3551766" y="1545167"/>
                      </a:lnTo>
                      <a:lnTo>
                        <a:pt x="3509433" y="1540934"/>
                      </a:lnTo>
                      <a:lnTo>
                        <a:pt x="3467100" y="1587500"/>
                      </a:lnTo>
                      <a:lnTo>
                        <a:pt x="3458633" y="1642534"/>
                      </a:lnTo>
                      <a:lnTo>
                        <a:pt x="3445933" y="1710267"/>
                      </a:lnTo>
                      <a:lnTo>
                        <a:pt x="3403600" y="1714500"/>
                      </a:lnTo>
                      <a:lnTo>
                        <a:pt x="3361266" y="1693334"/>
                      </a:lnTo>
                      <a:lnTo>
                        <a:pt x="3297766" y="1718734"/>
                      </a:lnTo>
                      <a:lnTo>
                        <a:pt x="3217333" y="1765300"/>
                      </a:lnTo>
                      <a:lnTo>
                        <a:pt x="3200400" y="1803400"/>
                      </a:lnTo>
                      <a:lnTo>
                        <a:pt x="3208866" y="1896534"/>
                      </a:lnTo>
                      <a:lnTo>
                        <a:pt x="3183466" y="1917700"/>
                      </a:lnTo>
                      <a:lnTo>
                        <a:pt x="3094566" y="1926167"/>
                      </a:lnTo>
                      <a:lnTo>
                        <a:pt x="3073400" y="1976967"/>
                      </a:lnTo>
                      <a:lnTo>
                        <a:pt x="3027680" y="2019300"/>
                      </a:lnTo>
                      <a:lnTo>
                        <a:pt x="2933700" y="2065867"/>
                      </a:lnTo>
                      <a:lnTo>
                        <a:pt x="2933700" y="2095500"/>
                      </a:lnTo>
                      <a:lnTo>
                        <a:pt x="2921000" y="2129367"/>
                      </a:lnTo>
                      <a:lnTo>
                        <a:pt x="2857500" y="2150534"/>
                      </a:lnTo>
                      <a:lnTo>
                        <a:pt x="2832100" y="2171700"/>
                      </a:lnTo>
                      <a:lnTo>
                        <a:pt x="2840566" y="2222500"/>
                      </a:lnTo>
                      <a:lnTo>
                        <a:pt x="2832100" y="2273300"/>
                      </a:lnTo>
                      <a:lnTo>
                        <a:pt x="2789766" y="2294467"/>
                      </a:lnTo>
                      <a:lnTo>
                        <a:pt x="2734733" y="2302934"/>
                      </a:lnTo>
                      <a:lnTo>
                        <a:pt x="2738966" y="2260600"/>
                      </a:lnTo>
                      <a:lnTo>
                        <a:pt x="2713566" y="2218267"/>
                      </a:lnTo>
                      <a:lnTo>
                        <a:pt x="2662766" y="2243667"/>
                      </a:lnTo>
                      <a:lnTo>
                        <a:pt x="2620433" y="2252134"/>
                      </a:lnTo>
                      <a:lnTo>
                        <a:pt x="2544233" y="2226734"/>
                      </a:lnTo>
                      <a:lnTo>
                        <a:pt x="2497666" y="2180167"/>
                      </a:lnTo>
                      <a:lnTo>
                        <a:pt x="2370666" y="2120900"/>
                      </a:lnTo>
                      <a:lnTo>
                        <a:pt x="2315633" y="2103967"/>
                      </a:lnTo>
                      <a:lnTo>
                        <a:pt x="2294466" y="2142067"/>
                      </a:lnTo>
                      <a:lnTo>
                        <a:pt x="2307166" y="2188634"/>
                      </a:lnTo>
                      <a:lnTo>
                        <a:pt x="2328333" y="2260600"/>
                      </a:lnTo>
                      <a:lnTo>
                        <a:pt x="2319866" y="2328334"/>
                      </a:lnTo>
                      <a:lnTo>
                        <a:pt x="2260600" y="2357967"/>
                      </a:lnTo>
                      <a:lnTo>
                        <a:pt x="2226733" y="2345267"/>
                      </a:lnTo>
                      <a:lnTo>
                        <a:pt x="2201333" y="2307167"/>
                      </a:lnTo>
                      <a:lnTo>
                        <a:pt x="2184400" y="2235200"/>
                      </a:lnTo>
                      <a:lnTo>
                        <a:pt x="2142066" y="2218267"/>
                      </a:lnTo>
                      <a:lnTo>
                        <a:pt x="2061633" y="2235200"/>
                      </a:lnTo>
                      <a:lnTo>
                        <a:pt x="2019300" y="2247900"/>
                      </a:lnTo>
                      <a:lnTo>
                        <a:pt x="2006600" y="2298700"/>
                      </a:lnTo>
                      <a:lnTo>
                        <a:pt x="2002366" y="2370667"/>
                      </a:lnTo>
                      <a:lnTo>
                        <a:pt x="2037080" y="2410460"/>
                      </a:lnTo>
                      <a:lnTo>
                        <a:pt x="2056553" y="2457027"/>
                      </a:lnTo>
                      <a:lnTo>
                        <a:pt x="2006600" y="2547620"/>
                      </a:lnTo>
                      <a:lnTo>
                        <a:pt x="1947333" y="2548467"/>
                      </a:lnTo>
                      <a:lnTo>
                        <a:pt x="1909233" y="2539154"/>
                      </a:lnTo>
                      <a:lnTo>
                        <a:pt x="1881293" y="2565400"/>
                      </a:lnTo>
                      <a:lnTo>
                        <a:pt x="1896533" y="2620434"/>
                      </a:lnTo>
                      <a:lnTo>
                        <a:pt x="1900766" y="2696634"/>
                      </a:lnTo>
                      <a:lnTo>
                        <a:pt x="1896533" y="2764367"/>
                      </a:lnTo>
                      <a:lnTo>
                        <a:pt x="1930400" y="2794000"/>
                      </a:lnTo>
                      <a:lnTo>
                        <a:pt x="1992206" y="2813474"/>
                      </a:lnTo>
                      <a:lnTo>
                        <a:pt x="1998133" y="2882900"/>
                      </a:lnTo>
                      <a:lnTo>
                        <a:pt x="1976966" y="2937934"/>
                      </a:lnTo>
                      <a:lnTo>
                        <a:pt x="1926166" y="2959100"/>
                      </a:lnTo>
                      <a:lnTo>
                        <a:pt x="1888066" y="2984500"/>
                      </a:lnTo>
                      <a:lnTo>
                        <a:pt x="1905000" y="3039534"/>
                      </a:lnTo>
                      <a:lnTo>
                        <a:pt x="1909233" y="3090334"/>
                      </a:lnTo>
                      <a:lnTo>
                        <a:pt x="1854200" y="3183467"/>
                      </a:lnTo>
                      <a:lnTo>
                        <a:pt x="1807633" y="3162300"/>
                      </a:lnTo>
                      <a:lnTo>
                        <a:pt x="1748366" y="3086100"/>
                      </a:lnTo>
                      <a:lnTo>
                        <a:pt x="1706033" y="3035300"/>
                      </a:lnTo>
                      <a:lnTo>
                        <a:pt x="1752600" y="3022600"/>
                      </a:lnTo>
                      <a:lnTo>
                        <a:pt x="1790700" y="3005667"/>
                      </a:lnTo>
                      <a:lnTo>
                        <a:pt x="1769533" y="2950634"/>
                      </a:lnTo>
                      <a:lnTo>
                        <a:pt x="1794933" y="2916767"/>
                      </a:lnTo>
                      <a:lnTo>
                        <a:pt x="1744133" y="2870200"/>
                      </a:lnTo>
                      <a:lnTo>
                        <a:pt x="1693333" y="2887134"/>
                      </a:lnTo>
                      <a:lnTo>
                        <a:pt x="1649306" y="2844800"/>
                      </a:lnTo>
                      <a:lnTo>
                        <a:pt x="1553633" y="2789767"/>
                      </a:lnTo>
                      <a:lnTo>
                        <a:pt x="1507066" y="2762674"/>
                      </a:lnTo>
                      <a:lnTo>
                        <a:pt x="1485900" y="2705100"/>
                      </a:lnTo>
                      <a:lnTo>
                        <a:pt x="1418166" y="2696634"/>
                      </a:lnTo>
                      <a:lnTo>
                        <a:pt x="1371600" y="2722034"/>
                      </a:lnTo>
                      <a:lnTo>
                        <a:pt x="1375833" y="2781300"/>
                      </a:lnTo>
                      <a:lnTo>
                        <a:pt x="1363133" y="2815167"/>
                      </a:lnTo>
                      <a:lnTo>
                        <a:pt x="1299633" y="2815167"/>
                      </a:lnTo>
                      <a:lnTo>
                        <a:pt x="1231900" y="2815167"/>
                      </a:lnTo>
                      <a:lnTo>
                        <a:pt x="1198033" y="2789767"/>
                      </a:lnTo>
                      <a:lnTo>
                        <a:pt x="1049866" y="2722034"/>
                      </a:lnTo>
                      <a:lnTo>
                        <a:pt x="979593" y="2689860"/>
                      </a:lnTo>
                      <a:lnTo>
                        <a:pt x="969433" y="2637367"/>
                      </a:lnTo>
                      <a:lnTo>
                        <a:pt x="969433" y="2569634"/>
                      </a:lnTo>
                      <a:lnTo>
                        <a:pt x="982133" y="2497667"/>
                      </a:lnTo>
                      <a:lnTo>
                        <a:pt x="952500" y="2463800"/>
                      </a:lnTo>
                      <a:lnTo>
                        <a:pt x="914400" y="2463800"/>
                      </a:lnTo>
                      <a:lnTo>
                        <a:pt x="889000" y="2493434"/>
                      </a:lnTo>
                      <a:lnTo>
                        <a:pt x="889000" y="2535767"/>
                      </a:lnTo>
                      <a:lnTo>
                        <a:pt x="859366" y="2582334"/>
                      </a:lnTo>
                      <a:lnTo>
                        <a:pt x="795866" y="2578100"/>
                      </a:lnTo>
                      <a:lnTo>
                        <a:pt x="732366" y="2565400"/>
                      </a:lnTo>
                      <a:lnTo>
                        <a:pt x="702733" y="2569634"/>
                      </a:lnTo>
                      <a:lnTo>
                        <a:pt x="668866" y="2599267"/>
                      </a:lnTo>
                      <a:lnTo>
                        <a:pt x="647700" y="2645834"/>
                      </a:lnTo>
                      <a:lnTo>
                        <a:pt x="647700" y="2683934"/>
                      </a:lnTo>
                      <a:lnTo>
                        <a:pt x="677333" y="2700867"/>
                      </a:lnTo>
                      <a:lnTo>
                        <a:pt x="698500" y="2709334"/>
                      </a:lnTo>
                      <a:lnTo>
                        <a:pt x="715433" y="2743200"/>
                      </a:lnTo>
                      <a:lnTo>
                        <a:pt x="723900" y="2802467"/>
                      </a:lnTo>
                      <a:lnTo>
                        <a:pt x="719666" y="2840567"/>
                      </a:lnTo>
                      <a:lnTo>
                        <a:pt x="681566" y="2849034"/>
                      </a:lnTo>
                      <a:lnTo>
                        <a:pt x="668866" y="2882900"/>
                      </a:lnTo>
                      <a:lnTo>
                        <a:pt x="685800" y="2933700"/>
                      </a:lnTo>
                      <a:lnTo>
                        <a:pt x="715433" y="2976034"/>
                      </a:lnTo>
                      <a:lnTo>
                        <a:pt x="778933" y="3026834"/>
                      </a:lnTo>
                      <a:lnTo>
                        <a:pt x="850900" y="3043767"/>
                      </a:lnTo>
                      <a:lnTo>
                        <a:pt x="872066" y="3018367"/>
                      </a:lnTo>
                      <a:lnTo>
                        <a:pt x="846666" y="2988734"/>
                      </a:lnTo>
                      <a:lnTo>
                        <a:pt x="808566" y="2942167"/>
                      </a:lnTo>
                      <a:lnTo>
                        <a:pt x="795866" y="2887134"/>
                      </a:lnTo>
                      <a:lnTo>
                        <a:pt x="825500" y="2836334"/>
                      </a:lnTo>
                      <a:lnTo>
                        <a:pt x="859366" y="2802467"/>
                      </a:lnTo>
                      <a:lnTo>
                        <a:pt x="880533" y="2738967"/>
                      </a:lnTo>
                      <a:lnTo>
                        <a:pt x="910166" y="2722034"/>
                      </a:lnTo>
                      <a:lnTo>
                        <a:pt x="939800" y="2772834"/>
                      </a:lnTo>
                      <a:lnTo>
                        <a:pt x="956733" y="2819400"/>
                      </a:lnTo>
                      <a:lnTo>
                        <a:pt x="1003300" y="2832100"/>
                      </a:lnTo>
                      <a:lnTo>
                        <a:pt x="1016000" y="2861734"/>
                      </a:lnTo>
                      <a:lnTo>
                        <a:pt x="1003300" y="2899834"/>
                      </a:lnTo>
                      <a:lnTo>
                        <a:pt x="1007533" y="2933700"/>
                      </a:lnTo>
                      <a:lnTo>
                        <a:pt x="1075266" y="2963334"/>
                      </a:lnTo>
                      <a:lnTo>
                        <a:pt x="1066800" y="3022600"/>
                      </a:lnTo>
                      <a:lnTo>
                        <a:pt x="1024466" y="3022600"/>
                      </a:lnTo>
                      <a:lnTo>
                        <a:pt x="965200" y="3014134"/>
                      </a:lnTo>
                      <a:lnTo>
                        <a:pt x="952500" y="3048000"/>
                      </a:lnTo>
                      <a:lnTo>
                        <a:pt x="986366" y="3060700"/>
                      </a:lnTo>
                      <a:lnTo>
                        <a:pt x="1020233" y="3115734"/>
                      </a:lnTo>
                      <a:lnTo>
                        <a:pt x="1032933" y="3158067"/>
                      </a:lnTo>
                      <a:lnTo>
                        <a:pt x="1016000" y="3255434"/>
                      </a:lnTo>
                      <a:lnTo>
                        <a:pt x="999066" y="3318934"/>
                      </a:lnTo>
                      <a:lnTo>
                        <a:pt x="956733" y="3327400"/>
                      </a:lnTo>
                      <a:lnTo>
                        <a:pt x="906780" y="3324014"/>
                      </a:lnTo>
                      <a:lnTo>
                        <a:pt x="804333" y="3318087"/>
                      </a:lnTo>
                      <a:lnTo>
                        <a:pt x="762000" y="3302000"/>
                      </a:lnTo>
                      <a:lnTo>
                        <a:pt x="732366" y="3268134"/>
                      </a:lnTo>
                      <a:lnTo>
                        <a:pt x="740833" y="3234267"/>
                      </a:lnTo>
                      <a:lnTo>
                        <a:pt x="728133" y="3183467"/>
                      </a:lnTo>
                      <a:lnTo>
                        <a:pt x="715433" y="3149600"/>
                      </a:lnTo>
                      <a:lnTo>
                        <a:pt x="673100" y="3153834"/>
                      </a:lnTo>
                      <a:lnTo>
                        <a:pt x="668866" y="3204634"/>
                      </a:lnTo>
                      <a:lnTo>
                        <a:pt x="690033" y="3255434"/>
                      </a:lnTo>
                      <a:lnTo>
                        <a:pt x="681566" y="3302000"/>
                      </a:lnTo>
                      <a:lnTo>
                        <a:pt x="630766" y="3323167"/>
                      </a:lnTo>
                      <a:lnTo>
                        <a:pt x="571500" y="3314700"/>
                      </a:lnTo>
                      <a:lnTo>
                        <a:pt x="546100" y="3263900"/>
                      </a:lnTo>
                      <a:lnTo>
                        <a:pt x="554566" y="3200400"/>
                      </a:lnTo>
                      <a:lnTo>
                        <a:pt x="529166" y="3166534"/>
                      </a:lnTo>
                      <a:lnTo>
                        <a:pt x="512233" y="3107267"/>
                      </a:lnTo>
                      <a:lnTo>
                        <a:pt x="469900" y="3035300"/>
                      </a:lnTo>
                      <a:lnTo>
                        <a:pt x="448733" y="2988734"/>
                      </a:lnTo>
                      <a:lnTo>
                        <a:pt x="429260" y="2920154"/>
                      </a:lnTo>
                      <a:lnTo>
                        <a:pt x="457200" y="2878667"/>
                      </a:lnTo>
                      <a:lnTo>
                        <a:pt x="491066" y="2819400"/>
                      </a:lnTo>
                      <a:lnTo>
                        <a:pt x="526626" y="2755900"/>
                      </a:lnTo>
                      <a:lnTo>
                        <a:pt x="571500" y="2722034"/>
                      </a:lnTo>
                      <a:lnTo>
                        <a:pt x="541866" y="2675467"/>
                      </a:lnTo>
                      <a:lnTo>
                        <a:pt x="499533" y="2654300"/>
                      </a:lnTo>
                      <a:lnTo>
                        <a:pt x="465666" y="2692400"/>
                      </a:lnTo>
                      <a:lnTo>
                        <a:pt x="431800" y="2667000"/>
                      </a:lnTo>
                      <a:lnTo>
                        <a:pt x="436033" y="2633134"/>
                      </a:lnTo>
                      <a:lnTo>
                        <a:pt x="461433" y="2595034"/>
                      </a:lnTo>
                      <a:lnTo>
                        <a:pt x="452966" y="2535767"/>
                      </a:lnTo>
                      <a:lnTo>
                        <a:pt x="440266" y="2484967"/>
                      </a:lnTo>
                      <a:lnTo>
                        <a:pt x="389466" y="2417234"/>
                      </a:lnTo>
                      <a:lnTo>
                        <a:pt x="296333" y="2341034"/>
                      </a:lnTo>
                      <a:lnTo>
                        <a:pt x="258233" y="2302934"/>
                      </a:lnTo>
                      <a:lnTo>
                        <a:pt x="258233" y="2252134"/>
                      </a:lnTo>
                      <a:lnTo>
                        <a:pt x="249766" y="2209800"/>
                      </a:lnTo>
                      <a:lnTo>
                        <a:pt x="191346" y="2161540"/>
                      </a:lnTo>
                      <a:lnTo>
                        <a:pt x="97366" y="2108200"/>
                      </a:lnTo>
                      <a:lnTo>
                        <a:pt x="84666" y="2074334"/>
                      </a:lnTo>
                      <a:lnTo>
                        <a:pt x="88900" y="1976967"/>
                      </a:lnTo>
                      <a:lnTo>
                        <a:pt x="76200" y="1892300"/>
                      </a:lnTo>
                      <a:lnTo>
                        <a:pt x="63500" y="1849967"/>
                      </a:lnTo>
                      <a:lnTo>
                        <a:pt x="21166" y="1820334"/>
                      </a:lnTo>
                      <a:lnTo>
                        <a:pt x="0" y="1782234"/>
                      </a:lnTo>
                      <a:lnTo>
                        <a:pt x="8466" y="1735667"/>
                      </a:lnTo>
                      <a:lnTo>
                        <a:pt x="50800" y="1697567"/>
                      </a:lnTo>
                      <a:lnTo>
                        <a:pt x="80433" y="1642534"/>
                      </a:lnTo>
                      <a:lnTo>
                        <a:pt x="84666" y="1583267"/>
                      </a:lnTo>
                      <a:lnTo>
                        <a:pt x="97366" y="1532467"/>
                      </a:lnTo>
                      <a:lnTo>
                        <a:pt x="143933" y="1494367"/>
                      </a:lnTo>
                      <a:lnTo>
                        <a:pt x="186266" y="1422400"/>
                      </a:lnTo>
                      <a:lnTo>
                        <a:pt x="186266" y="1346200"/>
                      </a:lnTo>
                      <a:lnTo>
                        <a:pt x="148166" y="1291167"/>
                      </a:lnTo>
                      <a:lnTo>
                        <a:pt x="135466" y="1244600"/>
                      </a:lnTo>
                      <a:lnTo>
                        <a:pt x="152400" y="1176867"/>
                      </a:lnTo>
                      <a:lnTo>
                        <a:pt x="148166" y="1121834"/>
                      </a:lnTo>
                      <a:lnTo>
                        <a:pt x="93133" y="1041400"/>
                      </a:lnTo>
                      <a:lnTo>
                        <a:pt x="67733" y="1037167"/>
                      </a:lnTo>
                      <a:lnTo>
                        <a:pt x="38100" y="982134"/>
                      </a:lnTo>
                      <a:lnTo>
                        <a:pt x="42333" y="922867"/>
                      </a:lnTo>
                      <a:lnTo>
                        <a:pt x="67733" y="889000"/>
                      </a:lnTo>
                      <a:lnTo>
                        <a:pt x="93133" y="817034"/>
                      </a:lnTo>
                      <a:lnTo>
                        <a:pt x="127000" y="740834"/>
                      </a:lnTo>
                      <a:lnTo>
                        <a:pt x="165100" y="639234"/>
                      </a:lnTo>
                      <a:lnTo>
                        <a:pt x="182033" y="575734"/>
                      </a:lnTo>
                      <a:lnTo>
                        <a:pt x="182033" y="520700"/>
                      </a:lnTo>
                      <a:lnTo>
                        <a:pt x="182033" y="436034"/>
                      </a:lnTo>
                      <a:lnTo>
                        <a:pt x="211666" y="423334"/>
                      </a:lnTo>
                      <a:lnTo>
                        <a:pt x="249766" y="393700"/>
                      </a:lnTo>
                      <a:lnTo>
                        <a:pt x="300566" y="364067"/>
                      </a:lnTo>
                      <a:lnTo>
                        <a:pt x="325966" y="325967"/>
                      </a:lnTo>
                      <a:lnTo>
                        <a:pt x="342900" y="283634"/>
                      </a:lnTo>
                      <a:lnTo>
                        <a:pt x="351366" y="215900"/>
                      </a:lnTo>
                      <a:lnTo>
                        <a:pt x="381000" y="203200"/>
                      </a:lnTo>
                      <a:lnTo>
                        <a:pt x="457200" y="173567"/>
                      </a:lnTo>
                      <a:lnTo>
                        <a:pt x="529166" y="143934"/>
                      </a:lnTo>
                      <a:lnTo>
                        <a:pt x="575733" y="127000"/>
                      </a:lnTo>
                      <a:lnTo>
                        <a:pt x="622300" y="67734"/>
                      </a:lnTo>
                      <a:lnTo>
                        <a:pt x="647700" y="16934"/>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grpSp>
          <p:grpSp>
            <p:nvGrpSpPr>
              <p:cNvPr id="39" name="충청권">
                <a:extLst>
                  <a:ext uri="{FF2B5EF4-FFF2-40B4-BE49-F238E27FC236}">
                    <a16:creationId xmlns:a16="http://schemas.microsoft.com/office/drawing/2014/main" id="{D1445FB8-27DB-40BB-953F-F97FF52F4A1A}"/>
                  </a:ext>
                </a:extLst>
              </p:cNvPr>
              <p:cNvGrpSpPr/>
              <p:nvPr/>
            </p:nvGrpSpPr>
            <p:grpSpPr>
              <a:xfrm>
                <a:off x="1592580" y="3261360"/>
                <a:ext cx="5915660" cy="3547110"/>
                <a:chOff x="1592580" y="3261360"/>
                <a:chExt cx="5915660" cy="3547110"/>
              </a:xfrm>
            </p:grpSpPr>
            <p:sp>
              <p:nvSpPr>
                <p:cNvPr id="45" name="세종특별자치시">
                  <a:extLst>
                    <a:ext uri="{FF2B5EF4-FFF2-40B4-BE49-F238E27FC236}">
                      <a16:creationId xmlns:a16="http://schemas.microsoft.com/office/drawing/2014/main" id="{6D6D1AAB-B8EF-41AD-A2B0-93601D00CDBA}"/>
                    </a:ext>
                  </a:extLst>
                </p:cNvPr>
                <p:cNvSpPr/>
                <p:nvPr/>
              </p:nvSpPr>
              <p:spPr>
                <a:xfrm>
                  <a:off x="3924300" y="4693920"/>
                  <a:ext cx="525780" cy="1028700"/>
                </a:xfrm>
                <a:custGeom>
                  <a:avLst/>
                  <a:gdLst>
                    <a:gd name="connsiteX0" fmla="*/ 411480 w 525780"/>
                    <a:gd name="connsiteY0" fmla="*/ 1028700 h 1028700"/>
                    <a:gd name="connsiteX1" fmla="*/ 339090 w 525780"/>
                    <a:gd name="connsiteY1" fmla="*/ 1017270 h 1028700"/>
                    <a:gd name="connsiteX2" fmla="*/ 327660 w 525780"/>
                    <a:gd name="connsiteY2" fmla="*/ 952500 h 1028700"/>
                    <a:gd name="connsiteX3" fmla="*/ 289560 w 525780"/>
                    <a:gd name="connsiteY3" fmla="*/ 922020 h 1028700"/>
                    <a:gd name="connsiteX4" fmla="*/ 304800 w 525780"/>
                    <a:gd name="connsiteY4" fmla="*/ 815340 h 1028700"/>
                    <a:gd name="connsiteX5" fmla="*/ 297180 w 525780"/>
                    <a:gd name="connsiteY5" fmla="*/ 754380 h 1028700"/>
                    <a:gd name="connsiteX6" fmla="*/ 247650 w 525780"/>
                    <a:gd name="connsiteY6" fmla="*/ 720090 h 1028700"/>
                    <a:gd name="connsiteX7" fmla="*/ 144780 w 525780"/>
                    <a:gd name="connsiteY7" fmla="*/ 681990 h 1028700"/>
                    <a:gd name="connsiteX8" fmla="*/ 137160 w 525780"/>
                    <a:gd name="connsiteY8" fmla="*/ 662940 h 1028700"/>
                    <a:gd name="connsiteX9" fmla="*/ 140970 w 525780"/>
                    <a:gd name="connsiteY9" fmla="*/ 621030 h 1028700"/>
                    <a:gd name="connsiteX10" fmla="*/ 175260 w 525780"/>
                    <a:gd name="connsiteY10" fmla="*/ 579120 h 1028700"/>
                    <a:gd name="connsiteX11" fmla="*/ 167640 w 525780"/>
                    <a:gd name="connsiteY11" fmla="*/ 533400 h 1028700"/>
                    <a:gd name="connsiteX12" fmla="*/ 76200 w 525780"/>
                    <a:gd name="connsiteY12" fmla="*/ 499110 h 1028700"/>
                    <a:gd name="connsiteX13" fmla="*/ 15240 w 525780"/>
                    <a:gd name="connsiteY13" fmla="*/ 441960 h 1028700"/>
                    <a:gd name="connsiteX14" fmla="*/ 0 w 525780"/>
                    <a:gd name="connsiteY14" fmla="*/ 365760 h 1028700"/>
                    <a:gd name="connsiteX15" fmla="*/ 53340 w 525780"/>
                    <a:gd name="connsiteY15" fmla="*/ 289560 h 1028700"/>
                    <a:gd name="connsiteX16" fmla="*/ 53340 w 525780"/>
                    <a:gd name="connsiteY16" fmla="*/ 270510 h 1028700"/>
                    <a:gd name="connsiteX17" fmla="*/ 38100 w 525780"/>
                    <a:gd name="connsiteY17" fmla="*/ 87630 h 1028700"/>
                    <a:gd name="connsiteX18" fmla="*/ 30480 w 525780"/>
                    <a:gd name="connsiteY18" fmla="*/ 49530 h 1028700"/>
                    <a:gd name="connsiteX19" fmla="*/ 38100 w 525780"/>
                    <a:gd name="connsiteY19" fmla="*/ 19050 h 1028700"/>
                    <a:gd name="connsiteX20" fmla="*/ 106680 w 525780"/>
                    <a:gd name="connsiteY20" fmla="*/ 3810 h 1028700"/>
                    <a:gd name="connsiteX21" fmla="*/ 171450 w 525780"/>
                    <a:gd name="connsiteY21" fmla="*/ 0 h 1028700"/>
                    <a:gd name="connsiteX22" fmla="*/ 190500 w 525780"/>
                    <a:gd name="connsiteY22" fmla="*/ 26670 h 1028700"/>
                    <a:gd name="connsiteX23" fmla="*/ 213360 w 525780"/>
                    <a:gd name="connsiteY23" fmla="*/ 76200 h 1028700"/>
                    <a:gd name="connsiteX24" fmla="*/ 255270 w 525780"/>
                    <a:gd name="connsiteY24" fmla="*/ 106680 h 1028700"/>
                    <a:gd name="connsiteX25" fmla="*/ 308610 w 525780"/>
                    <a:gd name="connsiteY25" fmla="*/ 114300 h 1028700"/>
                    <a:gd name="connsiteX26" fmla="*/ 331470 w 525780"/>
                    <a:gd name="connsiteY26" fmla="*/ 125730 h 1028700"/>
                    <a:gd name="connsiteX27" fmla="*/ 327660 w 525780"/>
                    <a:gd name="connsiteY27" fmla="*/ 220980 h 1028700"/>
                    <a:gd name="connsiteX28" fmla="*/ 281940 w 525780"/>
                    <a:gd name="connsiteY28" fmla="*/ 259080 h 1028700"/>
                    <a:gd name="connsiteX29" fmla="*/ 270510 w 525780"/>
                    <a:gd name="connsiteY29" fmla="*/ 320040 h 1028700"/>
                    <a:gd name="connsiteX30" fmla="*/ 270510 w 525780"/>
                    <a:gd name="connsiteY30" fmla="*/ 335280 h 1028700"/>
                    <a:gd name="connsiteX31" fmla="*/ 289560 w 525780"/>
                    <a:gd name="connsiteY31" fmla="*/ 377190 h 1028700"/>
                    <a:gd name="connsiteX32" fmla="*/ 342900 w 525780"/>
                    <a:gd name="connsiteY32" fmla="*/ 400050 h 1028700"/>
                    <a:gd name="connsiteX33" fmla="*/ 361950 w 525780"/>
                    <a:gd name="connsiteY33" fmla="*/ 449580 h 1028700"/>
                    <a:gd name="connsiteX34" fmla="*/ 369570 w 525780"/>
                    <a:gd name="connsiteY34" fmla="*/ 476250 h 1028700"/>
                    <a:gd name="connsiteX35" fmla="*/ 396240 w 525780"/>
                    <a:gd name="connsiteY35" fmla="*/ 499110 h 1028700"/>
                    <a:gd name="connsiteX36" fmla="*/ 449580 w 525780"/>
                    <a:gd name="connsiteY36" fmla="*/ 514350 h 1028700"/>
                    <a:gd name="connsiteX37" fmla="*/ 483870 w 525780"/>
                    <a:gd name="connsiteY37" fmla="*/ 548640 h 1028700"/>
                    <a:gd name="connsiteX38" fmla="*/ 499110 w 525780"/>
                    <a:gd name="connsiteY38" fmla="*/ 567690 h 1028700"/>
                    <a:gd name="connsiteX39" fmla="*/ 525780 w 525780"/>
                    <a:gd name="connsiteY39" fmla="*/ 575310 h 1028700"/>
                    <a:gd name="connsiteX40" fmla="*/ 521970 w 525780"/>
                    <a:gd name="connsiteY40" fmla="*/ 624840 h 1028700"/>
                    <a:gd name="connsiteX41" fmla="*/ 495300 w 525780"/>
                    <a:gd name="connsiteY41" fmla="*/ 651510 h 1028700"/>
                    <a:gd name="connsiteX42" fmla="*/ 502920 w 525780"/>
                    <a:gd name="connsiteY42" fmla="*/ 693420 h 1028700"/>
                    <a:gd name="connsiteX43" fmla="*/ 461010 w 525780"/>
                    <a:gd name="connsiteY43" fmla="*/ 727710 h 1028700"/>
                    <a:gd name="connsiteX44" fmla="*/ 461010 w 525780"/>
                    <a:gd name="connsiteY44" fmla="*/ 773430 h 1028700"/>
                    <a:gd name="connsiteX45" fmla="*/ 476250 w 525780"/>
                    <a:gd name="connsiteY45" fmla="*/ 842010 h 1028700"/>
                    <a:gd name="connsiteX46" fmla="*/ 453390 w 525780"/>
                    <a:gd name="connsiteY46" fmla="*/ 864870 h 1028700"/>
                    <a:gd name="connsiteX47" fmla="*/ 419100 w 525780"/>
                    <a:gd name="connsiteY47" fmla="*/ 887730 h 1028700"/>
                    <a:gd name="connsiteX48" fmla="*/ 419100 w 525780"/>
                    <a:gd name="connsiteY48" fmla="*/ 937260 h 1028700"/>
                    <a:gd name="connsiteX49" fmla="*/ 411480 w 525780"/>
                    <a:gd name="connsiteY49"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5780" h="1028700">
                      <a:moveTo>
                        <a:pt x="411480" y="1028700"/>
                      </a:moveTo>
                      <a:lnTo>
                        <a:pt x="339090" y="1017270"/>
                      </a:lnTo>
                      <a:lnTo>
                        <a:pt x="327660" y="952500"/>
                      </a:lnTo>
                      <a:lnTo>
                        <a:pt x="289560" y="922020"/>
                      </a:lnTo>
                      <a:lnTo>
                        <a:pt x="304800" y="815340"/>
                      </a:lnTo>
                      <a:lnTo>
                        <a:pt x="297180" y="754380"/>
                      </a:lnTo>
                      <a:lnTo>
                        <a:pt x="247650" y="720090"/>
                      </a:lnTo>
                      <a:lnTo>
                        <a:pt x="144780" y="681990"/>
                      </a:lnTo>
                      <a:lnTo>
                        <a:pt x="137160" y="662940"/>
                      </a:lnTo>
                      <a:lnTo>
                        <a:pt x="140970" y="621030"/>
                      </a:lnTo>
                      <a:lnTo>
                        <a:pt x="175260" y="579120"/>
                      </a:lnTo>
                      <a:lnTo>
                        <a:pt x="167640" y="533400"/>
                      </a:lnTo>
                      <a:lnTo>
                        <a:pt x="76200" y="499110"/>
                      </a:lnTo>
                      <a:lnTo>
                        <a:pt x="15240" y="441960"/>
                      </a:lnTo>
                      <a:lnTo>
                        <a:pt x="0" y="365760"/>
                      </a:lnTo>
                      <a:lnTo>
                        <a:pt x="53340" y="289560"/>
                      </a:lnTo>
                      <a:lnTo>
                        <a:pt x="53340" y="270510"/>
                      </a:lnTo>
                      <a:lnTo>
                        <a:pt x="38100" y="87630"/>
                      </a:lnTo>
                      <a:lnTo>
                        <a:pt x="30480" y="49530"/>
                      </a:lnTo>
                      <a:lnTo>
                        <a:pt x="38100" y="19050"/>
                      </a:lnTo>
                      <a:lnTo>
                        <a:pt x="106680" y="3810"/>
                      </a:lnTo>
                      <a:lnTo>
                        <a:pt x="171450" y="0"/>
                      </a:lnTo>
                      <a:lnTo>
                        <a:pt x="190500" y="26670"/>
                      </a:lnTo>
                      <a:lnTo>
                        <a:pt x="213360" y="76200"/>
                      </a:lnTo>
                      <a:lnTo>
                        <a:pt x="255270" y="106680"/>
                      </a:lnTo>
                      <a:lnTo>
                        <a:pt x="308610" y="114300"/>
                      </a:lnTo>
                      <a:lnTo>
                        <a:pt x="331470" y="125730"/>
                      </a:lnTo>
                      <a:lnTo>
                        <a:pt x="327660" y="220980"/>
                      </a:lnTo>
                      <a:lnTo>
                        <a:pt x="281940" y="259080"/>
                      </a:lnTo>
                      <a:lnTo>
                        <a:pt x="270510" y="320040"/>
                      </a:lnTo>
                      <a:lnTo>
                        <a:pt x="270510" y="335280"/>
                      </a:lnTo>
                      <a:lnTo>
                        <a:pt x="289560" y="377190"/>
                      </a:lnTo>
                      <a:lnTo>
                        <a:pt x="342900" y="400050"/>
                      </a:lnTo>
                      <a:lnTo>
                        <a:pt x="361950" y="449580"/>
                      </a:lnTo>
                      <a:lnTo>
                        <a:pt x="369570" y="476250"/>
                      </a:lnTo>
                      <a:lnTo>
                        <a:pt x="396240" y="499110"/>
                      </a:lnTo>
                      <a:lnTo>
                        <a:pt x="449580" y="514350"/>
                      </a:lnTo>
                      <a:lnTo>
                        <a:pt x="483870" y="548640"/>
                      </a:lnTo>
                      <a:lnTo>
                        <a:pt x="499110" y="567690"/>
                      </a:lnTo>
                      <a:lnTo>
                        <a:pt x="525780" y="575310"/>
                      </a:lnTo>
                      <a:lnTo>
                        <a:pt x="521970" y="624840"/>
                      </a:lnTo>
                      <a:lnTo>
                        <a:pt x="495300" y="651510"/>
                      </a:lnTo>
                      <a:lnTo>
                        <a:pt x="502920" y="693420"/>
                      </a:lnTo>
                      <a:lnTo>
                        <a:pt x="461010" y="727710"/>
                      </a:lnTo>
                      <a:lnTo>
                        <a:pt x="461010" y="773430"/>
                      </a:lnTo>
                      <a:lnTo>
                        <a:pt x="476250" y="842010"/>
                      </a:lnTo>
                      <a:lnTo>
                        <a:pt x="453390" y="864870"/>
                      </a:lnTo>
                      <a:lnTo>
                        <a:pt x="419100" y="887730"/>
                      </a:lnTo>
                      <a:lnTo>
                        <a:pt x="419100" y="937260"/>
                      </a:lnTo>
                      <a:lnTo>
                        <a:pt x="411480" y="102870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46" name="대전광역시">
                  <a:extLst>
                    <a:ext uri="{FF2B5EF4-FFF2-40B4-BE49-F238E27FC236}">
                      <a16:creationId xmlns:a16="http://schemas.microsoft.com/office/drawing/2014/main" id="{78ED2CC4-DCC2-41AD-A922-7AD184816F72}"/>
                    </a:ext>
                  </a:extLst>
                </p:cNvPr>
                <p:cNvSpPr/>
                <p:nvPr/>
              </p:nvSpPr>
              <p:spPr>
                <a:xfrm>
                  <a:off x="4371975" y="5459730"/>
                  <a:ext cx="466725" cy="741045"/>
                </a:xfrm>
                <a:custGeom>
                  <a:avLst/>
                  <a:gdLst>
                    <a:gd name="connsiteX0" fmla="*/ 106680 w 466725"/>
                    <a:gd name="connsiteY0" fmla="*/ 0 h 741045"/>
                    <a:gd name="connsiteX1" fmla="*/ 80010 w 466725"/>
                    <a:gd name="connsiteY1" fmla="*/ 13335 h 741045"/>
                    <a:gd name="connsiteX2" fmla="*/ 81915 w 466725"/>
                    <a:gd name="connsiteY2" fmla="*/ 97155 h 741045"/>
                    <a:gd name="connsiteX3" fmla="*/ 64770 w 466725"/>
                    <a:gd name="connsiteY3" fmla="*/ 156210 h 741045"/>
                    <a:gd name="connsiteX4" fmla="*/ 40005 w 466725"/>
                    <a:gd name="connsiteY4" fmla="*/ 203835 h 741045"/>
                    <a:gd name="connsiteX5" fmla="*/ 34290 w 466725"/>
                    <a:gd name="connsiteY5" fmla="*/ 308610 h 741045"/>
                    <a:gd name="connsiteX6" fmla="*/ 22860 w 466725"/>
                    <a:gd name="connsiteY6" fmla="*/ 400050 h 741045"/>
                    <a:gd name="connsiteX7" fmla="*/ 5715 w 466725"/>
                    <a:gd name="connsiteY7" fmla="*/ 476250 h 741045"/>
                    <a:gd name="connsiteX8" fmla="*/ 0 w 466725"/>
                    <a:gd name="connsiteY8" fmla="*/ 529590 h 741045"/>
                    <a:gd name="connsiteX9" fmla="*/ 36195 w 466725"/>
                    <a:gd name="connsiteY9" fmla="*/ 584835 h 741045"/>
                    <a:gd name="connsiteX10" fmla="*/ 70485 w 466725"/>
                    <a:gd name="connsiteY10" fmla="*/ 611505 h 741045"/>
                    <a:gd name="connsiteX11" fmla="*/ 104775 w 466725"/>
                    <a:gd name="connsiteY11" fmla="*/ 569595 h 741045"/>
                    <a:gd name="connsiteX12" fmla="*/ 133350 w 466725"/>
                    <a:gd name="connsiteY12" fmla="*/ 542925 h 741045"/>
                    <a:gd name="connsiteX13" fmla="*/ 167640 w 466725"/>
                    <a:gd name="connsiteY13" fmla="*/ 560070 h 741045"/>
                    <a:gd name="connsiteX14" fmla="*/ 194310 w 466725"/>
                    <a:gd name="connsiteY14" fmla="*/ 609600 h 741045"/>
                    <a:gd name="connsiteX15" fmla="*/ 222885 w 466725"/>
                    <a:gd name="connsiteY15" fmla="*/ 662940 h 741045"/>
                    <a:gd name="connsiteX16" fmla="*/ 241935 w 466725"/>
                    <a:gd name="connsiteY16" fmla="*/ 723900 h 741045"/>
                    <a:gd name="connsiteX17" fmla="*/ 283845 w 466725"/>
                    <a:gd name="connsiteY17" fmla="*/ 741045 h 741045"/>
                    <a:gd name="connsiteX18" fmla="*/ 310515 w 466725"/>
                    <a:gd name="connsiteY18" fmla="*/ 731520 h 741045"/>
                    <a:gd name="connsiteX19" fmla="*/ 312420 w 466725"/>
                    <a:gd name="connsiteY19" fmla="*/ 670560 h 741045"/>
                    <a:gd name="connsiteX20" fmla="*/ 335280 w 466725"/>
                    <a:gd name="connsiteY20" fmla="*/ 630555 h 741045"/>
                    <a:gd name="connsiteX21" fmla="*/ 379095 w 466725"/>
                    <a:gd name="connsiteY21" fmla="*/ 596265 h 741045"/>
                    <a:gd name="connsiteX22" fmla="*/ 400050 w 466725"/>
                    <a:gd name="connsiteY22" fmla="*/ 560070 h 741045"/>
                    <a:gd name="connsiteX23" fmla="*/ 413385 w 466725"/>
                    <a:gd name="connsiteY23" fmla="*/ 470535 h 741045"/>
                    <a:gd name="connsiteX24" fmla="*/ 409575 w 466725"/>
                    <a:gd name="connsiteY24" fmla="*/ 381000 h 741045"/>
                    <a:gd name="connsiteX25" fmla="*/ 436245 w 466725"/>
                    <a:gd name="connsiteY25" fmla="*/ 318135 h 741045"/>
                    <a:gd name="connsiteX26" fmla="*/ 457200 w 466725"/>
                    <a:gd name="connsiteY26" fmla="*/ 281940 h 741045"/>
                    <a:gd name="connsiteX27" fmla="*/ 466725 w 466725"/>
                    <a:gd name="connsiteY27" fmla="*/ 251460 h 741045"/>
                    <a:gd name="connsiteX28" fmla="*/ 449580 w 466725"/>
                    <a:gd name="connsiteY28" fmla="*/ 236220 h 741045"/>
                    <a:gd name="connsiteX29" fmla="*/ 386715 w 466725"/>
                    <a:gd name="connsiteY29" fmla="*/ 241935 h 741045"/>
                    <a:gd name="connsiteX30" fmla="*/ 361950 w 466725"/>
                    <a:gd name="connsiteY30" fmla="*/ 205740 h 741045"/>
                    <a:gd name="connsiteX31" fmla="*/ 361950 w 466725"/>
                    <a:gd name="connsiteY31" fmla="*/ 169545 h 741045"/>
                    <a:gd name="connsiteX32" fmla="*/ 384810 w 466725"/>
                    <a:gd name="connsiteY32" fmla="*/ 139065 h 741045"/>
                    <a:gd name="connsiteX33" fmla="*/ 367665 w 466725"/>
                    <a:gd name="connsiteY33" fmla="*/ 112395 h 741045"/>
                    <a:gd name="connsiteX34" fmla="*/ 348615 w 466725"/>
                    <a:gd name="connsiteY34" fmla="*/ 72390 h 741045"/>
                    <a:gd name="connsiteX35" fmla="*/ 312420 w 466725"/>
                    <a:gd name="connsiteY35" fmla="*/ 76200 h 741045"/>
                    <a:gd name="connsiteX36" fmla="*/ 306705 w 466725"/>
                    <a:gd name="connsiteY36" fmla="*/ 152400 h 741045"/>
                    <a:gd name="connsiteX37" fmla="*/ 272415 w 466725"/>
                    <a:gd name="connsiteY37" fmla="*/ 171450 h 741045"/>
                    <a:gd name="connsiteX38" fmla="*/ 220980 w 466725"/>
                    <a:gd name="connsiteY38" fmla="*/ 152400 h 741045"/>
                    <a:gd name="connsiteX39" fmla="*/ 179070 w 466725"/>
                    <a:gd name="connsiteY39" fmla="*/ 123825 h 741045"/>
                    <a:gd name="connsiteX40" fmla="*/ 160020 w 466725"/>
                    <a:gd name="connsiteY40" fmla="*/ 80010 h 741045"/>
                    <a:gd name="connsiteX41" fmla="*/ 161925 w 466725"/>
                    <a:gd name="connsiteY41" fmla="*/ 36195 h 741045"/>
                    <a:gd name="connsiteX42" fmla="*/ 106680 w 466725"/>
                    <a:gd name="connsiteY42" fmla="*/ 0 h 74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6725" h="741045">
                      <a:moveTo>
                        <a:pt x="106680" y="0"/>
                      </a:moveTo>
                      <a:lnTo>
                        <a:pt x="80010" y="13335"/>
                      </a:lnTo>
                      <a:lnTo>
                        <a:pt x="81915" y="97155"/>
                      </a:lnTo>
                      <a:lnTo>
                        <a:pt x="64770" y="156210"/>
                      </a:lnTo>
                      <a:lnTo>
                        <a:pt x="40005" y="203835"/>
                      </a:lnTo>
                      <a:lnTo>
                        <a:pt x="34290" y="308610"/>
                      </a:lnTo>
                      <a:lnTo>
                        <a:pt x="22860" y="400050"/>
                      </a:lnTo>
                      <a:lnTo>
                        <a:pt x="5715" y="476250"/>
                      </a:lnTo>
                      <a:lnTo>
                        <a:pt x="0" y="529590"/>
                      </a:lnTo>
                      <a:lnTo>
                        <a:pt x="36195" y="584835"/>
                      </a:lnTo>
                      <a:lnTo>
                        <a:pt x="70485" y="611505"/>
                      </a:lnTo>
                      <a:lnTo>
                        <a:pt x="104775" y="569595"/>
                      </a:lnTo>
                      <a:lnTo>
                        <a:pt x="133350" y="542925"/>
                      </a:lnTo>
                      <a:lnTo>
                        <a:pt x="167640" y="560070"/>
                      </a:lnTo>
                      <a:lnTo>
                        <a:pt x="194310" y="609600"/>
                      </a:lnTo>
                      <a:lnTo>
                        <a:pt x="222885" y="662940"/>
                      </a:lnTo>
                      <a:lnTo>
                        <a:pt x="241935" y="723900"/>
                      </a:lnTo>
                      <a:lnTo>
                        <a:pt x="283845" y="741045"/>
                      </a:lnTo>
                      <a:lnTo>
                        <a:pt x="310515" y="731520"/>
                      </a:lnTo>
                      <a:lnTo>
                        <a:pt x="312420" y="670560"/>
                      </a:lnTo>
                      <a:lnTo>
                        <a:pt x="335280" y="630555"/>
                      </a:lnTo>
                      <a:lnTo>
                        <a:pt x="379095" y="596265"/>
                      </a:lnTo>
                      <a:lnTo>
                        <a:pt x="400050" y="560070"/>
                      </a:lnTo>
                      <a:lnTo>
                        <a:pt x="413385" y="470535"/>
                      </a:lnTo>
                      <a:lnTo>
                        <a:pt x="409575" y="381000"/>
                      </a:lnTo>
                      <a:lnTo>
                        <a:pt x="436245" y="318135"/>
                      </a:lnTo>
                      <a:lnTo>
                        <a:pt x="457200" y="281940"/>
                      </a:lnTo>
                      <a:lnTo>
                        <a:pt x="466725" y="251460"/>
                      </a:lnTo>
                      <a:lnTo>
                        <a:pt x="449580" y="236220"/>
                      </a:lnTo>
                      <a:lnTo>
                        <a:pt x="386715" y="241935"/>
                      </a:lnTo>
                      <a:lnTo>
                        <a:pt x="361950" y="205740"/>
                      </a:lnTo>
                      <a:lnTo>
                        <a:pt x="361950" y="169545"/>
                      </a:lnTo>
                      <a:lnTo>
                        <a:pt x="384810" y="139065"/>
                      </a:lnTo>
                      <a:lnTo>
                        <a:pt x="367665" y="112395"/>
                      </a:lnTo>
                      <a:lnTo>
                        <a:pt x="348615" y="72390"/>
                      </a:lnTo>
                      <a:lnTo>
                        <a:pt x="312420" y="76200"/>
                      </a:lnTo>
                      <a:lnTo>
                        <a:pt x="306705" y="152400"/>
                      </a:lnTo>
                      <a:lnTo>
                        <a:pt x="272415" y="171450"/>
                      </a:lnTo>
                      <a:lnTo>
                        <a:pt x="220980" y="152400"/>
                      </a:lnTo>
                      <a:lnTo>
                        <a:pt x="179070" y="123825"/>
                      </a:lnTo>
                      <a:lnTo>
                        <a:pt x="160020" y="80010"/>
                      </a:lnTo>
                      <a:lnTo>
                        <a:pt x="161925" y="36195"/>
                      </a:lnTo>
                      <a:lnTo>
                        <a:pt x="106680" y="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47" name="충청북도">
                  <a:extLst>
                    <a:ext uri="{FF2B5EF4-FFF2-40B4-BE49-F238E27FC236}">
                      <a16:creationId xmlns:a16="http://schemas.microsoft.com/office/drawing/2014/main" id="{E5795535-C883-40C4-95AF-3C800E873CA7}"/>
                    </a:ext>
                  </a:extLst>
                </p:cNvPr>
                <p:cNvSpPr/>
                <p:nvPr/>
              </p:nvSpPr>
              <p:spPr>
                <a:xfrm>
                  <a:off x="4251960" y="3261360"/>
                  <a:ext cx="3256280" cy="3540760"/>
                </a:xfrm>
                <a:custGeom>
                  <a:avLst/>
                  <a:gdLst>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193800 w 3256280"/>
                    <a:gd name="connsiteY118" fmla="*/ 1844040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2240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49120 w 3256280"/>
                    <a:gd name="connsiteY138" fmla="*/ 120396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89480 w 3256280"/>
                    <a:gd name="connsiteY145" fmla="*/ 1143000 h 3540760"/>
                    <a:gd name="connsiteX146" fmla="*/ 2255520 w 3256280"/>
                    <a:gd name="connsiteY146" fmla="*/ 1071880 h 3540760"/>
                    <a:gd name="connsiteX147" fmla="*/ 2306320 w 3256280"/>
                    <a:gd name="connsiteY147" fmla="*/ 1041400 h 3540760"/>
                    <a:gd name="connsiteX148" fmla="*/ 2372360 w 3256280"/>
                    <a:gd name="connsiteY148" fmla="*/ 1061720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193800 w 3256280"/>
                    <a:gd name="connsiteY118" fmla="*/ 1844040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49120 w 3256280"/>
                    <a:gd name="connsiteY138" fmla="*/ 120396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89480 w 3256280"/>
                    <a:gd name="connsiteY145" fmla="*/ 1143000 h 3540760"/>
                    <a:gd name="connsiteX146" fmla="*/ 2255520 w 3256280"/>
                    <a:gd name="connsiteY146" fmla="*/ 1071880 h 3540760"/>
                    <a:gd name="connsiteX147" fmla="*/ 2306320 w 3256280"/>
                    <a:gd name="connsiteY147" fmla="*/ 1041400 h 3540760"/>
                    <a:gd name="connsiteX148" fmla="*/ 2372360 w 3256280"/>
                    <a:gd name="connsiteY148" fmla="*/ 1061720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193800 w 3256280"/>
                    <a:gd name="connsiteY118" fmla="*/ 1844040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89480 w 3256280"/>
                    <a:gd name="connsiteY145" fmla="*/ 1143000 h 3540760"/>
                    <a:gd name="connsiteX146" fmla="*/ 2255520 w 3256280"/>
                    <a:gd name="connsiteY146" fmla="*/ 1071880 h 3540760"/>
                    <a:gd name="connsiteX147" fmla="*/ 2306320 w 3256280"/>
                    <a:gd name="connsiteY147" fmla="*/ 1041400 h 3540760"/>
                    <a:gd name="connsiteX148" fmla="*/ 2372360 w 3256280"/>
                    <a:gd name="connsiteY148" fmla="*/ 1061720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193800 w 3256280"/>
                    <a:gd name="connsiteY118" fmla="*/ 1844040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72360 w 3256280"/>
                    <a:gd name="connsiteY148" fmla="*/ 1061720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193800 w 3256280"/>
                    <a:gd name="connsiteY118" fmla="*/ 1844040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72360 w 3256280"/>
                    <a:gd name="connsiteY148" fmla="*/ 1061720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193800 w 3256280"/>
                    <a:gd name="connsiteY118" fmla="*/ 1844040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193800 w 3256280"/>
                    <a:gd name="connsiteY117" fmla="*/ 1910080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13840 w 3256280"/>
                    <a:gd name="connsiteY95" fmla="*/ 2890520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63040 w 3256280"/>
                    <a:gd name="connsiteY96" fmla="*/ 283972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92480 w 3256280"/>
                    <a:gd name="connsiteY63" fmla="*/ 3053080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67080 w 3256280"/>
                    <a:gd name="connsiteY64" fmla="*/ 3164840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8320 w 3256280"/>
                    <a:gd name="connsiteY48" fmla="*/ 223520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38480 w 3256280"/>
                    <a:gd name="connsiteY49" fmla="*/ 2275840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81280 w 3256280"/>
                    <a:gd name="connsiteY30" fmla="*/ 162560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57480 w 3256280"/>
                    <a:gd name="connsiteY28" fmla="*/ 152908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86360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0160 w 3256280"/>
                    <a:gd name="connsiteY213" fmla="*/ 18796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79880 w 3256280"/>
                    <a:gd name="connsiteY208" fmla="*/ 238760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600200 w 3256280"/>
                    <a:gd name="connsiteY207" fmla="*/ 167640 h 3540760"/>
                    <a:gd name="connsiteX208" fmla="*/ 1566545 w 3256280"/>
                    <a:gd name="connsiteY208" fmla="*/ 236855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57120 w 3256280"/>
                    <a:gd name="connsiteY184" fmla="*/ 289560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590675 w 3256280"/>
                    <a:gd name="connsiteY207" fmla="*/ 167640 h 3540760"/>
                    <a:gd name="connsiteX208" fmla="*/ 1566545 w 3256280"/>
                    <a:gd name="connsiteY208" fmla="*/ 236855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99080 w 3256280"/>
                    <a:gd name="connsiteY175" fmla="*/ 46736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70455 w 3256280"/>
                    <a:gd name="connsiteY184" fmla="*/ 295275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590675 w 3256280"/>
                    <a:gd name="connsiteY207" fmla="*/ 167640 h 3540760"/>
                    <a:gd name="connsiteX208" fmla="*/ 1566545 w 3256280"/>
                    <a:gd name="connsiteY208" fmla="*/ 236855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89555 w 3256280"/>
                    <a:gd name="connsiteY175" fmla="*/ 452120 h 3540760"/>
                    <a:gd name="connsiteX176" fmla="*/ 2727960 w 3256280"/>
                    <a:gd name="connsiteY176" fmla="*/ 47244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70455 w 3256280"/>
                    <a:gd name="connsiteY184" fmla="*/ 295275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590675 w 3256280"/>
                    <a:gd name="connsiteY207" fmla="*/ 167640 h 3540760"/>
                    <a:gd name="connsiteX208" fmla="*/ 1566545 w 3256280"/>
                    <a:gd name="connsiteY208" fmla="*/ 236855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89555 w 3256280"/>
                    <a:gd name="connsiteY175" fmla="*/ 452120 h 3540760"/>
                    <a:gd name="connsiteX176" fmla="*/ 2724150 w 3256280"/>
                    <a:gd name="connsiteY176" fmla="*/ 461010 h 3540760"/>
                    <a:gd name="connsiteX177" fmla="*/ 2677160 w 3256280"/>
                    <a:gd name="connsiteY177" fmla="*/ 411480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70455 w 3256280"/>
                    <a:gd name="connsiteY184" fmla="*/ 295275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590675 w 3256280"/>
                    <a:gd name="connsiteY207" fmla="*/ 167640 h 3540760"/>
                    <a:gd name="connsiteX208" fmla="*/ 1566545 w 3256280"/>
                    <a:gd name="connsiteY208" fmla="*/ 236855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 name="connsiteX0" fmla="*/ 1198880 w 3256280"/>
                    <a:gd name="connsiteY0" fmla="*/ 167640 h 3540760"/>
                    <a:gd name="connsiteX1" fmla="*/ 1066800 w 3256280"/>
                    <a:gd name="connsiteY1" fmla="*/ 203200 h 3540760"/>
                    <a:gd name="connsiteX2" fmla="*/ 965200 w 3256280"/>
                    <a:gd name="connsiteY2" fmla="*/ 223520 h 3540760"/>
                    <a:gd name="connsiteX3" fmla="*/ 838200 w 3256280"/>
                    <a:gd name="connsiteY3" fmla="*/ 248920 h 3540760"/>
                    <a:gd name="connsiteX4" fmla="*/ 807720 w 3256280"/>
                    <a:gd name="connsiteY4" fmla="*/ 254000 h 3540760"/>
                    <a:gd name="connsiteX5" fmla="*/ 772160 w 3256280"/>
                    <a:gd name="connsiteY5" fmla="*/ 314960 h 3540760"/>
                    <a:gd name="connsiteX6" fmla="*/ 721360 w 3256280"/>
                    <a:gd name="connsiteY6" fmla="*/ 406400 h 3540760"/>
                    <a:gd name="connsiteX7" fmla="*/ 680720 w 3256280"/>
                    <a:gd name="connsiteY7" fmla="*/ 518160 h 3540760"/>
                    <a:gd name="connsiteX8" fmla="*/ 655320 w 3256280"/>
                    <a:gd name="connsiteY8" fmla="*/ 558800 h 3540760"/>
                    <a:gd name="connsiteX9" fmla="*/ 629920 w 3256280"/>
                    <a:gd name="connsiteY9" fmla="*/ 604520 h 3540760"/>
                    <a:gd name="connsiteX10" fmla="*/ 589280 w 3256280"/>
                    <a:gd name="connsiteY10" fmla="*/ 635000 h 3540760"/>
                    <a:gd name="connsiteX11" fmla="*/ 558800 w 3256280"/>
                    <a:gd name="connsiteY11" fmla="*/ 635000 h 3540760"/>
                    <a:gd name="connsiteX12" fmla="*/ 502920 w 3256280"/>
                    <a:gd name="connsiteY12" fmla="*/ 645160 h 3540760"/>
                    <a:gd name="connsiteX13" fmla="*/ 477520 w 3256280"/>
                    <a:gd name="connsiteY13" fmla="*/ 701040 h 3540760"/>
                    <a:gd name="connsiteX14" fmla="*/ 436880 w 3256280"/>
                    <a:gd name="connsiteY14" fmla="*/ 721360 h 3540760"/>
                    <a:gd name="connsiteX15" fmla="*/ 375920 w 3256280"/>
                    <a:gd name="connsiteY15" fmla="*/ 756920 h 3540760"/>
                    <a:gd name="connsiteX16" fmla="*/ 365760 w 3256280"/>
                    <a:gd name="connsiteY16" fmla="*/ 797560 h 3540760"/>
                    <a:gd name="connsiteX17" fmla="*/ 360680 w 3256280"/>
                    <a:gd name="connsiteY17" fmla="*/ 873760 h 3540760"/>
                    <a:gd name="connsiteX18" fmla="*/ 330200 w 3256280"/>
                    <a:gd name="connsiteY18" fmla="*/ 904240 h 3540760"/>
                    <a:gd name="connsiteX19" fmla="*/ 269240 w 3256280"/>
                    <a:gd name="connsiteY19" fmla="*/ 919480 h 3540760"/>
                    <a:gd name="connsiteX20" fmla="*/ 187960 w 3256280"/>
                    <a:gd name="connsiteY20" fmla="*/ 955040 h 3540760"/>
                    <a:gd name="connsiteX21" fmla="*/ 127000 w 3256280"/>
                    <a:gd name="connsiteY21" fmla="*/ 965200 h 3540760"/>
                    <a:gd name="connsiteX22" fmla="*/ 96520 w 3256280"/>
                    <a:gd name="connsiteY22" fmla="*/ 970280 h 3540760"/>
                    <a:gd name="connsiteX23" fmla="*/ 99695 w 3256280"/>
                    <a:gd name="connsiteY23" fmla="*/ 1016000 h 3540760"/>
                    <a:gd name="connsiteX24" fmla="*/ 182880 w 3256280"/>
                    <a:gd name="connsiteY24" fmla="*/ 1137920 h 3540760"/>
                    <a:gd name="connsiteX25" fmla="*/ 233680 w 3256280"/>
                    <a:gd name="connsiteY25" fmla="*/ 1244600 h 3540760"/>
                    <a:gd name="connsiteX26" fmla="*/ 243840 w 3256280"/>
                    <a:gd name="connsiteY26" fmla="*/ 1315720 h 3540760"/>
                    <a:gd name="connsiteX27" fmla="*/ 187960 w 3256280"/>
                    <a:gd name="connsiteY27" fmla="*/ 1457960 h 3540760"/>
                    <a:gd name="connsiteX28" fmla="*/ 146050 w 3256280"/>
                    <a:gd name="connsiteY28" fmla="*/ 1525270 h 3540760"/>
                    <a:gd name="connsiteX29" fmla="*/ 91440 w 3256280"/>
                    <a:gd name="connsiteY29" fmla="*/ 1574800 h 3540760"/>
                    <a:gd name="connsiteX30" fmla="*/ 67945 w 3256280"/>
                    <a:gd name="connsiteY30" fmla="*/ 1606550 h 3540760"/>
                    <a:gd name="connsiteX31" fmla="*/ 71120 w 3256280"/>
                    <a:gd name="connsiteY31" fmla="*/ 1676400 h 3540760"/>
                    <a:gd name="connsiteX32" fmla="*/ 5080 w 3256280"/>
                    <a:gd name="connsiteY32" fmla="*/ 1732280 h 3540760"/>
                    <a:gd name="connsiteX33" fmla="*/ 0 w 3256280"/>
                    <a:gd name="connsiteY33" fmla="*/ 1767840 h 3540760"/>
                    <a:gd name="connsiteX34" fmla="*/ 66040 w 3256280"/>
                    <a:gd name="connsiteY34" fmla="*/ 1788160 h 3540760"/>
                    <a:gd name="connsiteX35" fmla="*/ 91440 w 3256280"/>
                    <a:gd name="connsiteY35" fmla="*/ 1823720 h 3540760"/>
                    <a:gd name="connsiteX36" fmla="*/ 96520 w 3256280"/>
                    <a:gd name="connsiteY36" fmla="*/ 1874520 h 3540760"/>
                    <a:gd name="connsiteX37" fmla="*/ 187960 w 3256280"/>
                    <a:gd name="connsiteY37" fmla="*/ 1899920 h 3540760"/>
                    <a:gd name="connsiteX38" fmla="*/ 213360 w 3256280"/>
                    <a:gd name="connsiteY38" fmla="*/ 1960880 h 3540760"/>
                    <a:gd name="connsiteX39" fmla="*/ 274320 w 3256280"/>
                    <a:gd name="connsiteY39" fmla="*/ 1986280 h 3540760"/>
                    <a:gd name="connsiteX40" fmla="*/ 289560 w 3256280"/>
                    <a:gd name="connsiteY40" fmla="*/ 2047240 h 3540760"/>
                    <a:gd name="connsiteX41" fmla="*/ 259080 w 3256280"/>
                    <a:gd name="connsiteY41" fmla="*/ 2108200 h 3540760"/>
                    <a:gd name="connsiteX42" fmla="*/ 279400 w 3256280"/>
                    <a:gd name="connsiteY42" fmla="*/ 2153920 h 3540760"/>
                    <a:gd name="connsiteX43" fmla="*/ 330200 w 3256280"/>
                    <a:gd name="connsiteY43" fmla="*/ 2189480 h 3540760"/>
                    <a:gd name="connsiteX44" fmla="*/ 325120 w 3256280"/>
                    <a:gd name="connsiteY44" fmla="*/ 2270760 h 3540760"/>
                    <a:gd name="connsiteX45" fmla="*/ 386080 w 3256280"/>
                    <a:gd name="connsiteY45" fmla="*/ 2301240 h 3540760"/>
                    <a:gd name="connsiteX46" fmla="*/ 401320 w 3256280"/>
                    <a:gd name="connsiteY46" fmla="*/ 2209800 h 3540760"/>
                    <a:gd name="connsiteX47" fmla="*/ 477520 w 3256280"/>
                    <a:gd name="connsiteY47" fmla="*/ 2209800 h 3540760"/>
                    <a:gd name="connsiteX48" fmla="*/ 522605 w 3256280"/>
                    <a:gd name="connsiteY48" fmla="*/ 2223770 h 3540760"/>
                    <a:gd name="connsiteX49" fmla="*/ 521335 w 3256280"/>
                    <a:gd name="connsiteY49" fmla="*/ 2270125 h 3540760"/>
                    <a:gd name="connsiteX50" fmla="*/ 579120 w 3256280"/>
                    <a:gd name="connsiteY50" fmla="*/ 2306320 h 3540760"/>
                    <a:gd name="connsiteX51" fmla="*/ 574040 w 3256280"/>
                    <a:gd name="connsiteY51" fmla="*/ 2341880 h 3540760"/>
                    <a:gd name="connsiteX52" fmla="*/ 533400 w 3256280"/>
                    <a:gd name="connsiteY52" fmla="*/ 2377440 h 3540760"/>
                    <a:gd name="connsiteX53" fmla="*/ 614680 w 3256280"/>
                    <a:gd name="connsiteY53" fmla="*/ 2377440 h 3540760"/>
                    <a:gd name="connsiteX54" fmla="*/ 645160 w 3256280"/>
                    <a:gd name="connsiteY54" fmla="*/ 2402840 h 3540760"/>
                    <a:gd name="connsiteX55" fmla="*/ 640080 w 3256280"/>
                    <a:gd name="connsiteY55" fmla="*/ 2468880 h 3540760"/>
                    <a:gd name="connsiteX56" fmla="*/ 594360 w 3256280"/>
                    <a:gd name="connsiteY56" fmla="*/ 2595880 h 3540760"/>
                    <a:gd name="connsiteX57" fmla="*/ 579120 w 3256280"/>
                    <a:gd name="connsiteY57" fmla="*/ 2661920 h 3540760"/>
                    <a:gd name="connsiteX58" fmla="*/ 579120 w 3256280"/>
                    <a:gd name="connsiteY58" fmla="*/ 2722880 h 3540760"/>
                    <a:gd name="connsiteX59" fmla="*/ 584200 w 3256280"/>
                    <a:gd name="connsiteY59" fmla="*/ 2778760 h 3540760"/>
                    <a:gd name="connsiteX60" fmla="*/ 568960 w 3256280"/>
                    <a:gd name="connsiteY60" fmla="*/ 2824480 h 3540760"/>
                    <a:gd name="connsiteX61" fmla="*/ 584200 w 3256280"/>
                    <a:gd name="connsiteY61" fmla="*/ 2880360 h 3540760"/>
                    <a:gd name="connsiteX62" fmla="*/ 736600 w 3256280"/>
                    <a:gd name="connsiteY62" fmla="*/ 3017520 h 3540760"/>
                    <a:gd name="connsiteX63" fmla="*/ 773430 w 3256280"/>
                    <a:gd name="connsiteY63" fmla="*/ 3058795 h 3540760"/>
                    <a:gd name="connsiteX64" fmla="*/ 770890 w 3256280"/>
                    <a:gd name="connsiteY64" fmla="*/ 3174365 h 3540760"/>
                    <a:gd name="connsiteX65" fmla="*/ 812800 w 3256280"/>
                    <a:gd name="connsiteY65" fmla="*/ 3291840 h 3540760"/>
                    <a:gd name="connsiteX66" fmla="*/ 878840 w 3256280"/>
                    <a:gd name="connsiteY66" fmla="*/ 3403600 h 3540760"/>
                    <a:gd name="connsiteX67" fmla="*/ 939800 w 3256280"/>
                    <a:gd name="connsiteY67" fmla="*/ 3423920 h 3540760"/>
                    <a:gd name="connsiteX68" fmla="*/ 1031240 w 3256280"/>
                    <a:gd name="connsiteY68" fmla="*/ 3500120 h 3540760"/>
                    <a:gd name="connsiteX69" fmla="*/ 1112520 w 3256280"/>
                    <a:gd name="connsiteY69" fmla="*/ 3535680 h 3540760"/>
                    <a:gd name="connsiteX70" fmla="*/ 1168400 w 3256280"/>
                    <a:gd name="connsiteY70" fmla="*/ 3540760 h 3540760"/>
                    <a:gd name="connsiteX71" fmla="*/ 1295400 w 3256280"/>
                    <a:gd name="connsiteY71" fmla="*/ 3479800 h 3540760"/>
                    <a:gd name="connsiteX72" fmla="*/ 1346200 w 3256280"/>
                    <a:gd name="connsiteY72" fmla="*/ 3474720 h 3540760"/>
                    <a:gd name="connsiteX73" fmla="*/ 1397000 w 3256280"/>
                    <a:gd name="connsiteY73" fmla="*/ 3505200 h 3540760"/>
                    <a:gd name="connsiteX74" fmla="*/ 1417320 w 3256280"/>
                    <a:gd name="connsiteY74" fmla="*/ 3489960 h 3540760"/>
                    <a:gd name="connsiteX75" fmla="*/ 1468120 w 3256280"/>
                    <a:gd name="connsiteY75" fmla="*/ 3459480 h 3540760"/>
                    <a:gd name="connsiteX76" fmla="*/ 1544320 w 3256280"/>
                    <a:gd name="connsiteY76" fmla="*/ 3449320 h 3540760"/>
                    <a:gd name="connsiteX77" fmla="*/ 1579880 w 3256280"/>
                    <a:gd name="connsiteY77" fmla="*/ 3388360 h 3540760"/>
                    <a:gd name="connsiteX78" fmla="*/ 1605280 w 3256280"/>
                    <a:gd name="connsiteY78" fmla="*/ 3307080 h 3540760"/>
                    <a:gd name="connsiteX79" fmla="*/ 1640840 w 3256280"/>
                    <a:gd name="connsiteY79" fmla="*/ 3261360 h 3540760"/>
                    <a:gd name="connsiteX80" fmla="*/ 1661160 w 3256280"/>
                    <a:gd name="connsiteY80" fmla="*/ 3235960 h 3540760"/>
                    <a:gd name="connsiteX81" fmla="*/ 1661160 w 3256280"/>
                    <a:gd name="connsiteY81" fmla="*/ 3180080 h 3540760"/>
                    <a:gd name="connsiteX82" fmla="*/ 1630680 w 3256280"/>
                    <a:gd name="connsiteY82" fmla="*/ 3134360 h 3540760"/>
                    <a:gd name="connsiteX83" fmla="*/ 1630680 w 3256280"/>
                    <a:gd name="connsiteY83" fmla="*/ 3093720 h 3540760"/>
                    <a:gd name="connsiteX84" fmla="*/ 1691640 w 3256280"/>
                    <a:gd name="connsiteY84" fmla="*/ 3027680 h 3540760"/>
                    <a:gd name="connsiteX85" fmla="*/ 1722120 w 3256280"/>
                    <a:gd name="connsiteY85" fmla="*/ 3002280 h 3540760"/>
                    <a:gd name="connsiteX86" fmla="*/ 1772920 w 3256280"/>
                    <a:gd name="connsiteY86" fmla="*/ 3022600 h 3540760"/>
                    <a:gd name="connsiteX87" fmla="*/ 1818640 w 3256280"/>
                    <a:gd name="connsiteY87" fmla="*/ 3042920 h 3540760"/>
                    <a:gd name="connsiteX88" fmla="*/ 1823720 w 3256280"/>
                    <a:gd name="connsiteY88" fmla="*/ 3017520 h 3540760"/>
                    <a:gd name="connsiteX89" fmla="*/ 1783080 w 3256280"/>
                    <a:gd name="connsiteY89" fmla="*/ 2981960 h 3540760"/>
                    <a:gd name="connsiteX90" fmla="*/ 1767840 w 3256280"/>
                    <a:gd name="connsiteY90" fmla="*/ 2931160 h 3540760"/>
                    <a:gd name="connsiteX91" fmla="*/ 1767840 w 3256280"/>
                    <a:gd name="connsiteY91" fmla="*/ 2880360 h 3540760"/>
                    <a:gd name="connsiteX92" fmla="*/ 1717040 w 3256280"/>
                    <a:gd name="connsiteY92" fmla="*/ 2880360 h 3540760"/>
                    <a:gd name="connsiteX93" fmla="*/ 1651000 w 3256280"/>
                    <a:gd name="connsiteY93" fmla="*/ 2926080 h 3540760"/>
                    <a:gd name="connsiteX94" fmla="*/ 1610360 w 3256280"/>
                    <a:gd name="connsiteY94" fmla="*/ 2921000 h 3540760"/>
                    <a:gd name="connsiteX95" fmla="*/ 1536700 w 3256280"/>
                    <a:gd name="connsiteY95" fmla="*/ 2873375 h 3540760"/>
                    <a:gd name="connsiteX96" fmla="*/ 1476375 w 3256280"/>
                    <a:gd name="connsiteY96" fmla="*/ 2828290 h 3540760"/>
                    <a:gd name="connsiteX97" fmla="*/ 1391920 w 3256280"/>
                    <a:gd name="connsiteY97" fmla="*/ 2870200 h 3540760"/>
                    <a:gd name="connsiteX98" fmla="*/ 1325880 w 3256280"/>
                    <a:gd name="connsiteY98" fmla="*/ 2854960 h 3540760"/>
                    <a:gd name="connsiteX99" fmla="*/ 1300480 w 3256280"/>
                    <a:gd name="connsiteY99" fmla="*/ 2819400 h 3540760"/>
                    <a:gd name="connsiteX100" fmla="*/ 1300480 w 3256280"/>
                    <a:gd name="connsiteY100" fmla="*/ 2753360 h 3540760"/>
                    <a:gd name="connsiteX101" fmla="*/ 1325880 w 3256280"/>
                    <a:gd name="connsiteY101" fmla="*/ 2661920 h 3540760"/>
                    <a:gd name="connsiteX102" fmla="*/ 1336040 w 3256280"/>
                    <a:gd name="connsiteY102" fmla="*/ 2616200 h 3540760"/>
                    <a:gd name="connsiteX103" fmla="*/ 1402080 w 3256280"/>
                    <a:gd name="connsiteY103" fmla="*/ 2590800 h 3540760"/>
                    <a:gd name="connsiteX104" fmla="*/ 1412240 w 3256280"/>
                    <a:gd name="connsiteY104" fmla="*/ 2555240 h 3540760"/>
                    <a:gd name="connsiteX105" fmla="*/ 1361440 w 3256280"/>
                    <a:gd name="connsiteY105" fmla="*/ 2494280 h 3540760"/>
                    <a:gd name="connsiteX106" fmla="*/ 1371600 w 3256280"/>
                    <a:gd name="connsiteY106" fmla="*/ 2458720 h 3540760"/>
                    <a:gd name="connsiteX107" fmla="*/ 1391920 w 3256280"/>
                    <a:gd name="connsiteY107" fmla="*/ 2407920 h 3540760"/>
                    <a:gd name="connsiteX108" fmla="*/ 1386840 w 3256280"/>
                    <a:gd name="connsiteY108" fmla="*/ 2260600 h 3540760"/>
                    <a:gd name="connsiteX109" fmla="*/ 1376680 w 3256280"/>
                    <a:gd name="connsiteY109" fmla="*/ 2174240 h 3540760"/>
                    <a:gd name="connsiteX110" fmla="*/ 1371600 w 3256280"/>
                    <a:gd name="connsiteY110" fmla="*/ 2143760 h 3540760"/>
                    <a:gd name="connsiteX111" fmla="*/ 1432560 w 3256280"/>
                    <a:gd name="connsiteY111" fmla="*/ 2133600 h 3540760"/>
                    <a:gd name="connsiteX112" fmla="*/ 1442720 w 3256280"/>
                    <a:gd name="connsiteY112" fmla="*/ 2087880 h 3540760"/>
                    <a:gd name="connsiteX113" fmla="*/ 1386840 w 3256280"/>
                    <a:gd name="connsiteY113" fmla="*/ 2077720 h 3540760"/>
                    <a:gd name="connsiteX114" fmla="*/ 1371600 w 3256280"/>
                    <a:gd name="connsiteY114" fmla="*/ 2006600 h 3540760"/>
                    <a:gd name="connsiteX115" fmla="*/ 1275080 w 3256280"/>
                    <a:gd name="connsiteY115" fmla="*/ 1981200 h 3540760"/>
                    <a:gd name="connsiteX116" fmla="*/ 1209040 w 3256280"/>
                    <a:gd name="connsiteY116" fmla="*/ 1945640 h 3540760"/>
                    <a:gd name="connsiteX117" fmla="*/ 1207135 w 3256280"/>
                    <a:gd name="connsiteY117" fmla="*/ 1908175 h 3540760"/>
                    <a:gd name="connsiteX118" fmla="*/ 1210945 w 3256280"/>
                    <a:gd name="connsiteY118" fmla="*/ 1845945 h 3540760"/>
                    <a:gd name="connsiteX119" fmla="*/ 1234440 w 3256280"/>
                    <a:gd name="connsiteY119" fmla="*/ 1823720 h 3540760"/>
                    <a:gd name="connsiteX120" fmla="*/ 1325880 w 3256280"/>
                    <a:gd name="connsiteY120" fmla="*/ 1793240 h 3540760"/>
                    <a:gd name="connsiteX121" fmla="*/ 1386840 w 3256280"/>
                    <a:gd name="connsiteY121" fmla="*/ 1772920 h 3540760"/>
                    <a:gd name="connsiteX122" fmla="*/ 1397000 w 3256280"/>
                    <a:gd name="connsiteY122" fmla="*/ 1727200 h 3540760"/>
                    <a:gd name="connsiteX123" fmla="*/ 1381760 w 3256280"/>
                    <a:gd name="connsiteY123" fmla="*/ 1661160 h 3540760"/>
                    <a:gd name="connsiteX124" fmla="*/ 1391920 w 3256280"/>
                    <a:gd name="connsiteY124" fmla="*/ 1620520 h 3540760"/>
                    <a:gd name="connsiteX125" fmla="*/ 1432560 w 3256280"/>
                    <a:gd name="connsiteY125" fmla="*/ 1595120 h 3540760"/>
                    <a:gd name="connsiteX126" fmla="*/ 1534160 w 3256280"/>
                    <a:gd name="connsiteY126" fmla="*/ 1574800 h 3540760"/>
                    <a:gd name="connsiteX127" fmla="*/ 1569720 w 3256280"/>
                    <a:gd name="connsiteY127" fmla="*/ 1549400 h 3540760"/>
                    <a:gd name="connsiteX128" fmla="*/ 1584960 w 3256280"/>
                    <a:gd name="connsiteY128" fmla="*/ 1478280 h 3540760"/>
                    <a:gd name="connsiteX129" fmla="*/ 1610360 w 3256280"/>
                    <a:gd name="connsiteY129" fmla="*/ 1447800 h 3540760"/>
                    <a:gd name="connsiteX130" fmla="*/ 1651000 w 3256280"/>
                    <a:gd name="connsiteY130" fmla="*/ 1437640 h 3540760"/>
                    <a:gd name="connsiteX131" fmla="*/ 1762760 w 3256280"/>
                    <a:gd name="connsiteY131" fmla="*/ 1493520 h 3540760"/>
                    <a:gd name="connsiteX132" fmla="*/ 1808480 w 3256280"/>
                    <a:gd name="connsiteY132" fmla="*/ 1513840 h 3540760"/>
                    <a:gd name="connsiteX133" fmla="*/ 1849120 w 3256280"/>
                    <a:gd name="connsiteY133" fmla="*/ 1513840 h 3540760"/>
                    <a:gd name="connsiteX134" fmla="*/ 1849120 w 3256280"/>
                    <a:gd name="connsiteY134" fmla="*/ 1483360 h 3540760"/>
                    <a:gd name="connsiteX135" fmla="*/ 1793240 w 3256280"/>
                    <a:gd name="connsiteY135" fmla="*/ 1427480 h 3540760"/>
                    <a:gd name="connsiteX136" fmla="*/ 1767840 w 3256280"/>
                    <a:gd name="connsiteY136" fmla="*/ 1381760 h 3540760"/>
                    <a:gd name="connsiteX137" fmla="*/ 1833880 w 3256280"/>
                    <a:gd name="connsiteY137" fmla="*/ 1249680 h 3540760"/>
                    <a:gd name="connsiteX138" fmla="*/ 1862455 w 3256280"/>
                    <a:gd name="connsiteY138" fmla="*/ 1211580 h 3540760"/>
                    <a:gd name="connsiteX139" fmla="*/ 1910080 w 3256280"/>
                    <a:gd name="connsiteY139" fmla="*/ 1198880 h 3540760"/>
                    <a:gd name="connsiteX140" fmla="*/ 1950720 w 3256280"/>
                    <a:gd name="connsiteY140" fmla="*/ 1209040 h 3540760"/>
                    <a:gd name="connsiteX141" fmla="*/ 1986280 w 3256280"/>
                    <a:gd name="connsiteY141" fmla="*/ 1158240 h 3540760"/>
                    <a:gd name="connsiteX142" fmla="*/ 2047240 w 3256280"/>
                    <a:gd name="connsiteY142" fmla="*/ 1163320 h 3540760"/>
                    <a:gd name="connsiteX143" fmla="*/ 2143760 w 3256280"/>
                    <a:gd name="connsiteY143" fmla="*/ 1203960 h 3540760"/>
                    <a:gd name="connsiteX144" fmla="*/ 2179320 w 3256280"/>
                    <a:gd name="connsiteY144" fmla="*/ 1219200 h 3540760"/>
                    <a:gd name="connsiteX145" fmla="*/ 2193290 w 3256280"/>
                    <a:gd name="connsiteY145" fmla="*/ 1146810 h 3540760"/>
                    <a:gd name="connsiteX146" fmla="*/ 2255520 w 3256280"/>
                    <a:gd name="connsiteY146" fmla="*/ 1071880 h 3540760"/>
                    <a:gd name="connsiteX147" fmla="*/ 2306320 w 3256280"/>
                    <a:gd name="connsiteY147" fmla="*/ 1041400 h 3540760"/>
                    <a:gd name="connsiteX148" fmla="*/ 2366645 w 3256280"/>
                    <a:gd name="connsiteY148" fmla="*/ 1071245 h 3540760"/>
                    <a:gd name="connsiteX149" fmla="*/ 2407920 w 3256280"/>
                    <a:gd name="connsiteY149" fmla="*/ 1122680 h 3540760"/>
                    <a:gd name="connsiteX150" fmla="*/ 2494280 w 3256280"/>
                    <a:gd name="connsiteY150" fmla="*/ 1158240 h 3540760"/>
                    <a:gd name="connsiteX151" fmla="*/ 2524760 w 3256280"/>
                    <a:gd name="connsiteY151" fmla="*/ 1183640 h 3540760"/>
                    <a:gd name="connsiteX152" fmla="*/ 2519680 w 3256280"/>
                    <a:gd name="connsiteY152" fmla="*/ 1244600 h 3540760"/>
                    <a:gd name="connsiteX153" fmla="*/ 2672080 w 3256280"/>
                    <a:gd name="connsiteY153" fmla="*/ 1229360 h 3540760"/>
                    <a:gd name="connsiteX154" fmla="*/ 2717800 w 3256280"/>
                    <a:gd name="connsiteY154" fmla="*/ 1214120 h 3540760"/>
                    <a:gd name="connsiteX155" fmla="*/ 2763520 w 3256280"/>
                    <a:gd name="connsiteY155" fmla="*/ 1173480 h 3540760"/>
                    <a:gd name="connsiteX156" fmla="*/ 2743200 w 3256280"/>
                    <a:gd name="connsiteY156" fmla="*/ 1132840 h 3540760"/>
                    <a:gd name="connsiteX157" fmla="*/ 2692400 w 3256280"/>
                    <a:gd name="connsiteY157" fmla="*/ 1071880 h 3540760"/>
                    <a:gd name="connsiteX158" fmla="*/ 2717800 w 3256280"/>
                    <a:gd name="connsiteY158" fmla="*/ 1005840 h 3540760"/>
                    <a:gd name="connsiteX159" fmla="*/ 2768600 w 3256280"/>
                    <a:gd name="connsiteY159" fmla="*/ 883920 h 3540760"/>
                    <a:gd name="connsiteX160" fmla="*/ 2794000 w 3256280"/>
                    <a:gd name="connsiteY160" fmla="*/ 833120 h 3540760"/>
                    <a:gd name="connsiteX161" fmla="*/ 2860040 w 3256280"/>
                    <a:gd name="connsiteY161" fmla="*/ 777240 h 3540760"/>
                    <a:gd name="connsiteX162" fmla="*/ 2971800 w 3256280"/>
                    <a:gd name="connsiteY162" fmla="*/ 731520 h 3540760"/>
                    <a:gd name="connsiteX163" fmla="*/ 3053080 w 3256280"/>
                    <a:gd name="connsiteY163" fmla="*/ 665480 h 3540760"/>
                    <a:gd name="connsiteX164" fmla="*/ 3098800 w 3256280"/>
                    <a:gd name="connsiteY164" fmla="*/ 640080 h 3540760"/>
                    <a:gd name="connsiteX165" fmla="*/ 3129280 w 3256280"/>
                    <a:gd name="connsiteY165" fmla="*/ 584200 h 3540760"/>
                    <a:gd name="connsiteX166" fmla="*/ 3159760 w 3256280"/>
                    <a:gd name="connsiteY166" fmla="*/ 563880 h 3540760"/>
                    <a:gd name="connsiteX167" fmla="*/ 3215640 w 3256280"/>
                    <a:gd name="connsiteY167" fmla="*/ 563880 h 3540760"/>
                    <a:gd name="connsiteX168" fmla="*/ 3256280 w 3256280"/>
                    <a:gd name="connsiteY168" fmla="*/ 553720 h 3540760"/>
                    <a:gd name="connsiteX169" fmla="*/ 3230880 w 3256280"/>
                    <a:gd name="connsiteY169" fmla="*/ 518160 h 3540760"/>
                    <a:gd name="connsiteX170" fmla="*/ 3124200 w 3256280"/>
                    <a:gd name="connsiteY170" fmla="*/ 538480 h 3540760"/>
                    <a:gd name="connsiteX171" fmla="*/ 3042920 w 3256280"/>
                    <a:gd name="connsiteY171" fmla="*/ 502920 h 3540760"/>
                    <a:gd name="connsiteX172" fmla="*/ 2971800 w 3256280"/>
                    <a:gd name="connsiteY172" fmla="*/ 482600 h 3540760"/>
                    <a:gd name="connsiteX173" fmla="*/ 2915920 w 3256280"/>
                    <a:gd name="connsiteY173" fmla="*/ 441960 h 3540760"/>
                    <a:gd name="connsiteX174" fmla="*/ 2870200 w 3256280"/>
                    <a:gd name="connsiteY174" fmla="*/ 436880 h 3540760"/>
                    <a:gd name="connsiteX175" fmla="*/ 2789555 w 3256280"/>
                    <a:gd name="connsiteY175" fmla="*/ 452120 h 3540760"/>
                    <a:gd name="connsiteX176" fmla="*/ 2724150 w 3256280"/>
                    <a:gd name="connsiteY176" fmla="*/ 461010 h 3540760"/>
                    <a:gd name="connsiteX177" fmla="*/ 2677160 w 3256280"/>
                    <a:gd name="connsiteY177" fmla="*/ 390525 h 3540760"/>
                    <a:gd name="connsiteX178" fmla="*/ 2661920 w 3256280"/>
                    <a:gd name="connsiteY178" fmla="*/ 330200 h 3540760"/>
                    <a:gd name="connsiteX179" fmla="*/ 2651760 w 3256280"/>
                    <a:gd name="connsiteY179" fmla="*/ 314960 h 3540760"/>
                    <a:gd name="connsiteX180" fmla="*/ 2606040 w 3256280"/>
                    <a:gd name="connsiteY180" fmla="*/ 314960 h 3540760"/>
                    <a:gd name="connsiteX181" fmla="*/ 2529840 w 3256280"/>
                    <a:gd name="connsiteY181" fmla="*/ 345440 h 3540760"/>
                    <a:gd name="connsiteX182" fmla="*/ 2463800 w 3256280"/>
                    <a:gd name="connsiteY182" fmla="*/ 365760 h 3540760"/>
                    <a:gd name="connsiteX183" fmla="*/ 2423160 w 3256280"/>
                    <a:gd name="connsiteY183" fmla="*/ 360680 h 3540760"/>
                    <a:gd name="connsiteX184" fmla="*/ 2370455 w 3256280"/>
                    <a:gd name="connsiteY184" fmla="*/ 295275 h 3540760"/>
                    <a:gd name="connsiteX185" fmla="*/ 2357120 w 3256280"/>
                    <a:gd name="connsiteY185" fmla="*/ 238760 h 3540760"/>
                    <a:gd name="connsiteX186" fmla="*/ 2367280 w 3256280"/>
                    <a:gd name="connsiteY186" fmla="*/ 208280 h 3540760"/>
                    <a:gd name="connsiteX187" fmla="*/ 2418080 w 3256280"/>
                    <a:gd name="connsiteY187" fmla="*/ 167640 h 3540760"/>
                    <a:gd name="connsiteX188" fmla="*/ 2458720 w 3256280"/>
                    <a:gd name="connsiteY188" fmla="*/ 147320 h 3540760"/>
                    <a:gd name="connsiteX189" fmla="*/ 2479040 w 3256280"/>
                    <a:gd name="connsiteY189" fmla="*/ 106680 h 3540760"/>
                    <a:gd name="connsiteX190" fmla="*/ 2433320 w 3256280"/>
                    <a:gd name="connsiteY190" fmla="*/ 86360 h 3540760"/>
                    <a:gd name="connsiteX191" fmla="*/ 2346960 w 3256280"/>
                    <a:gd name="connsiteY191" fmla="*/ 106680 h 3540760"/>
                    <a:gd name="connsiteX192" fmla="*/ 2291080 w 3256280"/>
                    <a:gd name="connsiteY192" fmla="*/ 86360 h 3540760"/>
                    <a:gd name="connsiteX193" fmla="*/ 2230120 w 3256280"/>
                    <a:gd name="connsiteY193" fmla="*/ 35560 h 3540760"/>
                    <a:gd name="connsiteX194" fmla="*/ 2159000 w 3256280"/>
                    <a:gd name="connsiteY194" fmla="*/ 76200 h 3540760"/>
                    <a:gd name="connsiteX195" fmla="*/ 2103120 w 3256280"/>
                    <a:gd name="connsiteY195" fmla="*/ 86360 h 3540760"/>
                    <a:gd name="connsiteX196" fmla="*/ 2042160 w 3256280"/>
                    <a:gd name="connsiteY196" fmla="*/ 81280 h 3540760"/>
                    <a:gd name="connsiteX197" fmla="*/ 1986280 w 3256280"/>
                    <a:gd name="connsiteY197" fmla="*/ 111760 h 3540760"/>
                    <a:gd name="connsiteX198" fmla="*/ 1925320 w 3256280"/>
                    <a:gd name="connsiteY198" fmla="*/ 157480 h 3540760"/>
                    <a:gd name="connsiteX199" fmla="*/ 1844040 w 3256280"/>
                    <a:gd name="connsiteY199" fmla="*/ 172720 h 3540760"/>
                    <a:gd name="connsiteX200" fmla="*/ 1803400 w 3256280"/>
                    <a:gd name="connsiteY200" fmla="*/ 142240 h 3540760"/>
                    <a:gd name="connsiteX201" fmla="*/ 1803400 w 3256280"/>
                    <a:gd name="connsiteY201" fmla="*/ 76200 h 3540760"/>
                    <a:gd name="connsiteX202" fmla="*/ 1778000 w 3256280"/>
                    <a:gd name="connsiteY202" fmla="*/ 35560 h 3540760"/>
                    <a:gd name="connsiteX203" fmla="*/ 1732280 w 3256280"/>
                    <a:gd name="connsiteY203" fmla="*/ 0 h 3540760"/>
                    <a:gd name="connsiteX204" fmla="*/ 1691640 w 3256280"/>
                    <a:gd name="connsiteY204" fmla="*/ 0 h 3540760"/>
                    <a:gd name="connsiteX205" fmla="*/ 1590040 w 3256280"/>
                    <a:gd name="connsiteY205" fmla="*/ 35560 h 3540760"/>
                    <a:gd name="connsiteX206" fmla="*/ 1569720 w 3256280"/>
                    <a:gd name="connsiteY206" fmla="*/ 66040 h 3540760"/>
                    <a:gd name="connsiteX207" fmla="*/ 1590675 w 3256280"/>
                    <a:gd name="connsiteY207" fmla="*/ 167640 h 3540760"/>
                    <a:gd name="connsiteX208" fmla="*/ 1566545 w 3256280"/>
                    <a:gd name="connsiteY208" fmla="*/ 236855 h 3540760"/>
                    <a:gd name="connsiteX209" fmla="*/ 1513840 w 3256280"/>
                    <a:gd name="connsiteY209" fmla="*/ 284480 h 3540760"/>
                    <a:gd name="connsiteX210" fmla="*/ 1437640 w 3256280"/>
                    <a:gd name="connsiteY210" fmla="*/ 289560 h 3540760"/>
                    <a:gd name="connsiteX211" fmla="*/ 1336040 w 3256280"/>
                    <a:gd name="connsiteY211" fmla="*/ 274320 h 3540760"/>
                    <a:gd name="connsiteX212" fmla="*/ 1295400 w 3256280"/>
                    <a:gd name="connsiteY212" fmla="*/ 243840 h 3540760"/>
                    <a:gd name="connsiteX213" fmla="*/ 1289685 w 3256280"/>
                    <a:gd name="connsiteY213" fmla="*/ 172720 h 3540760"/>
                    <a:gd name="connsiteX214" fmla="*/ 1259840 w 3256280"/>
                    <a:gd name="connsiteY214" fmla="*/ 157480 h 3540760"/>
                    <a:gd name="connsiteX215" fmla="*/ 1198880 w 3256280"/>
                    <a:gd name="connsiteY215" fmla="*/ 167640 h 35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3256280" h="3540760">
                      <a:moveTo>
                        <a:pt x="1198880" y="167640"/>
                      </a:moveTo>
                      <a:lnTo>
                        <a:pt x="1066800" y="203200"/>
                      </a:lnTo>
                      <a:lnTo>
                        <a:pt x="965200" y="223520"/>
                      </a:lnTo>
                      <a:lnTo>
                        <a:pt x="838200" y="248920"/>
                      </a:lnTo>
                      <a:lnTo>
                        <a:pt x="807720" y="254000"/>
                      </a:lnTo>
                      <a:lnTo>
                        <a:pt x="772160" y="314960"/>
                      </a:lnTo>
                      <a:lnTo>
                        <a:pt x="721360" y="406400"/>
                      </a:lnTo>
                      <a:lnTo>
                        <a:pt x="680720" y="518160"/>
                      </a:lnTo>
                      <a:lnTo>
                        <a:pt x="655320" y="558800"/>
                      </a:lnTo>
                      <a:lnTo>
                        <a:pt x="629920" y="604520"/>
                      </a:lnTo>
                      <a:lnTo>
                        <a:pt x="589280" y="635000"/>
                      </a:lnTo>
                      <a:lnTo>
                        <a:pt x="558800" y="635000"/>
                      </a:lnTo>
                      <a:lnTo>
                        <a:pt x="502920" y="645160"/>
                      </a:lnTo>
                      <a:lnTo>
                        <a:pt x="477520" y="701040"/>
                      </a:lnTo>
                      <a:lnTo>
                        <a:pt x="436880" y="721360"/>
                      </a:lnTo>
                      <a:lnTo>
                        <a:pt x="375920" y="756920"/>
                      </a:lnTo>
                      <a:lnTo>
                        <a:pt x="365760" y="797560"/>
                      </a:lnTo>
                      <a:lnTo>
                        <a:pt x="360680" y="873760"/>
                      </a:lnTo>
                      <a:lnTo>
                        <a:pt x="330200" y="904240"/>
                      </a:lnTo>
                      <a:lnTo>
                        <a:pt x="269240" y="919480"/>
                      </a:lnTo>
                      <a:lnTo>
                        <a:pt x="187960" y="955040"/>
                      </a:lnTo>
                      <a:lnTo>
                        <a:pt x="127000" y="965200"/>
                      </a:lnTo>
                      <a:lnTo>
                        <a:pt x="96520" y="970280"/>
                      </a:lnTo>
                      <a:lnTo>
                        <a:pt x="99695" y="1016000"/>
                      </a:lnTo>
                      <a:lnTo>
                        <a:pt x="182880" y="1137920"/>
                      </a:lnTo>
                      <a:lnTo>
                        <a:pt x="233680" y="1244600"/>
                      </a:lnTo>
                      <a:lnTo>
                        <a:pt x="243840" y="1315720"/>
                      </a:lnTo>
                      <a:lnTo>
                        <a:pt x="187960" y="1457960"/>
                      </a:lnTo>
                      <a:lnTo>
                        <a:pt x="146050" y="1525270"/>
                      </a:lnTo>
                      <a:lnTo>
                        <a:pt x="91440" y="1574800"/>
                      </a:lnTo>
                      <a:lnTo>
                        <a:pt x="67945" y="1606550"/>
                      </a:lnTo>
                      <a:lnTo>
                        <a:pt x="71120" y="1676400"/>
                      </a:lnTo>
                      <a:lnTo>
                        <a:pt x="5080" y="1732280"/>
                      </a:lnTo>
                      <a:lnTo>
                        <a:pt x="0" y="1767840"/>
                      </a:lnTo>
                      <a:lnTo>
                        <a:pt x="66040" y="1788160"/>
                      </a:lnTo>
                      <a:lnTo>
                        <a:pt x="91440" y="1823720"/>
                      </a:lnTo>
                      <a:lnTo>
                        <a:pt x="96520" y="1874520"/>
                      </a:lnTo>
                      <a:lnTo>
                        <a:pt x="187960" y="1899920"/>
                      </a:lnTo>
                      <a:lnTo>
                        <a:pt x="213360" y="1960880"/>
                      </a:lnTo>
                      <a:lnTo>
                        <a:pt x="274320" y="1986280"/>
                      </a:lnTo>
                      <a:lnTo>
                        <a:pt x="289560" y="2047240"/>
                      </a:lnTo>
                      <a:lnTo>
                        <a:pt x="259080" y="2108200"/>
                      </a:lnTo>
                      <a:lnTo>
                        <a:pt x="279400" y="2153920"/>
                      </a:lnTo>
                      <a:lnTo>
                        <a:pt x="330200" y="2189480"/>
                      </a:lnTo>
                      <a:lnTo>
                        <a:pt x="325120" y="2270760"/>
                      </a:lnTo>
                      <a:lnTo>
                        <a:pt x="386080" y="2301240"/>
                      </a:lnTo>
                      <a:lnTo>
                        <a:pt x="401320" y="2209800"/>
                      </a:lnTo>
                      <a:lnTo>
                        <a:pt x="477520" y="2209800"/>
                      </a:lnTo>
                      <a:lnTo>
                        <a:pt x="522605" y="2223770"/>
                      </a:lnTo>
                      <a:cubicBezTo>
                        <a:pt x="522182" y="2239222"/>
                        <a:pt x="521758" y="2254673"/>
                        <a:pt x="521335" y="2270125"/>
                      </a:cubicBezTo>
                      <a:lnTo>
                        <a:pt x="579120" y="2306320"/>
                      </a:lnTo>
                      <a:lnTo>
                        <a:pt x="574040" y="2341880"/>
                      </a:lnTo>
                      <a:lnTo>
                        <a:pt x="533400" y="2377440"/>
                      </a:lnTo>
                      <a:lnTo>
                        <a:pt x="614680" y="2377440"/>
                      </a:lnTo>
                      <a:lnTo>
                        <a:pt x="645160" y="2402840"/>
                      </a:lnTo>
                      <a:lnTo>
                        <a:pt x="640080" y="2468880"/>
                      </a:lnTo>
                      <a:lnTo>
                        <a:pt x="594360" y="2595880"/>
                      </a:lnTo>
                      <a:lnTo>
                        <a:pt x="579120" y="2661920"/>
                      </a:lnTo>
                      <a:lnTo>
                        <a:pt x="579120" y="2722880"/>
                      </a:lnTo>
                      <a:lnTo>
                        <a:pt x="584200" y="2778760"/>
                      </a:lnTo>
                      <a:lnTo>
                        <a:pt x="568960" y="2824480"/>
                      </a:lnTo>
                      <a:lnTo>
                        <a:pt x="584200" y="2880360"/>
                      </a:lnTo>
                      <a:lnTo>
                        <a:pt x="736600" y="3017520"/>
                      </a:lnTo>
                      <a:lnTo>
                        <a:pt x="773430" y="3058795"/>
                      </a:lnTo>
                      <a:cubicBezTo>
                        <a:pt x="772583" y="3097318"/>
                        <a:pt x="771737" y="3135842"/>
                        <a:pt x="770890" y="3174365"/>
                      </a:cubicBezTo>
                      <a:lnTo>
                        <a:pt x="812800" y="3291840"/>
                      </a:lnTo>
                      <a:lnTo>
                        <a:pt x="878840" y="3403600"/>
                      </a:lnTo>
                      <a:lnTo>
                        <a:pt x="939800" y="3423920"/>
                      </a:lnTo>
                      <a:lnTo>
                        <a:pt x="1031240" y="3500120"/>
                      </a:lnTo>
                      <a:lnTo>
                        <a:pt x="1112520" y="3535680"/>
                      </a:lnTo>
                      <a:lnTo>
                        <a:pt x="1168400" y="3540760"/>
                      </a:lnTo>
                      <a:lnTo>
                        <a:pt x="1295400" y="3479800"/>
                      </a:lnTo>
                      <a:lnTo>
                        <a:pt x="1346200" y="3474720"/>
                      </a:lnTo>
                      <a:lnTo>
                        <a:pt x="1397000" y="3505200"/>
                      </a:lnTo>
                      <a:lnTo>
                        <a:pt x="1417320" y="3489960"/>
                      </a:lnTo>
                      <a:lnTo>
                        <a:pt x="1468120" y="3459480"/>
                      </a:lnTo>
                      <a:lnTo>
                        <a:pt x="1544320" y="3449320"/>
                      </a:lnTo>
                      <a:lnTo>
                        <a:pt x="1579880" y="3388360"/>
                      </a:lnTo>
                      <a:lnTo>
                        <a:pt x="1605280" y="3307080"/>
                      </a:lnTo>
                      <a:lnTo>
                        <a:pt x="1640840" y="3261360"/>
                      </a:lnTo>
                      <a:lnTo>
                        <a:pt x="1661160" y="3235960"/>
                      </a:lnTo>
                      <a:lnTo>
                        <a:pt x="1661160" y="3180080"/>
                      </a:lnTo>
                      <a:lnTo>
                        <a:pt x="1630680" y="3134360"/>
                      </a:lnTo>
                      <a:lnTo>
                        <a:pt x="1630680" y="3093720"/>
                      </a:lnTo>
                      <a:lnTo>
                        <a:pt x="1691640" y="3027680"/>
                      </a:lnTo>
                      <a:lnTo>
                        <a:pt x="1722120" y="3002280"/>
                      </a:lnTo>
                      <a:lnTo>
                        <a:pt x="1772920" y="3022600"/>
                      </a:lnTo>
                      <a:lnTo>
                        <a:pt x="1818640" y="3042920"/>
                      </a:lnTo>
                      <a:lnTo>
                        <a:pt x="1823720" y="3017520"/>
                      </a:lnTo>
                      <a:lnTo>
                        <a:pt x="1783080" y="2981960"/>
                      </a:lnTo>
                      <a:lnTo>
                        <a:pt x="1767840" y="2931160"/>
                      </a:lnTo>
                      <a:lnTo>
                        <a:pt x="1767840" y="2880360"/>
                      </a:lnTo>
                      <a:lnTo>
                        <a:pt x="1717040" y="2880360"/>
                      </a:lnTo>
                      <a:lnTo>
                        <a:pt x="1651000" y="2926080"/>
                      </a:lnTo>
                      <a:lnTo>
                        <a:pt x="1610360" y="2921000"/>
                      </a:lnTo>
                      <a:lnTo>
                        <a:pt x="1536700" y="2873375"/>
                      </a:lnTo>
                      <a:lnTo>
                        <a:pt x="1476375" y="2828290"/>
                      </a:lnTo>
                      <a:lnTo>
                        <a:pt x="1391920" y="2870200"/>
                      </a:lnTo>
                      <a:lnTo>
                        <a:pt x="1325880" y="2854960"/>
                      </a:lnTo>
                      <a:lnTo>
                        <a:pt x="1300480" y="2819400"/>
                      </a:lnTo>
                      <a:lnTo>
                        <a:pt x="1300480" y="2753360"/>
                      </a:lnTo>
                      <a:lnTo>
                        <a:pt x="1325880" y="2661920"/>
                      </a:lnTo>
                      <a:lnTo>
                        <a:pt x="1336040" y="2616200"/>
                      </a:lnTo>
                      <a:lnTo>
                        <a:pt x="1402080" y="2590800"/>
                      </a:lnTo>
                      <a:lnTo>
                        <a:pt x="1412240" y="2555240"/>
                      </a:lnTo>
                      <a:lnTo>
                        <a:pt x="1361440" y="2494280"/>
                      </a:lnTo>
                      <a:lnTo>
                        <a:pt x="1371600" y="2458720"/>
                      </a:lnTo>
                      <a:lnTo>
                        <a:pt x="1391920" y="2407920"/>
                      </a:lnTo>
                      <a:lnTo>
                        <a:pt x="1386840" y="2260600"/>
                      </a:lnTo>
                      <a:lnTo>
                        <a:pt x="1376680" y="2174240"/>
                      </a:lnTo>
                      <a:lnTo>
                        <a:pt x="1371600" y="2143760"/>
                      </a:lnTo>
                      <a:lnTo>
                        <a:pt x="1432560" y="2133600"/>
                      </a:lnTo>
                      <a:lnTo>
                        <a:pt x="1442720" y="2087880"/>
                      </a:lnTo>
                      <a:lnTo>
                        <a:pt x="1386840" y="2077720"/>
                      </a:lnTo>
                      <a:lnTo>
                        <a:pt x="1371600" y="2006600"/>
                      </a:lnTo>
                      <a:lnTo>
                        <a:pt x="1275080" y="1981200"/>
                      </a:lnTo>
                      <a:lnTo>
                        <a:pt x="1209040" y="1945640"/>
                      </a:lnTo>
                      <a:lnTo>
                        <a:pt x="1207135" y="1908175"/>
                      </a:lnTo>
                      <a:lnTo>
                        <a:pt x="1210945" y="1845945"/>
                      </a:lnTo>
                      <a:lnTo>
                        <a:pt x="1234440" y="1823720"/>
                      </a:lnTo>
                      <a:lnTo>
                        <a:pt x="1325880" y="1793240"/>
                      </a:lnTo>
                      <a:lnTo>
                        <a:pt x="1386840" y="1772920"/>
                      </a:lnTo>
                      <a:lnTo>
                        <a:pt x="1397000" y="1727200"/>
                      </a:lnTo>
                      <a:lnTo>
                        <a:pt x="1381760" y="1661160"/>
                      </a:lnTo>
                      <a:lnTo>
                        <a:pt x="1391920" y="1620520"/>
                      </a:lnTo>
                      <a:lnTo>
                        <a:pt x="1432560" y="1595120"/>
                      </a:lnTo>
                      <a:lnTo>
                        <a:pt x="1534160" y="1574800"/>
                      </a:lnTo>
                      <a:lnTo>
                        <a:pt x="1569720" y="1549400"/>
                      </a:lnTo>
                      <a:lnTo>
                        <a:pt x="1584960" y="1478280"/>
                      </a:lnTo>
                      <a:lnTo>
                        <a:pt x="1610360" y="1447800"/>
                      </a:lnTo>
                      <a:lnTo>
                        <a:pt x="1651000" y="1437640"/>
                      </a:lnTo>
                      <a:lnTo>
                        <a:pt x="1762760" y="1493520"/>
                      </a:lnTo>
                      <a:lnTo>
                        <a:pt x="1808480" y="1513840"/>
                      </a:lnTo>
                      <a:lnTo>
                        <a:pt x="1849120" y="1513840"/>
                      </a:lnTo>
                      <a:lnTo>
                        <a:pt x="1849120" y="1483360"/>
                      </a:lnTo>
                      <a:lnTo>
                        <a:pt x="1793240" y="1427480"/>
                      </a:lnTo>
                      <a:lnTo>
                        <a:pt x="1767840" y="1381760"/>
                      </a:lnTo>
                      <a:lnTo>
                        <a:pt x="1833880" y="1249680"/>
                      </a:lnTo>
                      <a:lnTo>
                        <a:pt x="1862455" y="1211580"/>
                      </a:lnTo>
                      <a:lnTo>
                        <a:pt x="1910080" y="1198880"/>
                      </a:lnTo>
                      <a:lnTo>
                        <a:pt x="1950720" y="1209040"/>
                      </a:lnTo>
                      <a:lnTo>
                        <a:pt x="1986280" y="1158240"/>
                      </a:lnTo>
                      <a:lnTo>
                        <a:pt x="2047240" y="1163320"/>
                      </a:lnTo>
                      <a:lnTo>
                        <a:pt x="2143760" y="1203960"/>
                      </a:lnTo>
                      <a:lnTo>
                        <a:pt x="2179320" y="1219200"/>
                      </a:lnTo>
                      <a:lnTo>
                        <a:pt x="2193290" y="1146810"/>
                      </a:lnTo>
                      <a:lnTo>
                        <a:pt x="2255520" y="1071880"/>
                      </a:lnTo>
                      <a:lnTo>
                        <a:pt x="2306320" y="1041400"/>
                      </a:lnTo>
                      <a:lnTo>
                        <a:pt x="2366645" y="1071245"/>
                      </a:lnTo>
                      <a:lnTo>
                        <a:pt x="2407920" y="1122680"/>
                      </a:lnTo>
                      <a:lnTo>
                        <a:pt x="2494280" y="1158240"/>
                      </a:lnTo>
                      <a:lnTo>
                        <a:pt x="2524760" y="1183640"/>
                      </a:lnTo>
                      <a:lnTo>
                        <a:pt x="2519680" y="1244600"/>
                      </a:lnTo>
                      <a:lnTo>
                        <a:pt x="2672080" y="1229360"/>
                      </a:lnTo>
                      <a:lnTo>
                        <a:pt x="2717800" y="1214120"/>
                      </a:lnTo>
                      <a:lnTo>
                        <a:pt x="2763520" y="1173480"/>
                      </a:lnTo>
                      <a:lnTo>
                        <a:pt x="2743200" y="1132840"/>
                      </a:lnTo>
                      <a:lnTo>
                        <a:pt x="2692400" y="1071880"/>
                      </a:lnTo>
                      <a:lnTo>
                        <a:pt x="2717800" y="1005840"/>
                      </a:lnTo>
                      <a:lnTo>
                        <a:pt x="2768600" y="883920"/>
                      </a:lnTo>
                      <a:lnTo>
                        <a:pt x="2794000" y="833120"/>
                      </a:lnTo>
                      <a:lnTo>
                        <a:pt x="2860040" y="777240"/>
                      </a:lnTo>
                      <a:lnTo>
                        <a:pt x="2971800" y="731520"/>
                      </a:lnTo>
                      <a:lnTo>
                        <a:pt x="3053080" y="665480"/>
                      </a:lnTo>
                      <a:lnTo>
                        <a:pt x="3098800" y="640080"/>
                      </a:lnTo>
                      <a:lnTo>
                        <a:pt x="3129280" y="584200"/>
                      </a:lnTo>
                      <a:lnTo>
                        <a:pt x="3159760" y="563880"/>
                      </a:lnTo>
                      <a:lnTo>
                        <a:pt x="3215640" y="563880"/>
                      </a:lnTo>
                      <a:lnTo>
                        <a:pt x="3256280" y="553720"/>
                      </a:lnTo>
                      <a:lnTo>
                        <a:pt x="3230880" y="518160"/>
                      </a:lnTo>
                      <a:lnTo>
                        <a:pt x="3124200" y="538480"/>
                      </a:lnTo>
                      <a:lnTo>
                        <a:pt x="3042920" y="502920"/>
                      </a:lnTo>
                      <a:lnTo>
                        <a:pt x="2971800" y="482600"/>
                      </a:lnTo>
                      <a:lnTo>
                        <a:pt x="2915920" y="441960"/>
                      </a:lnTo>
                      <a:lnTo>
                        <a:pt x="2870200" y="436880"/>
                      </a:lnTo>
                      <a:lnTo>
                        <a:pt x="2789555" y="452120"/>
                      </a:lnTo>
                      <a:lnTo>
                        <a:pt x="2724150" y="461010"/>
                      </a:lnTo>
                      <a:lnTo>
                        <a:pt x="2677160" y="390525"/>
                      </a:lnTo>
                      <a:lnTo>
                        <a:pt x="2661920" y="330200"/>
                      </a:lnTo>
                      <a:lnTo>
                        <a:pt x="2651760" y="314960"/>
                      </a:lnTo>
                      <a:lnTo>
                        <a:pt x="2606040" y="314960"/>
                      </a:lnTo>
                      <a:lnTo>
                        <a:pt x="2529840" y="345440"/>
                      </a:lnTo>
                      <a:lnTo>
                        <a:pt x="2463800" y="365760"/>
                      </a:lnTo>
                      <a:lnTo>
                        <a:pt x="2423160" y="360680"/>
                      </a:lnTo>
                      <a:lnTo>
                        <a:pt x="2370455" y="295275"/>
                      </a:lnTo>
                      <a:lnTo>
                        <a:pt x="2357120" y="238760"/>
                      </a:lnTo>
                      <a:lnTo>
                        <a:pt x="2367280" y="208280"/>
                      </a:lnTo>
                      <a:lnTo>
                        <a:pt x="2418080" y="167640"/>
                      </a:lnTo>
                      <a:lnTo>
                        <a:pt x="2458720" y="147320"/>
                      </a:lnTo>
                      <a:lnTo>
                        <a:pt x="2479040" y="106680"/>
                      </a:lnTo>
                      <a:lnTo>
                        <a:pt x="2433320" y="86360"/>
                      </a:lnTo>
                      <a:lnTo>
                        <a:pt x="2346960" y="106680"/>
                      </a:lnTo>
                      <a:lnTo>
                        <a:pt x="2291080" y="86360"/>
                      </a:lnTo>
                      <a:lnTo>
                        <a:pt x="2230120" y="35560"/>
                      </a:lnTo>
                      <a:lnTo>
                        <a:pt x="2159000" y="76200"/>
                      </a:lnTo>
                      <a:lnTo>
                        <a:pt x="2103120" y="86360"/>
                      </a:lnTo>
                      <a:lnTo>
                        <a:pt x="2042160" y="81280"/>
                      </a:lnTo>
                      <a:lnTo>
                        <a:pt x="1986280" y="111760"/>
                      </a:lnTo>
                      <a:lnTo>
                        <a:pt x="1925320" y="157480"/>
                      </a:lnTo>
                      <a:lnTo>
                        <a:pt x="1844040" y="172720"/>
                      </a:lnTo>
                      <a:lnTo>
                        <a:pt x="1803400" y="142240"/>
                      </a:lnTo>
                      <a:lnTo>
                        <a:pt x="1803400" y="76200"/>
                      </a:lnTo>
                      <a:lnTo>
                        <a:pt x="1778000" y="35560"/>
                      </a:lnTo>
                      <a:lnTo>
                        <a:pt x="1732280" y="0"/>
                      </a:lnTo>
                      <a:lnTo>
                        <a:pt x="1691640" y="0"/>
                      </a:lnTo>
                      <a:lnTo>
                        <a:pt x="1590040" y="35560"/>
                      </a:lnTo>
                      <a:lnTo>
                        <a:pt x="1569720" y="66040"/>
                      </a:lnTo>
                      <a:lnTo>
                        <a:pt x="1590675" y="167640"/>
                      </a:lnTo>
                      <a:lnTo>
                        <a:pt x="1566545" y="236855"/>
                      </a:lnTo>
                      <a:lnTo>
                        <a:pt x="1513840" y="284480"/>
                      </a:lnTo>
                      <a:lnTo>
                        <a:pt x="1437640" y="289560"/>
                      </a:lnTo>
                      <a:lnTo>
                        <a:pt x="1336040" y="274320"/>
                      </a:lnTo>
                      <a:lnTo>
                        <a:pt x="1295400" y="243840"/>
                      </a:lnTo>
                      <a:lnTo>
                        <a:pt x="1289685" y="172720"/>
                      </a:lnTo>
                      <a:lnTo>
                        <a:pt x="1259840" y="157480"/>
                      </a:lnTo>
                      <a:lnTo>
                        <a:pt x="1198880" y="16764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48" name="충청남도">
                  <a:extLst>
                    <a:ext uri="{FF2B5EF4-FFF2-40B4-BE49-F238E27FC236}">
                      <a16:creationId xmlns:a16="http://schemas.microsoft.com/office/drawing/2014/main" id="{52774063-DDED-4D9A-B2B7-10F3C9EFB82B}"/>
                    </a:ext>
                  </a:extLst>
                </p:cNvPr>
                <p:cNvSpPr/>
                <p:nvPr/>
              </p:nvSpPr>
              <p:spPr>
                <a:xfrm>
                  <a:off x="1592580" y="3703320"/>
                  <a:ext cx="3474720" cy="3105150"/>
                </a:xfrm>
                <a:custGeom>
                  <a:avLst/>
                  <a:gdLst>
                    <a:gd name="connsiteX0" fmla="*/ 452120 w 3474720"/>
                    <a:gd name="connsiteY0" fmla="*/ 1249680 h 3105150"/>
                    <a:gd name="connsiteX1" fmla="*/ 490220 w 3474720"/>
                    <a:gd name="connsiteY1" fmla="*/ 1249680 h 3105150"/>
                    <a:gd name="connsiteX2" fmla="*/ 541020 w 3474720"/>
                    <a:gd name="connsiteY2" fmla="*/ 1290320 h 3105150"/>
                    <a:gd name="connsiteX3" fmla="*/ 571500 w 3474720"/>
                    <a:gd name="connsiteY3" fmla="*/ 1330960 h 3105150"/>
                    <a:gd name="connsiteX4" fmla="*/ 563880 w 3474720"/>
                    <a:gd name="connsiteY4" fmla="*/ 1371600 h 3105150"/>
                    <a:gd name="connsiteX5" fmla="*/ 533400 w 3474720"/>
                    <a:gd name="connsiteY5" fmla="*/ 1371600 h 3105150"/>
                    <a:gd name="connsiteX6" fmla="*/ 520700 w 3474720"/>
                    <a:gd name="connsiteY6" fmla="*/ 1394460 h 3105150"/>
                    <a:gd name="connsiteX7" fmla="*/ 525780 w 3474720"/>
                    <a:gd name="connsiteY7" fmla="*/ 1424940 h 3105150"/>
                    <a:gd name="connsiteX8" fmla="*/ 563880 w 3474720"/>
                    <a:gd name="connsiteY8" fmla="*/ 1452880 h 3105150"/>
                    <a:gd name="connsiteX9" fmla="*/ 574040 w 3474720"/>
                    <a:gd name="connsiteY9" fmla="*/ 1490980 h 3105150"/>
                    <a:gd name="connsiteX10" fmla="*/ 596900 w 3474720"/>
                    <a:gd name="connsiteY10" fmla="*/ 1557020 h 3105150"/>
                    <a:gd name="connsiteX11" fmla="*/ 666750 w 3474720"/>
                    <a:gd name="connsiteY11" fmla="*/ 1619250 h 3105150"/>
                    <a:gd name="connsiteX12" fmla="*/ 699770 w 3474720"/>
                    <a:gd name="connsiteY12" fmla="*/ 1700530 h 3105150"/>
                    <a:gd name="connsiteX13" fmla="*/ 708660 w 3474720"/>
                    <a:gd name="connsiteY13" fmla="*/ 1795780 h 3105150"/>
                    <a:gd name="connsiteX14" fmla="*/ 709930 w 3474720"/>
                    <a:gd name="connsiteY14" fmla="*/ 1868170 h 3105150"/>
                    <a:gd name="connsiteX15" fmla="*/ 702310 w 3474720"/>
                    <a:gd name="connsiteY15" fmla="*/ 1946910 h 3105150"/>
                    <a:gd name="connsiteX16" fmla="*/ 631190 w 3474720"/>
                    <a:gd name="connsiteY16" fmla="*/ 1922780 h 3105150"/>
                    <a:gd name="connsiteX17" fmla="*/ 561340 w 3474720"/>
                    <a:gd name="connsiteY17" fmla="*/ 1907540 h 3105150"/>
                    <a:gd name="connsiteX18" fmla="*/ 502920 w 3474720"/>
                    <a:gd name="connsiteY18" fmla="*/ 1846580 h 3105150"/>
                    <a:gd name="connsiteX19" fmla="*/ 439420 w 3474720"/>
                    <a:gd name="connsiteY19" fmla="*/ 1831340 h 3105150"/>
                    <a:gd name="connsiteX20" fmla="*/ 429260 w 3474720"/>
                    <a:gd name="connsiteY20" fmla="*/ 1778000 h 3105150"/>
                    <a:gd name="connsiteX21" fmla="*/ 436880 w 3474720"/>
                    <a:gd name="connsiteY21" fmla="*/ 1699260 h 3105150"/>
                    <a:gd name="connsiteX22" fmla="*/ 449580 w 3474720"/>
                    <a:gd name="connsiteY22" fmla="*/ 1640840 h 3105150"/>
                    <a:gd name="connsiteX23" fmla="*/ 429260 w 3474720"/>
                    <a:gd name="connsiteY23" fmla="*/ 1544320 h 3105150"/>
                    <a:gd name="connsiteX24" fmla="*/ 416560 w 3474720"/>
                    <a:gd name="connsiteY24" fmla="*/ 1468120 h 3105150"/>
                    <a:gd name="connsiteX25" fmla="*/ 406400 w 3474720"/>
                    <a:gd name="connsiteY25" fmla="*/ 1409700 h 3105150"/>
                    <a:gd name="connsiteX26" fmla="*/ 383540 w 3474720"/>
                    <a:gd name="connsiteY26" fmla="*/ 1363980 h 3105150"/>
                    <a:gd name="connsiteX27" fmla="*/ 368300 w 3474720"/>
                    <a:gd name="connsiteY27" fmla="*/ 1318260 h 3105150"/>
                    <a:gd name="connsiteX28" fmla="*/ 383540 w 3474720"/>
                    <a:gd name="connsiteY28" fmla="*/ 1285240 h 3105150"/>
                    <a:gd name="connsiteX29" fmla="*/ 906780 w 3474720"/>
                    <a:gd name="connsiteY29" fmla="*/ 0 h 3105150"/>
                    <a:gd name="connsiteX30" fmla="*/ 975360 w 3474720"/>
                    <a:gd name="connsiteY30" fmla="*/ 34290 h 3105150"/>
                    <a:gd name="connsiteX31" fmla="*/ 1040130 w 3474720"/>
                    <a:gd name="connsiteY31" fmla="*/ 57150 h 3105150"/>
                    <a:gd name="connsiteX32" fmla="*/ 1061085 w 3474720"/>
                    <a:gd name="connsiteY32" fmla="*/ 112395 h 3105150"/>
                    <a:gd name="connsiteX33" fmla="*/ 1085850 w 3474720"/>
                    <a:gd name="connsiteY33" fmla="*/ 201930 h 3105150"/>
                    <a:gd name="connsiteX34" fmla="*/ 1150620 w 3474720"/>
                    <a:gd name="connsiteY34" fmla="*/ 224790 h 3105150"/>
                    <a:gd name="connsiteX35" fmla="*/ 1181100 w 3474720"/>
                    <a:gd name="connsiteY35" fmla="*/ 241935 h 3105150"/>
                    <a:gd name="connsiteX36" fmla="*/ 1184910 w 3474720"/>
                    <a:gd name="connsiteY36" fmla="*/ 300990 h 3105150"/>
                    <a:gd name="connsiteX37" fmla="*/ 1230630 w 3474720"/>
                    <a:gd name="connsiteY37" fmla="*/ 308610 h 3105150"/>
                    <a:gd name="connsiteX38" fmla="*/ 1268730 w 3474720"/>
                    <a:gd name="connsiteY38" fmla="*/ 297180 h 3105150"/>
                    <a:gd name="connsiteX39" fmla="*/ 1276350 w 3474720"/>
                    <a:gd name="connsiteY39" fmla="*/ 232410 h 3105150"/>
                    <a:gd name="connsiteX40" fmla="*/ 1268730 w 3474720"/>
                    <a:gd name="connsiteY40" fmla="*/ 179070 h 3105150"/>
                    <a:gd name="connsiteX41" fmla="*/ 1306830 w 3474720"/>
                    <a:gd name="connsiteY41" fmla="*/ 148590 h 3105150"/>
                    <a:gd name="connsiteX42" fmla="*/ 1341120 w 3474720"/>
                    <a:gd name="connsiteY42" fmla="*/ 152400 h 3105150"/>
                    <a:gd name="connsiteX43" fmla="*/ 1390650 w 3474720"/>
                    <a:gd name="connsiteY43" fmla="*/ 213360 h 3105150"/>
                    <a:gd name="connsiteX44" fmla="*/ 1447800 w 3474720"/>
                    <a:gd name="connsiteY44" fmla="*/ 228600 h 3105150"/>
                    <a:gd name="connsiteX45" fmla="*/ 1497330 w 3474720"/>
                    <a:gd name="connsiteY45" fmla="*/ 236220 h 3105150"/>
                    <a:gd name="connsiteX46" fmla="*/ 1539240 w 3474720"/>
                    <a:gd name="connsiteY46" fmla="*/ 289560 h 3105150"/>
                    <a:gd name="connsiteX47" fmla="*/ 1573530 w 3474720"/>
                    <a:gd name="connsiteY47" fmla="*/ 354330 h 3105150"/>
                    <a:gd name="connsiteX48" fmla="*/ 1611630 w 3474720"/>
                    <a:gd name="connsiteY48" fmla="*/ 426720 h 3105150"/>
                    <a:gd name="connsiteX49" fmla="*/ 1626870 w 3474720"/>
                    <a:gd name="connsiteY49" fmla="*/ 495300 h 3105150"/>
                    <a:gd name="connsiteX50" fmla="*/ 1638300 w 3474720"/>
                    <a:gd name="connsiteY50" fmla="*/ 586740 h 3105150"/>
                    <a:gd name="connsiteX51" fmla="*/ 1649730 w 3474720"/>
                    <a:gd name="connsiteY51" fmla="*/ 666750 h 3105150"/>
                    <a:gd name="connsiteX52" fmla="*/ 1638300 w 3474720"/>
                    <a:gd name="connsiteY52" fmla="*/ 716280 h 3105150"/>
                    <a:gd name="connsiteX53" fmla="*/ 1657350 w 3474720"/>
                    <a:gd name="connsiteY53" fmla="*/ 758190 h 3105150"/>
                    <a:gd name="connsiteX54" fmla="*/ 1695450 w 3474720"/>
                    <a:gd name="connsiteY54" fmla="*/ 720090 h 3105150"/>
                    <a:gd name="connsiteX55" fmla="*/ 1706880 w 3474720"/>
                    <a:gd name="connsiteY55" fmla="*/ 643890 h 3105150"/>
                    <a:gd name="connsiteX56" fmla="*/ 1722120 w 3474720"/>
                    <a:gd name="connsiteY56" fmla="*/ 582930 h 3105150"/>
                    <a:gd name="connsiteX57" fmla="*/ 1748790 w 3474720"/>
                    <a:gd name="connsiteY57" fmla="*/ 529590 h 3105150"/>
                    <a:gd name="connsiteX58" fmla="*/ 1824990 w 3474720"/>
                    <a:gd name="connsiteY58" fmla="*/ 464820 h 3105150"/>
                    <a:gd name="connsiteX59" fmla="*/ 1939290 w 3474720"/>
                    <a:gd name="connsiteY59" fmla="*/ 468630 h 3105150"/>
                    <a:gd name="connsiteX60" fmla="*/ 2049780 w 3474720"/>
                    <a:gd name="connsiteY60" fmla="*/ 487680 h 3105150"/>
                    <a:gd name="connsiteX61" fmla="*/ 2125980 w 3474720"/>
                    <a:gd name="connsiteY61" fmla="*/ 502920 h 3105150"/>
                    <a:gd name="connsiteX62" fmla="*/ 2186940 w 3474720"/>
                    <a:gd name="connsiteY62" fmla="*/ 495300 h 3105150"/>
                    <a:gd name="connsiteX63" fmla="*/ 2236470 w 3474720"/>
                    <a:gd name="connsiteY63" fmla="*/ 461010 h 3105150"/>
                    <a:gd name="connsiteX64" fmla="*/ 2331720 w 3474720"/>
                    <a:gd name="connsiteY64" fmla="*/ 419100 h 3105150"/>
                    <a:gd name="connsiteX65" fmla="*/ 2419350 w 3474720"/>
                    <a:gd name="connsiteY65" fmla="*/ 415290 h 3105150"/>
                    <a:gd name="connsiteX66" fmla="*/ 2465070 w 3474720"/>
                    <a:gd name="connsiteY66" fmla="*/ 441960 h 3105150"/>
                    <a:gd name="connsiteX67" fmla="*/ 2503170 w 3474720"/>
                    <a:gd name="connsiteY67" fmla="*/ 514350 h 3105150"/>
                    <a:gd name="connsiteX68" fmla="*/ 2552700 w 3474720"/>
                    <a:gd name="connsiteY68" fmla="*/ 552450 h 3105150"/>
                    <a:gd name="connsiteX69" fmla="*/ 2602230 w 3474720"/>
                    <a:gd name="connsiteY69" fmla="*/ 548640 h 3105150"/>
                    <a:gd name="connsiteX70" fmla="*/ 2678430 w 3474720"/>
                    <a:gd name="connsiteY70" fmla="*/ 537210 h 3105150"/>
                    <a:gd name="connsiteX71" fmla="*/ 2708910 w 3474720"/>
                    <a:gd name="connsiteY71" fmla="*/ 586740 h 3105150"/>
                    <a:gd name="connsiteX72" fmla="*/ 2747010 w 3474720"/>
                    <a:gd name="connsiteY72" fmla="*/ 674370 h 3105150"/>
                    <a:gd name="connsiteX73" fmla="*/ 2819400 w 3474720"/>
                    <a:gd name="connsiteY73" fmla="*/ 796290 h 3105150"/>
                    <a:gd name="connsiteX74" fmla="*/ 2823210 w 3474720"/>
                    <a:gd name="connsiteY74" fmla="*/ 868680 h 3105150"/>
                    <a:gd name="connsiteX75" fmla="*/ 2773680 w 3474720"/>
                    <a:gd name="connsiteY75" fmla="*/ 994410 h 3105150"/>
                    <a:gd name="connsiteX76" fmla="*/ 2708910 w 3474720"/>
                    <a:gd name="connsiteY76" fmla="*/ 1059180 h 3105150"/>
                    <a:gd name="connsiteX77" fmla="*/ 2708644 w 3474720"/>
                    <a:gd name="connsiteY77" fmla="*/ 1059535 h 3105150"/>
                    <a:gd name="connsiteX78" fmla="*/ 2661543 w 3474720"/>
                    <a:gd name="connsiteY78" fmla="*/ 1066800 h 3105150"/>
                    <a:gd name="connsiteX79" fmla="*/ 2609382 w 3474720"/>
                    <a:gd name="connsiteY79" fmla="*/ 1054861 h 3105150"/>
                    <a:gd name="connsiteX80" fmla="*/ 2578468 w 3474720"/>
                    <a:gd name="connsiteY80" fmla="*/ 1026159 h 3105150"/>
                    <a:gd name="connsiteX81" fmla="*/ 2535975 w 3474720"/>
                    <a:gd name="connsiteY81" fmla="*/ 954277 h 3105150"/>
                    <a:gd name="connsiteX82" fmla="*/ 2505643 w 3474720"/>
                    <a:gd name="connsiteY82" fmla="*/ 941068 h 3105150"/>
                    <a:gd name="connsiteX83" fmla="*/ 2401755 w 3474720"/>
                    <a:gd name="connsiteY83" fmla="*/ 964183 h 3105150"/>
                    <a:gd name="connsiteX84" fmla="*/ 2319994 w 3474720"/>
                    <a:gd name="connsiteY84" fmla="*/ 980439 h 3105150"/>
                    <a:gd name="connsiteX85" fmla="*/ 2310910 w 3474720"/>
                    <a:gd name="connsiteY85" fmla="*/ 1012951 h 3105150"/>
                    <a:gd name="connsiteX86" fmla="*/ 2319994 w 3474720"/>
                    <a:gd name="connsiteY86" fmla="*/ 1053591 h 3105150"/>
                    <a:gd name="connsiteX87" fmla="*/ 2338163 w 3474720"/>
                    <a:gd name="connsiteY87" fmla="*/ 1248663 h 3105150"/>
                    <a:gd name="connsiteX88" fmla="*/ 2338163 w 3474720"/>
                    <a:gd name="connsiteY88" fmla="*/ 1268983 h 3105150"/>
                    <a:gd name="connsiteX89" fmla="*/ 2274572 w 3474720"/>
                    <a:gd name="connsiteY89" fmla="*/ 1350263 h 3105150"/>
                    <a:gd name="connsiteX90" fmla="*/ 2300362 w 3474720"/>
                    <a:gd name="connsiteY90" fmla="*/ 1454403 h 3105150"/>
                    <a:gd name="connsiteX91" fmla="*/ 2361607 w 3474720"/>
                    <a:gd name="connsiteY91" fmla="*/ 1526793 h 3105150"/>
                    <a:gd name="connsiteX92" fmla="*/ 2440141 w 3474720"/>
                    <a:gd name="connsiteY92" fmla="*/ 1548130 h 3105150"/>
                    <a:gd name="connsiteX93" fmla="*/ 2433985 w 3474720"/>
                    <a:gd name="connsiteY93" fmla="*/ 1581657 h 3105150"/>
                    <a:gd name="connsiteX94" fmla="*/ 2415965 w 3474720"/>
                    <a:gd name="connsiteY94" fmla="*/ 1622551 h 3105150"/>
                    <a:gd name="connsiteX95" fmla="*/ 2422853 w 3474720"/>
                    <a:gd name="connsiteY95" fmla="*/ 1671066 h 3105150"/>
                    <a:gd name="connsiteX96" fmla="*/ 2450987 w 3474720"/>
                    <a:gd name="connsiteY96" fmla="*/ 1714245 h 3105150"/>
                    <a:gd name="connsiteX97" fmla="*/ 2573629 w 3474720"/>
                    <a:gd name="connsiteY97" fmla="*/ 1751075 h 3105150"/>
                    <a:gd name="connsiteX98" fmla="*/ 2586955 w 3474720"/>
                    <a:gd name="connsiteY98" fmla="*/ 1787652 h 3105150"/>
                    <a:gd name="connsiteX99" fmla="*/ 2588420 w 3474720"/>
                    <a:gd name="connsiteY99" fmla="*/ 1826006 h 3105150"/>
                    <a:gd name="connsiteX100" fmla="*/ 2581682 w 3474720"/>
                    <a:gd name="connsiteY100" fmla="*/ 1947418 h 3105150"/>
                    <a:gd name="connsiteX101" fmla="*/ 2623295 w 3474720"/>
                    <a:gd name="connsiteY101" fmla="*/ 1991360 h 3105150"/>
                    <a:gd name="connsiteX102" fmla="*/ 2644541 w 3474720"/>
                    <a:gd name="connsiteY102" fmla="*/ 2049018 h 3105150"/>
                    <a:gd name="connsiteX103" fmla="*/ 2740974 w 3474720"/>
                    <a:gd name="connsiteY103" fmla="*/ 2072515 h 3105150"/>
                    <a:gd name="connsiteX104" fmla="*/ 2735580 w 3474720"/>
                    <a:gd name="connsiteY104" fmla="*/ 2118360 h 3105150"/>
                    <a:gd name="connsiteX105" fmla="*/ 2724150 w 3474720"/>
                    <a:gd name="connsiteY105" fmla="*/ 2247900 h 3105150"/>
                    <a:gd name="connsiteX106" fmla="*/ 2735580 w 3474720"/>
                    <a:gd name="connsiteY106" fmla="*/ 2308860 h 3105150"/>
                    <a:gd name="connsiteX107" fmla="*/ 2781300 w 3474720"/>
                    <a:gd name="connsiteY107" fmla="*/ 2385060 h 3105150"/>
                    <a:gd name="connsiteX108" fmla="*/ 2827020 w 3474720"/>
                    <a:gd name="connsiteY108" fmla="*/ 2434590 h 3105150"/>
                    <a:gd name="connsiteX109" fmla="*/ 2865120 w 3474720"/>
                    <a:gd name="connsiteY109" fmla="*/ 2442210 h 3105150"/>
                    <a:gd name="connsiteX110" fmla="*/ 2903220 w 3474720"/>
                    <a:gd name="connsiteY110" fmla="*/ 2388870 h 3105150"/>
                    <a:gd name="connsiteX111" fmla="*/ 2933700 w 3474720"/>
                    <a:gd name="connsiteY111" fmla="*/ 2411730 h 3105150"/>
                    <a:gd name="connsiteX112" fmla="*/ 2960370 w 3474720"/>
                    <a:gd name="connsiteY112" fmla="*/ 2449830 h 3105150"/>
                    <a:gd name="connsiteX113" fmla="*/ 2987040 w 3474720"/>
                    <a:gd name="connsiteY113" fmla="*/ 2503170 h 3105150"/>
                    <a:gd name="connsiteX114" fmla="*/ 3021330 w 3474720"/>
                    <a:gd name="connsiteY114" fmla="*/ 2545080 h 3105150"/>
                    <a:gd name="connsiteX115" fmla="*/ 3063240 w 3474720"/>
                    <a:gd name="connsiteY115" fmla="*/ 2560320 h 3105150"/>
                    <a:gd name="connsiteX116" fmla="*/ 3112770 w 3474720"/>
                    <a:gd name="connsiteY116" fmla="*/ 2552700 h 3105150"/>
                    <a:gd name="connsiteX117" fmla="*/ 3131820 w 3474720"/>
                    <a:gd name="connsiteY117" fmla="*/ 2545080 h 3105150"/>
                    <a:gd name="connsiteX118" fmla="*/ 3135630 w 3474720"/>
                    <a:gd name="connsiteY118" fmla="*/ 2491740 h 3105150"/>
                    <a:gd name="connsiteX119" fmla="*/ 3154680 w 3474720"/>
                    <a:gd name="connsiteY119" fmla="*/ 2430780 h 3105150"/>
                    <a:gd name="connsiteX120" fmla="*/ 3181350 w 3474720"/>
                    <a:gd name="connsiteY120" fmla="*/ 2423160 h 3105150"/>
                    <a:gd name="connsiteX121" fmla="*/ 3177540 w 3474720"/>
                    <a:gd name="connsiteY121" fmla="*/ 2476500 h 3105150"/>
                    <a:gd name="connsiteX122" fmla="*/ 3192780 w 3474720"/>
                    <a:gd name="connsiteY122" fmla="*/ 2514600 h 3105150"/>
                    <a:gd name="connsiteX123" fmla="*/ 3249930 w 3474720"/>
                    <a:gd name="connsiteY123" fmla="*/ 2552700 h 3105150"/>
                    <a:gd name="connsiteX124" fmla="*/ 3322320 w 3474720"/>
                    <a:gd name="connsiteY124" fmla="*/ 2594610 h 3105150"/>
                    <a:gd name="connsiteX125" fmla="*/ 3352800 w 3474720"/>
                    <a:gd name="connsiteY125" fmla="*/ 2644140 h 3105150"/>
                    <a:gd name="connsiteX126" fmla="*/ 3364230 w 3474720"/>
                    <a:gd name="connsiteY126" fmla="*/ 2697480 h 3105150"/>
                    <a:gd name="connsiteX127" fmla="*/ 3375660 w 3474720"/>
                    <a:gd name="connsiteY127" fmla="*/ 2777490 h 3105150"/>
                    <a:gd name="connsiteX128" fmla="*/ 3387090 w 3474720"/>
                    <a:gd name="connsiteY128" fmla="*/ 2830830 h 3105150"/>
                    <a:gd name="connsiteX129" fmla="*/ 3417570 w 3474720"/>
                    <a:gd name="connsiteY129" fmla="*/ 2903220 h 3105150"/>
                    <a:gd name="connsiteX130" fmla="*/ 3474720 w 3474720"/>
                    <a:gd name="connsiteY130" fmla="*/ 2979420 h 3105150"/>
                    <a:gd name="connsiteX131" fmla="*/ 3467100 w 3474720"/>
                    <a:gd name="connsiteY131" fmla="*/ 3017520 h 3105150"/>
                    <a:gd name="connsiteX132" fmla="*/ 3436620 w 3474720"/>
                    <a:gd name="connsiteY132" fmla="*/ 3040380 h 3105150"/>
                    <a:gd name="connsiteX133" fmla="*/ 3379470 w 3474720"/>
                    <a:gd name="connsiteY133" fmla="*/ 3086100 h 3105150"/>
                    <a:gd name="connsiteX134" fmla="*/ 3333750 w 3474720"/>
                    <a:gd name="connsiteY134" fmla="*/ 3086100 h 3105150"/>
                    <a:gd name="connsiteX135" fmla="*/ 3261360 w 3474720"/>
                    <a:gd name="connsiteY135" fmla="*/ 3105150 h 3105150"/>
                    <a:gd name="connsiteX136" fmla="*/ 3230880 w 3474720"/>
                    <a:gd name="connsiteY136" fmla="*/ 3097530 h 3105150"/>
                    <a:gd name="connsiteX137" fmla="*/ 3091815 w 3474720"/>
                    <a:gd name="connsiteY137" fmla="*/ 3082290 h 3105150"/>
                    <a:gd name="connsiteX138" fmla="*/ 3101340 w 3474720"/>
                    <a:gd name="connsiteY138" fmla="*/ 3015615 h 3105150"/>
                    <a:gd name="connsiteX139" fmla="*/ 3070860 w 3474720"/>
                    <a:gd name="connsiteY139" fmla="*/ 2983230 h 3105150"/>
                    <a:gd name="connsiteX140" fmla="*/ 2990850 w 3474720"/>
                    <a:gd name="connsiteY140" fmla="*/ 2941320 h 3105150"/>
                    <a:gd name="connsiteX141" fmla="*/ 2933700 w 3474720"/>
                    <a:gd name="connsiteY141" fmla="*/ 2853690 h 3105150"/>
                    <a:gd name="connsiteX142" fmla="*/ 2918460 w 3474720"/>
                    <a:gd name="connsiteY142" fmla="*/ 2800350 h 3105150"/>
                    <a:gd name="connsiteX143" fmla="*/ 2834640 w 3474720"/>
                    <a:gd name="connsiteY143" fmla="*/ 2754630 h 3105150"/>
                    <a:gd name="connsiteX144" fmla="*/ 2796540 w 3474720"/>
                    <a:gd name="connsiteY144" fmla="*/ 2693670 h 3105150"/>
                    <a:gd name="connsiteX145" fmla="*/ 2750820 w 3474720"/>
                    <a:gd name="connsiteY145" fmla="*/ 2697480 h 3105150"/>
                    <a:gd name="connsiteX146" fmla="*/ 2705100 w 3474720"/>
                    <a:gd name="connsiteY146" fmla="*/ 2743200 h 3105150"/>
                    <a:gd name="connsiteX147" fmla="*/ 2667000 w 3474720"/>
                    <a:gd name="connsiteY147" fmla="*/ 2800350 h 3105150"/>
                    <a:gd name="connsiteX148" fmla="*/ 2606040 w 3474720"/>
                    <a:gd name="connsiteY148" fmla="*/ 2819400 h 3105150"/>
                    <a:gd name="connsiteX149" fmla="*/ 2442210 w 3474720"/>
                    <a:gd name="connsiteY149" fmla="*/ 2827020 h 3105150"/>
                    <a:gd name="connsiteX150" fmla="*/ 2331720 w 3474720"/>
                    <a:gd name="connsiteY150" fmla="*/ 2863215 h 3105150"/>
                    <a:gd name="connsiteX151" fmla="*/ 2312670 w 3474720"/>
                    <a:gd name="connsiteY151" fmla="*/ 2811780 h 3105150"/>
                    <a:gd name="connsiteX152" fmla="*/ 2324100 w 3474720"/>
                    <a:gd name="connsiteY152" fmla="*/ 2758440 h 3105150"/>
                    <a:gd name="connsiteX153" fmla="*/ 2320290 w 3474720"/>
                    <a:gd name="connsiteY153" fmla="*/ 2697480 h 3105150"/>
                    <a:gd name="connsiteX154" fmla="*/ 2274570 w 3474720"/>
                    <a:gd name="connsiteY154" fmla="*/ 2667000 h 3105150"/>
                    <a:gd name="connsiteX155" fmla="*/ 2232660 w 3474720"/>
                    <a:gd name="connsiteY155" fmla="*/ 2674620 h 3105150"/>
                    <a:gd name="connsiteX156" fmla="*/ 2133600 w 3474720"/>
                    <a:gd name="connsiteY156" fmla="*/ 2701290 h 3105150"/>
                    <a:gd name="connsiteX157" fmla="*/ 1958340 w 3474720"/>
                    <a:gd name="connsiteY157" fmla="*/ 2712720 h 3105150"/>
                    <a:gd name="connsiteX158" fmla="*/ 1756410 w 3474720"/>
                    <a:gd name="connsiteY158" fmla="*/ 2741295 h 3105150"/>
                    <a:gd name="connsiteX159" fmla="*/ 1672590 w 3474720"/>
                    <a:gd name="connsiteY159" fmla="*/ 2754630 h 3105150"/>
                    <a:gd name="connsiteX160" fmla="*/ 1645920 w 3474720"/>
                    <a:gd name="connsiteY160" fmla="*/ 2800350 h 3105150"/>
                    <a:gd name="connsiteX161" fmla="*/ 1634490 w 3474720"/>
                    <a:gd name="connsiteY161" fmla="*/ 2895600 h 3105150"/>
                    <a:gd name="connsiteX162" fmla="*/ 1615440 w 3474720"/>
                    <a:gd name="connsiteY162" fmla="*/ 2926080 h 3105150"/>
                    <a:gd name="connsiteX163" fmla="*/ 1573530 w 3474720"/>
                    <a:gd name="connsiteY163" fmla="*/ 2964180 h 3105150"/>
                    <a:gd name="connsiteX164" fmla="*/ 1543050 w 3474720"/>
                    <a:gd name="connsiteY164" fmla="*/ 2964180 h 3105150"/>
                    <a:gd name="connsiteX165" fmla="*/ 1466850 w 3474720"/>
                    <a:gd name="connsiteY165" fmla="*/ 2971800 h 3105150"/>
                    <a:gd name="connsiteX166" fmla="*/ 1398270 w 3474720"/>
                    <a:gd name="connsiteY166" fmla="*/ 2990850 h 3105150"/>
                    <a:gd name="connsiteX167" fmla="*/ 1333500 w 3474720"/>
                    <a:gd name="connsiteY167" fmla="*/ 3009900 h 3105150"/>
                    <a:gd name="connsiteX168" fmla="*/ 1280160 w 3474720"/>
                    <a:gd name="connsiteY168" fmla="*/ 2979420 h 3105150"/>
                    <a:gd name="connsiteX169" fmla="*/ 1219200 w 3474720"/>
                    <a:gd name="connsiteY169" fmla="*/ 2952750 h 3105150"/>
                    <a:gd name="connsiteX170" fmla="*/ 1188720 w 3474720"/>
                    <a:gd name="connsiteY170" fmla="*/ 2914650 h 3105150"/>
                    <a:gd name="connsiteX171" fmla="*/ 1177290 w 3474720"/>
                    <a:gd name="connsiteY171" fmla="*/ 2872740 h 3105150"/>
                    <a:gd name="connsiteX172" fmla="*/ 1146810 w 3474720"/>
                    <a:gd name="connsiteY172" fmla="*/ 2769870 h 3105150"/>
                    <a:gd name="connsiteX173" fmla="*/ 1085850 w 3474720"/>
                    <a:gd name="connsiteY173" fmla="*/ 2743200 h 3105150"/>
                    <a:gd name="connsiteX174" fmla="*/ 1036320 w 3474720"/>
                    <a:gd name="connsiteY174" fmla="*/ 2739390 h 3105150"/>
                    <a:gd name="connsiteX175" fmla="*/ 979170 w 3474720"/>
                    <a:gd name="connsiteY175" fmla="*/ 2659380 h 3105150"/>
                    <a:gd name="connsiteX176" fmla="*/ 941070 w 3474720"/>
                    <a:gd name="connsiteY176" fmla="*/ 2689860 h 3105150"/>
                    <a:gd name="connsiteX177" fmla="*/ 872490 w 3474720"/>
                    <a:gd name="connsiteY177" fmla="*/ 2720340 h 3105150"/>
                    <a:gd name="connsiteX178" fmla="*/ 842010 w 3474720"/>
                    <a:gd name="connsiteY178" fmla="*/ 2678430 h 3105150"/>
                    <a:gd name="connsiteX179" fmla="*/ 895350 w 3474720"/>
                    <a:gd name="connsiteY179" fmla="*/ 2659380 h 3105150"/>
                    <a:gd name="connsiteX180" fmla="*/ 937260 w 3474720"/>
                    <a:gd name="connsiteY180" fmla="*/ 2628900 h 3105150"/>
                    <a:gd name="connsiteX181" fmla="*/ 979170 w 3474720"/>
                    <a:gd name="connsiteY181" fmla="*/ 2586990 h 3105150"/>
                    <a:gd name="connsiteX182" fmla="*/ 1032510 w 3474720"/>
                    <a:gd name="connsiteY182" fmla="*/ 2583180 h 3105150"/>
                    <a:gd name="connsiteX183" fmla="*/ 1028700 w 3474720"/>
                    <a:gd name="connsiteY183" fmla="*/ 2556510 h 3105150"/>
                    <a:gd name="connsiteX184" fmla="*/ 1009650 w 3474720"/>
                    <a:gd name="connsiteY184" fmla="*/ 2529840 h 3105150"/>
                    <a:gd name="connsiteX185" fmla="*/ 971550 w 3474720"/>
                    <a:gd name="connsiteY185" fmla="*/ 2453640 h 3105150"/>
                    <a:gd name="connsiteX186" fmla="*/ 982980 w 3474720"/>
                    <a:gd name="connsiteY186" fmla="*/ 2388870 h 3105150"/>
                    <a:gd name="connsiteX187" fmla="*/ 1009650 w 3474720"/>
                    <a:gd name="connsiteY187" fmla="*/ 2289810 h 3105150"/>
                    <a:gd name="connsiteX188" fmla="*/ 986790 w 3474720"/>
                    <a:gd name="connsiteY188" fmla="*/ 2240280 h 3105150"/>
                    <a:gd name="connsiteX189" fmla="*/ 929640 w 3474720"/>
                    <a:gd name="connsiteY189" fmla="*/ 2217420 h 3105150"/>
                    <a:gd name="connsiteX190" fmla="*/ 914400 w 3474720"/>
                    <a:gd name="connsiteY190" fmla="*/ 2152650 h 3105150"/>
                    <a:gd name="connsiteX191" fmla="*/ 933450 w 3474720"/>
                    <a:gd name="connsiteY191" fmla="*/ 2122170 h 3105150"/>
                    <a:gd name="connsiteX192" fmla="*/ 990600 w 3474720"/>
                    <a:gd name="connsiteY192" fmla="*/ 2110740 h 3105150"/>
                    <a:gd name="connsiteX193" fmla="*/ 986790 w 3474720"/>
                    <a:gd name="connsiteY193" fmla="*/ 2072640 h 3105150"/>
                    <a:gd name="connsiteX194" fmla="*/ 929640 w 3474720"/>
                    <a:gd name="connsiteY194" fmla="*/ 2011680 h 3105150"/>
                    <a:gd name="connsiteX195" fmla="*/ 876300 w 3474720"/>
                    <a:gd name="connsiteY195" fmla="*/ 1958340 h 3105150"/>
                    <a:gd name="connsiteX196" fmla="*/ 857250 w 3474720"/>
                    <a:gd name="connsiteY196" fmla="*/ 1905000 h 3105150"/>
                    <a:gd name="connsiteX197" fmla="*/ 864870 w 3474720"/>
                    <a:gd name="connsiteY197" fmla="*/ 1874520 h 3105150"/>
                    <a:gd name="connsiteX198" fmla="*/ 895350 w 3474720"/>
                    <a:gd name="connsiteY198" fmla="*/ 1809750 h 3105150"/>
                    <a:gd name="connsiteX199" fmla="*/ 872490 w 3474720"/>
                    <a:gd name="connsiteY199" fmla="*/ 1756410 h 3105150"/>
                    <a:gd name="connsiteX200" fmla="*/ 819150 w 3474720"/>
                    <a:gd name="connsiteY200" fmla="*/ 1703070 h 3105150"/>
                    <a:gd name="connsiteX201" fmla="*/ 857250 w 3474720"/>
                    <a:gd name="connsiteY201" fmla="*/ 1634490 h 3105150"/>
                    <a:gd name="connsiteX202" fmla="*/ 880110 w 3474720"/>
                    <a:gd name="connsiteY202" fmla="*/ 1581150 h 3105150"/>
                    <a:gd name="connsiteX203" fmla="*/ 845820 w 3474720"/>
                    <a:gd name="connsiteY203" fmla="*/ 1539240 h 3105150"/>
                    <a:gd name="connsiteX204" fmla="*/ 807720 w 3474720"/>
                    <a:gd name="connsiteY204" fmla="*/ 1497330 h 3105150"/>
                    <a:gd name="connsiteX205" fmla="*/ 792480 w 3474720"/>
                    <a:gd name="connsiteY205" fmla="*/ 1436370 h 3105150"/>
                    <a:gd name="connsiteX206" fmla="*/ 807720 w 3474720"/>
                    <a:gd name="connsiteY206" fmla="*/ 1383030 h 3105150"/>
                    <a:gd name="connsiteX207" fmla="*/ 849630 w 3474720"/>
                    <a:gd name="connsiteY207" fmla="*/ 1363980 h 3105150"/>
                    <a:gd name="connsiteX208" fmla="*/ 922020 w 3474720"/>
                    <a:gd name="connsiteY208" fmla="*/ 1348740 h 3105150"/>
                    <a:gd name="connsiteX209" fmla="*/ 933450 w 3474720"/>
                    <a:gd name="connsiteY209" fmla="*/ 1291590 h 3105150"/>
                    <a:gd name="connsiteX210" fmla="*/ 895350 w 3474720"/>
                    <a:gd name="connsiteY210" fmla="*/ 1223010 h 3105150"/>
                    <a:gd name="connsiteX211" fmla="*/ 845820 w 3474720"/>
                    <a:gd name="connsiteY211" fmla="*/ 1188720 h 3105150"/>
                    <a:gd name="connsiteX212" fmla="*/ 876300 w 3474720"/>
                    <a:gd name="connsiteY212" fmla="*/ 1120140 h 3105150"/>
                    <a:gd name="connsiteX213" fmla="*/ 834390 w 3474720"/>
                    <a:gd name="connsiteY213" fmla="*/ 1097280 h 3105150"/>
                    <a:gd name="connsiteX214" fmla="*/ 807720 w 3474720"/>
                    <a:gd name="connsiteY214" fmla="*/ 1040130 h 3105150"/>
                    <a:gd name="connsiteX215" fmla="*/ 781050 w 3474720"/>
                    <a:gd name="connsiteY215" fmla="*/ 1036320 h 3105150"/>
                    <a:gd name="connsiteX216" fmla="*/ 750570 w 3474720"/>
                    <a:gd name="connsiteY216" fmla="*/ 1066800 h 3105150"/>
                    <a:gd name="connsiteX217" fmla="*/ 720090 w 3474720"/>
                    <a:gd name="connsiteY217" fmla="*/ 1127760 h 3105150"/>
                    <a:gd name="connsiteX218" fmla="*/ 689610 w 3474720"/>
                    <a:gd name="connsiteY218" fmla="*/ 1184910 h 3105150"/>
                    <a:gd name="connsiteX219" fmla="*/ 603885 w 3474720"/>
                    <a:gd name="connsiteY219" fmla="*/ 1245870 h 3105150"/>
                    <a:gd name="connsiteX220" fmla="*/ 575310 w 3474720"/>
                    <a:gd name="connsiteY220" fmla="*/ 1219200 h 3105150"/>
                    <a:gd name="connsiteX221" fmla="*/ 579120 w 3474720"/>
                    <a:gd name="connsiteY221" fmla="*/ 1169670 h 3105150"/>
                    <a:gd name="connsiteX222" fmla="*/ 601980 w 3474720"/>
                    <a:gd name="connsiteY222" fmla="*/ 1127760 h 3105150"/>
                    <a:gd name="connsiteX223" fmla="*/ 609600 w 3474720"/>
                    <a:gd name="connsiteY223" fmla="*/ 1070610 h 3105150"/>
                    <a:gd name="connsiteX224" fmla="*/ 582930 w 3474720"/>
                    <a:gd name="connsiteY224" fmla="*/ 1003935 h 3105150"/>
                    <a:gd name="connsiteX225" fmla="*/ 544830 w 3474720"/>
                    <a:gd name="connsiteY225" fmla="*/ 982980 h 3105150"/>
                    <a:gd name="connsiteX226" fmla="*/ 499110 w 3474720"/>
                    <a:gd name="connsiteY226" fmla="*/ 1002030 h 3105150"/>
                    <a:gd name="connsiteX227" fmla="*/ 468630 w 3474720"/>
                    <a:gd name="connsiteY227" fmla="*/ 1055370 h 3105150"/>
                    <a:gd name="connsiteX228" fmla="*/ 464820 w 3474720"/>
                    <a:gd name="connsiteY228" fmla="*/ 1116330 h 3105150"/>
                    <a:gd name="connsiteX229" fmla="*/ 491490 w 3474720"/>
                    <a:gd name="connsiteY229" fmla="*/ 1169670 h 3105150"/>
                    <a:gd name="connsiteX230" fmla="*/ 457200 w 3474720"/>
                    <a:gd name="connsiteY230" fmla="*/ 1200150 h 3105150"/>
                    <a:gd name="connsiteX231" fmla="*/ 400050 w 3474720"/>
                    <a:gd name="connsiteY231" fmla="*/ 1184910 h 3105150"/>
                    <a:gd name="connsiteX232" fmla="*/ 354330 w 3474720"/>
                    <a:gd name="connsiteY232" fmla="*/ 1143000 h 3105150"/>
                    <a:gd name="connsiteX233" fmla="*/ 350520 w 3474720"/>
                    <a:gd name="connsiteY233" fmla="*/ 1089660 h 3105150"/>
                    <a:gd name="connsiteX234" fmla="*/ 329565 w 3474720"/>
                    <a:gd name="connsiteY234" fmla="*/ 1028700 h 3105150"/>
                    <a:gd name="connsiteX235" fmla="*/ 278130 w 3474720"/>
                    <a:gd name="connsiteY235" fmla="*/ 1024890 h 3105150"/>
                    <a:gd name="connsiteX236" fmla="*/ 236220 w 3474720"/>
                    <a:gd name="connsiteY236" fmla="*/ 1070610 h 3105150"/>
                    <a:gd name="connsiteX237" fmla="*/ 194310 w 3474720"/>
                    <a:gd name="connsiteY237" fmla="*/ 1089660 h 3105150"/>
                    <a:gd name="connsiteX238" fmla="*/ 140970 w 3474720"/>
                    <a:gd name="connsiteY238" fmla="*/ 1101090 h 3105150"/>
                    <a:gd name="connsiteX239" fmla="*/ 106680 w 3474720"/>
                    <a:gd name="connsiteY239" fmla="*/ 1097280 h 3105150"/>
                    <a:gd name="connsiteX240" fmla="*/ 129540 w 3474720"/>
                    <a:gd name="connsiteY240" fmla="*/ 1051560 h 3105150"/>
                    <a:gd name="connsiteX241" fmla="*/ 160020 w 3474720"/>
                    <a:gd name="connsiteY241" fmla="*/ 1013460 h 3105150"/>
                    <a:gd name="connsiteX242" fmla="*/ 190500 w 3474720"/>
                    <a:gd name="connsiteY242" fmla="*/ 998220 h 3105150"/>
                    <a:gd name="connsiteX243" fmla="*/ 198120 w 3474720"/>
                    <a:gd name="connsiteY243" fmla="*/ 960120 h 3105150"/>
                    <a:gd name="connsiteX244" fmla="*/ 163830 w 3474720"/>
                    <a:gd name="connsiteY244" fmla="*/ 910590 h 3105150"/>
                    <a:gd name="connsiteX245" fmla="*/ 83820 w 3474720"/>
                    <a:gd name="connsiteY245" fmla="*/ 899160 h 3105150"/>
                    <a:gd name="connsiteX246" fmla="*/ 19050 w 3474720"/>
                    <a:gd name="connsiteY246" fmla="*/ 1002030 h 3105150"/>
                    <a:gd name="connsiteX247" fmla="*/ 3810 w 3474720"/>
                    <a:gd name="connsiteY247" fmla="*/ 963930 h 3105150"/>
                    <a:gd name="connsiteX248" fmla="*/ 0 w 3474720"/>
                    <a:gd name="connsiteY248" fmla="*/ 868680 h 3105150"/>
                    <a:gd name="connsiteX249" fmla="*/ 1905 w 3474720"/>
                    <a:gd name="connsiteY249" fmla="*/ 828675 h 3105150"/>
                    <a:gd name="connsiteX250" fmla="*/ 76200 w 3474720"/>
                    <a:gd name="connsiteY250" fmla="*/ 739140 h 3105150"/>
                    <a:gd name="connsiteX251" fmla="*/ 91440 w 3474720"/>
                    <a:gd name="connsiteY251" fmla="*/ 676275 h 3105150"/>
                    <a:gd name="connsiteX252" fmla="*/ 156210 w 3474720"/>
                    <a:gd name="connsiteY252" fmla="*/ 628650 h 3105150"/>
                    <a:gd name="connsiteX253" fmla="*/ 182880 w 3474720"/>
                    <a:gd name="connsiteY253" fmla="*/ 560070 h 3105150"/>
                    <a:gd name="connsiteX254" fmla="*/ 184785 w 3474720"/>
                    <a:gd name="connsiteY254" fmla="*/ 472440 h 3105150"/>
                    <a:gd name="connsiteX255" fmla="*/ 245745 w 3474720"/>
                    <a:gd name="connsiteY255" fmla="*/ 440055 h 3105150"/>
                    <a:gd name="connsiteX256" fmla="*/ 281940 w 3474720"/>
                    <a:gd name="connsiteY256" fmla="*/ 514350 h 3105150"/>
                    <a:gd name="connsiteX257" fmla="*/ 339090 w 3474720"/>
                    <a:gd name="connsiteY257" fmla="*/ 518160 h 3105150"/>
                    <a:gd name="connsiteX258" fmla="*/ 384810 w 3474720"/>
                    <a:gd name="connsiteY258" fmla="*/ 483870 h 3105150"/>
                    <a:gd name="connsiteX259" fmla="*/ 377190 w 3474720"/>
                    <a:gd name="connsiteY259" fmla="*/ 384810 h 3105150"/>
                    <a:gd name="connsiteX260" fmla="*/ 403860 w 3474720"/>
                    <a:gd name="connsiteY260" fmla="*/ 293370 h 3105150"/>
                    <a:gd name="connsiteX261" fmla="*/ 438150 w 3474720"/>
                    <a:gd name="connsiteY261" fmla="*/ 312420 h 3105150"/>
                    <a:gd name="connsiteX262" fmla="*/ 449580 w 3474720"/>
                    <a:gd name="connsiteY262" fmla="*/ 377190 h 3105150"/>
                    <a:gd name="connsiteX263" fmla="*/ 453390 w 3474720"/>
                    <a:gd name="connsiteY263" fmla="*/ 453390 h 3105150"/>
                    <a:gd name="connsiteX264" fmla="*/ 457200 w 3474720"/>
                    <a:gd name="connsiteY264" fmla="*/ 514350 h 3105150"/>
                    <a:gd name="connsiteX265" fmla="*/ 426720 w 3474720"/>
                    <a:gd name="connsiteY265" fmla="*/ 556260 h 3105150"/>
                    <a:gd name="connsiteX266" fmla="*/ 419100 w 3474720"/>
                    <a:gd name="connsiteY266" fmla="*/ 590550 h 3105150"/>
                    <a:gd name="connsiteX267" fmla="*/ 445770 w 3474720"/>
                    <a:gd name="connsiteY267" fmla="*/ 605790 h 3105150"/>
                    <a:gd name="connsiteX268" fmla="*/ 495300 w 3474720"/>
                    <a:gd name="connsiteY268" fmla="*/ 579120 h 3105150"/>
                    <a:gd name="connsiteX269" fmla="*/ 643890 w 3474720"/>
                    <a:gd name="connsiteY269" fmla="*/ 495300 h 3105150"/>
                    <a:gd name="connsiteX270" fmla="*/ 701040 w 3474720"/>
                    <a:gd name="connsiteY270" fmla="*/ 461010 h 3105150"/>
                    <a:gd name="connsiteX271" fmla="*/ 704850 w 3474720"/>
                    <a:gd name="connsiteY271" fmla="*/ 415290 h 3105150"/>
                    <a:gd name="connsiteX272" fmla="*/ 693420 w 3474720"/>
                    <a:gd name="connsiteY272" fmla="*/ 377190 h 3105150"/>
                    <a:gd name="connsiteX273" fmla="*/ 628650 w 3474720"/>
                    <a:gd name="connsiteY273" fmla="*/ 327660 h 3105150"/>
                    <a:gd name="connsiteX274" fmla="*/ 541020 w 3474720"/>
                    <a:gd name="connsiteY274" fmla="*/ 285750 h 3105150"/>
                    <a:gd name="connsiteX275" fmla="*/ 506730 w 3474720"/>
                    <a:gd name="connsiteY275" fmla="*/ 240030 h 3105150"/>
                    <a:gd name="connsiteX276" fmla="*/ 552450 w 3474720"/>
                    <a:gd name="connsiteY276" fmla="*/ 194310 h 3105150"/>
                    <a:gd name="connsiteX277" fmla="*/ 621030 w 3474720"/>
                    <a:gd name="connsiteY277" fmla="*/ 182880 h 3105150"/>
                    <a:gd name="connsiteX278" fmla="*/ 651510 w 3474720"/>
                    <a:gd name="connsiteY278" fmla="*/ 144780 h 3105150"/>
                    <a:gd name="connsiteX279" fmla="*/ 704850 w 3474720"/>
                    <a:gd name="connsiteY279" fmla="*/ 133350 h 3105150"/>
                    <a:gd name="connsiteX280" fmla="*/ 723900 w 3474720"/>
                    <a:gd name="connsiteY280" fmla="*/ 152400 h 3105150"/>
                    <a:gd name="connsiteX281" fmla="*/ 723900 w 3474720"/>
                    <a:gd name="connsiteY281" fmla="*/ 228600 h 3105150"/>
                    <a:gd name="connsiteX282" fmla="*/ 742950 w 3474720"/>
                    <a:gd name="connsiteY282" fmla="*/ 259080 h 3105150"/>
                    <a:gd name="connsiteX283" fmla="*/ 788670 w 3474720"/>
                    <a:gd name="connsiteY283" fmla="*/ 289560 h 3105150"/>
                    <a:gd name="connsiteX284" fmla="*/ 815340 w 3474720"/>
                    <a:gd name="connsiteY284" fmla="*/ 327660 h 3105150"/>
                    <a:gd name="connsiteX285" fmla="*/ 819150 w 3474720"/>
                    <a:gd name="connsiteY285" fmla="*/ 392430 h 3105150"/>
                    <a:gd name="connsiteX286" fmla="*/ 800100 w 3474720"/>
                    <a:gd name="connsiteY286" fmla="*/ 415290 h 3105150"/>
                    <a:gd name="connsiteX287" fmla="*/ 784860 w 3474720"/>
                    <a:gd name="connsiteY287" fmla="*/ 461010 h 3105150"/>
                    <a:gd name="connsiteX288" fmla="*/ 796290 w 3474720"/>
                    <a:gd name="connsiteY288" fmla="*/ 533400 h 3105150"/>
                    <a:gd name="connsiteX289" fmla="*/ 838200 w 3474720"/>
                    <a:gd name="connsiteY289" fmla="*/ 598170 h 3105150"/>
                    <a:gd name="connsiteX290" fmla="*/ 857250 w 3474720"/>
                    <a:gd name="connsiteY290" fmla="*/ 533400 h 3105150"/>
                    <a:gd name="connsiteX291" fmla="*/ 864870 w 3474720"/>
                    <a:gd name="connsiteY291" fmla="*/ 441960 h 3105150"/>
                    <a:gd name="connsiteX292" fmla="*/ 883920 w 3474720"/>
                    <a:gd name="connsiteY292" fmla="*/ 381000 h 3105150"/>
                    <a:gd name="connsiteX293" fmla="*/ 887730 w 3474720"/>
                    <a:gd name="connsiteY293" fmla="*/ 331470 h 3105150"/>
                    <a:gd name="connsiteX294" fmla="*/ 906780 w 3474720"/>
                    <a:gd name="connsiteY294" fmla="*/ 289560 h 3105150"/>
                    <a:gd name="connsiteX295" fmla="*/ 929640 w 3474720"/>
                    <a:gd name="connsiteY295" fmla="*/ 255270 h 3105150"/>
                    <a:gd name="connsiteX296" fmla="*/ 902970 w 3474720"/>
                    <a:gd name="connsiteY296" fmla="*/ 217170 h 3105150"/>
                    <a:gd name="connsiteX297" fmla="*/ 868680 w 3474720"/>
                    <a:gd name="connsiteY297" fmla="*/ 156210 h 3105150"/>
                    <a:gd name="connsiteX298" fmla="*/ 883920 w 3474720"/>
                    <a:gd name="connsiteY298" fmla="*/ 129540 h 3105150"/>
                    <a:gd name="connsiteX299" fmla="*/ 933450 w 3474720"/>
                    <a:gd name="connsiteY299" fmla="*/ 102870 h 3105150"/>
                    <a:gd name="connsiteX300" fmla="*/ 918210 w 3474720"/>
                    <a:gd name="connsiteY300" fmla="*/ 68580 h 3105150"/>
                    <a:gd name="connsiteX301" fmla="*/ 880110 w 3474720"/>
                    <a:gd name="connsiteY301" fmla="*/ 15240 h 310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Lst>
                  <a:rect l="l" t="t" r="r" b="b"/>
                  <a:pathLst>
                    <a:path w="3474720" h="3105150">
                      <a:moveTo>
                        <a:pt x="452120" y="1249680"/>
                      </a:moveTo>
                      <a:lnTo>
                        <a:pt x="490220" y="1249680"/>
                      </a:lnTo>
                      <a:lnTo>
                        <a:pt x="541020" y="1290320"/>
                      </a:lnTo>
                      <a:lnTo>
                        <a:pt x="571500" y="1330960"/>
                      </a:lnTo>
                      <a:lnTo>
                        <a:pt x="563880" y="1371600"/>
                      </a:lnTo>
                      <a:lnTo>
                        <a:pt x="533400" y="1371600"/>
                      </a:lnTo>
                      <a:lnTo>
                        <a:pt x="520700" y="1394460"/>
                      </a:lnTo>
                      <a:lnTo>
                        <a:pt x="525780" y="1424940"/>
                      </a:lnTo>
                      <a:lnTo>
                        <a:pt x="563880" y="1452880"/>
                      </a:lnTo>
                      <a:lnTo>
                        <a:pt x="574040" y="1490980"/>
                      </a:lnTo>
                      <a:lnTo>
                        <a:pt x="596900" y="1557020"/>
                      </a:lnTo>
                      <a:lnTo>
                        <a:pt x="666750" y="1619250"/>
                      </a:lnTo>
                      <a:lnTo>
                        <a:pt x="699770" y="1700530"/>
                      </a:lnTo>
                      <a:lnTo>
                        <a:pt x="708660" y="1795780"/>
                      </a:lnTo>
                      <a:cubicBezTo>
                        <a:pt x="707813" y="1818640"/>
                        <a:pt x="710777" y="1845310"/>
                        <a:pt x="709930" y="1868170"/>
                      </a:cubicBezTo>
                      <a:lnTo>
                        <a:pt x="702310" y="1946910"/>
                      </a:lnTo>
                      <a:lnTo>
                        <a:pt x="631190" y="1922780"/>
                      </a:lnTo>
                      <a:lnTo>
                        <a:pt x="561340" y="1907540"/>
                      </a:lnTo>
                      <a:lnTo>
                        <a:pt x="502920" y="1846580"/>
                      </a:lnTo>
                      <a:lnTo>
                        <a:pt x="439420" y="1831340"/>
                      </a:lnTo>
                      <a:lnTo>
                        <a:pt x="429260" y="1778000"/>
                      </a:lnTo>
                      <a:lnTo>
                        <a:pt x="436880" y="1699260"/>
                      </a:lnTo>
                      <a:lnTo>
                        <a:pt x="449580" y="1640840"/>
                      </a:lnTo>
                      <a:lnTo>
                        <a:pt x="429260" y="1544320"/>
                      </a:lnTo>
                      <a:lnTo>
                        <a:pt x="416560" y="1468120"/>
                      </a:lnTo>
                      <a:lnTo>
                        <a:pt x="406400" y="1409700"/>
                      </a:lnTo>
                      <a:lnTo>
                        <a:pt x="383540" y="1363980"/>
                      </a:lnTo>
                      <a:lnTo>
                        <a:pt x="368300" y="1318260"/>
                      </a:lnTo>
                      <a:lnTo>
                        <a:pt x="383540" y="1285240"/>
                      </a:lnTo>
                      <a:close/>
                      <a:moveTo>
                        <a:pt x="906780" y="0"/>
                      </a:moveTo>
                      <a:lnTo>
                        <a:pt x="975360" y="34290"/>
                      </a:lnTo>
                      <a:lnTo>
                        <a:pt x="1040130" y="57150"/>
                      </a:lnTo>
                      <a:lnTo>
                        <a:pt x="1061085" y="112395"/>
                      </a:lnTo>
                      <a:lnTo>
                        <a:pt x="1085850" y="201930"/>
                      </a:lnTo>
                      <a:lnTo>
                        <a:pt x="1150620" y="224790"/>
                      </a:lnTo>
                      <a:lnTo>
                        <a:pt x="1181100" y="241935"/>
                      </a:lnTo>
                      <a:lnTo>
                        <a:pt x="1184910" y="300990"/>
                      </a:lnTo>
                      <a:lnTo>
                        <a:pt x="1230630" y="308610"/>
                      </a:lnTo>
                      <a:lnTo>
                        <a:pt x="1268730" y="297180"/>
                      </a:lnTo>
                      <a:lnTo>
                        <a:pt x="1276350" y="232410"/>
                      </a:lnTo>
                      <a:lnTo>
                        <a:pt x="1268730" y="179070"/>
                      </a:lnTo>
                      <a:lnTo>
                        <a:pt x="1306830" y="148590"/>
                      </a:lnTo>
                      <a:lnTo>
                        <a:pt x="1341120" y="152400"/>
                      </a:lnTo>
                      <a:lnTo>
                        <a:pt x="1390650" y="213360"/>
                      </a:lnTo>
                      <a:lnTo>
                        <a:pt x="1447800" y="228600"/>
                      </a:lnTo>
                      <a:lnTo>
                        <a:pt x="1497330" y="236220"/>
                      </a:lnTo>
                      <a:lnTo>
                        <a:pt x="1539240" y="289560"/>
                      </a:lnTo>
                      <a:lnTo>
                        <a:pt x="1573530" y="354330"/>
                      </a:lnTo>
                      <a:lnTo>
                        <a:pt x="1611630" y="426720"/>
                      </a:lnTo>
                      <a:lnTo>
                        <a:pt x="1626870" y="495300"/>
                      </a:lnTo>
                      <a:lnTo>
                        <a:pt x="1638300" y="586740"/>
                      </a:lnTo>
                      <a:lnTo>
                        <a:pt x="1649730" y="666750"/>
                      </a:lnTo>
                      <a:lnTo>
                        <a:pt x="1638300" y="716280"/>
                      </a:lnTo>
                      <a:lnTo>
                        <a:pt x="1657350" y="758190"/>
                      </a:lnTo>
                      <a:lnTo>
                        <a:pt x="1695450" y="720090"/>
                      </a:lnTo>
                      <a:lnTo>
                        <a:pt x="1706880" y="643890"/>
                      </a:lnTo>
                      <a:lnTo>
                        <a:pt x="1722120" y="582930"/>
                      </a:lnTo>
                      <a:lnTo>
                        <a:pt x="1748790" y="529590"/>
                      </a:lnTo>
                      <a:lnTo>
                        <a:pt x="1824990" y="464820"/>
                      </a:lnTo>
                      <a:lnTo>
                        <a:pt x="1939290" y="468630"/>
                      </a:lnTo>
                      <a:lnTo>
                        <a:pt x="2049780" y="487680"/>
                      </a:lnTo>
                      <a:lnTo>
                        <a:pt x="2125980" y="502920"/>
                      </a:lnTo>
                      <a:lnTo>
                        <a:pt x="2186940" y="495300"/>
                      </a:lnTo>
                      <a:lnTo>
                        <a:pt x="2236470" y="461010"/>
                      </a:lnTo>
                      <a:lnTo>
                        <a:pt x="2331720" y="419100"/>
                      </a:lnTo>
                      <a:lnTo>
                        <a:pt x="2419350" y="415290"/>
                      </a:lnTo>
                      <a:lnTo>
                        <a:pt x="2465070" y="441960"/>
                      </a:lnTo>
                      <a:lnTo>
                        <a:pt x="2503170" y="514350"/>
                      </a:lnTo>
                      <a:lnTo>
                        <a:pt x="2552700" y="552450"/>
                      </a:lnTo>
                      <a:lnTo>
                        <a:pt x="2602230" y="548640"/>
                      </a:lnTo>
                      <a:lnTo>
                        <a:pt x="2678430" y="537210"/>
                      </a:lnTo>
                      <a:lnTo>
                        <a:pt x="2708910" y="586740"/>
                      </a:lnTo>
                      <a:lnTo>
                        <a:pt x="2747010" y="674370"/>
                      </a:lnTo>
                      <a:lnTo>
                        <a:pt x="2819400" y="796290"/>
                      </a:lnTo>
                      <a:lnTo>
                        <a:pt x="2823210" y="868680"/>
                      </a:lnTo>
                      <a:lnTo>
                        <a:pt x="2773680" y="994410"/>
                      </a:lnTo>
                      <a:lnTo>
                        <a:pt x="2708910" y="1059180"/>
                      </a:lnTo>
                      <a:lnTo>
                        <a:pt x="2708644" y="1059535"/>
                      </a:lnTo>
                      <a:lnTo>
                        <a:pt x="2661543" y="1066800"/>
                      </a:lnTo>
                      <a:lnTo>
                        <a:pt x="2609382" y="1054861"/>
                      </a:lnTo>
                      <a:lnTo>
                        <a:pt x="2578468" y="1026159"/>
                      </a:lnTo>
                      <a:lnTo>
                        <a:pt x="2535975" y="954277"/>
                      </a:lnTo>
                      <a:lnTo>
                        <a:pt x="2505643" y="941068"/>
                      </a:lnTo>
                      <a:lnTo>
                        <a:pt x="2401755" y="964183"/>
                      </a:lnTo>
                      <a:lnTo>
                        <a:pt x="2319994" y="980439"/>
                      </a:lnTo>
                      <a:lnTo>
                        <a:pt x="2310910" y="1012951"/>
                      </a:lnTo>
                      <a:lnTo>
                        <a:pt x="2319994" y="1053591"/>
                      </a:lnTo>
                      <a:lnTo>
                        <a:pt x="2338163" y="1248663"/>
                      </a:lnTo>
                      <a:lnTo>
                        <a:pt x="2338163" y="1268983"/>
                      </a:lnTo>
                      <a:lnTo>
                        <a:pt x="2274572" y="1350263"/>
                      </a:lnTo>
                      <a:lnTo>
                        <a:pt x="2300362" y="1454403"/>
                      </a:lnTo>
                      <a:lnTo>
                        <a:pt x="2361607" y="1526793"/>
                      </a:lnTo>
                      <a:lnTo>
                        <a:pt x="2440141" y="1548130"/>
                      </a:lnTo>
                      <a:lnTo>
                        <a:pt x="2433985" y="1581657"/>
                      </a:lnTo>
                      <a:lnTo>
                        <a:pt x="2415965" y="1622551"/>
                      </a:lnTo>
                      <a:lnTo>
                        <a:pt x="2422853" y="1671066"/>
                      </a:lnTo>
                      <a:lnTo>
                        <a:pt x="2450987" y="1714245"/>
                      </a:lnTo>
                      <a:lnTo>
                        <a:pt x="2573629" y="1751075"/>
                      </a:lnTo>
                      <a:cubicBezTo>
                        <a:pt x="2574262" y="1761997"/>
                        <a:pt x="2586322" y="1776731"/>
                        <a:pt x="2586955" y="1787652"/>
                      </a:cubicBezTo>
                      <a:cubicBezTo>
                        <a:pt x="2587444" y="1800437"/>
                        <a:pt x="2587931" y="1813221"/>
                        <a:pt x="2588420" y="1826006"/>
                      </a:cubicBezTo>
                      <a:cubicBezTo>
                        <a:pt x="2579823" y="1867747"/>
                        <a:pt x="2575039" y="1905677"/>
                        <a:pt x="2581682" y="1947418"/>
                      </a:cubicBezTo>
                      <a:lnTo>
                        <a:pt x="2623295" y="1991360"/>
                      </a:lnTo>
                      <a:lnTo>
                        <a:pt x="2644541" y="2049018"/>
                      </a:lnTo>
                      <a:lnTo>
                        <a:pt x="2740974" y="2072515"/>
                      </a:lnTo>
                      <a:lnTo>
                        <a:pt x="2735580" y="2118360"/>
                      </a:lnTo>
                      <a:lnTo>
                        <a:pt x="2724150" y="2247900"/>
                      </a:lnTo>
                      <a:lnTo>
                        <a:pt x="2735580" y="2308860"/>
                      </a:lnTo>
                      <a:lnTo>
                        <a:pt x="2781300" y="2385060"/>
                      </a:lnTo>
                      <a:lnTo>
                        <a:pt x="2827020" y="2434590"/>
                      </a:lnTo>
                      <a:lnTo>
                        <a:pt x="2865120" y="2442210"/>
                      </a:lnTo>
                      <a:lnTo>
                        <a:pt x="2903220" y="2388870"/>
                      </a:lnTo>
                      <a:lnTo>
                        <a:pt x="2933700" y="2411730"/>
                      </a:lnTo>
                      <a:lnTo>
                        <a:pt x="2960370" y="2449830"/>
                      </a:lnTo>
                      <a:lnTo>
                        <a:pt x="2987040" y="2503170"/>
                      </a:lnTo>
                      <a:lnTo>
                        <a:pt x="3021330" y="2545080"/>
                      </a:lnTo>
                      <a:lnTo>
                        <a:pt x="3063240" y="2560320"/>
                      </a:lnTo>
                      <a:lnTo>
                        <a:pt x="3112770" y="2552700"/>
                      </a:lnTo>
                      <a:lnTo>
                        <a:pt x="3131820" y="2545080"/>
                      </a:lnTo>
                      <a:lnTo>
                        <a:pt x="3135630" y="2491740"/>
                      </a:lnTo>
                      <a:lnTo>
                        <a:pt x="3154680" y="2430780"/>
                      </a:lnTo>
                      <a:lnTo>
                        <a:pt x="3181350" y="2423160"/>
                      </a:lnTo>
                      <a:lnTo>
                        <a:pt x="3177540" y="2476500"/>
                      </a:lnTo>
                      <a:lnTo>
                        <a:pt x="3192780" y="2514600"/>
                      </a:lnTo>
                      <a:lnTo>
                        <a:pt x="3249930" y="2552700"/>
                      </a:lnTo>
                      <a:lnTo>
                        <a:pt x="3322320" y="2594610"/>
                      </a:lnTo>
                      <a:lnTo>
                        <a:pt x="3352800" y="2644140"/>
                      </a:lnTo>
                      <a:lnTo>
                        <a:pt x="3364230" y="2697480"/>
                      </a:lnTo>
                      <a:lnTo>
                        <a:pt x="3375660" y="2777490"/>
                      </a:lnTo>
                      <a:lnTo>
                        <a:pt x="3387090" y="2830830"/>
                      </a:lnTo>
                      <a:lnTo>
                        <a:pt x="3417570" y="2903220"/>
                      </a:lnTo>
                      <a:lnTo>
                        <a:pt x="3474720" y="2979420"/>
                      </a:lnTo>
                      <a:lnTo>
                        <a:pt x="3467100" y="3017520"/>
                      </a:lnTo>
                      <a:lnTo>
                        <a:pt x="3436620" y="3040380"/>
                      </a:lnTo>
                      <a:lnTo>
                        <a:pt x="3379470" y="3086100"/>
                      </a:lnTo>
                      <a:lnTo>
                        <a:pt x="3333750" y="3086100"/>
                      </a:lnTo>
                      <a:lnTo>
                        <a:pt x="3261360" y="3105150"/>
                      </a:lnTo>
                      <a:lnTo>
                        <a:pt x="3230880" y="3097530"/>
                      </a:lnTo>
                      <a:lnTo>
                        <a:pt x="3091815" y="3082290"/>
                      </a:lnTo>
                      <a:lnTo>
                        <a:pt x="3101340" y="3015615"/>
                      </a:lnTo>
                      <a:lnTo>
                        <a:pt x="3070860" y="2983230"/>
                      </a:lnTo>
                      <a:lnTo>
                        <a:pt x="2990850" y="2941320"/>
                      </a:lnTo>
                      <a:lnTo>
                        <a:pt x="2933700" y="2853690"/>
                      </a:lnTo>
                      <a:lnTo>
                        <a:pt x="2918460" y="2800350"/>
                      </a:lnTo>
                      <a:lnTo>
                        <a:pt x="2834640" y="2754630"/>
                      </a:lnTo>
                      <a:lnTo>
                        <a:pt x="2796540" y="2693670"/>
                      </a:lnTo>
                      <a:lnTo>
                        <a:pt x="2750820" y="2697480"/>
                      </a:lnTo>
                      <a:lnTo>
                        <a:pt x="2705100" y="2743200"/>
                      </a:lnTo>
                      <a:lnTo>
                        <a:pt x="2667000" y="2800350"/>
                      </a:lnTo>
                      <a:lnTo>
                        <a:pt x="2606040" y="2819400"/>
                      </a:lnTo>
                      <a:lnTo>
                        <a:pt x="2442210" y="2827020"/>
                      </a:lnTo>
                      <a:lnTo>
                        <a:pt x="2331720" y="2863215"/>
                      </a:lnTo>
                      <a:lnTo>
                        <a:pt x="2312670" y="2811780"/>
                      </a:lnTo>
                      <a:lnTo>
                        <a:pt x="2324100" y="2758440"/>
                      </a:lnTo>
                      <a:lnTo>
                        <a:pt x="2320290" y="2697480"/>
                      </a:lnTo>
                      <a:lnTo>
                        <a:pt x="2274570" y="2667000"/>
                      </a:lnTo>
                      <a:lnTo>
                        <a:pt x="2232660" y="2674620"/>
                      </a:lnTo>
                      <a:lnTo>
                        <a:pt x="2133600" y="2701290"/>
                      </a:lnTo>
                      <a:lnTo>
                        <a:pt x="1958340" y="2712720"/>
                      </a:lnTo>
                      <a:lnTo>
                        <a:pt x="1756410" y="2741295"/>
                      </a:lnTo>
                      <a:lnTo>
                        <a:pt x="1672590" y="2754630"/>
                      </a:lnTo>
                      <a:lnTo>
                        <a:pt x="1645920" y="2800350"/>
                      </a:lnTo>
                      <a:lnTo>
                        <a:pt x="1634490" y="2895600"/>
                      </a:lnTo>
                      <a:lnTo>
                        <a:pt x="1615440" y="2926080"/>
                      </a:lnTo>
                      <a:lnTo>
                        <a:pt x="1573530" y="2964180"/>
                      </a:lnTo>
                      <a:lnTo>
                        <a:pt x="1543050" y="2964180"/>
                      </a:lnTo>
                      <a:lnTo>
                        <a:pt x="1466850" y="2971800"/>
                      </a:lnTo>
                      <a:lnTo>
                        <a:pt x="1398270" y="2990850"/>
                      </a:lnTo>
                      <a:lnTo>
                        <a:pt x="1333500" y="3009900"/>
                      </a:lnTo>
                      <a:lnTo>
                        <a:pt x="1280160" y="2979420"/>
                      </a:lnTo>
                      <a:lnTo>
                        <a:pt x="1219200" y="2952750"/>
                      </a:lnTo>
                      <a:lnTo>
                        <a:pt x="1188720" y="2914650"/>
                      </a:lnTo>
                      <a:lnTo>
                        <a:pt x="1177290" y="2872740"/>
                      </a:lnTo>
                      <a:lnTo>
                        <a:pt x="1146810" y="2769870"/>
                      </a:lnTo>
                      <a:lnTo>
                        <a:pt x="1085850" y="2743200"/>
                      </a:lnTo>
                      <a:lnTo>
                        <a:pt x="1036320" y="2739390"/>
                      </a:lnTo>
                      <a:lnTo>
                        <a:pt x="979170" y="2659380"/>
                      </a:lnTo>
                      <a:lnTo>
                        <a:pt x="941070" y="2689860"/>
                      </a:lnTo>
                      <a:lnTo>
                        <a:pt x="872490" y="2720340"/>
                      </a:lnTo>
                      <a:lnTo>
                        <a:pt x="842010" y="2678430"/>
                      </a:lnTo>
                      <a:lnTo>
                        <a:pt x="895350" y="2659380"/>
                      </a:lnTo>
                      <a:lnTo>
                        <a:pt x="937260" y="2628900"/>
                      </a:lnTo>
                      <a:lnTo>
                        <a:pt x="979170" y="2586990"/>
                      </a:lnTo>
                      <a:lnTo>
                        <a:pt x="1032510" y="2583180"/>
                      </a:lnTo>
                      <a:lnTo>
                        <a:pt x="1028700" y="2556510"/>
                      </a:lnTo>
                      <a:lnTo>
                        <a:pt x="1009650" y="2529840"/>
                      </a:lnTo>
                      <a:lnTo>
                        <a:pt x="971550" y="2453640"/>
                      </a:lnTo>
                      <a:lnTo>
                        <a:pt x="982980" y="2388870"/>
                      </a:lnTo>
                      <a:lnTo>
                        <a:pt x="1009650" y="2289810"/>
                      </a:lnTo>
                      <a:lnTo>
                        <a:pt x="986790" y="2240280"/>
                      </a:lnTo>
                      <a:lnTo>
                        <a:pt x="929640" y="2217420"/>
                      </a:lnTo>
                      <a:lnTo>
                        <a:pt x="914400" y="2152650"/>
                      </a:lnTo>
                      <a:lnTo>
                        <a:pt x="933450" y="2122170"/>
                      </a:lnTo>
                      <a:lnTo>
                        <a:pt x="990600" y="2110740"/>
                      </a:lnTo>
                      <a:lnTo>
                        <a:pt x="986790" y="2072640"/>
                      </a:lnTo>
                      <a:lnTo>
                        <a:pt x="929640" y="2011680"/>
                      </a:lnTo>
                      <a:lnTo>
                        <a:pt x="876300" y="1958340"/>
                      </a:lnTo>
                      <a:lnTo>
                        <a:pt x="857250" y="1905000"/>
                      </a:lnTo>
                      <a:lnTo>
                        <a:pt x="864870" y="1874520"/>
                      </a:lnTo>
                      <a:lnTo>
                        <a:pt x="895350" y="1809750"/>
                      </a:lnTo>
                      <a:lnTo>
                        <a:pt x="872490" y="1756410"/>
                      </a:lnTo>
                      <a:lnTo>
                        <a:pt x="819150" y="1703070"/>
                      </a:lnTo>
                      <a:lnTo>
                        <a:pt x="857250" y="1634490"/>
                      </a:lnTo>
                      <a:lnTo>
                        <a:pt x="880110" y="1581150"/>
                      </a:lnTo>
                      <a:lnTo>
                        <a:pt x="845820" y="1539240"/>
                      </a:lnTo>
                      <a:lnTo>
                        <a:pt x="807720" y="1497330"/>
                      </a:lnTo>
                      <a:lnTo>
                        <a:pt x="792480" y="1436370"/>
                      </a:lnTo>
                      <a:lnTo>
                        <a:pt x="807720" y="1383030"/>
                      </a:lnTo>
                      <a:lnTo>
                        <a:pt x="849630" y="1363980"/>
                      </a:lnTo>
                      <a:lnTo>
                        <a:pt x="922020" y="1348740"/>
                      </a:lnTo>
                      <a:lnTo>
                        <a:pt x="933450" y="1291590"/>
                      </a:lnTo>
                      <a:lnTo>
                        <a:pt x="895350" y="1223010"/>
                      </a:lnTo>
                      <a:lnTo>
                        <a:pt x="845820" y="1188720"/>
                      </a:lnTo>
                      <a:lnTo>
                        <a:pt x="876300" y="1120140"/>
                      </a:lnTo>
                      <a:lnTo>
                        <a:pt x="834390" y="1097280"/>
                      </a:lnTo>
                      <a:lnTo>
                        <a:pt x="807720" y="1040130"/>
                      </a:lnTo>
                      <a:lnTo>
                        <a:pt x="781050" y="1036320"/>
                      </a:lnTo>
                      <a:lnTo>
                        <a:pt x="750570" y="1066800"/>
                      </a:lnTo>
                      <a:lnTo>
                        <a:pt x="720090" y="1127760"/>
                      </a:lnTo>
                      <a:lnTo>
                        <a:pt x="689610" y="1184910"/>
                      </a:lnTo>
                      <a:lnTo>
                        <a:pt x="603885" y="1245870"/>
                      </a:lnTo>
                      <a:lnTo>
                        <a:pt x="575310" y="1219200"/>
                      </a:lnTo>
                      <a:lnTo>
                        <a:pt x="579120" y="1169670"/>
                      </a:lnTo>
                      <a:lnTo>
                        <a:pt x="601980" y="1127760"/>
                      </a:lnTo>
                      <a:lnTo>
                        <a:pt x="609600" y="1070610"/>
                      </a:lnTo>
                      <a:lnTo>
                        <a:pt x="582930" y="1003935"/>
                      </a:lnTo>
                      <a:lnTo>
                        <a:pt x="544830" y="982980"/>
                      </a:lnTo>
                      <a:lnTo>
                        <a:pt x="499110" y="1002030"/>
                      </a:lnTo>
                      <a:lnTo>
                        <a:pt x="468630" y="1055370"/>
                      </a:lnTo>
                      <a:lnTo>
                        <a:pt x="464820" y="1116330"/>
                      </a:lnTo>
                      <a:lnTo>
                        <a:pt x="491490" y="1169670"/>
                      </a:lnTo>
                      <a:lnTo>
                        <a:pt x="457200" y="1200150"/>
                      </a:lnTo>
                      <a:lnTo>
                        <a:pt x="400050" y="1184910"/>
                      </a:lnTo>
                      <a:lnTo>
                        <a:pt x="354330" y="1143000"/>
                      </a:lnTo>
                      <a:lnTo>
                        <a:pt x="350520" y="1089660"/>
                      </a:lnTo>
                      <a:lnTo>
                        <a:pt x="329565" y="1028700"/>
                      </a:lnTo>
                      <a:lnTo>
                        <a:pt x="278130" y="1024890"/>
                      </a:lnTo>
                      <a:lnTo>
                        <a:pt x="236220" y="1070610"/>
                      </a:lnTo>
                      <a:lnTo>
                        <a:pt x="194310" y="1089660"/>
                      </a:lnTo>
                      <a:lnTo>
                        <a:pt x="140970" y="1101090"/>
                      </a:lnTo>
                      <a:lnTo>
                        <a:pt x="106680" y="1097280"/>
                      </a:lnTo>
                      <a:lnTo>
                        <a:pt x="129540" y="1051560"/>
                      </a:lnTo>
                      <a:lnTo>
                        <a:pt x="160020" y="1013460"/>
                      </a:lnTo>
                      <a:lnTo>
                        <a:pt x="190500" y="998220"/>
                      </a:lnTo>
                      <a:lnTo>
                        <a:pt x="198120" y="960120"/>
                      </a:lnTo>
                      <a:lnTo>
                        <a:pt x="163830" y="910590"/>
                      </a:lnTo>
                      <a:lnTo>
                        <a:pt x="83820" y="899160"/>
                      </a:lnTo>
                      <a:lnTo>
                        <a:pt x="19050" y="1002030"/>
                      </a:lnTo>
                      <a:lnTo>
                        <a:pt x="3810" y="963930"/>
                      </a:lnTo>
                      <a:lnTo>
                        <a:pt x="0" y="868680"/>
                      </a:lnTo>
                      <a:lnTo>
                        <a:pt x="1905" y="828675"/>
                      </a:lnTo>
                      <a:lnTo>
                        <a:pt x="76200" y="739140"/>
                      </a:lnTo>
                      <a:lnTo>
                        <a:pt x="91440" y="676275"/>
                      </a:lnTo>
                      <a:lnTo>
                        <a:pt x="156210" y="628650"/>
                      </a:lnTo>
                      <a:lnTo>
                        <a:pt x="182880" y="560070"/>
                      </a:lnTo>
                      <a:lnTo>
                        <a:pt x="184785" y="472440"/>
                      </a:lnTo>
                      <a:lnTo>
                        <a:pt x="245745" y="440055"/>
                      </a:lnTo>
                      <a:lnTo>
                        <a:pt x="281940" y="514350"/>
                      </a:lnTo>
                      <a:lnTo>
                        <a:pt x="339090" y="518160"/>
                      </a:lnTo>
                      <a:lnTo>
                        <a:pt x="384810" y="483870"/>
                      </a:lnTo>
                      <a:lnTo>
                        <a:pt x="377190" y="384810"/>
                      </a:lnTo>
                      <a:lnTo>
                        <a:pt x="403860" y="293370"/>
                      </a:lnTo>
                      <a:lnTo>
                        <a:pt x="438150" y="312420"/>
                      </a:lnTo>
                      <a:lnTo>
                        <a:pt x="449580" y="377190"/>
                      </a:lnTo>
                      <a:lnTo>
                        <a:pt x="453390" y="453390"/>
                      </a:lnTo>
                      <a:lnTo>
                        <a:pt x="457200" y="514350"/>
                      </a:lnTo>
                      <a:lnTo>
                        <a:pt x="426720" y="556260"/>
                      </a:lnTo>
                      <a:lnTo>
                        <a:pt x="419100" y="590550"/>
                      </a:lnTo>
                      <a:lnTo>
                        <a:pt x="445770" y="605790"/>
                      </a:lnTo>
                      <a:lnTo>
                        <a:pt x="495300" y="579120"/>
                      </a:lnTo>
                      <a:lnTo>
                        <a:pt x="643890" y="495300"/>
                      </a:lnTo>
                      <a:lnTo>
                        <a:pt x="701040" y="461010"/>
                      </a:lnTo>
                      <a:lnTo>
                        <a:pt x="704850" y="415290"/>
                      </a:lnTo>
                      <a:lnTo>
                        <a:pt x="693420" y="377190"/>
                      </a:lnTo>
                      <a:lnTo>
                        <a:pt x="628650" y="327660"/>
                      </a:lnTo>
                      <a:lnTo>
                        <a:pt x="541020" y="285750"/>
                      </a:lnTo>
                      <a:lnTo>
                        <a:pt x="506730" y="240030"/>
                      </a:lnTo>
                      <a:lnTo>
                        <a:pt x="552450" y="194310"/>
                      </a:lnTo>
                      <a:lnTo>
                        <a:pt x="621030" y="182880"/>
                      </a:lnTo>
                      <a:lnTo>
                        <a:pt x="651510" y="144780"/>
                      </a:lnTo>
                      <a:lnTo>
                        <a:pt x="704850" y="133350"/>
                      </a:lnTo>
                      <a:lnTo>
                        <a:pt x="723900" y="152400"/>
                      </a:lnTo>
                      <a:lnTo>
                        <a:pt x="723900" y="228600"/>
                      </a:lnTo>
                      <a:lnTo>
                        <a:pt x="742950" y="259080"/>
                      </a:lnTo>
                      <a:lnTo>
                        <a:pt x="788670" y="289560"/>
                      </a:lnTo>
                      <a:lnTo>
                        <a:pt x="815340" y="327660"/>
                      </a:lnTo>
                      <a:lnTo>
                        <a:pt x="819150" y="392430"/>
                      </a:lnTo>
                      <a:lnTo>
                        <a:pt x="800100" y="415290"/>
                      </a:lnTo>
                      <a:lnTo>
                        <a:pt x="784860" y="461010"/>
                      </a:lnTo>
                      <a:lnTo>
                        <a:pt x="796290" y="533400"/>
                      </a:lnTo>
                      <a:lnTo>
                        <a:pt x="838200" y="598170"/>
                      </a:lnTo>
                      <a:lnTo>
                        <a:pt x="857250" y="533400"/>
                      </a:lnTo>
                      <a:lnTo>
                        <a:pt x="864870" y="441960"/>
                      </a:lnTo>
                      <a:lnTo>
                        <a:pt x="883920" y="381000"/>
                      </a:lnTo>
                      <a:lnTo>
                        <a:pt x="887730" y="331470"/>
                      </a:lnTo>
                      <a:lnTo>
                        <a:pt x="906780" y="289560"/>
                      </a:lnTo>
                      <a:lnTo>
                        <a:pt x="929640" y="255270"/>
                      </a:lnTo>
                      <a:lnTo>
                        <a:pt x="902970" y="217170"/>
                      </a:lnTo>
                      <a:lnTo>
                        <a:pt x="868680" y="156210"/>
                      </a:lnTo>
                      <a:lnTo>
                        <a:pt x="883920" y="129540"/>
                      </a:lnTo>
                      <a:lnTo>
                        <a:pt x="933450" y="102870"/>
                      </a:lnTo>
                      <a:lnTo>
                        <a:pt x="918210" y="68580"/>
                      </a:lnTo>
                      <a:lnTo>
                        <a:pt x="880110" y="1524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grpSp>
          <p:sp>
            <p:nvSpPr>
              <p:cNvPr id="40" name="강원도">
                <a:extLst>
                  <a:ext uri="{FF2B5EF4-FFF2-40B4-BE49-F238E27FC236}">
                    <a16:creationId xmlns:a16="http://schemas.microsoft.com/office/drawing/2014/main" id="{FD7F4D83-C4E8-473B-973F-F678286F2431}"/>
                  </a:ext>
                </a:extLst>
              </p:cNvPr>
              <p:cNvSpPr/>
              <p:nvPr/>
            </p:nvSpPr>
            <p:spPr>
              <a:xfrm>
                <a:off x="3649980" y="-899160"/>
                <a:ext cx="5829300" cy="5875020"/>
              </a:xfrm>
              <a:custGeom>
                <a:avLst/>
                <a:gdLst>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60960 w 5829300"/>
                  <a:gd name="connsiteY36" fmla="*/ 1104900 h 5875020"/>
                  <a:gd name="connsiteX37" fmla="*/ 0 w 5829300"/>
                  <a:gd name="connsiteY37" fmla="*/ 1143000 h 5875020"/>
                  <a:gd name="connsiteX38" fmla="*/ 0 w 5829300"/>
                  <a:gd name="connsiteY38" fmla="*/ 1196340 h 5875020"/>
                  <a:gd name="connsiteX39" fmla="*/ 76200 w 5829300"/>
                  <a:gd name="connsiteY39" fmla="*/ 124206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4340 w 5829300"/>
                  <a:gd name="connsiteY44" fmla="*/ 1531620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533400 w 5829300"/>
                  <a:gd name="connsiteY49" fmla="*/ 1386840 h 5875020"/>
                  <a:gd name="connsiteX50" fmla="*/ 533400 w 5829300"/>
                  <a:gd name="connsiteY50" fmla="*/ 1386840 h 5875020"/>
                  <a:gd name="connsiteX51" fmla="*/ 601980 w 5829300"/>
                  <a:gd name="connsiteY51" fmla="*/ 1424940 h 5875020"/>
                  <a:gd name="connsiteX52" fmla="*/ 670560 w 5829300"/>
                  <a:gd name="connsiteY52" fmla="*/ 1348740 h 5875020"/>
                  <a:gd name="connsiteX53" fmla="*/ 746760 w 5829300"/>
                  <a:gd name="connsiteY53" fmla="*/ 1348740 h 5875020"/>
                  <a:gd name="connsiteX54" fmla="*/ 769620 w 5829300"/>
                  <a:gd name="connsiteY54" fmla="*/ 1394460 h 5875020"/>
                  <a:gd name="connsiteX55" fmla="*/ 777240 w 5829300"/>
                  <a:gd name="connsiteY55" fmla="*/ 1455420 h 5875020"/>
                  <a:gd name="connsiteX56" fmla="*/ 739140 w 5829300"/>
                  <a:gd name="connsiteY56" fmla="*/ 1508760 h 5875020"/>
                  <a:gd name="connsiteX57" fmla="*/ 762000 w 5829300"/>
                  <a:gd name="connsiteY57" fmla="*/ 1539240 h 5875020"/>
                  <a:gd name="connsiteX58" fmla="*/ 792480 w 5829300"/>
                  <a:gd name="connsiteY58" fmla="*/ 1615440 h 5875020"/>
                  <a:gd name="connsiteX59" fmla="*/ 807720 w 5829300"/>
                  <a:gd name="connsiteY59" fmla="*/ 1615440 h 5875020"/>
                  <a:gd name="connsiteX60" fmla="*/ 838200 w 5829300"/>
                  <a:gd name="connsiteY60" fmla="*/ 1569720 h 5875020"/>
                  <a:gd name="connsiteX61" fmla="*/ 975360 w 5829300"/>
                  <a:gd name="connsiteY61" fmla="*/ 1562100 h 5875020"/>
                  <a:gd name="connsiteX62" fmla="*/ 1104900 w 5829300"/>
                  <a:gd name="connsiteY62" fmla="*/ 1584960 h 5875020"/>
                  <a:gd name="connsiteX63" fmla="*/ 1150620 w 5829300"/>
                  <a:gd name="connsiteY63" fmla="*/ 1699260 h 5875020"/>
                  <a:gd name="connsiteX64" fmla="*/ 1150620 w 5829300"/>
                  <a:gd name="connsiteY64" fmla="*/ 1836420 h 5875020"/>
                  <a:gd name="connsiteX65" fmla="*/ 1165860 w 5829300"/>
                  <a:gd name="connsiteY65" fmla="*/ 1912620 h 5875020"/>
                  <a:gd name="connsiteX66" fmla="*/ 1242060 w 5829300"/>
                  <a:gd name="connsiteY66" fmla="*/ 1927860 h 5875020"/>
                  <a:gd name="connsiteX67" fmla="*/ 1287780 w 5829300"/>
                  <a:gd name="connsiteY67" fmla="*/ 1927860 h 5875020"/>
                  <a:gd name="connsiteX68" fmla="*/ 1371600 w 5829300"/>
                  <a:gd name="connsiteY68" fmla="*/ 1973580 h 5875020"/>
                  <a:gd name="connsiteX69" fmla="*/ 1379220 w 5829300"/>
                  <a:gd name="connsiteY69" fmla="*/ 2042160 h 5875020"/>
                  <a:gd name="connsiteX70" fmla="*/ 1501140 w 5829300"/>
                  <a:gd name="connsiteY70" fmla="*/ 2072640 h 5875020"/>
                  <a:gd name="connsiteX71" fmla="*/ 1546860 w 5829300"/>
                  <a:gd name="connsiteY71" fmla="*/ 2148840 h 5875020"/>
                  <a:gd name="connsiteX72" fmla="*/ 1531620 w 5829300"/>
                  <a:gd name="connsiteY72" fmla="*/ 2308860 h 5875020"/>
                  <a:gd name="connsiteX73" fmla="*/ 1478280 w 5829300"/>
                  <a:gd name="connsiteY73" fmla="*/ 2385060 h 5875020"/>
                  <a:gd name="connsiteX74" fmla="*/ 1325880 w 5829300"/>
                  <a:gd name="connsiteY74" fmla="*/ 2438400 h 5875020"/>
                  <a:gd name="connsiteX75" fmla="*/ 1325880 w 5829300"/>
                  <a:gd name="connsiteY75" fmla="*/ 2438400 h 5875020"/>
                  <a:gd name="connsiteX76" fmla="*/ 1325880 w 5829300"/>
                  <a:gd name="connsiteY76" fmla="*/ 2590800 h 5875020"/>
                  <a:gd name="connsiteX77" fmla="*/ 1280160 w 5829300"/>
                  <a:gd name="connsiteY77" fmla="*/ 2689860 h 5875020"/>
                  <a:gd name="connsiteX78" fmla="*/ 1249680 w 5829300"/>
                  <a:gd name="connsiteY78" fmla="*/ 2743200 h 5875020"/>
                  <a:gd name="connsiteX79" fmla="*/ 1287780 w 5829300"/>
                  <a:gd name="connsiteY79" fmla="*/ 2773680 h 5875020"/>
                  <a:gd name="connsiteX80" fmla="*/ 1356360 w 5829300"/>
                  <a:gd name="connsiteY80" fmla="*/ 2720340 h 5875020"/>
                  <a:gd name="connsiteX81" fmla="*/ 1379220 w 5829300"/>
                  <a:gd name="connsiteY81" fmla="*/ 2766060 h 5875020"/>
                  <a:gd name="connsiteX82" fmla="*/ 1333500 w 5829300"/>
                  <a:gd name="connsiteY82" fmla="*/ 2895600 h 5875020"/>
                  <a:gd name="connsiteX83" fmla="*/ 1303020 w 5829300"/>
                  <a:gd name="connsiteY83" fmla="*/ 2948940 h 5875020"/>
                  <a:gd name="connsiteX84" fmla="*/ 1333500 w 5829300"/>
                  <a:gd name="connsiteY84" fmla="*/ 2994660 h 5875020"/>
                  <a:gd name="connsiteX85" fmla="*/ 1409700 w 5829300"/>
                  <a:gd name="connsiteY85" fmla="*/ 2964180 h 5875020"/>
                  <a:gd name="connsiteX86" fmla="*/ 1501140 w 5829300"/>
                  <a:gd name="connsiteY86" fmla="*/ 3002280 h 5875020"/>
                  <a:gd name="connsiteX87" fmla="*/ 1600200 w 5829300"/>
                  <a:gd name="connsiteY87" fmla="*/ 3063240 h 5875020"/>
                  <a:gd name="connsiteX88" fmla="*/ 1737360 w 5829300"/>
                  <a:gd name="connsiteY88" fmla="*/ 3139440 h 5875020"/>
                  <a:gd name="connsiteX89" fmla="*/ 1844040 w 5829300"/>
                  <a:gd name="connsiteY89" fmla="*/ 3147060 h 5875020"/>
                  <a:gd name="connsiteX90" fmla="*/ 1943100 w 5829300"/>
                  <a:gd name="connsiteY90" fmla="*/ 3177540 h 5875020"/>
                  <a:gd name="connsiteX91" fmla="*/ 2034540 w 5829300"/>
                  <a:gd name="connsiteY91" fmla="*/ 3291840 h 5875020"/>
                  <a:gd name="connsiteX92" fmla="*/ 2049780 w 5829300"/>
                  <a:gd name="connsiteY92" fmla="*/ 3375660 h 5875020"/>
                  <a:gd name="connsiteX93" fmla="*/ 1958340 w 5829300"/>
                  <a:gd name="connsiteY93" fmla="*/ 3398520 h 5875020"/>
                  <a:gd name="connsiteX94" fmla="*/ 1866900 w 5829300"/>
                  <a:gd name="connsiteY94" fmla="*/ 3444240 h 5875020"/>
                  <a:gd name="connsiteX95" fmla="*/ 1866900 w 5829300"/>
                  <a:gd name="connsiteY95" fmla="*/ 3444240 h 5875020"/>
                  <a:gd name="connsiteX96" fmla="*/ 1866900 w 5829300"/>
                  <a:gd name="connsiteY96" fmla="*/ 3535680 h 5875020"/>
                  <a:gd name="connsiteX97" fmla="*/ 1828800 w 5829300"/>
                  <a:gd name="connsiteY97" fmla="*/ 3634740 h 5875020"/>
                  <a:gd name="connsiteX98" fmla="*/ 1775460 w 5829300"/>
                  <a:gd name="connsiteY98" fmla="*/ 3726180 h 5875020"/>
                  <a:gd name="connsiteX99" fmla="*/ 1668780 w 5829300"/>
                  <a:gd name="connsiteY99" fmla="*/ 3924300 h 5875020"/>
                  <a:gd name="connsiteX100" fmla="*/ 1600200 w 5829300"/>
                  <a:gd name="connsiteY100" fmla="*/ 4046220 h 5875020"/>
                  <a:gd name="connsiteX101" fmla="*/ 1554480 w 5829300"/>
                  <a:gd name="connsiteY101" fmla="*/ 4152900 h 5875020"/>
                  <a:gd name="connsiteX102" fmla="*/ 1516380 w 5829300"/>
                  <a:gd name="connsiteY102" fmla="*/ 4229100 h 5875020"/>
                  <a:gd name="connsiteX103" fmla="*/ 1485900 w 5829300"/>
                  <a:gd name="connsiteY103" fmla="*/ 4259580 h 5875020"/>
                  <a:gd name="connsiteX104" fmla="*/ 1485900 w 5829300"/>
                  <a:gd name="connsiteY104" fmla="*/ 4259580 h 5875020"/>
                  <a:gd name="connsiteX105" fmla="*/ 1485900 w 5829300"/>
                  <a:gd name="connsiteY105" fmla="*/ 4335780 h 5875020"/>
                  <a:gd name="connsiteX106" fmla="*/ 1699260 w 5829300"/>
                  <a:gd name="connsiteY106" fmla="*/ 4290060 h 5875020"/>
                  <a:gd name="connsiteX107" fmla="*/ 1836420 w 5829300"/>
                  <a:gd name="connsiteY107" fmla="*/ 4274820 h 5875020"/>
                  <a:gd name="connsiteX108" fmla="*/ 1897380 w 5829300"/>
                  <a:gd name="connsiteY108" fmla="*/ 4236720 h 5875020"/>
                  <a:gd name="connsiteX109" fmla="*/ 1950720 w 5829300"/>
                  <a:gd name="connsiteY109" fmla="*/ 4251960 h 5875020"/>
                  <a:gd name="connsiteX110" fmla="*/ 1973580 w 5829300"/>
                  <a:gd name="connsiteY110" fmla="*/ 4312920 h 5875020"/>
                  <a:gd name="connsiteX111" fmla="*/ 1965960 w 5829300"/>
                  <a:gd name="connsiteY111" fmla="*/ 4351020 h 5875020"/>
                  <a:gd name="connsiteX112" fmla="*/ 1965960 w 5829300"/>
                  <a:gd name="connsiteY112" fmla="*/ 4351020 h 5875020"/>
                  <a:gd name="connsiteX113" fmla="*/ 2072640 w 5829300"/>
                  <a:gd name="connsiteY113" fmla="*/ 4389120 h 5875020"/>
                  <a:gd name="connsiteX114" fmla="*/ 2118360 w 5829300"/>
                  <a:gd name="connsiteY114" fmla="*/ 4343400 h 5875020"/>
                  <a:gd name="connsiteX115" fmla="*/ 2110740 w 5829300"/>
                  <a:gd name="connsiteY115" fmla="*/ 4290060 h 5875020"/>
                  <a:gd name="connsiteX116" fmla="*/ 2110740 w 5829300"/>
                  <a:gd name="connsiteY116" fmla="*/ 4213860 h 5875020"/>
                  <a:gd name="connsiteX117" fmla="*/ 2133600 w 5829300"/>
                  <a:gd name="connsiteY117" fmla="*/ 4145280 h 5875020"/>
                  <a:gd name="connsiteX118" fmla="*/ 2225040 w 5829300"/>
                  <a:gd name="connsiteY118" fmla="*/ 4084320 h 5875020"/>
                  <a:gd name="connsiteX119" fmla="*/ 2301240 w 5829300"/>
                  <a:gd name="connsiteY119" fmla="*/ 4076700 h 5875020"/>
                  <a:gd name="connsiteX120" fmla="*/ 2385060 w 5829300"/>
                  <a:gd name="connsiteY120" fmla="*/ 4099560 h 5875020"/>
                  <a:gd name="connsiteX121" fmla="*/ 2438400 w 5829300"/>
                  <a:gd name="connsiteY121" fmla="*/ 4145280 h 5875020"/>
                  <a:gd name="connsiteX122" fmla="*/ 2461260 w 5829300"/>
                  <a:gd name="connsiteY122" fmla="*/ 4183380 h 5875020"/>
                  <a:gd name="connsiteX123" fmla="*/ 2461260 w 5829300"/>
                  <a:gd name="connsiteY123" fmla="*/ 4236720 h 5875020"/>
                  <a:gd name="connsiteX124" fmla="*/ 2484120 w 5829300"/>
                  <a:gd name="connsiteY124" fmla="*/ 4267200 h 5875020"/>
                  <a:gd name="connsiteX125" fmla="*/ 2522220 w 5829300"/>
                  <a:gd name="connsiteY125" fmla="*/ 4236720 h 5875020"/>
                  <a:gd name="connsiteX126" fmla="*/ 2560320 w 5829300"/>
                  <a:gd name="connsiteY126" fmla="*/ 4183380 h 5875020"/>
                  <a:gd name="connsiteX127" fmla="*/ 2628900 w 5829300"/>
                  <a:gd name="connsiteY127" fmla="*/ 4168140 h 5875020"/>
                  <a:gd name="connsiteX128" fmla="*/ 2720340 w 5829300"/>
                  <a:gd name="connsiteY128" fmla="*/ 4183380 h 5875020"/>
                  <a:gd name="connsiteX129" fmla="*/ 2788920 w 5829300"/>
                  <a:gd name="connsiteY129" fmla="*/ 4122420 h 5875020"/>
                  <a:gd name="connsiteX130" fmla="*/ 2872740 w 5829300"/>
                  <a:gd name="connsiteY130" fmla="*/ 4137660 h 5875020"/>
                  <a:gd name="connsiteX131" fmla="*/ 2948940 w 5829300"/>
                  <a:gd name="connsiteY131" fmla="*/ 4206240 h 5875020"/>
                  <a:gd name="connsiteX132" fmla="*/ 3040380 w 5829300"/>
                  <a:gd name="connsiteY132" fmla="*/ 4191000 h 5875020"/>
                  <a:gd name="connsiteX133" fmla="*/ 3108960 w 5829300"/>
                  <a:gd name="connsiteY133" fmla="*/ 4191000 h 5875020"/>
                  <a:gd name="connsiteX134" fmla="*/ 3177540 w 5829300"/>
                  <a:gd name="connsiteY134" fmla="*/ 4267200 h 5875020"/>
                  <a:gd name="connsiteX135" fmla="*/ 3147060 w 5829300"/>
                  <a:gd name="connsiteY135" fmla="*/ 4297680 h 5875020"/>
                  <a:gd name="connsiteX136" fmla="*/ 3116580 w 5829300"/>
                  <a:gd name="connsiteY136" fmla="*/ 4366260 h 5875020"/>
                  <a:gd name="connsiteX137" fmla="*/ 3063240 w 5829300"/>
                  <a:gd name="connsiteY137" fmla="*/ 4404360 h 5875020"/>
                  <a:gd name="connsiteX138" fmla="*/ 3048000 w 5829300"/>
                  <a:gd name="connsiteY138" fmla="*/ 4457700 h 5875020"/>
                  <a:gd name="connsiteX139" fmla="*/ 3063240 w 5829300"/>
                  <a:gd name="connsiteY139" fmla="*/ 4472940 h 5875020"/>
                  <a:gd name="connsiteX140" fmla="*/ 3147060 w 5829300"/>
                  <a:gd name="connsiteY140" fmla="*/ 4404360 h 5875020"/>
                  <a:gd name="connsiteX141" fmla="*/ 3215640 w 5829300"/>
                  <a:gd name="connsiteY141" fmla="*/ 4389120 h 5875020"/>
                  <a:gd name="connsiteX142" fmla="*/ 3291840 w 5829300"/>
                  <a:gd name="connsiteY142" fmla="*/ 4396740 h 5875020"/>
                  <a:gd name="connsiteX143" fmla="*/ 3368040 w 5829300"/>
                  <a:gd name="connsiteY143" fmla="*/ 4457700 h 5875020"/>
                  <a:gd name="connsiteX144" fmla="*/ 3375660 w 5829300"/>
                  <a:gd name="connsiteY144" fmla="*/ 4549140 h 5875020"/>
                  <a:gd name="connsiteX145" fmla="*/ 3451860 w 5829300"/>
                  <a:gd name="connsiteY145" fmla="*/ 4541520 h 5875020"/>
                  <a:gd name="connsiteX146" fmla="*/ 3505200 w 5829300"/>
                  <a:gd name="connsiteY146" fmla="*/ 4511040 h 5875020"/>
                  <a:gd name="connsiteX147" fmla="*/ 3573780 w 5829300"/>
                  <a:gd name="connsiteY147" fmla="*/ 4533900 h 5875020"/>
                  <a:gd name="connsiteX148" fmla="*/ 3695700 w 5829300"/>
                  <a:gd name="connsiteY148" fmla="*/ 4587240 h 5875020"/>
                  <a:gd name="connsiteX149" fmla="*/ 3810000 w 5829300"/>
                  <a:gd name="connsiteY149" fmla="*/ 4632960 h 5875020"/>
                  <a:gd name="connsiteX150" fmla="*/ 3878580 w 5829300"/>
                  <a:gd name="connsiteY150" fmla="*/ 4640580 h 5875020"/>
                  <a:gd name="connsiteX151" fmla="*/ 3931920 w 5829300"/>
                  <a:gd name="connsiteY151" fmla="*/ 4686300 h 5875020"/>
                  <a:gd name="connsiteX152" fmla="*/ 4023360 w 5829300"/>
                  <a:gd name="connsiteY152" fmla="*/ 4724400 h 5875020"/>
                  <a:gd name="connsiteX153" fmla="*/ 4107180 w 5829300"/>
                  <a:gd name="connsiteY153" fmla="*/ 4732020 h 5875020"/>
                  <a:gd name="connsiteX154" fmla="*/ 4145280 w 5829300"/>
                  <a:gd name="connsiteY154" fmla="*/ 4686300 h 5875020"/>
                  <a:gd name="connsiteX155" fmla="*/ 4099560 w 5829300"/>
                  <a:gd name="connsiteY155" fmla="*/ 4594860 h 5875020"/>
                  <a:gd name="connsiteX156" fmla="*/ 4076700 w 5829300"/>
                  <a:gd name="connsiteY156" fmla="*/ 4556760 h 5875020"/>
                  <a:gd name="connsiteX157" fmla="*/ 4076700 w 5829300"/>
                  <a:gd name="connsiteY157" fmla="*/ 4503420 h 5875020"/>
                  <a:gd name="connsiteX158" fmla="*/ 4152900 w 5829300"/>
                  <a:gd name="connsiteY158" fmla="*/ 4480560 h 5875020"/>
                  <a:gd name="connsiteX159" fmla="*/ 4274820 w 5829300"/>
                  <a:gd name="connsiteY159" fmla="*/ 4442460 h 5875020"/>
                  <a:gd name="connsiteX160" fmla="*/ 4358640 w 5829300"/>
                  <a:gd name="connsiteY160" fmla="*/ 4465320 h 5875020"/>
                  <a:gd name="connsiteX161" fmla="*/ 4381500 w 5829300"/>
                  <a:gd name="connsiteY161" fmla="*/ 4526280 h 5875020"/>
                  <a:gd name="connsiteX162" fmla="*/ 4450080 w 5829300"/>
                  <a:gd name="connsiteY162" fmla="*/ 4564380 h 5875020"/>
                  <a:gd name="connsiteX163" fmla="*/ 4472940 w 5829300"/>
                  <a:gd name="connsiteY163" fmla="*/ 4655820 h 5875020"/>
                  <a:gd name="connsiteX164" fmla="*/ 4533900 w 5829300"/>
                  <a:gd name="connsiteY164" fmla="*/ 4587240 h 5875020"/>
                  <a:gd name="connsiteX165" fmla="*/ 4610100 w 5829300"/>
                  <a:gd name="connsiteY165" fmla="*/ 4617720 h 5875020"/>
                  <a:gd name="connsiteX166" fmla="*/ 4846320 w 5829300"/>
                  <a:gd name="connsiteY166" fmla="*/ 4655820 h 5875020"/>
                  <a:gd name="connsiteX167" fmla="*/ 4937760 w 5829300"/>
                  <a:gd name="connsiteY167" fmla="*/ 4602480 h 5875020"/>
                  <a:gd name="connsiteX168" fmla="*/ 4975860 w 5829300"/>
                  <a:gd name="connsiteY168" fmla="*/ 4602480 h 5875020"/>
                  <a:gd name="connsiteX169" fmla="*/ 5120640 w 5829300"/>
                  <a:gd name="connsiteY169" fmla="*/ 4671060 h 5875020"/>
                  <a:gd name="connsiteX170" fmla="*/ 5181600 w 5829300"/>
                  <a:gd name="connsiteY170" fmla="*/ 4701540 h 5875020"/>
                  <a:gd name="connsiteX171" fmla="*/ 5189220 w 5829300"/>
                  <a:gd name="connsiteY171" fmla="*/ 4747260 h 5875020"/>
                  <a:gd name="connsiteX172" fmla="*/ 5158740 w 5829300"/>
                  <a:gd name="connsiteY172" fmla="*/ 4808220 h 5875020"/>
                  <a:gd name="connsiteX173" fmla="*/ 5105400 w 5829300"/>
                  <a:gd name="connsiteY173" fmla="*/ 4838700 h 5875020"/>
                  <a:gd name="connsiteX174" fmla="*/ 5036820 w 5829300"/>
                  <a:gd name="connsiteY174" fmla="*/ 4823460 h 5875020"/>
                  <a:gd name="connsiteX175" fmla="*/ 4991100 w 5829300"/>
                  <a:gd name="connsiteY175" fmla="*/ 4823460 h 5875020"/>
                  <a:gd name="connsiteX176" fmla="*/ 4968240 w 5829300"/>
                  <a:gd name="connsiteY176" fmla="*/ 4892040 h 5875020"/>
                  <a:gd name="connsiteX177" fmla="*/ 4968240 w 5829300"/>
                  <a:gd name="connsiteY177" fmla="*/ 5006340 h 5875020"/>
                  <a:gd name="connsiteX178" fmla="*/ 4991100 w 5829300"/>
                  <a:gd name="connsiteY178" fmla="*/ 5067300 h 5875020"/>
                  <a:gd name="connsiteX179" fmla="*/ 5074920 w 5829300"/>
                  <a:gd name="connsiteY179" fmla="*/ 5097780 h 5875020"/>
                  <a:gd name="connsiteX180" fmla="*/ 5074920 w 5829300"/>
                  <a:gd name="connsiteY180" fmla="*/ 5097780 h 5875020"/>
                  <a:gd name="connsiteX181" fmla="*/ 5135880 w 5829300"/>
                  <a:gd name="connsiteY181" fmla="*/ 5219700 h 5875020"/>
                  <a:gd name="connsiteX182" fmla="*/ 5242560 w 5829300"/>
                  <a:gd name="connsiteY182" fmla="*/ 5265420 h 5875020"/>
                  <a:gd name="connsiteX183" fmla="*/ 5311140 w 5829300"/>
                  <a:gd name="connsiteY183" fmla="*/ 5257800 h 5875020"/>
                  <a:gd name="connsiteX184" fmla="*/ 5311140 w 5829300"/>
                  <a:gd name="connsiteY184" fmla="*/ 5257800 h 5875020"/>
                  <a:gd name="connsiteX185" fmla="*/ 5334000 w 5829300"/>
                  <a:gd name="connsiteY185" fmla="*/ 5204460 h 5875020"/>
                  <a:gd name="connsiteX186" fmla="*/ 5387340 w 5829300"/>
                  <a:gd name="connsiteY186" fmla="*/ 5227320 h 5875020"/>
                  <a:gd name="connsiteX187" fmla="*/ 5433060 w 5829300"/>
                  <a:gd name="connsiteY187" fmla="*/ 5288280 h 5875020"/>
                  <a:gd name="connsiteX188" fmla="*/ 5410200 w 5829300"/>
                  <a:gd name="connsiteY188" fmla="*/ 5356860 h 5875020"/>
                  <a:gd name="connsiteX189" fmla="*/ 5448300 w 5829300"/>
                  <a:gd name="connsiteY189" fmla="*/ 5394960 h 5875020"/>
                  <a:gd name="connsiteX190" fmla="*/ 5433060 w 5829300"/>
                  <a:gd name="connsiteY190" fmla="*/ 5478780 h 5875020"/>
                  <a:gd name="connsiteX191" fmla="*/ 5394960 w 5829300"/>
                  <a:gd name="connsiteY191" fmla="*/ 5562600 h 5875020"/>
                  <a:gd name="connsiteX192" fmla="*/ 5402580 w 5829300"/>
                  <a:gd name="connsiteY192" fmla="*/ 5654040 h 5875020"/>
                  <a:gd name="connsiteX193" fmla="*/ 5433060 w 5829300"/>
                  <a:gd name="connsiteY193" fmla="*/ 5730240 h 5875020"/>
                  <a:gd name="connsiteX194" fmla="*/ 5433060 w 5829300"/>
                  <a:gd name="connsiteY194" fmla="*/ 5730240 h 5875020"/>
                  <a:gd name="connsiteX195" fmla="*/ 5410200 w 5829300"/>
                  <a:gd name="connsiteY195" fmla="*/ 5829300 h 5875020"/>
                  <a:gd name="connsiteX196" fmla="*/ 5532120 w 5829300"/>
                  <a:gd name="connsiteY196" fmla="*/ 5875020 h 5875020"/>
                  <a:gd name="connsiteX197" fmla="*/ 5570220 w 5829300"/>
                  <a:gd name="connsiteY197" fmla="*/ 5836920 h 5875020"/>
                  <a:gd name="connsiteX198" fmla="*/ 5608320 w 5829300"/>
                  <a:gd name="connsiteY198" fmla="*/ 5821680 h 5875020"/>
                  <a:gd name="connsiteX199" fmla="*/ 5669280 w 5829300"/>
                  <a:gd name="connsiteY199" fmla="*/ 5859780 h 5875020"/>
                  <a:gd name="connsiteX200" fmla="*/ 5699760 w 5829300"/>
                  <a:gd name="connsiteY200" fmla="*/ 5859780 h 5875020"/>
                  <a:gd name="connsiteX201" fmla="*/ 5715000 w 5829300"/>
                  <a:gd name="connsiteY201" fmla="*/ 5783580 h 5875020"/>
                  <a:gd name="connsiteX202" fmla="*/ 5798820 w 5829300"/>
                  <a:gd name="connsiteY202" fmla="*/ 5699760 h 5875020"/>
                  <a:gd name="connsiteX203" fmla="*/ 5814060 w 5829300"/>
                  <a:gd name="connsiteY203" fmla="*/ 5615940 h 5875020"/>
                  <a:gd name="connsiteX204" fmla="*/ 5829300 w 5829300"/>
                  <a:gd name="connsiteY204" fmla="*/ 5486400 h 5875020"/>
                  <a:gd name="connsiteX205" fmla="*/ 5806440 w 5829300"/>
                  <a:gd name="connsiteY205" fmla="*/ 5410200 h 5875020"/>
                  <a:gd name="connsiteX206" fmla="*/ 5775960 w 5829300"/>
                  <a:gd name="connsiteY206" fmla="*/ 5318760 h 5875020"/>
                  <a:gd name="connsiteX207" fmla="*/ 5707380 w 5829300"/>
                  <a:gd name="connsiteY207" fmla="*/ 5219700 h 5875020"/>
                  <a:gd name="connsiteX208" fmla="*/ 5692140 w 5829300"/>
                  <a:gd name="connsiteY208" fmla="*/ 5120640 h 5875020"/>
                  <a:gd name="connsiteX209" fmla="*/ 5669280 w 5829300"/>
                  <a:gd name="connsiteY209" fmla="*/ 4945380 h 5875020"/>
                  <a:gd name="connsiteX210" fmla="*/ 5676900 w 5829300"/>
                  <a:gd name="connsiteY210" fmla="*/ 4724400 h 5875020"/>
                  <a:gd name="connsiteX211" fmla="*/ 5692140 w 5829300"/>
                  <a:gd name="connsiteY211" fmla="*/ 4663440 h 5875020"/>
                  <a:gd name="connsiteX212" fmla="*/ 5699760 w 5829300"/>
                  <a:gd name="connsiteY212" fmla="*/ 4610100 h 5875020"/>
                  <a:gd name="connsiteX213" fmla="*/ 5684520 w 5829300"/>
                  <a:gd name="connsiteY213" fmla="*/ 4564380 h 5875020"/>
                  <a:gd name="connsiteX214" fmla="*/ 5631180 w 5829300"/>
                  <a:gd name="connsiteY214" fmla="*/ 4549140 h 5875020"/>
                  <a:gd name="connsiteX215" fmla="*/ 5577840 w 5829300"/>
                  <a:gd name="connsiteY215" fmla="*/ 4472940 h 5875020"/>
                  <a:gd name="connsiteX216" fmla="*/ 5524500 w 5829300"/>
                  <a:gd name="connsiteY216" fmla="*/ 4305300 h 5875020"/>
                  <a:gd name="connsiteX217" fmla="*/ 5516880 w 5829300"/>
                  <a:gd name="connsiteY217" fmla="*/ 4191000 h 5875020"/>
                  <a:gd name="connsiteX218" fmla="*/ 5509260 w 5829300"/>
                  <a:gd name="connsiteY218" fmla="*/ 4107180 h 5875020"/>
                  <a:gd name="connsiteX219" fmla="*/ 5394960 w 5829300"/>
                  <a:gd name="connsiteY219" fmla="*/ 3901440 h 5875020"/>
                  <a:gd name="connsiteX220" fmla="*/ 5356860 w 5829300"/>
                  <a:gd name="connsiteY220" fmla="*/ 3855720 h 5875020"/>
                  <a:gd name="connsiteX221" fmla="*/ 5326380 w 5829300"/>
                  <a:gd name="connsiteY221" fmla="*/ 3802380 h 5875020"/>
                  <a:gd name="connsiteX222" fmla="*/ 5303520 w 5829300"/>
                  <a:gd name="connsiteY222" fmla="*/ 3672840 h 5875020"/>
                  <a:gd name="connsiteX223" fmla="*/ 5212080 w 5829300"/>
                  <a:gd name="connsiteY223" fmla="*/ 3619500 h 5875020"/>
                  <a:gd name="connsiteX224" fmla="*/ 5158740 w 5829300"/>
                  <a:gd name="connsiteY224" fmla="*/ 3573780 h 5875020"/>
                  <a:gd name="connsiteX225" fmla="*/ 5120640 w 5829300"/>
                  <a:gd name="connsiteY225" fmla="*/ 3497580 h 5875020"/>
                  <a:gd name="connsiteX226" fmla="*/ 5105400 w 5829300"/>
                  <a:gd name="connsiteY226" fmla="*/ 3421380 h 5875020"/>
                  <a:gd name="connsiteX227" fmla="*/ 4968240 w 5829300"/>
                  <a:gd name="connsiteY227" fmla="*/ 3253740 h 5875020"/>
                  <a:gd name="connsiteX228" fmla="*/ 4884420 w 5829300"/>
                  <a:gd name="connsiteY228" fmla="*/ 3078480 h 5875020"/>
                  <a:gd name="connsiteX229" fmla="*/ 4808220 w 5829300"/>
                  <a:gd name="connsiteY229" fmla="*/ 2918460 h 5875020"/>
                  <a:gd name="connsiteX230" fmla="*/ 4815840 w 5829300"/>
                  <a:gd name="connsiteY230" fmla="*/ 2781300 h 5875020"/>
                  <a:gd name="connsiteX231" fmla="*/ 4800600 w 5829300"/>
                  <a:gd name="connsiteY231" fmla="*/ 2727960 h 5875020"/>
                  <a:gd name="connsiteX232" fmla="*/ 4632960 w 5829300"/>
                  <a:gd name="connsiteY232" fmla="*/ 2560320 h 5875020"/>
                  <a:gd name="connsiteX233" fmla="*/ 4480560 w 5829300"/>
                  <a:gd name="connsiteY233" fmla="*/ 2385060 h 5875020"/>
                  <a:gd name="connsiteX234" fmla="*/ 4396740 w 5829300"/>
                  <a:gd name="connsiteY234" fmla="*/ 2286000 h 5875020"/>
                  <a:gd name="connsiteX235" fmla="*/ 4335780 w 5829300"/>
                  <a:gd name="connsiteY235" fmla="*/ 2156460 h 5875020"/>
                  <a:gd name="connsiteX236" fmla="*/ 4244340 w 5829300"/>
                  <a:gd name="connsiteY236" fmla="*/ 2049780 h 5875020"/>
                  <a:gd name="connsiteX237" fmla="*/ 4152900 w 5829300"/>
                  <a:gd name="connsiteY237" fmla="*/ 1943100 h 5875020"/>
                  <a:gd name="connsiteX238" fmla="*/ 4084320 w 5829300"/>
                  <a:gd name="connsiteY238" fmla="*/ 1874520 h 5875020"/>
                  <a:gd name="connsiteX239" fmla="*/ 4061460 w 5829300"/>
                  <a:gd name="connsiteY239" fmla="*/ 1775460 h 5875020"/>
                  <a:gd name="connsiteX240" fmla="*/ 4053840 w 5829300"/>
                  <a:gd name="connsiteY240" fmla="*/ 1714500 h 5875020"/>
                  <a:gd name="connsiteX241" fmla="*/ 3962400 w 5829300"/>
                  <a:gd name="connsiteY241" fmla="*/ 1668780 h 5875020"/>
                  <a:gd name="connsiteX242" fmla="*/ 3893820 w 5829300"/>
                  <a:gd name="connsiteY242" fmla="*/ 1531620 h 5875020"/>
                  <a:gd name="connsiteX243" fmla="*/ 3794760 w 5829300"/>
                  <a:gd name="connsiteY243" fmla="*/ 1341120 h 5875020"/>
                  <a:gd name="connsiteX244" fmla="*/ 3718560 w 5829300"/>
                  <a:gd name="connsiteY244" fmla="*/ 1150620 h 5875020"/>
                  <a:gd name="connsiteX245" fmla="*/ 3619500 w 5829300"/>
                  <a:gd name="connsiteY245" fmla="*/ 944880 h 5875020"/>
                  <a:gd name="connsiteX246" fmla="*/ 3596640 w 5829300"/>
                  <a:gd name="connsiteY246" fmla="*/ 891540 h 5875020"/>
                  <a:gd name="connsiteX247" fmla="*/ 3573780 w 5829300"/>
                  <a:gd name="connsiteY247" fmla="*/ 807720 h 5875020"/>
                  <a:gd name="connsiteX248" fmla="*/ 3573780 w 5829300"/>
                  <a:gd name="connsiteY248" fmla="*/ 731520 h 5875020"/>
                  <a:gd name="connsiteX249" fmla="*/ 3535680 w 5829300"/>
                  <a:gd name="connsiteY249" fmla="*/ 685800 h 5875020"/>
                  <a:gd name="connsiteX250" fmla="*/ 3451860 w 5829300"/>
                  <a:gd name="connsiteY250" fmla="*/ 594360 h 5875020"/>
                  <a:gd name="connsiteX251" fmla="*/ 3451860 w 5829300"/>
                  <a:gd name="connsiteY251" fmla="*/ 495300 h 5875020"/>
                  <a:gd name="connsiteX252" fmla="*/ 3413760 w 5829300"/>
                  <a:gd name="connsiteY252" fmla="*/ 441960 h 5875020"/>
                  <a:gd name="connsiteX253" fmla="*/ 3383280 w 5829300"/>
                  <a:gd name="connsiteY253" fmla="*/ 381000 h 5875020"/>
                  <a:gd name="connsiteX254" fmla="*/ 3322320 w 5829300"/>
                  <a:gd name="connsiteY254" fmla="*/ 220980 h 5875020"/>
                  <a:gd name="connsiteX255" fmla="*/ 3284220 w 5829300"/>
                  <a:gd name="connsiteY255" fmla="*/ 99060 h 5875020"/>
                  <a:gd name="connsiteX256" fmla="*/ 3268980 w 5829300"/>
                  <a:gd name="connsiteY256" fmla="*/ 53340 h 5875020"/>
                  <a:gd name="connsiteX257" fmla="*/ 3246120 w 5829300"/>
                  <a:gd name="connsiteY257" fmla="*/ 30480 h 5875020"/>
                  <a:gd name="connsiteX258" fmla="*/ 3169920 w 5829300"/>
                  <a:gd name="connsiteY258" fmla="*/ 7620 h 5875020"/>
                  <a:gd name="connsiteX259" fmla="*/ 3124200 w 5829300"/>
                  <a:gd name="connsiteY259" fmla="*/ 0 h 5875020"/>
                  <a:gd name="connsiteX260" fmla="*/ 3101340 w 5829300"/>
                  <a:gd name="connsiteY260" fmla="*/ 30480 h 5875020"/>
                  <a:gd name="connsiteX261" fmla="*/ 3124200 w 5829300"/>
                  <a:gd name="connsiteY261" fmla="*/ 121920 h 5875020"/>
                  <a:gd name="connsiteX262" fmla="*/ 3108960 w 5829300"/>
                  <a:gd name="connsiteY262"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60960 w 5829300"/>
                  <a:gd name="connsiteY36" fmla="*/ 1104900 h 5875020"/>
                  <a:gd name="connsiteX37" fmla="*/ 9525 w 5829300"/>
                  <a:gd name="connsiteY37" fmla="*/ 1150620 h 5875020"/>
                  <a:gd name="connsiteX38" fmla="*/ 0 w 5829300"/>
                  <a:gd name="connsiteY38" fmla="*/ 1196340 h 5875020"/>
                  <a:gd name="connsiteX39" fmla="*/ 76200 w 5829300"/>
                  <a:gd name="connsiteY39" fmla="*/ 124206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4340 w 5829300"/>
                  <a:gd name="connsiteY44" fmla="*/ 1531620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533400 w 5829300"/>
                  <a:gd name="connsiteY49" fmla="*/ 1386840 h 5875020"/>
                  <a:gd name="connsiteX50" fmla="*/ 533400 w 5829300"/>
                  <a:gd name="connsiteY50" fmla="*/ 1386840 h 5875020"/>
                  <a:gd name="connsiteX51" fmla="*/ 601980 w 5829300"/>
                  <a:gd name="connsiteY51" fmla="*/ 1424940 h 5875020"/>
                  <a:gd name="connsiteX52" fmla="*/ 670560 w 5829300"/>
                  <a:gd name="connsiteY52" fmla="*/ 1348740 h 5875020"/>
                  <a:gd name="connsiteX53" fmla="*/ 746760 w 5829300"/>
                  <a:gd name="connsiteY53" fmla="*/ 1348740 h 5875020"/>
                  <a:gd name="connsiteX54" fmla="*/ 769620 w 5829300"/>
                  <a:gd name="connsiteY54" fmla="*/ 1394460 h 5875020"/>
                  <a:gd name="connsiteX55" fmla="*/ 777240 w 5829300"/>
                  <a:gd name="connsiteY55" fmla="*/ 1455420 h 5875020"/>
                  <a:gd name="connsiteX56" fmla="*/ 739140 w 5829300"/>
                  <a:gd name="connsiteY56" fmla="*/ 1508760 h 5875020"/>
                  <a:gd name="connsiteX57" fmla="*/ 762000 w 5829300"/>
                  <a:gd name="connsiteY57" fmla="*/ 1539240 h 5875020"/>
                  <a:gd name="connsiteX58" fmla="*/ 792480 w 5829300"/>
                  <a:gd name="connsiteY58" fmla="*/ 1615440 h 5875020"/>
                  <a:gd name="connsiteX59" fmla="*/ 807720 w 5829300"/>
                  <a:gd name="connsiteY59" fmla="*/ 1615440 h 5875020"/>
                  <a:gd name="connsiteX60" fmla="*/ 838200 w 5829300"/>
                  <a:gd name="connsiteY60" fmla="*/ 1569720 h 5875020"/>
                  <a:gd name="connsiteX61" fmla="*/ 975360 w 5829300"/>
                  <a:gd name="connsiteY61" fmla="*/ 1562100 h 5875020"/>
                  <a:gd name="connsiteX62" fmla="*/ 1104900 w 5829300"/>
                  <a:gd name="connsiteY62" fmla="*/ 1584960 h 5875020"/>
                  <a:gd name="connsiteX63" fmla="*/ 1150620 w 5829300"/>
                  <a:gd name="connsiteY63" fmla="*/ 1699260 h 5875020"/>
                  <a:gd name="connsiteX64" fmla="*/ 1150620 w 5829300"/>
                  <a:gd name="connsiteY64" fmla="*/ 1836420 h 5875020"/>
                  <a:gd name="connsiteX65" fmla="*/ 1165860 w 5829300"/>
                  <a:gd name="connsiteY65" fmla="*/ 1912620 h 5875020"/>
                  <a:gd name="connsiteX66" fmla="*/ 1242060 w 5829300"/>
                  <a:gd name="connsiteY66" fmla="*/ 1927860 h 5875020"/>
                  <a:gd name="connsiteX67" fmla="*/ 1287780 w 5829300"/>
                  <a:gd name="connsiteY67" fmla="*/ 1927860 h 5875020"/>
                  <a:gd name="connsiteX68" fmla="*/ 1371600 w 5829300"/>
                  <a:gd name="connsiteY68" fmla="*/ 1973580 h 5875020"/>
                  <a:gd name="connsiteX69" fmla="*/ 1379220 w 5829300"/>
                  <a:gd name="connsiteY69" fmla="*/ 2042160 h 5875020"/>
                  <a:gd name="connsiteX70" fmla="*/ 1501140 w 5829300"/>
                  <a:gd name="connsiteY70" fmla="*/ 2072640 h 5875020"/>
                  <a:gd name="connsiteX71" fmla="*/ 1546860 w 5829300"/>
                  <a:gd name="connsiteY71" fmla="*/ 2148840 h 5875020"/>
                  <a:gd name="connsiteX72" fmla="*/ 1531620 w 5829300"/>
                  <a:gd name="connsiteY72" fmla="*/ 2308860 h 5875020"/>
                  <a:gd name="connsiteX73" fmla="*/ 1478280 w 5829300"/>
                  <a:gd name="connsiteY73" fmla="*/ 2385060 h 5875020"/>
                  <a:gd name="connsiteX74" fmla="*/ 1325880 w 5829300"/>
                  <a:gd name="connsiteY74" fmla="*/ 2438400 h 5875020"/>
                  <a:gd name="connsiteX75" fmla="*/ 1325880 w 5829300"/>
                  <a:gd name="connsiteY75" fmla="*/ 2438400 h 5875020"/>
                  <a:gd name="connsiteX76" fmla="*/ 1325880 w 5829300"/>
                  <a:gd name="connsiteY76" fmla="*/ 2590800 h 5875020"/>
                  <a:gd name="connsiteX77" fmla="*/ 1280160 w 5829300"/>
                  <a:gd name="connsiteY77" fmla="*/ 2689860 h 5875020"/>
                  <a:gd name="connsiteX78" fmla="*/ 1249680 w 5829300"/>
                  <a:gd name="connsiteY78" fmla="*/ 2743200 h 5875020"/>
                  <a:gd name="connsiteX79" fmla="*/ 1287780 w 5829300"/>
                  <a:gd name="connsiteY79" fmla="*/ 2773680 h 5875020"/>
                  <a:gd name="connsiteX80" fmla="*/ 1356360 w 5829300"/>
                  <a:gd name="connsiteY80" fmla="*/ 2720340 h 5875020"/>
                  <a:gd name="connsiteX81" fmla="*/ 1379220 w 5829300"/>
                  <a:gd name="connsiteY81" fmla="*/ 2766060 h 5875020"/>
                  <a:gd name="connsiteX82" fmla="*/ 1333500 w 5829300"/>
                  <a:gd name="connsiteY82" fmla="*/ 2895600 h 5875020"/>
                  <a:gd name="connsiteX83" fmla="*/ 1303020 w 5829300"/>
                  <a:gd name="connsiteY83" fmla="*/ 2948940 h 5875020"/>
                  <a:gd name="connsiteX84" fmla="*/ 1333500 w 5829300"/>
                  <a:gd name="connsiteY84" fmla="*/ 2994660 h 5875020"/>
                  <a:gd name="connsiteX85" fmla="*/ 1409700 w 5829300"/>
                  <a:gd name="connsiteY85" fmla="*/ 2964180 h 5875020"/>
                  <a:gd name="connsiteX86" fmla="*/ 1501140 w 5829300"/>
                  <a:gd name="connsiteY86" fmla="*/ 3002280 h 5875020"/>
                  <a:gd name="connsiteX87" fmla="*/ 1600200 w 5829300"/>
                  <a:gd name="connsiteY87" fmla="*/ 3063240 h 5875020"/>
                  <a:gd name="connsiteX88" fmla="*/ 1737360 w 5829300"/>
                  <a:gd name="connsiteY88" fmla="*/ 3139440 h 5875020"/>
                  <a:gd name="connsiteX89" fmla="*/ 1844040 w 5829300"/>
                  <a:gd name="connsiteY89" fmla="*/ 3147060 h 5875020"/>
                  <a:gd name="connsiteX90" fmla="*/ 1943100 w 5829300"/>
                  <a:gd name="connsiteY90" fmla="*/ 3177540 h 5875020"/>
                  <a:gd name="connsiteX91" fmla="*/ 2034540 w 5829300"/>
                  <a:gd name="connsiteY91" fmla="*/ 3291840 h 5875020"/>
                  <a:gd name="connsiteX92" fmla="*/ 2049780 w 5829300"/>
                  <a:gd name="connsiteY92" fmla="*/ 3375660 h 5875020"/>
                  <a:gd name="connsiteX93" fmla="*/ 1958340 w 5829300"/>
                  <a:gd name="connsiteY93" fmla="*/ 3398520 h 5875020"/>
                  <a:gd name="connsiteX94" fmla="*/ 1866900 w 5829300"/>
                  <a:gd name="connsiteY94" fmla="*/ 3444240 h 5875020"/>
                  <a:gd name="connsiteX95" fmla="*/ 1866900 w 5829300"/>
                  <a:gd name="connsiteY95" fmla="*/ 3444240 h 5875020"/>
                  <a:gd name="connsiteX96" fmla="*/ 1866900 w 5829300"/>
                  <a:gd name="connsiteY96" fmla="*/ 3535680 h 5875020"/>
                  <a:gd name="connsiteX97" fmla="*/ 1828800 w 5829300"/>
                  <a:gd name="connsiteY97" fmla="*/ 3634740 h 5875020"/>
                  <a:gd name="connsiteX98" fmla="*/ 1775460 w 5829300"/>
                  <a:gd name="connsiteY98" fmla="*/ 3726180 h 5875020"/>
                  <a:gd name="connsiteX99" fmla="*/ 1668780 w 5829300"/>
                  <a:gd name="connsiteY99" fmla="*/ 3924300 h 5875020"/>
                  <a:gd name="connsiteX100" fmla="*/ 1600200 w 5829300"/>
                  <a:gd name="connsiteY100" fmla="*/ 4046220 h 5875020"/>
                  <a:gd name="connsiteX101" fmla="*/ 1554480 w 5829300"/>
                  <a:gd name="connsiteY101" fmla="*/ 4152900 h 5875020"/>
                  <a:gd name="connsiteX102" fmla="*/ 1516380 w 5829300"/>
                  <a:gd name="connsiteY102" fmla="*/ 4229100 h 5875020"/>
                  <a:gd name="connsiteX103" fmla="*/ 1485900 w 5829300"/>
                  <a:gd name="connsiteY103" fmla="*/ 4259580 h 5875020"/>
                  <a:gd name="connsiteX104" fmla="*/ 1485900 w 5829300"/>
                  <a:gd name="connsiteY104" fmla="*/ 4259580 h 5875020"/>
                  <a:gd name="connsiteX105" fmla="*/ 1485900 w 5829300"/>
                  <a:gd name="connsiteY105" fmla="*/ 4335780 h 5875020"/>
                  <a:gd name="connsiteX106" fmla="*/ 1699260 w 5829300"/>
                  <a:gd name="connsiteY106" fmla="*/ 4290060 h 5875020"/>
                  <a:gd name="connsiteX107" fmla="*/ 1836420 w 5829300"/>
                  <a:gd name="connsiteY107" fmla="*/ 4274820 h 5875020"/>
                  <a:gd name="connsiteX108" fmla="*/ 1897380 w 5829300"/>
                  <a:gd name="connsiteY108" fmla="*/ 4236720 h 5875020"/>
                  <a:gd name="connsiteX109" fmla="*/ 1950720 w 5829300"/>
                  <a:gd name="connsiteY109" fmla="*/ 4251960 h 5875020"/>
                  <a:gd name="connsiteX110" fmla="*/ 1973580 w 5829300"/>
                  <a:gd name="connsiteY110" fmla="*/ 4312920 h 5875020"/>
                  <a:gd name="connsiteX111" fmla="*/ 1965960 w 5829300"/>
                  <a:gd name="connsiteY111" fmla="*/ 4351020 h 5875020"/>
                  <a:gd name="connsiteX112" fmla="*/ 1965960 w 5829300"/>
                  <a:gd name="connsiteY112" fmla="*/ 4351020 h 5875020"/>
                  <a:gd name="connsiteX113" fmla="*/ 2072640 w 5829300"/>
                  <a:gd name="connsiteY113" fmla="*/ 4389120 h 5875020"/>
                  <a:gd name="connsiteX114" fmla="*/ 2118360 w 5829300"/>
                  <a:gd name="connsiteY114" fmla="*/ 4343400 h 5875020"/>
                  <a:gd name="connsiteX115" fmla="*/ 2110740 w 5829300"/>
                  <a:gd name="connsiteY115" fmla="*/ 4290060 h 5875020"/>
                  <a:gd name="connsiteX116" fmla="*/ 2110740 w 5829300"/>
                  <a:gd name="connsiteY116" fmla="*/ 4213860 h 5875020"/>
                  <a:gd name="connsiteX117" fmla="*/ 2133600 w 5829300"/>
                  <a:gd name="connsiteY117" fmla="*/ 4145280 h 5875020"/>
                  <a:gd name="connsiteX118" fmla="*/ 2225040 w 5829300"/>
                  <a:gd name="connsiteY118" fmla="*/ 4084320 h 5875020"/>
                  <a:gd name="connsiteX119" fmla="*/ 2301240 w 5829300"/>
                  <a:gd name="connsiteY119" fmla="*/ 4076700 h 5875020"/>
                  <a:gd name="connsiteX120" fmla="*/ 2385060 w 5829300"/>
                  <a:gd name="connsiteY120" fmla="*/ 4099560 h 5875020"/>
                  <a:gd name="connsiteX121" fmla="*/ 2438400 w 5829300"/>
                  <a:gd name="connsiteY121" fmla="*/ 4145280 h 5875020"/>
                  <a:gd name="connsiteX122" fmla="*/ 2461260 w 5829300"/>
                  <a:gd name="connsiteY122" fmla="*/ 4183380 h 5875020"/>
                  <a:gd name="connsiteX123" fmla="*/ 2461260 w 5829300"/>
                  <a:gd name="connsiteY123" fmla="*/ 4236720 h 5875020"/>
                  <a:gd name="connsiteX124" fmla="*/ 2484120 w 5829300"/>
                  <a:gd name="connsiteY124" fmla="*/ 4267200 h 5875020"/>
                  <a:gd name="connsiteX125" fmla="*/ 2522220 w 5829300"/>
                  <a:gd name="connsiteY125" fmla="*/ 4236720 h 5875020"/>
                  <a:gd name="connsiteX126" fmla="*/ 2560320 w 5829300"/>
                  <a:gd name="connsiteY126" fmla="*/ 4183380 h 5875020"/>
                  <a:gd name="connsiteX127" fmla="*/ 2628900 w 5829300"/>
                  <a:gd name="connsiteY127" fmla="*/ 4168140 h 5875020"/>
                  <a:gd name="connsiteX128" fmla="*/ 2720340 w 5829300"/>
                  <a:gd name="connsiteY128" fmla="*/ 4183380 h 5875020"/>
                  <a:gd name="connsiteX129" fmla="*/ 2788920 w 5829300"/>
                  <a:gd name="connsiteY129" fmla="*/ 4122420 h 5875020"/>
                  <a:gd name="connsiteX130" fmla="*/ 2872740 w 5829300"/>
                  <a:gd name="connsiteY130" fmla="*/ 4137660 h 5875020"/>
                  <a:gd name="connsiteX131" fmla="*/ 2948940 w 5829300"/>
                  <a:gd name="connsiteY131" fmla="*/ 4206240 h 5875020"/>
                  <a:gd name="connsiteX132" fmla="*/ 3040380 w 5829300"/>
                  <a:gd name="connsiteY132" fmla="*/ 4191000 h 5875020"/>
                  <a:gd name="connsiteX133" fmla="*/ 3108960 w 5829300"/>
                  <a:gd name="connsiteY133" fmla="*/ 4191000 h 5875020"/>
                  <a:gd name="connsiteX134" fmla="*/ 3177540 w 5829300"/>
                  <a:gd name="connsiteY134" fmla="*/ 4267200 h 5875020"/>
                  <a:gd name="connsiteX135" fmla="*/ 3147060 w 5829300"/>
                  <a:gd name="connsiteY135" fmla="*/ 4297680 h 5875020"/>
                  <a:gd name="connsiteX136" fmla="*/ 3116580 w 5829300"/>
                  <a:gd name="connsiteY136" fmla="*/ 4366260 h 5875020"/>
                  <a:gd name="connsiteX137" fmla="*/ 3063240 w 5829300"/>
                  <a:gd name="connsiteY137" fmla="*/ 4404360 h 5875020"/>
                  <a:gd name="connsiteX138" fmla="*/ 3048000 w 5829300"/>
                  <a:gd name="connsiteY138" fmla="*/ 4457700 h 5875020"/>
                  <a:gd name="connsiteX139" fmla="*/ 3063240 w 5829300"/>
                  <a:gd name="connsiteY139" fmla="*/ 4472940 h 5875020"/>
                  <a:gd name="connsiteX140" fmla="*/ 3147060 w 5829300"/>
                  <a:gd name="connsiteY140" fmla="*/ 4404360 h 5875020"/>
                  <a:gd name="connsiteX141" fmla="*/ 3215640 w 5829300"/>
                  <a:gd name="connsiteY141" fmla="*/ 4389120 h 5875020"/>
                  <a:gd name="connsiteX142" fmla="*/ 3291840 w 5829300"/>
                  <a:gd name="connsiteY142" fmla="*/ 4396740 h 5875020"/>
                  <a:gd name="connsiteX143" fmla="*/ 3368040 w 5829300"/>
                  <a:gd name="connsiteY143" fmla="*/ 4457700 h 5875020"/>
                  <a:gd name="connsiteX144" fmla="*/ 3375660 w 5829300"/>
                  <a:gd name="connsiteY144" fmla="*/ 4549140 h 5875020"/>
                  <a:gd name="connsiteX145" fmla="*/ 3451860 w 5829300"/>
                  <a:gd name="connsiteY145" fmla="*/ 4541520 h 5875020"/>
                  <a:gd name="connsiteX146" fmla="*/ 3505200 w 5829300"/>
                  <a:gd name="connsiteY146" fmla="*/ 4511040 h 5875020"/>
                  <a:gd name="connsiteX147" fmla="*/ 3573780 w 5829300"/>
                  <a:gd name="connsiteY147" fmla="*/ 4533900 h 5875020"/>
                  <a:gd name="connsiteX148" fmla="*/ 3695700 w 5829300"/>
                  <a:gd name="connsiteY148" fmla="*/ 4587240 h 5875020"/>
                  <a:gd name="connsiteX149" fmla="*/ 3810000 w 5829300"/>
                  <a:gd name="connsiteY149" fmla="*/ 4632960 h 5875020"/>
                  <a:gd name="connsiteX150" fmla="*/ 3878580 w 5829300"/>
                  <a:gd name="connsiteY150" fmla="*/ 4640580 h 5875020"/>
                  <a:gd name="connsiteX151" fmla="*/ 3931920 w 5829300"/>
                  <a:gd name="connsiteY151" fmla="*/ 4686300 h 5875020"/>
                  <a:gd name="connsiteX152" fmla="*/ 4023360 w 5829300"/>
                  <a:gd name="connsiteY152" fmla="*/ 4724400 h 5875020"/>
                  <a:gd name="connsiteX153" fmla="*/ 4107180 w 5829300"/>
                  <a:gd name="connsiteY153" fmla="*/ 4732020 h 5875020"/>
                  <a:gd name="connsiteX154" fmla="*/ 4145280 w 5829300"/>
                  <a:gd name="connsiteY154" fmla="*/ 4686300 h 5875020"/>
                  <a:gd name="connsiteX155" fmla="*/ 4099560 w 5829300"/>
                  <a:gd name="connsiteY155" fmla="*/ 4594860 h 5875020"/>
                  <a:gd name="connsiteX156" fmla="*/ 4076700 w 5829300"/>
                  <a:gd name="connsiteY156" fmla="*/ 4556760 h 5875020"/>
                  <a:gd name="connsiteX157" fmla="*/ 4076700 w 5829300"/>
                  <a:gd name="connsiteY157" fmla="*/ 4503420 h 5875020"/>
                  <a:gd name="connsiteX158" fmla="*/ 4152900 w 5829300"/>
                  <a:gd name="connsiteY158" fmla="*/ 4480560 h 5875020"/>
                  <a:gd name="connsiteX159" fmla="*/ 4274820 w 5829300"/>
                  <a:gd name="connsiteY159" fmla="*/ 4442460 h 5875020"/>
                  <a:gd name="connsiteX160" fmla="*/ 4358640 w 5829300"/>
                  <a:gd name="connsiteY160" fmla="*/ 4465320 h 5875020"/>
                  <a:gd name="connsiteX161" fmla="*/ 4381500 w 5829300"/>
                  <a:gd name="connsiteY161" fmla="*/ 4526280 h 5875020"/>
                  <a:gd name="connsiteX162" fmla="*/ 4450080 w 5829300"/>
                  <a:gd name="connsiteY162" fmla="*/ 4564380 h 5875020"/>
                  <a:gd name="connsiteX163" fmla="*/ 4472940 w 5829300"/>
                  <a:gd name="connsiteY163" fmla="*/ 4655820 h 5875020"/>
                  <a:gd name="connsiteX164" fmla="*/ 4533900 w 5829300"/>
                  <a:gd name="connsiteY164" fmla="*/ 4587240 h 5875020"/>
                  <a:gd name="connsiteX165" fmla="*/ 4610100 w 5829300"/>
                  <a:gd name="connsiteY165" fmla="*/ 4617720 h 5875020"/>
                  <a:gd name="connsiteX166" fmla="*/ 4846320 w 5829300"/>
                  <a:gd name="connsiteY166" fmla="*/ 4655820 h 5875020"/>
                  <a:gd name="connsiteX167" fmla="*/ 4937760 w 5829300"/>
                  <a:gd name="connsiteY167" fmla="*/ 4602480 h 5875020"/>
                  <a:gd name="connsiteX168" fmla="*/ 4975860 w 5829300"/>
                  <a:gd name="connsiteY168" fmla="*/ 4602480 h 5875020"/>
                  <a:gd name="connsiteX169" fmla="*/ 5120640 w 5829300"/>
                  <a:gd name="connsiteY169" fmla="*/ 4671060 h 5875020"/>
                  <a:gd name="connsiteX170" fmla="*/ 5181600 w 5829300"/>
                  <a:gd name="connsiteY170" fmla="*/ 4701540 h 5875020"/>
                  <a:gd name="connsiteX171" fmla="*/ 5189220 w 5829300"/>
                  <a:gd name="connsiteY171" fmla="*/ 4747260 h 5875020"/>
                  <a:gd name="connsiteX172" fmla="*/ 5158740 w 5829300"/>
                  <a:gd name="connsiteY172" fmla="*/ 4808220 h 5875020"/>
                  <a:gd name="connsiteX173" fmla="*/ 5105400 w 5829300"/>
                  <a:gd name="connsiteY173" fmla="*/ 4838700 h 5875020"/>
                  <a:gd name="connsiteX174" fmla="*/ 5036820 w 5829300"/>
                  <a:gd name="connsiteY174" fmla="*/ 4823460 h 5875020"/>
                  <a:gd name="connsiteX175" fmla="*/ 4991100 w 5829300"/>
                  <a:gd name="connsiteY175" fmla="*/ 4823460 h 5875020"/>
                  <a:gd name="connsiteX176" fmla="*/ 4968240 w 5829300"/>
                  <a:gd name="connsiteY176" fmla="*/ 4892040 h 5875020"/>
                  <a:gd name="connsiteX177" fmla="*/ 4968240 w 5829300"/>
                  <a:gd name="connsiteY177" fmla="*/ 5006340 h 5875020"/>
                  <a:gd name="connsiteX178" fmla="*/ 4991100 w 5829300"/>
                  <a:gd name="connsiteY178" fmla="*/ 5067300 h 5875020"/>
                  <a:gd name="connsiteX179" fmla="*/ 5074920 w 5829300"/>
                  <a:gd name="connsiteY179" fmla="*/ 5097780 h 5875020"/>
                  <a:gd name="connsiteX180" fmla="*/ 5074920 w 5829300"/>
                  <a:gd name="connsiteY180" fmla="*/ 5097780 h 5875020"/>
                  <a:gd name="connsiteX181" fmla="*/ 5135880 w 5829300"/>
                  <a:gd name="connsiteY181" fmla="*/ 5219700 h 5875020"/>
                  <a:gd name="connsiteX182" fmla="*/ 5242560 w 5829300"/>
                  <a:gd name="connsiteY182" fmla="*/ 5265420 h 5875020"/>
                  <a:gd name="connsiteX183" fmla="*/ 5311140 w 5829300"/>
                  <a:gd name="connsiteY183" fmla="*/ 5257800 h 5875020"/>
                  <a:gd name="connsiteX184" fmla="*/ 5311140 w 5829300"/>
                  <a:gd name="connsiteY184" fmla="*/ 5257800 h 5875020"/>
                  <a:gd name="connsiteX185" fmla="*/ 5334000 w 5829300"/>
                  <a:gd name="connsiteY185" fmla="*/ 5204460 h 5875020"/>
                  <a:gd name="connsiteX186" fmla="*/ 5387340 w 5829300"/>
                  <a:gd name="connsiteY186" fmla="*/ 5227320 h 5875020"/>
                  <a:gd name="connsiteX187" fmla="*/ 5433060 w 5829300"/>
                  <a:gd name="connsiteY187" fmla="*/ 5288280 h 5875020"/>
                  <a:gd name="connsiteX188" fmla="*/ 5410200 w 5829300"/>
                  <a:gd name="connsiteY188" fmla="*/ 5356860 h 5875020"/>
                  <a:gd name="connsiteX189" fmla="*/ 5448300 w 5829300"/>
                  <a:gd name="connsiteY189" fmla="*/ 5394960 h 5875020"/>
                  <a:gd name="connsiteX190" fmla="*/ 5433060 w 5829300"/>
                  <a:gd name="connsiteY190" fmla="*/ 5478780 h 5875020"/>
                  <a:gd name="connsiteX191" fmla="*/ 5394960 w 5829300"/>
                  <a:gd name="connsiteY191" fmla="*/ 5562600 h 5875020"/>
                  <a:gd name="connsiteX192" fmla="*/ 5402580 w 5829300"/>
                  <a:gd name="connsiteY192" fmla="*/ 5654040 h 5875020"/>
                  <a:gd name="connsiteX193" fmla="*/ 5433060 w 5829300"/>
                  <a:gd name="connsiteY193" fmla="*/ 5730240 h 5875020"/>
                  <a:gd name="connsiteX194" fmla="*/ 5433060 w 5829300"/>
                  <a:gd name="connsiteY194" fmla="*/ 5730240 h 5875020"/>
                  <a:gd name="connsiteX195" fmla="*/ 5410200 w 5829300"/>
                  <a:gd name="connsiteY195" fmla="*/ 5829300 h 5875020"/>
                  <a:gd name="connsiteX196" fmla="*/ 5532120 w 5829300"/>
                  <a:gd name="connsiteY196" fmla="*/ 5875020 h 5875020"/>
                  <a:gd name="connsiteX197" fmla="*/ 5570220 w 5829300"/>
                  <a:gd name="connsiteY197" fmla="*/ 5836920 h 5875020"/>
                  <a:gd name="connsiteX198" fmla="*/ 5608320 w 5829300"/>
                  <a:gd name="connsiteY198" fmla="*/ 5821680 h 5875020"/>
                  <a:gd name="connsiteX199" fmla="*/ 5669280 w 5829300"/>
                  <a:gd name="connsiteY199" fmla="*/ 5859780 h 5875020"/>
                  <a:gd name="connsiteX200" fmla="*/ 5699760 w 5829300"/>
                  <a:gd name="connsiteY200" fmla="*/ 5859780 h 5875020"/>
                  <a:gd name="connsiteX201" fmla="*/ 5715000 w 5829300"/>
                  <a:gd name="connsiteY201" fmla="*/ 5783580 h 5875020"/>
                  <a:gd name="connsiteX202" fmla="*/ 5798820 w 5829300"/>
                  <a:gd name="connsiteY202" fmla="*/ 5699760 h 5875020"/>
                  <a:gd name="connsiteX203" fmla="*/ 5814060 w 5829300"/>
                  <a:gd name="connsiteY203" fmla="*/ 5615940 h 5875020"/>
                  <a:gd name="connsiteX204" fmla="*/ 5829300 w 5829300"/>
                  <a:gd name="connsiteY204" fmla="*/ 5486400 h 5875020"/>
                  <a:gd name="connsiteX205" fmla="*/ 5806440 w 5829300"/>
                  <a:gd name="connsiteY205" fmla="*/ 5410200 h 5875020"/>
                  <a:gd name="connsiteX206" fmla="*/ 5775960 w 5829300"/>
                  <a:gd name="connsiteY206" fmla="*/ 5318760 h 5875020"/>
                  <a:gd name="connsiteX207" fmla="*/ 5707380 w 5829300"/>
                  <a:gd name="connsiteY207" fmla="*/ 5219700 h 5875020"/>
                  <a:gd name="connsiteX208" fmla="*/ 5692140 w 5829300"/>
                  <a:gd name="connsiteY208" fmla="*/ 5120640 h 5875020"/>
                  <a:gd name="connsiteX209" fmla="*/ 5669280 w 5829300"/>
                  <a:gd name="connsiteY209" fmla="*/ 4945380 h 5875020"/>
                  <a:gd name="connsiteX210" fmla="*/ 5676900 w 5829300"/>
                  <a:gd name="connsiteY210" fmla="*/ 4724400 h 5875020"/>
                  <a:gd name="connsiteX211" fmla="*/ 5692140 w 5829300"/>
                  <a:gd name="connsiteY211" fmla="*/ 4663440 h 5875020"/>
                  <a:gd name="connsiteX212" fmla="*/ 5699760 w 5829300"/>
                  <a:gd name="connsiteY212" fmla="*/ 4610100 h 5875020"/>
                  <a:gd name="connsiteX213" fmla="*/ 5684520 w 5829300"/>
                  <a:gd name="connsiteY213" fmla="*/ 4564380 h 5875020"/>
                  <a:gd name="connsiteX214" fmla="*/ 5631180 w 5829300"/>
                  <a:gd name="connsiteY214" fmla="*/ 4549140 h 5875020"/>
                  <a:gd name="connsiteX215" fmla="*/ 5577840 w 5829300"/>
                  <a:gd name="connsiteY215" fmla="*/ 4472940 h 5875020"/>
                  <a:gd name="connsiteX216" fmla="*/ 5524500 w 5829300"/>
                  <a:gd name="connsiteY216" fmla="*/ 4305300 h 5875020"/>
                  <a:gd name="connsiteX217" fmla="*/ 5516880 w 5829300"/>
                  <a:gd name="connsiteY217" fmla="*/ 4191000 h 5875020"/>
                  <a:gd name="connsiteX218" fmla="*/ 5509260 w 5829300"/>
                  <a:gd name="connsiteY218" fmla="*/ 4107180 h 5875020"/>
                  <a:gd name="connsiteX219" fmla="*/ 5394960 w 5829300"/>
                  <a:gd name="connsiteY219" fmla="*/ 3901440 h 5875020"/>
                  <a:gd name="connsiteX220" fmla="*/ 5356860 w 5829300"/>
                  <a:gd name="connsiteY220" fmla="*/ 3855720 h 5875020"/>
                  <a:gd name="connsiteX221" fmla="*/ 5326380 w 5829300"/>
                  <a:gd name="connsiteY221" fmla="*/ 3802380 h 5875020"/>
                  <a:gd name="connsiteX222" fmla="*/ 5303520 w 5829300"/>
                  <a:gd name="connsiteY222" fmla="*/ 3672840 h 5875020"/>
                  <a:gd name="connsiteX223" fmla="*/ 5212080 w 5829300"/>
                  <a:gd name="connsiteY223" fmla="*/ 3619500 h 5875020"/>
                  <a:gd name="connsiteX224" fmla="*/ 5158740 w 5829300"/>
                  <a:gd name="connsiteY224" fmla="*/ 3573780 h 5875020"/>
                  <a:gd name="connsiteX225" fmla="*/ 5120640 w 5829300"/>
                  <a:gd name="connsiteY225" fmla="*/ 3497580 h 5875020"/>
                  <a:gd name="connsiteX226" fmla="*/ 5105400 w 5829300"/>
                  <a:gd name="connsiteY226" fmla="*/ 3421380 h 5875020"/>
                  <a:gd name="connsiteX227" fmla="*/ 4968240 w 5829300"/>
                  <a:gd name="connsiteY227" fmla="*/ 3253740 h 5875020"/>
                  <a:gd name="connsiteX228" fmla="*/ 4884420 w 5829300"/>
                  <a:gd name="connsiteY228" fmla="*/ 3078480 h 5875020"/>
                  <a:gd name="connsiteX229" fmla="*/ 4808220 w 5829300"/>
                  <a:gd name="connsiteY229" fmla="*/ 2918460 h 5875020"/>
                  <a:gd name="connsiteX230" fmla="*/ 4815840 w 5829300"/>
                  <a:gd name="connsiteY230" fmla="*/ 2781300 h 5875020"/>
                  <a:gd name="connsiteX231" fmla="*/ 4800600 w 5829300"/>
                  <a:gd name="connsiteY231" fmla="*/ 2727960 h 5875020"/>
                  <a:gd name="connsiteX232" fmla="*/ 4632960 w 5829300"/>
                  <a:gd name="connsiteY232" fmla="*/ 2560320 h 5875020"/>
                  <a:gd name="connsiteX233" fmla="*/ 4480560 w 5829300"/>
                  <a:gd name="connsiteY233" fmla="*/ 2385060 h 5875020"/>
                  <a:gd name="connsiteX234" fmla="*/ 4396740 w 5829300"/>
                  <a:gd name="connsiteY234" fmla="*/ 2286000 h 5875020"/>
                  <a:gd name="connsiteX235" fmla="*/ 4335780 w 5829300"/>
                  <a:gd name="connsiteY235" fmla="*/ 2156460 h 5875020"/>
                  <a:gd name="connsiteX236" fmla="*/ 4244340 w 5829300"/>
                  <a:gd name="connsiteY236" fmla="*/ 2049780 h 5875020"/>
                  <a:gd name="connsiteX237" fmla="*/ 4152900 w 5829300"/>
                  <a:gd name="connsiteY237" fmla="*/ 1943100 h 5875020"/>
                  <a:gd name="connsiteX238" fmla="*/ 4084320 w 5829300"/>
                  <a:gd name="connsiteY238" fmla="*/ 1874520 h 5875020"/>
                  <a:gd name="connsiteX239" fmla="*/ 4061460 w 5829300"/>
                  <a:gd name="connsiteY239" fmla="*/ 1775460 h 5875020"/>
                  <a:gd name="connsiteX240" fmla="*/ 4053840 w 5829300"/>
                  <a:gd name="connsiteY240" fmla="*/ 1714500 h 5875020"/>
                  <a:gd name="connsiteX241" fmla="*/ 3962400 w 5829300"/>
                  <a:gd name="connsiteY241" fmla="*/ 1668780 h 5875020"/>
                  <a:gd name="connsiteX242" fmla="*/ 3893820 w 5829300"/>
                  <a:gd name="connsiteY242" fmla="*/ 1531620 h 5875020"/>
                  <a:gd name="connsiteX243" fmla="*/ 3794760 w 5829300"/>
                  <a:gd name="connsiteY243" fmla="*/ 1341120 h 5875020"/>
                  <a:gd name="connsiteX244" fmla="*/ 3718560 w 5829300"/>
                  <a:gd name="connsiteY244" fmla="*/ 1150620 h 5875020"/>
                  <a:gd name="connsiteX245" fmla="*/ 3619500 w 5829300"/>
                  <a:gd name="connsiteY245" fmla="*/ 944880 h 5875020"/>
                  <a:gd name="connsiteX246" fmla="*/ 3596640 w 5829300"/>
                  <a:gd name="connsiteY246" fmla="*/ 891540 h 5875020"/>
                  <a:gd name="connsiteX247" fmla="*/ 3573780 w 5829300"/>
                  <a:gd name="connsiteY247" fmla="*/ 807720 h 5875020"/>
                  <a:gd name="connsiteX248" fmla="*/ 3573780 w 5829300"/>
                  <a:gd name="connsiteY248" fmla="*/ 731520 h 5875020"/>
                  <a:gd name="connsiteX249" fmla="*/ 3535680 w 5829300"/>
                  <a:gd name="connsiteY249" fmla="*/ 685800 h 5875020"/>
                  <a:gd name="connsiteX250" fmla="*/ 3451860 w 5829300"/>
                  <a:gd name="connsiteY250" fmla="*/ 594360 h 5875020"/>
                  <a:gd name="connsiteX251" fmla="*/ 3451860 w 5829300"/>
                  <a:gd name="connsiteY251" fmla="*/ 495300 h 5875020"/>
                  <a:gd name="connsiteX252" fmla="*/ 3413760 w 5829300"/>
                  <a:gd name="connsiteY252" fmla="*/ 441960 h 5875020"/>
                  <a:gd name="connsiteX253" fmla="*/ 3383280 w 5829300"/>
                  <a:gd name="connsiteY253" fmla="*/ 381000 h 5875020"/>
                  <a:gd name="connsiteX254" fmla="*/ 3322320 w 5829300"/>
                  <a:gd name="connsiteY254" fmla="*/ 220980 h 5875020"/>
                  <a:gd name="connsiteX255" fmla="*/ 3284220 w 5829300"/>
                  <a:gd name="connsiteY255" fmla="*/ 99060 h 5875020"/>
                  <a:gd name="connsiteX256" fmla="*/ 3268980 w 5829300"/>
                  <a:gd name="connsiteY256" fmla="*/ 53340 h 5875020"/>
                  <a:gd name="connsiteX257" fmla="*/ 3246120 w 5829300"/>
                  <a:gd name="connsiteY257" fmla="*/ 30480 h 5875020"/>
                  <a:gd name="connsiteX258" fmla="*/ 3169920 w 5829300"/>
                  <a:gd name="connsiteY258" fmla="*/ 7620 h 5875020"/>
                  <a:gd name="connsiteX259" fmla="*/ 3124200 w 5829300"/>
                  <a:gd name="connsiteY259" fmla="*/ 0 h 5875020"/>
                  <a:gd name="connsiteX260" fmla="*/ 3101340 w 5829300"/>
                  <a:gd name="connsiteY260" fmla="*/ 30480 h 5875020"/>
                  <a:gd name="connsiteX261" fmla="*/ 3124200 w 5829300"/>
                  <a:gd name="connsiteY261" fmla="*/ 121920 h 5875020"/>
                  <a:gd name="connsiteX262" fmla="*/ 3108960 w 5829300"/>
                  <a:gd name="connsiteY262"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76200 w 5829300"/>
                  <a:gd name="connsiteY39" fmla="*/ 124206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4340 w 5829300"/>
                  <a:gd name="connsiteY44" fmla="*/ 1531620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533400 w 5829300"/>
                  <a:gd name="connsiteY49" fmla="*/ 1386840 h 5875020"/>
                  <a:gd name="connsiteX50" fmla="*/ 533400 w 5829300"/>
                  <a:gd name="connsiteY50" fmla="*/ 1386840 h 5875020"/>
                  <a:gd name="connsiteX51" fmla="*/ 601980 w 5829300"/>
                  <a:gd name="connsiteY51" fmla="*/ 1424940 h 5875020"/>
                  <a:gd name="connsiteX52" fmla="*/ 670560 w 5829300"/>
                  <a:gd name="connsiteY52" fmla="*/ 1348740 h 5875020"/>
                  <a:gd name="connsiteX53" fmla="*/ 746760 w 5829300"/>
                  <a:gd name="connsiteY53" fmla="*/ 1348740 h 5875020"/>
                  <a:gd name="connsiteX54" fmla="*/ 769620 w 5829300"/>
                  <a:gd name="connsiteY54" fmla="*/ 1394460 h 5875020"/>
                  <a:gd name="connsiteX55" fmla="*/ 777240 w 5829300"/>
                  <a:gd name="connsiteY55" fmla="*/ 1455420 h 5875020"/>
                  <a:gd name="connsiteX56" fmla="*/ 739140 w 5829300"/>
                  <a:gd name="connsiteY56" fmla="*/ 1508760 h 5875020"/>
                  <a:gd name="connsiteX57" fmla="*/ 762000 w 5829300"/>
                  <a:gd name="connsiteY57" fmla="*/ 1539240 h 5875020"/>
                  <a:gd name="connsiteX58" fmla="*/ 792480 w 5829300"/>
                  <a:gd name="connsiteY58" fmla="*/ 1615440 h 5875020"/>
                  <a:gd name="connsiteX59" fmla="*/ 807720 w 5829300"/>
                  <a:gd name="connsiteY59" fmla="*/ 1615440 h 5875020"/>
                  <a:gd name="connsiteX60" fmla="*/ 838200 w 5829300"/>
                  <a:gd name="connsiteY60" fmla="*/ 1569720 h 5875020"/>
                  <a:gd name="connsiteX61" fmla="*/ 975360 w 5829300"/>
                  <a:gd name="connsiteY61" fmla="*/ 1562100 h 5875020"/>
                  <a:gd name="connsiteX62" fmla="*/ 1104900 w 5829300"/>
                  <a:gd name="connsiteY62" fmla="*/ 1584960 h 5875020"/>
                  <a:gd name="connsiteX63" fmla="*/ 1150620 w 5829300"/>
                  <a:gd name="connsiteY63" fmla="*/ 1699260 h 5875020"/>
                  <a:gd name="connsiteX64" fmla="*/ 1150620 w 5829300"/>
                  <a:gd name="connsiteY64" fmla="*/ 1836420 h 5875020"/>
                  <a:gd name="connsiteX65" fmla="*/ 1165860 w 5829300"/>
                  <a:gd name="connsiteY65" fmla="*/ 1912620 h 5875020"/>
                  <a:gd name="connsiteX66" fmla="*/ 1242060 w 5829300"/>
                  <a:gd name="connsiteY66" fmla="*/ 1927860 h 5875020"/>
                  <a:gd name="connsiteX67" fmla="*/ 1287780 w 5829300"/>
                  <a:gd name="connsiteY67" fmla="*/ 1927860 h 5875020"/>
                  <a:gd name="connsiteX68" fmla="*/ 1371600 w 5829300"/>
                  <a:gd name="connsiteY68" fmla="*/ 1973580 h 5875020"/>
                  <a:gd name="connsiteX69" fmla="*/ 1379220 w 5829300"/>
                  <a:gd name="connsiteY69" fmla="*/ 2042160 h 5875020"/>
                  <a:gd name="connsiteX70" fmla="*/ 1501140 w 5829300"/>
                  <a:gd name="connsiteY70" fmla="*/ 2072640 h 5875020"/>
                  <a:gd name="connsiteX71" fmla="*/ 1546860 w 5829300"/>
                  <a:gd name="connsiteY71" fmla="*/ 2148840 h 5875020"/>
                  <a:gd name="connsiteX72" fmla="*/ 1531620 w 5829300"/>
                  <a:gd name="connsiteY72" fmla="*/ 2308860 h 5875020"/>
                  <a:gd name="connsiteX73" fmla="*/ 1478280 w 5829300"/>
                  <a:gd name="connsiteY73" fmla="*/ 2385060 h 5875020"/>
                  <a:gd name="connsiteX74" fmla="*/ 1325880 w 5829300"/>
                  <a:gd name="connsiteY74" fmla="*/ 2438400 h 5875020"/>
                  <a:gd name="connsiteX75" fmla="*/ 1325880 w 5829300"/>
                  <a:gd name="connsiteY75" fmla="*/ 2438400 h 5875020"/>
                  <a:gd name="connsiteX76" fmla="*/ 1325880 w 5829300"/>
                  <a:gd name="connsiteY76" fmla="*/ 2590800 h 5875020"/>
                  <a:gd name="connsiteX77" fmla="*/ 1280160 w 5829300"/>
                  <a:gd name="connsiteY77" fmla="*/ 2689860 h 5875020"/>
                  <a:gd name="connsiteX78" fmla="*/ 1249680 w 5829300"/>
                  <a:gd name="connsiteY78" fmla="*/ 2743200 h 5875020"/>
                  <a:gd name="connsiteX79" fmla="*/ 1287780 w 5829300"/>
                  <a:gd name="connsiteY79" fmla="*/ 2773680 h 5875020"/>
                  <a:gd name="connsiteX80" fmla="*/ 1356360 w 5829300"/>
                  <a:gd name="connsiteY80" fmla="*/ 2720340 h 5875020"/>
                  <a:gd name="connsiteX81" fmla="*/ 1379220 w 5829300"/>
                  <a:gd name="connsiteY81" fmla="*/ 2766060 h 5875020"/>
                  <a:gd name="connsiteX82" fmla="*/ 1333500 w 5829300"/>
                  <a:gd name="connsiteY82" fmla="*/ 2895600 h 5875020"/>
                  <a:gd name="connsiteX83" fmla="*/ 1303020 w 5829300"/>
                  <a:gd name="connsiteY83" fmla="*/ 2948940 h 5875020"/>
                  <a:gd name="connsiteX84" fmla="*/ 1333500 w 5829300"/>
                  <a:gd name="connsiteY84" fmla="*/ 2994660 h 5875020"/>
                  <a:gd name="connsiteX85" fmla="*/ 1409700 w 5829300"/>
                  <a:gd name="connsiteY85" fmla="*/ 2964180 h 5875020"/>
                  <a:gd name="connsiteX86" fmla="*/ 1501140 w 5829300"/>
                  <a:gd name="connsiteY86" fmla="*/ 3002280 h 5875020"/>
                  <a:gd name="connsiteX87" fmla="*/ 1600200 w 5829300"/>
                  <a:gd name="connsiteY87" fmla="*/ 3063240 h 5875020"/>
                  <a:gd name="connsiteX88" fmla="*/ 1737360 w 5829300"/>
                  <a:gd name="connsiteY88" fmla="*/ 3139440 h 5875020"/>
                  <a:gd name="connsiteX89" fmla="*/ 1844040 w 5829300"/>
                  <a:gd name="connsiteY89" fmla="*/ 3147060 h 5875020"/>
                  <a:gd name="connsiteX90" fmla="*/ 1943100 w 5829300"/>
                  <a:gd name="connsiteY90" fmla="*/ 3177540 h 5875020"/>
                  <a:gd name="connsiteX91" fmla="*/ 2034540 w 5829300"/>
                  <a:gd name="connsiteY91" fmla="*/ 3291840 h 5875020"/>
                  <a:gd name="connsiteX92" fmla="*/ 2049780 w 5829300"/>
                  <a:gd name="connsiteY92" fmla="*/ 3375660 h 5875020"/>
                  <a:gd name="connsiteX93" fmla="*/ 1958340 w 5829300"/>
                  <a:gd name="connsiteY93" fmla="*/ 3398520 h 5875020"/>
                  <a:gd name="connsiteX94" fmla="*/ 1866900 w 5829300"/>
                  <a:gd name="connsiteY94" fmla="*/ 3444240 h 5875020"/>
                  <a:gd name="connsiteX95" fmla="*/ 1866900 w 5829300"/>
                  <a:gd name="connsiteY95" fmla="*/ 3444240 h 5875020"/>
                  <a:gd name="connsiteX96" fmla="*/ 1866900 w 5829300"/>
                  <a:gd name="connsiteY96" fmla="*/ 3535680 h 5875020"/>
                  <a:gd name="connsiteX97" fmla="*/ 1828800 w 5829300"/>
                  <a:gd name="connsiteY97" fmla="*/ 3634740 h 5875020"/>
                  <a:gd name="connsiteX98" fmla="*/ 1775460 w 5829300"/>
                  <a:gd name="connsiteY98" fmla="*/ 3726180 h 5875020"/>
                  <a:gd name="connsiteX99" fmla="*/ 1668780 w 5829300"/>
                  <a:gd name="connsiteY99" fmla="*/ 3924300 h 5875020"/>
                  <a:gd name="connsiteX100" fmla="*/ 1600200 w 5829300"/>
                  <a:gd name="connsiteY100" fmla="*/ 4046220 h 5875020"/>
                  <a:gd name="connsiteX101" fmla="*/ 1554480 w 5829300"/>
                  <a:gd name="connsiteY101" fmla="*/ 4152900 h 5875020"/>
                  <a:gd name="connsiteX102" fmla="*/ 1516380 w 5829300"/>
                  <a:gd name="connsiteY102" fmla="*/ 4229100 h 5875020"/>
                  <a:gd name="connsiteX103" fmla="*/ 1485900 w 5829300"/>
                  <a:gd name="connsiteY103" fmla="*/ 4259580 h 5875020"/>
                  <a:gd name="connsiteX104" fmla="*/ 1485900 w 5829300"/>
                  <a:gd name="connsiteY104" fmla="*/ 4259580 h 5875020"/>
                  <a:gd name="connsiteX105" fmla="*/ 1485900 w 5829300"/>
                  <a:gd name="connsiteY105" fmla="*/ 4335780 h 5875020"/>
                  <a:gd name="connsiteX106" fmla="*/ 1699260 w 5829300"/>
                  <a:gd name="connsiteY106" fmla="*/ 4290060 h 5875020"/>
                  <a:gd name="connsiteX107" fmla="*/ 1836420 w 5829300"/>
                  <a:gd name="connsiteY107" fmla="*/ 4274820 h 5875020"/>
                  <a:gd name="connsiteX108" fmla="*/ 1897380 w 5829300"/>
                  <a:gd name="connsiteY108" fmla="*/ 4236720 h 5875020"/>
                  <a:gd name="connsiteX109" fmla="*/ 1950720 w 5829300"/>
                  <a:gd name="connsiteY109" fmla="*/ 4251960 h 5875020"/>
                  <a:gd name="connsiteX110" fmla="*/ 1973580 w 5829300"/>
                  <a:gd name="connsiteY110" fmla="*/ 4312920 h 5875020"/>
                  <a:gd name="connsiteX111" fmla="*/ 1965960 w 5829300"/>
                  <a:gd name="connsiteY111" fmla="*/ 4351020 h 5875020"/>
                  <a:gd name="connsiteX112" fmla="*/ 1965960 w 5829300"/>
                  <a:gd name="connsiteY112" fmla="*/ 4351020 h 5875020"/>
                  <a:gd name="connsiteX113" fmla="*/ 2072640 w 5829300"/>
                  <a:gd name="connsiteY113" fmla="*/ 4389120 h 5875020"/>
                  <a:gd name="connsiteX114" fmla="*/ 2118360 w 5829300"/>
                  <a:gd name="connsiteY114" fmla="*/ 4343400 h 5875020"/>
                  <a:gd name="connsiteX115" fmla="*/ 2110740 w 5829300"/>
                  <a:gd name="connsiteY115" fmla="*/ 4290060 h 5875020"/>
                  <a:gd name="connsiteX116" fmla="*/ 2110740 w 5829300"/>
                  <a:gd name="connsiteY116" fmla="*/ 4213860 h 5875020"/>
                  <a:gd name="connsiteX117" fmla="*/ 2133600 w 5829300"/>
                  <a:gd name="connsiteY117" fmla="*/ 4145280 h 5875020"/>
                  <a:gd name="connsiteX118" fmla="*/ 2225040 w 5829300"/>
                  <a:gd name="connsiteY118" fmla="*/ 4084320 h 5875020"/>
                  <a:gd name="connsiteX119" fmla="*/ 2301240 w 5829300"/>
                  <a:gd name="connsiteY119" fmla="*/ 4076700 h 5875020"/>
                  <a:gd name="connsiteX120" fmla="*/ 2385060 w 5829300"/>
                  <a:gd name="connsiteY120" fmla="*/ 4099560 h 5875020"/>
                  <a:gd name="connsiteX121" fmla="*/ 2438400 w 5829300"/>
                  <a:gd name="connsiteY121" fmla="*/ 4145280 h 5875020"/>
                  <a:gd name="connsiteX122" fmla="*/ 2461260 w 5829300"/>
                  <a:gd name="connsiteY122" fmla="*/ 4183380 h 5875020"/>
                  <a:gd name="connsiteX123" fmla="*/ 2461260 w 5829300"/>
                  <a:gd name="connsiteY123" fmla="*/ 4236720 h 5875020"/>
                  <a:gd name="connsiteX124" fmla="*/ 2484120 w 5829300"/>
                  <a:gd name="connsiteY124" fmla="*/ 4267200 h 5875020"/>
                  <a:gd name="connsiteX125" fmla="*/ 2522220 w 5829300"/>
                  <a:gd name="connsiteY125" fmla="*/ 4236720 h 5875020"/>
                  <a:gd name="connsiteX126" fmla="*/ 2560320 w 5829300"/>
                  <a:gd name="connsiteY126" fmla="*/ 4183380 h 5875020"/>
                  <a:gd name="connsiteX127" fmla="*/ 2628900 w 5829300"/>
                  <a:gd name="connsiteY127" fmla="*/ 4168140 h 5875020"/>
                  <a:gd name="connsiteX128" fmla="*/ 2720340 w 5829300"/>
                  <a:gd name="connsiteY128" fmla="*/ 4183380 h 5875020"/>
                  <a:gd name="connsiteX129" fmla="*/ 2788920 w 5829300"/>
                  <a:gd name="connsiteY129" fmla="*/ 4122420 h 5875020"/>
                  <a:gd name="connsiteX130" fmla="*/ 2872740 w 5829300"/>
                  <a:gd name="connsiteY130" fmla="*/ 4137660 h 5875020"/>
                  <a:gd name="connsiteX131" fmla="*/ 2948940 w 5829300"/>
                  <a:gd name="connsiteY131" fmla="*/ 4206240 h 5875020"/>
                  <a:gd name="connsiteX132" fmla="*/ 3040380 w 5829300"/>
                  <a:gd name="connsiteY132" fmla="*/ 4191000 h 5875020"/>
                  <a:gd name="connsiteX133" fmla="*/ 3108960 w 5829300"/>
                  <a:gd name="connsiteY133" fmla="*/ 4191000 h 5875020"/>
                  <a:gd name="connsiteX134" fmla="*/ 3177540 w 5829300"/>
                  <a:gd name="connsiteY134" fmla="*/ 4267200 h 5875020"/>
                  <a:gd name="connsiteX135" fmla="*/ 3147060 w 5829300"/>
                  <a:gd name="connsiteY135" fmla="*/ 4297680 h 5875020"/>
                  <a:gd name="connsiteX136" fmla="*/ 3116580 w 5829300"/>
                  <a:gd name="connsiteY136" fmla="*/ 4366260 h 5875020"/>
                  <a:gd name="connsiteX137" fmla="*/ 3063240 w 5829300"/>
                  <a:gd name="connsiteY137" fmla="*/ 4404360 h 5875020"/>
                  <a:gd name="connsiteX138" fmla="*/ 3048000 w 5829300"/>
                  <a:gd name="connsiteY138" fmla="*/ 4457700 h 5875020"/>
                  <a:gd name="connsiteX139" fmla="*/ 3063240 w 5829300"/>
                  <a:gd name="connsiteY139" fmla="*/ 4472940 h 5875020"/>
                  <a:gd name="connsiteX140" fmla="*/ 3147060 w 5829300"/>
                  <a:gd name="connsiteY140" fmla="*/ 4404360 h 5875020"/>
                  <a:gd name="connsiteX141" fmla="*/ 3215640 w 5829300"/>
                  <a:gd name="connsiteY141" fmla="*/ 4389120 h 5875020"/>
                  <a:gd name="connsiteX142" fmla="*/ 3291840 w 5829300"/>
                  <a:gd name="connsiteY142" fmla="*/ 4396740 h 5875020"/>
                  <a:gd name="connsiteX143" fmla="*/ 3368040 w 5829300"/>
                  <a:gd name="connsiteY143" fmla="*/ 4457700 h 5875020"/>
                  <a:gd name="connsiteX144" fmla="*/ 3375660 w 5829300"/>
                  <a:gd name="connsiteY144" fmla="*/ 4549140 h 5875020"/>
                  <a:gd name="connsiteX145" fmla="*/ 3451860 w 5829300"/>
                  <a:gd name="connsiteY145" fmla="*/ 4541520 h 5875020"/>
                  <a:gd name="connsiteX146" fmla="*/ 3505200 w 5829300"/>
                  <a:gd name="connsiteY146" fmla="*/ 4511040 h 5875020"/>
                  <a:gd name="connsiteX147" fmla="*/ 3573780 w 5829300"/>
                  <a:gd name="connsiteY147" fmla="*/ 4533900 h 5875020"/>
                  <a:gd name="connsiteX148" fmla="*/ 3695700 w 5829300"/>
                  <a:gd name="connsiteY148" fmla="*/ 4587240 h 5875020"/>
                  <a:gd name="connsiteX149" fmla="*/ 3810000 w 5829300"/>
                  <a:gd name="connsiteY149" fmla="*/ 4632960 h 5875020"/>
                  <a:gd name="connsiteX150" fmla="*/ 3878580 w 5829300"/>
                  <a:gd name="connsiteY150" fmla="*/ 4640580 h 5875020"/>
                  <a:gd name="connsiteX151" fmla="*/ 3931920 w 5829300"/>
                  <a:gd name="connsiteY151" fmla="*/ 4686300 h 5875020"/>
                  <a:gd name="connsiteX152" fmla="*/ 4023360 w 5829300"/>
                  <a:gd name="connsiteY152" fmla="*/ 4724400 h 5875020"/>
                  <a:gd name="connsiteX153" fmla="*/ 4107180 w 5829300"/>
                  <a:gd name="connsiteY153" fmla="*/ 4732020 h 5875020"/>
                  <a:gd name="connsiteX154" fmla="*/ 4145280 w 5829300"/>
                  <a:gd name="connsiteY154" fmla="*/ 4686300 h 5875020"/>
                  <a:gd name="connsiteX155" fmla="*/ 4099560 w 5829300"/>
                  <a:gd name="connsiteY155" fmla="*/ 4594860 h 5875020"/>
                  <a:gd name="connsiteX156" fmla="*/ 4076700 w 5829300"/>
                  <a:gd name="connsiteY156" fmla="*/ 4556760 h 5875020"/>
                  <a:gd name="connsiteX157" fmla="*/ 4076700 w 5829300"/>
                  <a:gd name="connsiteY157" fmla="*/ 4503420 h 5875020"/>
                  <a:gd name="connsiteX158" fmla="*/ 4152900 w 5829300"/>
                  <a:gd name="connsiteY158" fmla="*/ 4480560 h 5875020"/>
                  <a:gd name="connsiteX159" fmla="*/ 4274820 w 5829300"/>
                  <a:gd name="connsiteY159" fmla="*/ 4442460 h 5875020"/>
                  <a:gd name="connsiteX160" fmla="*/ 4358640 w 5829300"/>
                  <a:gd name="connsiteY160" fmla="*/ 4465320 h 5875020"/>
                  <a:gd name="connsiteX161" fmla="*/ 4381500 w 5829300"/>
                  <a:gd name="connsiteY161" fmla="*/ 4526280 h 5875020"/>
                  <a:gd name="connsiteX162" fmla="*/ 4450080 w 5829300"/>
                  <a:gd name="connsiteY162" fmla="*/ 4564380 h 5875020"/>
                  <a:gd name="connsiteX163" fmla="*/ 4472940 w 5829300"/>
                  <a:gd name="connsiteY163" fmla="*/ 4655820 h 5875020"/>
                  <a:gd name="connsiteX164" fmla="*/ 4533900 w 5829300"/>
                  <a:gd name="connsiteY164" fmla="*/ 4587240 h 5875020"/>
                  <a:gd name="connsiteX165" fmla="*/ 4610100 w 5829300"/>
                  <a:gd name="connsiteY165" fmla="*/ 4617720 h 5875020"/>
                  <a:gd name="connsiteX166" fmla="*/ 4846320 w 5829300"/>
                  <a:gd name="connsiteY166" fmla="*/ 4655820 h 5875020"/>
                  <a:gd name="connsiteX167" fmla="*/ 4937760 w 5829300"/>
                  <a:gd name="connsiteY167" fmla="*/ 4602480 h 5875020"/>
                  <a:gd name="connsiteX168" fmla="*/ 4975860 w 5829300"/>
                  <a:gd name="connsiteY168" fmla="*/ 4602480 h 5875020"/>
                  <a:gd name="connsiteX169" fmla="*/ 5120640 w 5829300"/>
                  <a:gd name="connsiteY169" fmla="*/ 4671060 h 5875020"/>
                  <a:gd name="connsiteX170" fmla="*/ 5181600 w 5829300"/>
                  <a:gd name="connsiteY170" fmla="*/ 4701540 h 5875020"/>
                  <a:gd name="connsiteX171" fmla="*/ 5189220 w 5829300"/>
                  <a:gd name="connsiteY171" fmla="*/ 4747260 h 5875020"/>
                  <a:gd name="connsiteX172" fmla="*/ 5158740 w 5829300"/>
                  <a:gd name="connsiteY172" fmla="*/ 4808220 h 5875020"/>
                  <a:gd name="connsiteX173" fmla="*/ 5105400 w 5829300"/>
                  <a:gd name="connsiteY173" fmla="*/ 4838700 h 5875020"/>
                  <a:gd name="connsiteX174" fmla="*/ 5036820 w 5829300"/>
                  <a:gd name="connsiteY174" fmla="*/ 4823460 h 5875020"/>
                  <a:gd name="connsiteX175" fmla="*/ 4991100 w 5829300"/>
                  <a:gd name="connsiteY175" fmla="*/ 4823460 h 5875020"/>
                  <a:gd name="connsiteX176" fmla="*/ 4968240 w 5829300"/>
                  <a:gd name="connsiteY176" fmla="*/ 4892040 h 5875020"/>
                  <a:gd name="connsiteX177" fmla="*/ 4968240 w 5829300"/>
                  <a:gd name="connsiteY177" fmla="*/ 5006340 h 5875020"/>
                  <a:gd name="connsiteX178" fmla="*/ 4991100 w 5829300"/>
                  <a:gd name="connsiteY178" fmla="*/ 5067300 h 5875020"/>
                  <a:gd name="connsiteX179" fmla="*/ 5074920 w 5829300"/>
                  <a:gd name="connsiteY179" fmla="*/ 5097780 h 5875020"/>
                  <a:gd name="connsiteX180" fmla="*/ 5074920 w 5829300"/>
                  <a:gd name="connsiteY180" fmla="*/ 5097780 h 5875020"/>
                  <a:gd name="connsiteX181" fmla="*/ 5135880 w 5829300"/>
                  <a:gd name="connsiteY181" fmla="*/ 5219700 h 5875020"/>
                  <a:gd name="connsiteX182" fmla="*/ 5242560 w 5829300"/>
                  <a:gd name="connsiteY182" fmla="*/ 5265420 h 5875020"/>
                  <a:gd name="connsiteX183" fmla="*/ 5311140 w 5829300"/>
                  <a:gd name="connsiteY183" fmla="*/ 5257800 h 5875020"/>
                  <a:gd name="connsiteX184" fmla="*/ 5311140 w 5829300"/>
                  <a:gd name="connsiteY184" fmla="*/ 5257800 h 5875020"/>
                  <a:gd name="connsiteX185" fmla="*/ 5334000 w 5829300"/>
                  <a:gd name="connsiteY185" fmla="*/ 5204460 h 5875020"/>
                  <a:gd name="connsiteX186" fmla="*/ 5387340 w 5829300"/>
                  <a:gd name="connsiteY186" fmla="*/ 5227320 h 5875020"/>
                  <a:gd name="connsiteX187" fmla="*/ 5433060 w 5829300"/>
                  <a:gd name="connsiteY187" fmla="*/ 5288280 h 5875020"/>
                  <a:gd name="connsiteX188" fmla="*/ 5410200 w 5829300"/>
                  <a:gd name="connsiteY188" fmla="*/ 5356860 h 5875020"/>
                  <a:gd name="connsiteX189" fmla="*/ 5448300 w 5829300"/>
                  <a:gd name="connsiteY189" fmla="*/ 5394960 h 5875020"/>
                  <a:gd name="connsiteX190" fmla="*/ 5433060 w 5829300"/>
                  <a:gd name="connsiteY190" fmla="*/ 5478780 h 5875020"/>
                  <a:gd name="connsiteX191" fmla="*/ 5394960 w 5829300"/>
                  <a:gd name="connsiteY191" fmla="*/ 5562600 h 5875020"/>
                  <a:gd name="connsiteX192" fmla="*/ 5402580 w 5829300"/>
                  <a:gd name="connsiteY192" fmla="*/ 5654040 h 5875020"/>
                  <a:gd name="connsiteX193" fmla="*/ 5433060 w 5829300"/>
                  <a:gd name="connsiteY193" fmla="*/ 5730240 h 5875020"/>
                  <a:gd name="connsiteX194" fmla="*/ 5433060 w 5829300"/>
                  <a:gd name="connsiteY194" fmla="*/ 5730240 h 5875020"/>
                  <a:gd name="connsiteX195" fmla="*/ 5410200 w 5829300"/>
                  <a:gd name="connsiteY195" fmla="*/ 5829300 h 5875020"/>
                  <a:gd name="connsiteX196" fmla="*/ 5532120 w 5829300"/>
                  <a:gd name="connsiteY196" fmla="*/ 5875020 h 5875020"/>
                  <a:gd name="connsiteX197" fmla="*/ 5570220 w 5829300"/>
                  <a:gd name="connsiteY197" fmla="*/ 5836920 h 5875020"/>
                  <a:gd name="connsiteX198" fmla="*/ 5608320 w 5829300"/>
                  <a:gd name="connsiteY198" fmla="*/ 5821680 h 5875020"/>
                  <a:gd name="connsiteX199" fmla="*/ 5669280 w 5829300"/>
                  <a:gd name="connsiteY199" fmla="*/ 5859780 h 5875020"/>
                  <a:gd name="connsiteX200" fmla="*/ 5699760 w 5829300"/>
                  <a:gd name="connsiteY200" fmla="*/ 5859780 h 5875020"/>
                  <a:gd name="connsiteX201" fmla="*/ 5715000 w 5829300"/>
                  <a:gd name="connsiteY201" fmla="*/ 5783580 h 5875020"/>
                  <a:gd name="connsiteX202" fmla="*/ 5798820 w 5829300"/>
                  <a:gd name="connsiteY202" fmla="*/ 5699760 h 5875020"/>
                  <a:gd name="connsiteX203" fmla="*/ 5814060 w 5829300"/>
                  <a:gd name="connsiteY203" fmla="*/ 5615940 h 5875020"/>
                  <a:gd name="connsiteX204" fmla="*/ 5829300 w 5829300"/>
                  <a:gd name="connsiteY204" fmla="*/ 5486400 h 5875020"/>
                  <a:gd name="connsiteX205" fmla="*/ 5806440 w 5829300"/>
                  <a:gd name="connsiteY205" fmla="*/ 5410200 h 5875020"/>
                  <a:gd name="connsiteX206" fmla="*/ 5775960 w 5829300"/>
                  <a:gd name="connsiteY206" fmla="*/ 5318760 h 5875020"/>
                  <a:gd name="connsiteX207" fmla="*/ 5707380 w 5829300"/>
                  <a:gd name="connsiteY207" fmla="*/ 5219700 h 5875020"/>
                  <a:gd name="connsiteX208" fmla="*/ 5692140 w 5829300"/>
                  <a:gd name="connsiteY208" fmla="*/ 5120640 h 5875020"/>
                  <a:gd name="connsiteX209" fmla="*/ 5669280 w 5829300"/>
                  <a:gd name="connsiteY209" fmla="*/ 4945380 h 5875020"/>
                  <a:gd name="connsiteX210" fmla="*/ 5676900 w 5829300"/>
                  <a:gd name="connsiteY210" fmla="*/ 4724400 h 5875020"/>
                  <a:gd name="connsiteX211" fmla="*/ 5692140 w 5829300"/>
                  <a:gd name="connsiteY211" fmla="*/ 4663440 h 5875020"/>
                  <a:gd name="connsiteX212" fmla="*/ 5699760 w 5829300"/>
                  <a:gd name="connsiteY212" fmla="*/ 4610100 h 5875020"/>
                  <a:gd name="connsiteX213" fmla="*/ 5684520 w 5829300"/>
                  <a:gd name="connsiteY213" fmla="*/ 4564380 h 5875020"/>
                  <a:gd name="connsiteX214" fmla="*/ 5631180 w 5829300"/>
                  <a:gd name="connsiteY214" fmla="*/ 4549140 h 5875020"/>
                  <a:gd name="connsiteX215" fmla="*/ 5577840 w 5829300"/>
                  <a:gd name="connsiteY215" fmla="*/ 4472940 h 5875020"/>
                  <a:gd name="connsiteX216" fmla="*/ 5524500 w 5829300"/>
                  <a:gd name="connsiteY216" fmla="*/ 4305300 h 5875020"/>
                  <a:gd name="connsiteX217" fmla="*/ 5516880 w 5829300"/>
                  <a:gd name="connsiteY217" fmla="*/ 4191000 h 5875020"/>
                  <a:gd name="connsiteX218" fmla="*/ 5509260 w 5829300"/>
                  <a:gd name="connsiteY218" fmla="*/ 4107180 h 5875020"/>
                  <a:gd name="connsiteX219" fmla="*/ 5394960 w 5829300"/>
                  <a:gd name="connsiteY219" fmla="*/ 3901440 h 5875020"/>
                  <a:gd name="connsiteX220" fmla="*/ 5356860 w 5829300"/>
                  <a:gd name="connsiteY220" fmla="*/ 3855720 h 5875020"/>
                  <a:gd name="connsiteX221" fmla="*/ 5326380 w 5829300"/>
                  <a:gd name="connsiteY221" fmla="*/ 3802380 h 5875020"/>
                  <a:gd name="connsiteX222" fmla="*/ 5303520 w 5829300"/>
                  <a:gd name="connsiteY222" fmla="*/ 3672840 h 5875020"/>
                  <a:gd name="connsiteX223" fmla="*/ 5212080 w 5829300"/>
                  <a:gd name="connsiteY223" fmla="*/ 3619500 h 5875020"/>
                  <a:gd name="connsiteX224" fmla="*/ 5158740 w 5829300"/>
                  <a:gd name="connsiteY224" fmla="*/ 3573780 h 5875020"/>
                  <a:gd name="connsiteX225" fmla="*/ 5120640 w 5829300"/>
                  <a:gd name="connsiteY225" fmla="*/ 3497580 h 5875020"/>
                  <a:gd name="connsiteX226" fmla="*/ 5105400 w 5829300"/>
                  <a:gd name="connsiteY226" fmla="*/ 3421380 h 5875020"/>
                  <a:gd name="connsiteX227" fmla="*/ 4968240 w 5829300"/>
                  <a:gd name="connsiteY227" fmla="*/ 3253740 h 5875020"/>
                  <a:gd name="connsiteX228" fmla="*/ 4884420 w 5829300"/>
                  <a:gd name="connsiteY228" fmla="*/ 3078480 h 5875020"/>
                  <a:gd name="connsiteX229" fmla="*/ 4808220 w 5829300"/>
                  <a:gd name="connsiteY229" fmla="*/ 2918460 h 5875020"/>
                  <a:gd name="connsiteX230" fmla="*/ 4815840 w 5829300"/>
                  <a:gd name="connsiteY230" fmla="*/ 2781300 h 5875020"/>
                  <a:gd name="connsiteX231" fmla="*/ 4800600 w 5829300"/>
                  <a:gd name="connsiteY231" fmla="*/ 2727960 h 5875020"/>
                  <a:gd name="connsiteX232" fmla="*/ 4632960 w 5829300"/>
                  <a:gd name="connsiteY232" fmla="*/ 2560320 h 5875020"/>
                  <a:gd name="connsiteX233" fmla="*/ 4480560 w 5829300"/>
                  <a:gd name="connsiteY233" fmla="*/ 2385060 h 5875020"/>
                  <a:gd name="connsiteX234" fmla="*/ 4396740 w 5829300"/>
                  <a:gd name="connsiteY234" fmla="*/ 2286000 h 5875020"/>
                  <a:gd name="connsiteX235" fmla="*/ 4335780 w 5829300"/>
                  <a:gd name="connsiteY235" fmla="*/ 2156460 h 5875020"/>
                  <a:gd name="connsiteX236" fmla="*/ 4244340 w 5829300"/>
                  <a:gd name="connsiteY236" fmla="*/ 2049780 h 5875020"/>
                  <a:gd name="connsiteX237" fmla="*/ 4152900 w 5829300"/>
                  <a:gd name="connsiteY237" fmla="*/ 1943100 h 5875020"/>
                  <a:gd name="connsiteX238" fmla="*/ 4084320 w 5829300"/>
                  <a:gd name="connsiteY238" fmla="*/ 1874520 h 5875020"/>
                  <a:gd name="connsiteX239" fmla="*/ 4061460 w 5829300"/>
                  <a:gd name="connsiteY239" fmla="*/ 1775460 h 5875020"/>
                  <a:gd name="connsiteX240" fmla="*/ 4053840 w 5829300"/>
                  <a:gd name="connsiteY240" fmla="*/ 1714500 h 5875020"/>
                  <a:gd name="connsiteX241" fmla="*/ 3962400 w 5829300"/>
                  <a:gd name="connsiteY241" fmla="*/ 1668780 h 5875020"/>
                  <a:gd name="connsiteX242" fmla="*/ 3893820 w 5829300"/>
                  <a:gd name="connsiteY242" fmla="*/ 1531620 h 5875020"/>
                  <a:gd name="connsiteX243" fmla="*/ 3794760 w 5829300"/>
                  <a:gd name="connsiteY243" fmla="*/ 1341120 h 5875020"/>
                  <a:gd name="connsiteX244" fmla="*/ 3718560 w 5829300"/>
                  <a:gd name="connsiteY244" fmla="*/ 1150620 h 5875020"/>
                  <a:gd name="connsiteX245" fmla="*/ 3619500 w 5829300"/>
                  <a:gd name="connsiteY245" fmla="*/ 944880 h 5875020"/>
                  <a:gd name="connsiteX246" fmla="*/ 3596640 w 5829300"/>
                  <a:gd name="connsiteY246" fmla="*/ 891540 h 5875020"/>
                  <a:gd name="connsiteX247" fmla="*/ 3573780 w 5829300"/>
                  <a:gd name="connsiteY247" fmla="*/ 807720 h 5875020"/>
                  <a:gd name="connsiteX248" fmla="*/ 3573780 w 5829300"/>
                  <a:gd name="connsiteY248" fmla="*/ 731520 h 5875020"/>
                  <a:gd name="connsiteX249" fmla="*/ 3535680 w 5829300"/>
                  <a:gd name="connsiteY249" fmla="*/ 685800 h 5875020"/>
                  <a:gd name="connsiteX250" fmla="*/ 3451860 w 5829300"/>
                  <a:gd name="connsiteY250" fmla="*/ 594360 h 5875020"/>
                  <a:gd name="connsiteX251" fmla="*/ 3451860 w 5829300"/>
                  <a:gd name="connsiteY251" fmla="*/ 495300 h 5875020"/>
                  <a:gd name="connsiteX252" fmla="*/ 3413760 w 5829300"/>
                  <a:gd name="connsiteY252" fmla="*/ 441960 h 5875020"/>
                  <a:gd name="connsiteX253" fmla="*/ 3383280 w 5829300"/>
                  <a:gd name="connsiteY253" fmla="*/ 381000 h 5875020"/>
                  <a:gd name="connsiteX254" fmla="*/ 3322320 w 5829300"/>
                  <a:gd name="connsiteY254" fmla="*/ 220980 h 5875020"/>
                  <a:gd name="connsiteX255" fmla="*/ 3284220 w 5829300"/>
                  <a:gd name="connsiteY255" fmla="*/ 99060 h 5875020"/>
                  <a:gd name="connsiteX256" fmla="*/ 3268980 w 5829300"/>
                  <a:gd name="connsiteY256" fmla="*/ 53340 h 5875020"/>
                  <a:gd name="connsiteX257" fmla="*/ 3246120 w 5829300"/>
                  <a:gd name="connsiteY257" fmla="*/ 30480 h 5875020"/>
                  <a:gd name="connsiteX258" fmla="*/ 3169920 w 5829300"/>
                  <a:gd name="connsiteY258" fmla="*/ 7620 h 5875020"/>
                  <a:gd name="connsiteX259" fmla="*/ 3124200 w 5829300"/>
                  <a:gd name="connsiteY259" fmla="*/ 0 h 5875020"/>
                  <a:gd name="connsiteX260" fmla="*/ 3101340 w 5829300"/>
                  <a:gd name="connsiteY260" fmla="*/ 30480 h 5875020"/>
                  <a:gd name="connsiteX261" fmla="*/ 3124200 w 5829300"/>
                  <a:gd name="connsiteY261" fmla="*/ 121920 h 5875020"/>
                  <a:gd name="connsiteX262" fmla="*/ 3108960 w 5829300"/>
                  <a:gd name="connsiteY262"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4340 w 5829300"/>
                  <a:gd name="connsiteY44" fmla="*/ 1531620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533400 w 5829300"/>
                  <a:gd name="connsiteY49" fmla="*/ 1386840 h 5875020"/>
                  <a:gd name="connsiteX50" fmla="*/ 533400 w 5829300"/>
                  <a:gd name="connsiteY50" fmla="*/ 1386840 h 5875020"/>
                  <a:gd name="connsiteX51" fmla="*/ 601980 w 5829300"/>
                  <a:gd name="connsiteY51" fmla="*/ 1424940 h 5875020"/>
                  <a:gd name="connsiteX52" fmla="*/ 670560 w 5829300"/>
                  <a:gd name="connsiteY52" fmla="*/ 1348740 h 5875020"/>
                  <a:gd name="connsiteX53" fmla="*/ 746760 w 5829300"/>
                  <a:gd name="connsiteY53" fmla="*/ 1348740 h 5875020"/>
                  <a:gd name="connsiteX54" fmla="*/ 769620 w 5829300"/>
                  <a:gd name="connsiteY54" fmla="*/ 1394460 h 5875020"/>
                  <a:gd name="connsiteX55" fmla="*/ 777240 w 5829300"/>
                  <a:gd name="connsiteY55" fmla="*/ 1455420 h 5875020"/>
                  <a:gd name="connsiteX56" fmla="*/ 739140 w 5829300"/>
                  <a:gd name="connsiteY56" fmla="*/ 1508760 h 5875020"/>
                  <a:gd name="connsiteX57" fmla="*/ 762000 w 5829300"/>
                  <a:gd name="connsiteY57" fmla="*/ 1539240 h 5875020"/>
                  <a:gd name="connsiteX58" fmla="*/ 792480 w 5829300"/>
                  <a:gd name="connsiteY58" fmla="*/ 1615440 h 5875020"/>
                  <a:gd name="connsiteX59" fmla="*/ 807720 w 5829300"/>
                  <a:gd name="connsiteY59" fmla="*/ 1615440 h 5875020"/>
                  <a:gd name="connsiteX60" fmla="*/ 838200 w 5829300"/>
                  <a:gd name="connsiteY60" fmla="*/ 1569720 h 5875020"/>
                  <a:gd name="connsiteX61" fmla="*/ 975360 w 5829300"/>
                  <a:gd name="connsiteY61" fmla="*/ 1562100 h 5875020"/>
                  <a:gd name="connsiteX62" fmla="*/ 1104900 w 5829300"/>
                  <a:gd name="connsiteY62" fmla="*/ 1584960 h 5875020"/>
                  <a:gd name="connsiteX63" fmla="*/ 1150620 w 5829300"/>
                  <a:gd name="connsiteY63" fmla="*/ 1699260 h 5875020"/>
                  <a:gd name="connsiteX64" fmla="*/ 1150620 w 5829300"/>
                  <a:gd name="connsiteY64" fmla="*/ 1836420 h 5875020"/>
                  <a:gd name="connsiteX65" fmla="*/ 1165860 w 5829300"/>
                  <a:gd name="connsiteY65" fmla="*/ 1912620 h 5875020"/>
                  <a:gd name="connsiteX66" fmla="*/ 1242060 w 5829300"/>
                  <a:gd name="connsiteY66" fmla="*/ 1927860 h 5875020"/>
                  <a:gd name="connsiteX67" fmla="*/ 1287780 w 5829300"/>
                  <a:gd name="connsiteY67" fmla="*/ 1927860 h 5875020"/>
                  <a:gd name="connsiteX68" fmla="*/ 1371600 w 5829300"/>
                  <a:gd name="connsiteY68" fmla="*/ 1973580 h 5875020"/>
                  <a:gd name="connsiteX69" fmla="*/ 1379220 w 5829300"/>
                  <a:gd name="connsiteY69" fmla="*/ 2042160 h 5875020"/>
                  <a:gd name="connsiteX70" fmla="*/ 1501140 w 5829300"/>
                  <a:gd name="connsiteY70" fmla="*/ 2072640 h 5875020"/>
                  <a:gd name="connsiteX71" fmla="*/ 1546860 w 5829300"/>
                  <a:gd name="connsiteY71" fmla="*/ 2148840 h 5875020"/>
                  <a:gd name="connsiteX72" fmla="*/ 1531620 w 5829300"/>
                  <a:gd name="connsiteY72" fmla="*/ 2308860 h 5875020"/>
                  <a:gd name="connsiteX73" fmla="*/ 1478280 w 5829300"/>
                  <a:gd name="connsiteY73" fmla="*/ 2385060 h 5875020"/>
                  <a:gd name="connsiteX74" fmla="*/ 1325880 w 5829300"/>
                  <a:gd name="connsiteY74" fmla="*/ 2438400 h 5875020"/>
                  <a:gd name="connsiteX75" fmla="*/ 1325880 w 5829300"/>
                  <a:gd name="connsiteY75" fmla="*/ 2438400 h 5875020"/>
                  <a:gd name="connsiteX76" fmla="*/ 1325880 w 5829300"/>
                  <a:gd name="connsiteY76" fmla="*/ 2590800 h 5875020"/>
                  <a:gd name="connsiteX77" fmla="*/ 1280160 w 5829300"/>
                  <a:gd name="connsiteY77" fmla="*/ 2689860 h 5875020"/>
                  <a:gd name="connsiteX78" fmla="*/ 1249680 w 5829300"/>
                  <a:gd name="connsiteY78" fmla="*/ 2743200 h 5875020"/>
                  <a:gd name="connsiteX79" fmla="*/ 1287780 w 5829300"/>
                  <a:gd name="connsiteY79" fmla="*/ 2773680 h 5875020"/>
                  <a:gd name="connsiteX80" fmla="*/ 1356360 w 5829300"/>
                  <a:gd name="connsiteY80" fmla="*/ 2720340 h 5875020"/>
                  <a:gd name="connsiteX81" fmla="*/ 1379220 w 5829300"/>
                  <a:gd name="connsiteY81" fmla="*/ 2766060 h 5875020"/>
                  <a:gd name="connsiteX82" fmla="*/ 1333500 w 5829300"/>
                  <a:gd name="connsiteY82" fmla="*/ 2895600 h 5875020"/>
                  <a:gd name="connsiteX83" fmla="*/ 1303020 w 5829300"/>
                  <a:gd name="connsiteY83" fmla="*/ 2948940 h 5875020"/>
                  <a:gd name="connsiteX84" fmla="*/ 1333500 w 5829300"/>
                  <a:gd name="connsiteY84" fmla="*/ 2994660 h 5875020"/>
                  <a:gd name="connsiteX85" fmla="*/ 1409700 w 5829300"/>
                  <a:gd name="connsiteY85" fmla="*/ 2964180 h 5875020"/>
                  <a:gd name="connsiteX86" fmla="*/ 1501140 w 5829300"/>
                  <a:gd name="connsiteY86" fmla="*/ 3002280 h 5875020"/>
                  <a:gd name="connsiteX87" fmla="*/ 1600200 w 5829300"/>
                  <a:gd name="connsiteY87" fmla="*/ 3063240 h 5875020"/>
                  <a:gd name="connsiteX88" fmla="*/ 1737360 w 5829300"/>
                  <a:gd name="connsiteY88" fmla="*/ 3139440 h 5875020"/>
                  <a:gd name="connsiteX89" fmla="*/ 1844040 w 5829300"/>
                  <a:gd name="connsiteY89" fmla="*/ 3147060 h 5875020"/>
                  <a:gd name="connsiteX90" fmla="*/ 1943100 w 5829300"/>
                  <a:gd name="connsiteY90" fmla="*/ 3177540 h 5875020"/>
                  <a:gd name="connsiteX91" fmla="*/ 2034540 w 5829300"/>
                  <a:gd name="connsiteY91" fmla="*/ 3291840 h 5875020"/>
                  <a:gd name="connsiteX92" fmla="*/ 2049780 w 5829300"/>
                  <a:gd name="connsiteY92" fmla="*/ 3375660 h 5875020"/>
                  <a:gd name="connsiteX93" fmla="*/ 1958340 w 5829300"/>
                  <a:gd name="connsiteY93" fmla="*/ 3398520 h 5875020"/>
                  <a:gd name="connsiteX94" fmla="*/ 1866900 w 5829300"/>
                  <a:gd name="connsiteY94" fmla="*/ 3444240 h 5875020"/>
                  <a:gd name="connsiteX95" fmla="*/ 1866900 w 5829300"/>
                  <a:gd name="connsiteY95" fmla="*/ 3444240 h 5875020"/>
                  <a:gd name="connsiteX96" fmla="*/ 1866900 w 5829300"/>
                  <a:gd name="connsiteY96" fmla="*/ 3535680 h 5875020"/>
                  <a:gd name="connsiteX97" fmla="*/ 1828800 w 5829300"/>
                  <a:gd name="connsiteY97" fmla="*/ 3634740 h 5875020"/>
                  <a:gd name="connsiteX98" fmla="*/ 1775460 w 5829300"/>
                  <a:gd name="connsiteY98" fmla="*/ 3726180 h 5875020"/>
                  <a:gd name="connsiteX99" fmla="*/ 1668780 w 5829300"/>
                  <a:gd name="connsiteY99" fmla="*/ 3924300 h 5875020"/>
                  <a:gd name="connsiteX100" fmla="*/ 1600200 w 5829300"/>
                  <a:gd name="connsiteY100" fmla="*/ 4046220 h 5875020"/>
                  <a:gd name="connsiteX101" fmla="*/ 1554480 w 5829300"/>
                  <a:gd name="connsiteY101" fmla="*/ 4152900 h 5875020"/>
                  <a:gd name="connsiteX102" fmla="*/ 1516380 w 5829300"/>
                  <a:gd name="connsiteY102" fmla="*/ 4229100 h 5875020"/>
                  <a:gd name="connsiteX103" fmla="*/ 1485900 w 5829300"/>
                  <a:gd name="connsiteY103" fmla="*/ 4259580 h 5875020"/>
                  <a:gd name="connsiteX104" fmla="*/ 1485900 w 5829300"/>
                  <a:gd name="connsiteY104" fmla="*/ 4259580 h 5875020"/>
                  <a:gd name="connsiteX105" fmla="*/ 1485900 w 5829300"/>
                  <a:gd name="connsiteY105" fmla="*/ 4335780 h 5875020"/>
                  <a:gd name="connsiteX106" fmla="*/ 1699260 w 5829300"/>
                  <a:gd name="connsiteY106" fmla="*/ 4290060 h 5875020"/>
                  <a:gd name="connsiteX107" fmla="*/ 1836420 w 5829300"/>
                  <a:gd name="connsiteY107" fmla="*/ 4274820 h 5875020"/>
                  <a:gd name="connsiteX108" fmla="*/ 1897380 w 5829300"/>
                  <a:gd name="connsiteY108" fmla="*/ 4236720 h 5875020"/>
                  <a:gd name="connsiteX109" fmla="*/ 1950720 w 5829300"/>
                  <a:gd name="connsiteY109" fmla="*/ 4251960 h 5875020"/>
                  <a:gd name="connsiteX110" fmla="*/ 1973580 w 5829300"/>
                  <a:gd name="connsiteY110" fmla="*/ 4312920 h 5875020"/>
                  <a:gd name="connsiteX111" fmla="*/ 1965960 w 5829300"/>
                  <a:gd name="connsiteY111" fmla="*/ 4351020 h 5875020"/>
                  <a:gd name="connsiteX112" fmla="*/ 1965960 w 5829300"/>
                  <a:gd name="connsiteY112" fmla="*/ 4351020 h 5875020"/>
                  <a:gd name="connsiteX113" fmla="*/ 2072640 w 5829300"/>
                  <a:gd name="connsiteY113" fmla="*/ 4389120 h 5875020"/>
                  <a:gd name="connsiteX114" fmla="*/ 2118360 w 5829300"/>
                  <a:gd name="connsiteY114" fmla="*/ 4343400 h 5875020"/>
                  <a:gd name="connsiteX115" fmla="*/ 2110740 w 5829300"/>
                  <a:gd name="connsiteY115" fmla="*/ 4290060 h 5875020"/>
                  <a:gd name="connsiteX116" fmla="*/ 2110740 w 5829300"/>
                  <a:gd name="connsiteY116" fmla="*/ 4213860 h 5875020"/>
                  <a:gd name="connsiteX117" fmla="*/ 2133600 w 5829300"/>
                  <a:gd name="connsiteY117" fmla="*/ 4145280 h 5875020"/>
                  <a:gd name="connsiteX118" fmla="*/ 2225040 w 5829300"/>
                  <a:gd name="connsiteY118" fmla="*/ 4084320 h 5875020"/>
                  <a:gd name="connsiteX119" fmla="*/ 2301240 w 5829300"/>
                  <a:gd name="connsiteY119" fmla="*/ 4076700 h 5875020"/>
                  <a:gd name="connsiteX120" fmla="*/ 2385060 w 5829300"/>
                  <a:gd name="connsiteY120" fmla="*/ 4099560 h 5875020"/>
                  <a:gd name="connsiteX121" fmla="*/ 2438400 w 5829300"/>
                  <a:gd name="connsiteY121" fmla="*/ 4145280 h 5875020"/>
                  <a:gd name="connsiteX122" fmla="*/ 2461260 w 5829300"/>
                  <a:gd name="connsiteY122" fmla="*/ 4183380 h 5875020"/>
                  <a:gd name="connsiteX123" fmla="*/ 2461260 w 5829300"/>
                  <a:gd name="connsiteY123" fmla="*/ 4236720 h 5875020"/>
                  <a:gd name="connsiteX124" fmla="*/ 2484120 w 5829300"/>
                  <a:gd name="connsiteY124" fmla="*/ 4267200 h 5875020"/>
                  <a:gd name="connsiteX125" fmla="*/ 2522220 w 5829300"/>
                  <a:gd name="connsiteY125" fmla="*/ 4236720 h 5875020"/>
                  <a:gd name="connsiteX126" fmla="*/ 2560320 w 5829300"/>
                  <a:gd name="connsiteY126" fmla="*/ 4183380 h 5875020"/>
                  <a:gd name="connsiteX127" fmla="*/ 2628900 w 5829300"/>
                  <a:gd name="connsiteY127" fmla="*/ 4168140 h 5875020"/>
                  <a:gd name="connsiteX128" fmla="*/ 2720340 w 5829300"/>
                  <a:gd name="connsiteY128" fmla="*/ 4183380 h 5875020"/>
                  <a:gd name="connsiteX129" fmla="*/ 2788920 w 5829300"/>
                  <a:gd name="connsiteY129" fmla="*/ 4122420 h 5875020"/>
                  <a:gd name="connsiteX130" fmla="*/ 2872740 w 5829300"/>
                  <a:gd name="connsiteY130" fmla="*/ 4137660 h 5875020"/>
                  <a:gd name="connsiteX131" fmla="*/ 2948940 w 5829300"/>
                  <a:gd name="connsiteY131" fmla="*/ 4206240 h 5875020"/>
                  <a:gd name="connsiteX132" fmla="*/ 3040380 w 5829300"/>
                  <a:gd name="connsiteY132" fmla="*/ 4191000 h 5875020"/>
                  <a:gd name="connsiteX133" fmla="*/ 3108960 w 5829300"/>
                  <a:gd name="connsiteY133" fmla="*/ 4191000 h 5875020"/>
                  <a:gd name="connsiteX134" fmla="*/ 3177540 w 5829300"/>
                  <a:gd name="connsiteY134" fmla="*/ 4267200 h 5875020"/>
                  <a:gd name="connsiteX135" fmla="*/ 3147060 w 5829300"/>
                  <a:gd name="connsiteY135" fmla="*/ 4297680 h 5875020"/>
                  <a:gd name="connsiteX136" fmla="*/ 3116580 w 5829300"/>
                  <a:gd name="connsiteY136" fmla="*/ 4366260 h 5875020"/>
                  <a:gd name="connsiteX137" fmla="*/ 3063240 w 5829300"/>
                  <a:gd name="connsiteY137" fmla="*/ 4404360 h 5875020"/>
                  <a:gd name="connsiteX138" fmla="*/ 3048000 w 5829300"/>
                  <a:gd name="connsiteY138" fmla="*/ 4457700 h 5875020"/>
                  <a:gd name="connsiteX139" fmla="*/ 3063240 w 5829300"/>
                  <a:gd name="connsiteY139" fmla="*/ 4472940 h 5875020"/>
                  <a:gd name="connsiteX140" fmla="*/ 3147060 w 5829300"/>
                  <a:gd name="connsiteY140" fmla="*/ 4404360 h 5875020"/>
                  <a:gd name="connsiteX141" fmla="*/ 3215640 w 5829300"/>
                  <a:gd name="connsiteY141" fmla="*/ 4389120 h 5875020"/>
                  <a:gd name="connsiteX142" fmla="*/ 3291840 w 5829300"/>
                  <a:gd name="connsiteY142" fmla="*/ 4396740 h 5875020"/>
                  <a:gd name="connsiteX143" fmla="*/ 3368040 w 5829300"/>
                  <a:gd name="connsiteY143" fmla="*/ 4457700 h 5875020"/>
                  <a:gd name="connsiteX144" fmla="*/ 3375660 w 5829300"/>
                  <a:gd name="connsiteY144" fmla="*/ 4549140 h 5875020"/>
                  <a:gd name="connsiteX145" fmla="*/ 3451860 w 5829300"/>
                  <a:gd name="connsiteY145" fmla="*/ 4541520 h 5875020"/>
                  <a:gd name="connsiteX146" fmla="*/ 3505200 w 5829300"/>
                  <a:gd name="connsiteY146" fmla="*/ 4511040 h 5875020"/>
                  <a:gd name="connsiteX147" fmla="*/ 3573780 w 5829300"/>
                  <a:gd name="connsiteY147" fmla="*/ 4533900 h 5875020"/>
                  <a:gd name="connsiteX148" fmla="*/ 3695700 w 5829300"/>
                  <a:gd name="connsiteY148" fmla="*/ 4587240 h 5875020"/>
                  <a:gd name="connsiteX149" fmla="*/ 3810000 w 5829300"/>
                  <a:gd name="connsiteY149" fmla="*/ 4632960 h 5875020"/>
                  <a:gd name="connsiteX150" fmla="*/ 3878580 w 5829300"/>
                  <a:gd name="connsiteY150" fmla="*/ 4640580 h 5875020"/>
                  <a:gd name="connsiteX151" fmla="*/ 3931920 w 5829300"/>
                  <a:gd name="connsiteY151" fmla="*/ 4686300 h 5875020"/>
                  <a:gd name="connsiteX152" fmla="*/ 4023360 w 5829300"/>
                  <a:gd name="connsiteY152" fmla="*/ 4724400 h 5875020"/>
                  <a:gd name="connsiteX153" fmla="*/ 4107180 w 5829300"/>
                  <a:gd name="connsiteY153" fmla="*/ 4732020 h 5875020"/>
                  <a:gd name="connsiteX154" fmla="*/ 4145280 w 5829300"/>
                  <a:gd name="connsiteY154" fmla="*/ 4686300 h 5875020"/>
                  <a:gd name="connsiteX155" fmla="*/ 4099560 w 5829300"/>
                  <a:gd name="connsiteY155" fmla="*/ 4594860 h 5875020"/>
                  <a:gd name="connsiteX156" fmla="*/ 4076700 w 5829300"/>
                  <a:gd name="connsiteY156" fmla="*/ 4556760 h 5875020"/>
                  <a:gd name="connsiteX157" fmla="*/ 4076700 w 5829300"/>
                  <a:gd name="connsiteY157" fmla="*/ 4503420 h 5875020"/>
                  <a:gd name="connsiteX158" fmla="*/ 4152900 w 5829300"/>
                  <a:gd name="connsiteY158" fmla="*/ 4480560 h 5875020"/>
                  <a:gd name="connsiteX159" fmla="*/ 4274820 w 5829300"/>
                  <a:gd name="connsiteY159" fmla="*/ 4442460 h 5875020"/>
                  <a:gd name="connsiteX160" fmla="*/ 4358640 w 5829300"/>
                  <a:gd name="connsiteY160" fmla="*/ 4465320 h 5875020"/>
                  <a:gd name="connsiteX161" fmla="*/ 4381500 w 5829300"/>
                  <a:gd name="connsiteY161" fmla="*/ 4526280 h 5875020"/>
                  <a:gd name="connsiteX162" fmla="*/ 4450080 w 5829300"/>
                  <a:gd name="connsiteY162" fmla="*/ 4564380 h 5875020"/>
                  <a:gd name="connsiteX163" fmla="*/ 4472940 w 5829300"/>
                  <a:gd name="connsiteY163" fmla="*/ 4655820 h 5875020"/>
                  <a:gd name="connsiteX164" fmla="*/ 4533900 w 5829300"/>
                  <a:gd name="connsiteY164" fmla="*/ 4587240 h 5875020"/>
                  <a:gd name="connsiteX165" fmla="*/ 4610100 w 5829300"/>
                  <a:gd name="connsiteY165" fmla="*/ 4617720 h 5875020"/>
                  <a:gd name="connsiteX166" fmla="*/ 4846320 w 5829300"/>
                  <a:gd name="connsiteY166" fmla="*/ 4655820 h 5875020"/>
                  <a:gd name="connsiteX167" fmla="*/ 4937760 w 5829300"/>
                  <a:gd name="connsiteY167" fmla="*/ 4602480 h 5875020"/>
                  <a:gd name="connsiteX168" fmla="*/ 4975860 w 5829300"/>
                  <a:gd name="connsiteY168" fmla="*/ 4602480 h 5875020"/>
                  <a:gd name="connsiteX169" fmla="*/ 5120640 w 5829300"/>
                  <a:gd name="connsiteY169" fmla="*/ 4671060 h 5875020"/>
                  <a:gd name="connsiteX170" fmla="*/ 5181600 w 5829300"/>
                  <a:gd name="connsiteY170" fmla="*/ 4701540 h 5875020"/>
                  <a:gd name="connsiteX171" fmla="*/ 5189220 w 5829300"/>
                  <a:gd name="connsiteY171" fmla="*/ 4747260 h 5875020"/>
                  <a:gd name="connsiteX172" fmla="*/ 5158740 w 5829300"/>
                  <a:gd name="connsiteY172" fmla="*/ 4808220 h 5875020"/>
                  <a:gd name="connsiteX173" fmla="*/ 5105400 w 5829300"/>
                  <a:gd name="connsiteY173" fmla="*/ 4838700 h 5875020"/>
                  <a:gd name="connsiteX174" fmla="*/ 5036820 w 5829300"/>
                  <a:gd name="connsiteY174" fmla="*/ 4823460 h 5875020"/>
                  <a:gd name="connsiteX175" fmla="*/ 4991100 w 5829300"/>
                  <a:gd name="connsiteY175" fmla="*/ 4823460 h 5875020"/>
                  <a:gd name="connsiteX176" fmla="*/ 4968240 w 5829300"/>
                  <a:gd name="connsiteY176" fmla="*/ 4892040 h 5875020"/>
                  <a:gd name="connsiteX177" fmla="*/ 4968240 w 5829300"/>
                  <a:gd name="connsiteY177" fmla="*/ 5006340 h 5875020"/>
                  <a:gd name="connsiteX178" fmla="*/ 4991100 w 5829300"/>
                  <a:gd name="connsiteY178" fmla="*/ 5067300 h 5875020"/>
                  <a:gd name="connsiteX179" fmla="*/ 5074920 w 5829300"/>
                  <a:gd name="connsiteY179" fmla="*/ 5097780 h 5875020"/>
                  <a:gd name="connsiteX180" fmla="*/ 5074920 w 5829300"/>
                  <a:gd name="connsiteY180" fmla="*/ 5097780 h 5875020"/>
                  <a:gd name="connsiteX181" fmla="*/ 5135880 w 5829300"/>
                  <a:gd name="connsiteY181" fmla="*/ 5219700 h 5875020"/>
                  <a:gd name="connsiteX182" fmla="*/ 5242560 w 5829300"/>
                  <a:gd name="connsiteY182" fmla="*/ 5265420 h 5875020"/>
                  <a:gd name="connsiteX183" fmla="*/ 5311140 w 5829300"/>
                  <a:gd name="connsiteY183" fmla="*/ 5257800 h 5875020"/>
                  <a:gd name="connsiteX184" fmla="*/ 5311140 w 5829300"/>
                  <a:gd name="connsiteY184" fmla="*/ 5257800 h 5875020"/>
                  <a:gd name="connsiteX185" fmla="*/ 5334000 w 5829300"/>
                  <a:gd name="connsiteY185" fmla="*/ 5204460 h 5875020"/>
                  <a:gd name="connsiteX186" fmla="*/ 5387340 w 5829300"/>
                  <a:gd name="connsiteY186" fmla="*/ 5227320 h 5875020"/>
                  <a:gd name="connsiteX187" fmla="*/ 5433060 w 5829300"/>
                  <a:gd name="connsiteY187" fmla="*/ 5288280 h 5875020"/>
                  <a:gd name="connsiteX188" fmla="*/ 5410200 w 5829300"/>
                  <a:gd name="connsiteY188" fmla="*/ 5356860 h 5875020"/>
                  <a:gd name="connsiteX189" fmla="*/ 5448300 w 5829300"/>
                  <a:gd name="connsiteY189" fmla="*/ 5394960 h 5875020"/>
                  <a:gd name="connsiteX190" fmla="*/ 5433060 w 5829300"/>
                  <a:gd name="connsiteY190" fmla="*/ 5478780 h 5875020"/>
                  <a:gd name="connsiteX191" fmla="*/ 5394960 w 5829300"/>
                  <a:gd name="connsiteY191" fmla="*/ 5562600 h 5875020"/>
                  <a:gd name="connsiteX192" fmla="*/ 5402580 w 5829300"/>
                  <a:gd name="connsiteY192" fmla="*/ 5654040 h 5875020"/>
                  <a:gd name="connsiteX193" fmla="*/ 5433060 w 5829300"/>
                  <a:gd name="connsiteY193" fmla="*/ 5730240 h 5875020"/>
                  <a:gd name="connsiteX194" fmla="*/ 5433060 w 5829300"/>
                  <a:gd name="connsiteY194" fmla="*/ 5730240 h 5875020"/>
                  <a:gd name="connsiteX195" fmla="*/ 5410200 w 5829300"/>
                  <a:gd name="connsiteY195" fmla="*/ 5829300 h 5875020"/>
                  <a:gd name="connsiteX196" fmla="*/ 5532120 w 5829300"/>
                  <a:gd name="connsiteY196" fmla="*/ 5875020 h 5875020"/>
                  <a:gd name="connsiteX197" fmla="*/ 5570220 w 5829300"/>
                  <a:gd name="connsiteY197" fmla="*/ 5836920 h 5875020"/>
                  <a:gd name="connsiteX198" fmla="*/ 5608320 w 5829300"/>
                  <a:gd name="connsiteY198" fmla="*/ 5821680 h 5875020"/>
                  <a:gd name="connsiteX199" fmla="*/ 5669280 w 5829300"/>
                  <a:gd name="connsiteY199" fmla="*/ 5859780 h 5875020"/>
                  <a:gd name="connsiteX200" fmla="*/ 5699760 w 5829300"/>
                  <a:gd name="connsiteY200" fmla="*/ 5859780 h 5875020"/>
                  <a:gd name="connsiteX201" fmla="*/ 5715000 w 5829300"/>
                  <a:gd name="connsiteY201" fmla="*/ 5783580 h 5875020"/>
                  <a:gd name="connsiteX202" fmla="*/ 5798820 w 5829300"/>
                  <a:gd name="connsiteY202" fmla="*/ 5699760 h 5875020"/>
                  <a:gd name="connsiteX203" fmla="*/ 5814060 w 5829300"/>
                  <a:gd name="connsiteY203" fmla="*/ 5615940 h 5875020"/>
                  <a:gd name="connsiteX204" fmla="*/ 5829300 w 5829300"/>
                  <a:gd name="connsiteY204" fmla="*/ 5486400 h 5875020"/>
                  <a:gd name="connsiteX205" fmla="*/ 5806440 w 5829300"/>
                  <a:gd name="connsiteY205" fmla="*/ 5410200 h 5875020"/>
                  <a:gd name="connsiteX206" fmla="*/ 5775960 w 5829300"/>
                  <a:gd name="connsiteY206" fmla="*/ 5318760 h 5875020"/>
                  <a:gd name="connsiteX207" fmla="*/ 5707380 w 5829300"/>
                  <a:gd name="connsiteY207" fmla="*/ 5219700 h 5875020"/>
                  <a:gd name="connsiteX208" fmla="*/ 5692140 w 5829300"/>
                  <a:gd name="connsiteY208" fmla="*/ 5120640 h 5875020"/>
                  <a:gd name="connsiteX209" fmla="*/ 5669280 w 5829300"/>
                  <a:gd name="connsiteY209" fmla="*/ 4945380 h 5875020"/>
                  <a:gd name="connsiteX210" fmla="*/ 5676900 w 5829300"/>
                  <a:gd name="connsiteY210" fmla="*/ 4724400 h 5875020"/>
                  <a:gd name="connsiteX211" fmla="*/ 5692140 w 5829300"/>
                  <a:gd name="connsiteY211" fmla="*/ 4663440 h 5875020"/>
                  <a:gd name="connsiteX212" fmla="*/ 5699760 w 5829300"/>
                  <a:gd name="connsiteY212" fmla="*/ 4610100 h 5875020"/>
                  <a:gd name="connsiteX213" fmla="*/ 5684520 w 5829300"/>
                  <a:gd name="connsiteY213" fmla="*/ 4564380 h 5875020"/>
                  <a:gd name="connsiteX214" fmla="*/ 5631180 w 5829300"/>
                  <a:gd name="connsiteY214" fmla="*/ 4549140 h 5875020"/>
                  <a:gd name="connsiteX215" fmla="*/ 5577840 w 5829300"/>
                  <a:gd name="connsiteY215" fmla="*/ 4472940 h 5875020"/>
                  <a:gd name="connsiteX216" fmla="*/ 5524500 w 5829300"/>
                  <a:gd name="connsiteY216" fmla="*/ 4305300 h 5875020"/>
                  <a:gd name="connsiteX217" fmla="*/ 5516880 w 5829300"/>
                  <a:gd name="connsiteY217" fmla="*/ 4191000 h 5875020"/>
                  <a:gd name="connsiteX218" fmla="*/ 5509260 w 5829300"/>
                  <a:gd name="connsiteY218" fmla="*/ 4107180 h 5875020"/>
                  <a:gd name="connsiteX219" fmla="*/ 5394960 w 5829300"/>
                  <a:gd name="connsiteY219" fmla="*/ 3901440 h 5875020"/>
                  <a:gd name="connsiteX220" fmla="*/ 5356860 w 5829300"/>
                  <a:gd name="connsiteY220" fmla="*/ 3855720 h 5875020"/>
                  <a:gd name="connsiteX221" fmla="*/ 5326380 w 5829300"/>
                  <a:gd name="connsiteY221" fmla="*/ 3802380 h 5875020"/>
                  <a:gd name="connsiteX222" fmla="*/ 5303520 w 5829300"/>
                  <a:gd name="connsiteY222" fmla="*/ 3672840 h 5875020"/>
                  <a:gd name="connsiteX223" fmla="*/ 5212080 w 5829300"/>
                  <a:gd name="connsiteY223" fmla="*/ 3619500 h 5875020"/>
                  <a:gd name="connsiteX224" fmla="*/ 5158740 w 5829300"/>
                  <a:gd name="connsiteY224" fmla="*/ 3573780 h 5875020"/>
                  <a:gd name="connsiteX225" fmla="*/ 5120640 w 5829300"/>
                  <a:gd name="connsiteY225" fmla="*/ 3497580 h 5875020"/>
                  <a:gd name="connsiteX226" fmla="*/ 5105400 w 5829300"/>
                  <a:gd name="connsiteY226" fmla="*/ 3421380 h 5875020"/>
                  <a:gd name="connsiteX227" fmla="*/ 4968240 w 5829300"/>
                  <a:gd name="connsiteY227" fmla="*/ 3253740 h 5875020"/>
                  <a:gd name="connsiteX228" fmla="*/ 4884420 w 5829300"/>
                  <a:gd name="connsiteY228" fmla="*/ 3078480 h 5875020"/>
                  <a:gd name="connsiteX229" fmla="*/ 4808220 w 5829300"/>
                  <a:gd name="connsiteY229" fmla="*/ 2918460 h 5875020"/>
                  <a:gd name="connsiteX230" fmla="*/ 4815840 w 5829300"/>
                  <a:gd name="connsiteY230" fmla="*/ 2781300 h 5875020"/>
                  <a:gd name="connsiteX231" fmla="*/ 4800600 w 5829300"/>
                  <a:gd name="connsiteY231" fmla="*/ 2727960 h 5875020"/>
                  <a:gd name="connsiteX232" fmla="*/ 4632960 w 5829300"/>
                  <a:gd name="connsiteY232" fmla="*/ 2560320 h 5875020"/>
                  <a:gd name="connsiteX233" fmla="*/ 4480560 w 5829300"/>
                  <a:gd name="connsiteY233" fmla="*/ 2385060 h 5875020"/>
                  <a:gd name="connsiteX234" fmla="*/ 4396740 w 5829300"/>
                  <a:gd name="connsiteY234" fmla="*/ 2286000 h 5875020"/>
                  <a:gd name="connsiteX235" fmla="*/ 4335780 w 5829300"/>
                  <a:gd name="connsiteY235" fmla="*/ 2156460 h 5875020"/>
                  <a:gd name="connsiteX236" fmla="*/ 4244340 w 5829300"/>
                  <a:gd name="connsiteY236" fmla="*/ 2049780 h 5875020"/>
                  <a:gd name="connsiteX237" fmla="*/ 4152900 w 5829300"/>
                  <a:gd name="connsiteY237" fmla="*/ 1943100 h 5875020"/>
                  <a:gd name="connsiteX238" fmla="*/ 4084320 w 5829300"/>
                  <a:gd name="connsiteY238" fmla="*/ 1874520 h 5875020"/>
                  <a:gd name="connsiteX239" fmla="*/ 4061460 w 5829300"/>
                  <a:gd name="connsiteY239" fmla="*/ 1775460 h 5875020"/>
                  <a:gd name="connsiteX240" fmla="*/ 4053840 w 5829300"/>
                  <a:gd name="connsiteY240" fmla="*/ 1714500 h 5875020"/>
                  <a:gd name="connsiteX241" fmla="*/ 3962400 w 5829300"/>
                  <a:gd name="connsiteY241" fmla="*/ 1668780 h 5875020"/>
                  <a:gd name="connsiteX242" fmla="*/ 3893820 w 5829300"/>
                  <a:gd name="connsiteY242" fmla="*/ 1531620 h 5875020"/>
                  <a:gd name="connsiteX243" fmla="*/ 3794760 w 5829300"/>
                  <a:gd name="connsiteY243" fmla="*/ 1341120 h 5875020"/>
                  <a:gd name="connsiteX244" fmla="*/ 3718560 w 5829300"/>
                  <a:gd name="connsiteY244" fmla="*/ 1150620 h 5875020"/>
                  <a:gd name="connsiteX245" fmla="*/ 3619500 w 5829300"/>
                  <a:gd name="connsiteY245" fmla="*/ 944880 h 5875020"/>
                  <a:gd name="connsiteX246" fmla="*/ 3596640 w 5829300"/>
                  <a:gd name="connsiteY246" fmla="*/ 891540 h 5875020"/>
                  <a:gd name="connsiteX247" fmla="*/ 3573780 w 5829300"/>
                  <a:gd name="connsiteY247" fmla="*/ 807720 h 5875020"/>
                  <a:gd name="connsiteX248" fmla="*/ 3573780 w 5829300"/>
                  <a:gd name="connsiteY248" fmla="*/ 731520 h 5875020"/>
                  <a:gd name="connsiteX249" fmla="*/ 3535680 w 5829300"/>
                  <a:gd name="connsiteY249" fmla="*/ 685800 h 5875020"/>
                  <a:gd name="connsiteX250" fmla="*/ 3451860 w 5829300"/>
                  <a:gd name="connsiteY250" fmla="*/ 594360 h 5875020"/>
                  <a:gd name="connsiteX251" fmla="*/ 3451860 w 5829300"/>
                  <a:gd name="connsiteY251" fmla="*/ 495300 h 5875020"/>
                  <a:gd name="connsiteX252" fmla="*/ 3413760 w 5829300"/>
                  <a:gd name="connsiteY252" fmla="*/ 441960 h 5875020"/>
                  <a:gd name="connsiteX253" fmla="*/ 3383280 w 5829300"/>
                  <a:gd name="connsiteY253" fmla="*/ 381000 h 5875020"/>
                  <a:gd name="connsiteX254" fmla="*/ 3322320 w 5829300"/>
                  <a:gd name="connsiteY254" fmla="*/ 220980 h 5875020"/>
                  <a:gd name="connsiteX255" fmla="*/ 3284220 w 5829300"/>
                  <a:gd name="connsiteY255" fmla="*/ 99060 h 5875020"/>
                  <a:gd name="connsiteX256" fmla="*/ 3268980 w 5829300"/>
                  <a:gd name="connsiteY256" fmla="*/ 53340 h 5875020"/>
                  <a:gd name="connsiteX257" fmla="*/ 3246120 w 5829300"/>
                  <a:gd name="connsiteY257" fmla="*/ 30480 h 5875020"/>
                  <a:gd name="connsiteX258" fmla="*/ 3169920 w 5829300"/>
                  <a:gd name="connsiteY258" fmla="*/ 7620 h 5875020"/>
                  <a:gd name="connsiteX259" fmla="*/ 3124200 w 5829300"/>
                  <a:gd name="connsiteY259" fmla="*/ 0 h 5875020"/>
                  <a:gd name="connsiteX260" fmla="*/ 3101340 w 5829300"/>
                  <a:gd name="connsiteY260" fmla="*/ 30480 h 5875020"/>
                  <a:gd name="connsiteX261" fmla="*/ 3124200 w 5829300"/>
                  <a:gd name="connsiteY261" fmla="*/ 121920 h 5875020"/>
                  <a:gd name="connsiteX262" fmla="*/ 3108960 w 5829300"/>
                  <a:gd name="connsiteY262"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533400 w 5829300"/>
                  <a:gd name="connsiteY49" fmla="*/ 1386840 h 5875020"/>
                  <a:gd name="connsiteX50" fmla="*/ 533400 w 5829300"/>
                  <a:gd name="connsiteY50" fmla="*/ 1386840 h 5875020"/>
                  <a:gd name="connsiteX51" fmla="*/ 601980 w 5829300"/>
                  <a:gd name="connsiteY51" fmla="*/ 1424940 h 5875020"/>
                  <a:gd name="connsiteX52" fmla="*/ 670560 w 5829300"/>
                  <a:gd name="connsiteY52" fmla="*/ 1348740 h 5875020"/>
                  <a:gd name="connsiteX53" fmla="*/ 746760 w 5829300"/>
                  <a:gd name="connsiteY53" fmla="*/ 1348740 h 5875020"/>
                  <a:gd name="connsiteX54" fmla="*/ 769620 w 5829300"/>
                  <a:gd name="connsiteY54" fmla="*/ 1394460 h 5875020"/>
                  <a:gd name="connsiteX55" fmla="*/ 777240 w 5829300"/>
                  <a:gd name="connsiteY55" fmla="*/ 1455420 h 5875020"/>
                  <a:gd name="connsiteX56" fmla="*/ 739140 w 5829300"/>
                  <a:gd name="connsiteY56" fmla="*/ 1508760 h 5875020"/>
                  <a:gd name="connsiteX57" fmla="*/ 762000 w 5829300"/>
                  <a:gd name="connsiteY57" fmla="*/ 1539240 h 5875020"/>
                  <a:gd name="connsiteX58" fmla="*/ 792480 w 5829300"/>
                  <a:gd name="connsiteY58" fmla="*/ 1615440 h 5875020"/>
                  <a:gd name="connsiteX59" fmla="*/ 807720 w 5829300"/>
                  <a:gd name="connsiteY59" fmla="*/ 1615440 h 5875020"/>
                  <a:gd name="connsiteX60" fmla="*/ 838200 w 5829300"/>
                  <a:gd name="connsiteY60" fmla="*/ 1569720 h 5875020"/>
                  <a:gd name="connsiteX61" fmla="*/ 975360 w 5829300"/>
                  <a:gd name="connsiteY61" fmla="*/ 1562100 h 5875020"/>
                  <a:gd name="connsiteX62" fmla="*/ 1104900 w 5829300"/>
                  <a:gd name="connsiteY62" fmla="*/ 1584960 h 5875020"/>
                  <a:gd name="connsiteX63" fmla="*/ 1150620 w 5829300"/>
                  <a:gd name="connsiteY63" fmla="*/ 1699260 h 5875020"/>
                  <a:gd name="connsiteX64" fmla="*/ 1150620 w 5829300"/>
                  <a:gd name="connsiteY64" fmla="*/ 1836420 h 5875020"/>
                  <a:gd name="connsiteX65" fmla="*/ 1165860 w 5829300"/>
                  <a:gd name="connsiteY65" fmla="*/ 1912620 h 5875020"/>
                  <a:gd name="connsiteX66" fmla="*/ 1242060 w 5829300"/>
                  <a:gd name="connsiteY66" fmla="*/ 1927860 h 5875020"/>
                  <a:gd name="connsiteX67" fmla="*/ 1287780 w 5829300"/>
                  <a:gd name="connsiteY67" fmla="*/ 1927860 h 5875020"/>
                  <a:gd name="connsiteX68" fmla="*/ 1371600 w 5829300"/>
                  <a:gd name="connsiteY68" fmla="*/ 1973580 h 5875020"/>
                  <a:gd name="connsiteX69" fmla="*/ 1379220 w 5829300"/>
                  <a:gd name="connsiteY69" fmla="*/ 2042160 h 5875020"/>
                  <a:gd name="connsiteX70" fmla="*/ 1501140 w 5829300"/>
                  <a:gd name="connsiteY70" fmla="*/ 2072640 h 5875020"/>
                  <a:gd name="connsiteX71" fmla="*/ 1546860 w 5829300"/>
                  <a:gd name="connsiteY71" fmla="*/ 2148840 h 5875020"/>
                  <a:gd name="connsiteX72" fmla="*/ 1531620 w 5829300"/>
                  <a:gd name="connsiteY72" fmla="*/ 2308860 h 5875020"/>
                  <a:gd name="connsiteX73" fmla="*/ 1478280 w 5829300"/>
                  <a:gd name="connsiteY73" fmla="*/ 2385060 h 5875020"/>
                  <a:gd name="connsiteX74" fmla="*/ 1325880 w 5829300"/>
                  <a:gd name="connsiteY74" fmla="*/ 2438400 h 5875020"/>
                  <a:gd name="connsiteX75" fmla="*/ 1325880 w 5829300"/>
                  <a:gd name="connsiteY75" fmla="*/ 2438400 h 5875020"/>
                  <a:gd name="connsiteX76" fmla="*/ 1325880 w 5829300"/>
                  <a:gd name="connsiteY76" fmla="*/ 2590800 h 5875020"/>
                  <a:gd name="connsiteX77" fmla="*/ 1280160 w 5829300"/>
                  <a:gd name="connsiteY77" fmla="*/ 2689860 h 5875020"/>
                  <a:gd name="connsiteX78" fmla="*/ 1249680 w 5829300"/>
                  <a:gd name="connsiteY78" fmla="*/ 2743200 h 5875020"/>
                  <a:gd name="connsiteX79" fmla="*/ 1287780 w 5829300"/>
                  <a:gd name="connsiteY79" fmla="*/ 2773680 h 5875020"/>
                  <a:gd name="connsiteX80" fmla="*/ 1356360 w 5829300"/>
                  <a:gd name="connsiteY80" fmla="*/ 2720340 h 5875020"/>
                  <a:gd name="connsiteX81" fmla="*/ 1379220 w 5829300"/>
                  <a:gd name="connsiteY81" fmla="*/ 2766060 h 5875020"/>
                  <a:gd name="connsiteX82" fmla="*/ 1333500 w 5829300"/>
                  <a:gd name="connsiteY82" fmla="*/ 2895600 h 5875020"/>
                  <a:gd name="connsiteX83" fmla="*/ 1303020 w 5829300"/>
                  <a:gd name="connsiteY83" fmla="*/ 2948940 h 5875020"/>
                  <a:gd name="connsiteX84" fmla="*/ 1333500 w 5829300"/>
                  <a:gd name="connsiteY84" fmla="*/ 2994660 h 5875020"/>
                  <a:gd name="connsiteX85" fmla="*/ 1409700 w 5829300"/>
                  <a:gd name="connsiteY85" fmla="*/ 2964180 h 5875020"/>
                  <a:gd name="connsiteX86" fmla="*/ 1501140 w 5829300"/>
                  <a:gd name="connsiteY86" fmla="*/ 3002280 h 5875020"/>
                  <a:gd name="connsiteX87" fmla="*/ 1600200 w 5829300"/>
                  <a:gd name="connsiteY87" fmla="*/ 3063240 h 5875020"/>
                  <a:gd name="connsiteX88" fmla="*/ 1737360 w 5829300"/>
                  <a:gd name="connsiteY88" fmla="*/ 3139440 h 5875020"/>
                  <a:gd name="connsiteX89" fmla="*/ 1844040 w 5829300"/>
                  <a:gd name="connsiteY89" fmla="*/ 3147060 h 5875020"/>
                  <a:gd name="connsiteX90" fmla="*/ 1943100 w 5829300"/>
                  <a:gd name="connsiteY90" fmla="*/ 3177540 h 5875020"/>
                  <a:gd name="connsiteX91" fmla="*/ 2034540 w 5829300"/>
                  <a:gd name="connsiteY91" fmla="*/ 3291840 h 5875020"/>
                  <a:gd name="connsiteX92" fmla="*/ 2049780 w 5829300"/>
                  <a:gd name="connsiteY92" fmla="*/ 3375660 h 5875020"/>
                  <a:gd name="connsiteX93" fmla="*/ 1958340 w 5829300"/>
                  <a:gd name="connsiteY93" fmla="*/ 3398520 h 5875020"/>
                  <a:gd name="connsiteX94" fmla="*/ 1866900 w 5829300"/>
                  <a:gd name="connsiteY94" fmla="*/ 3444240 h 5875020"/>
                  <a:gd name="connsiteX95" fmla="*/ 1866900 w 5829300"/>
                  <a:gd name="connsiteY95" fmla="*/ 3444240 h 5875020"/>
                  <a:gd name="connsiteX96" fmla="*/ 1866900 w 5829300"/>
                  <a:gd name="connsiteY96" fmla="*/ 3535680 h 5875020"/>
                  <a:gd name="connsiteX97" fmla="*/ 1828800 w 5829300"/>
                  <a:gd name="connsiteY97" fmla="*/ 3634740 h 5875020"/>
                  <a:gd name="connsiteX98" fmla="*/ 1775460 w 5829300"/>
                  <a:gd name="connsiteY98" fmla="*/ 3726180 h 5875020"/>
                  <a:gd name="connsiteX99" fmla="*/ 1668780 w 5829300"/>
                  <a:gd name="connsiteY99" fmla="*/ 3924300 h 5875020"/>
                  <a:gd name="connsiteX100" fmla="*/ 1600200 w 5829300"/>
                  <a:gd name="connsiteY100" fmla="*/ 4046220 h 5875020"/>
                  <a:gd name="connsiteX101" fmla="*/ 1554480 w 5829300"/>
                  <a:gd name="connsiteY101" fmla="*/ 4152900 h 5875020"/>
                  <a:gd name="connsiteX102" fmla="*/ 1516380 w 5829300"/>
                  <a:gd name="connsiteY102" fmla="*/ 4229100 h 5875020"/>
                  <a:gd name="connsiteX103" fmla="*/ 1485900 w 5829300"/>
                  <a:gd name="connsiteY103" fmla="*/ 4259580 h 5875020"/>
                  <a:gd name="connsiteX104" fmla="*/ 1485900 w 5829300"/>
                  <a:gd name="connsiteY104" fmla="*/ 4259580 h 5875020"/>
                  <a:gd name="connsiteX105" fmla="*/ 1485900 w 5829300"/>
                  <a:gd name="connsiteY105" fmla="*/ 4335780 h 5875020"/>
                  <a:gd name="connsiteX106" fmla="*/ 1699260 w 5829300"/>
                  <a:gd name="connsiteY106" fmla="*/ 4290060 h 5875020"/>
                  <a:gd name="connsiteX107" fmla="*/ 1836420 w 5829300"/>
                  <a:gd name="connsiteY107" fmla="*/ 4274820 h 5875020"/>
                  <a:gd name="connsiteX108" fmla="*/ 1897380 w 5829300"/>
                  <a:gd name="connsiteY108" fmla="*/ 4236720 h 5875020"/>
                  <a:gd name="connsiteX109" fmla="*/ 1950720 w 5829300"/>
                  <a:gd name="connsiteY109" fmla="*/ 4251960 h 5875020"/>
                  <a:gd name="connsiteX110" fmla="*/ 1973580 w 5829300"/>
                  <a:gd name="connsiteY110" fmla="*/ 4312920 h 5875020"/>
                  <a:gd name="connsiteX111" fmla="*/ 1965960 w 5829300"/>
                  <a:gd name="connsiteY111" fmla="*/ 4351020 h 5875020"/>
                  <a:gd name="connsiteX112" fmla="*/ 1965960 w 5829300"/>
                  <a:gd name="connsiteY112" fmla="*/ 4351020 h 5875020"/>
                  <a:gd name="connsiteX113" fmla="*/ 2072640 w 5829300"/>
                  <a:gd name="connsiteY113" fmla="*/ 4389120 h 5875020"/>
                  <a:gd name="connsiteX114" fmla="*/ 2118360 w 5829300"/>
                  <a:gd name="connsiteY114" fmla="*/ 4343400 h 5875020"/>
                  <a:gd name="connsiteX115" fmla="*/ 2110740 w 5829300"/>
                  <a:gd name="connsiteY115" fmla="*/ 4290060 h 5875020"/>
                  <a:gd name="connsiteX116" fmla="*/ 2110740 w 5829300"/>
                  <a:gd name="connsiteY116" fmla="*/ 4213860 h 5875020"/>
                  <a:gd name="connsiteX117" fmla="*/ 2133600 w 5829300"/>
                  <a:gd name="connsiteY117" fmla="*/ 4145280 h 5875020"/>
                  <a:gd name="connsiteX118" fmla="*/ 2225040 w 5829300"/>
                  <a:gd name="connsiteY118" fmla="*/ 4084320 h 5875020"/>
                  <a:gd name="connsiteX119" fmla="*/ 2301240 w 5829300"/>
                  <a:gd name="connsiteY119" fmla="*/ 4076700 h 5875020"/>
                  <a:gd name="connsiteX120" fmla="*/ 2385060 w 5829300"/>
                  <a:gd name="connsiteY120" fmla="*/ 4099560 h 5875020"/>
                  <a:gd name="connsiteX121" fmla="*/ 2438400 w 5829300"/>
                  <a:gd name="connsiteY121" fmla="*/ 4145280 h 5875020"/>
                  <a:gd name="connsiteX122" fmla="*/ 2461260 w 5829300"/>
                  <a:gd name="connsiteY122" fmla="*/ 4183380 h 5875020"/>
                  <a:gd name="connsiteX123" fmla="*/ 2461260 w 5829300"/>
                  <a:gd name="connsiteY123" fmla="*/ 4236720 h 5875020"/>
                  <a:gd name="connsiteX124" fmla="*/ 2484120 w 5829300"/>
                  <a:gd name="connsiteY124" fmla="*/ 4267200 h 5875020"/>
                  <a:gd name="connsiteX125" fmla="*/ 2522220 w 5829300"/>
                  <a:gd name="connsiteY125" fmla="*/ 4236720 h 5875020"/>
                  <a:gd name="connsiteX126" fmla="*/ 2560320 w 5829300"/>
                  <a:gd name="connsiteY126" fmla="*/ 4183380 h 5875020"/>
                  <a:gd name="connsiteX127" fmla="*/ 2628900 w 5829300"/>
                  <a:gd name="connsiteY127" fmla="*/ 4168140 h 5875020"/>
                  <a:gd name="connsiteX128" fmla="*/ 2720340 w 5829300"/>
                  <a:gd name="connsiteY128" fmla="*/ 4183380 h 5875020"/>
                  <a:gd name="connsiteX129" fmla="*/ 2788920 w 5829300"/>
                  <a:gd name="connsiteY129" fmla="*/ 4122420 h 5875020"/>
                  <a:gd name="connsiteX130" fmla="*/ 2872740 w 5829300"/>
                  <a:gd name="connsiteY130" fmla="*/ 4137660 h 5875020"/>
                  <a:gd name="connsiteX131" fmla="*/ 2948940 w 5829300"/>
                  <a:gd name="connsiteY131" fmla="*/ 4206240 h 5875020"/>
                  <a:gd name="connsiteX132" fmla="*/ 3040380 w 5829300"/>
                  <a:gd name="connsiteY132" fmla="*/ 4191000 h 5875020"/>
                  <a:gd name="connsiteX133" fmla="*/ 3108960 w 5829300"/>
                  <a:gd name="connsiteY133" fmla="*/ 4191000 h 5875020"/>
                  <a:gd name="connsiteX134" fmla="*/ 3177540 w 5829300"/>
                  <a:gd name="connsiteY134" fmla="*/ 4267200 h 5875020"/>
                  <a:gd name="connsiteX135" fmla="*/ 3147060 w 5829300"/>
                  <a:gd name="connsiteY135" fmla="*/ 4297680 h 5875020"/>
                  <a:gd name="connsiteX136" fmla="*/ 3116580 w 5829300"/>
                  <a:gd name="connsiteY136" fmla="*/ 4366260 h 5875020"/>
                  <a:gd name="connsiteX137" fmla="*/ 3063240 w 5829300"/>
                  <a:gd name="connsiteY137" fmla="*/ 4404360 h 5875020"/>
                  <a:gd name="connsiteX138" fmla="*/ 3048000 w 5829300"/>
                  <a:gd name="connsiteY138" fmla="*/ 4457700 h 5875020"/>
                  <a:gd name="connsiteX139" fmla="*/ 3063240 w 5829300"/>
                  <a:gd name="connsiteY139" fmla="*/ 4472940 h 5875020"/>
                  <a:gd name="connsiteX140" fmla="*/ 3147060 w 5829300"/>
                  <a:gd name="connsiteY140" fmla="*/ 4404360 h 5875020"/>
                  <a:gd name="connsiteX141" fmla="*/ 3215640 w 5829300"/>
                  <a:gd name="connsiteY141" fmla="*/ 4389120 h 5875020"/>
                  <a:gd name="connsiteX142" fmla="*/ 3291840 w 5829300"/>
                  <a:gd name="connsiteY142" fmla="*/ 4396740 h 5875020"/>
                  <a:gd name="connsiteX143" fmla="*/ 3368040 w 5829300"/>
                  <a:gd name="connsiteY143" fmla="*/ 4457700 h 5875020"/>
                  <a:gd name="connsiteX144" fmla="*/ 3375660 w 5829300"/>
                  <a:gd name="connsiteY144" fmla="*/ 4549140 h 5875020"/>
                  <a:gd name="connsiteX145" fmla="*/ 3451860 w 5829300"/>
                  <a:gd name="connsiteY145" fmla="*/ 4541520 h 5875020"/>
                  <a:gd name="connsiteX146" fmla="*/ 3505200 w 5829300"/>
                  <a:gd name="connsiteY146" fmla="*/ 4511040 h 5875020"/>
                  <a:gd name="connsiteX147" fmla="*/ 3573780 w 5829300"/>
                  <a:gd name="connsiteY147" fmla="*/ 4533900 h 5875020"/>
                  <a:gd name="connsiteX148" fmla="*/ 3695700 w 5829300"/>
                  <a:gd name="connsiteY148" fmla="*/ 4587240 h 5875020"/>
                  <a:gd name="connsiteX149" fmla="*/ 3810000 w 5829300"/>
                  <a:gd name="connsiteY149" fmla="*/ 4632960 h 5875020"/>
                  <a:gd name="connsiteX150" fmla="*/ 3878580 w 5829300"/>
                  <a:gd name="connsiteY150" fmla="*/ 4640580 h 5875020"/>
                  <a:gd name="connsiteX151" fmla="*/ 3931920 w 5829300"/>
                  <a:gd name="connsiteY151" fmla="*/ 4686300 h 5875020"/>
                  <a:gd name="connsiteX152" fmla="*/ 4023360 w 5829300"/>
                  <a:gd name="connsiteY152" fmla="*/ 4724400 h 5875020"/>
                  <a:gd name="connsiteX153" fmla="*/ 4107180 w 5829300"/>
                  <a:gd name="connsiteY153" fmla="*/ 4732020 h 5875020"/>
                  <a:gd name="connsiteX154" fmla="*/ 4145280 w 5829300"/>
                  <a:gd name="connsiteY154" fmla="*/ 4686300 h 5875020"/>
                  <a:gd name="connsiteX155" fmla="*/ 4099560 w 5829300"/>
                  <a:gd name="connsiteY155" fmla="*/ 4594860 h 5875020"/>
                  <a:gd name="connsiteX156" fmla="*/ 4076700 w 5829300"/>
                  <a:gd name="connsiteY156" fmla="*/ 4556760 h 5875020"/>
                  <a:gd name="connsiteX157" fmla="*/ 4076700 w 5829300"/>
                  <a:gd name="connsiteY157" fmla="*/ 4503420 h 5875020"/>
                  <a:gd name="connsiteX158" fmla="*/ 4152900 w 5829300"/>
                  <a:gd name="connsiteY158" fmla="*/ 4480560 h 5875020"/>
                  <a:gd name="connsiteX159" fmla="*/ 4274820 w 5829300"/>
                  <a:gd name="connsiteY159" fmla="*/ 4442460 h 5875020"/>
                  <a:gd name="connsiteX160" fmla="*/ 4358640 w 5829300"/>
                  <a:gd name="connsiteY160" fmla="*/ 4465320 h 5875020"/>
                  <a:gd name="connsiteX161" fmla="*/ 4381500 w 5829300"/>
                  <a:gd name="connsiteY161" fmla="*/ 4526280 h 5875020"/>
                  <a:gd name="connsiteX162" fmla="*/ 4450080 w 5829300"/>
                  <a:gd name="connsiteY162" fmla="*/ 4564380 h 5875020"/>
                  <a:gd name="connsiteX163" fmla="*/ 4472940 w 5829300"/>
                  <a:gd name="connsiteY163" fmla="*/ 4655820 h 5875020"/>
                  <a:gd name="connsiteX164" fmla="*/ 4533900 w 5829300"/>
                  <a:gd name="connsiteY164" fmla="*/ 4587240 h 5875020"/>
                  <a:gd name="connsiteX165" fmla="*/ 4610100 w 5829300"/>
                  <a:gd name="connsiteY165" fmla="*/ 4617720 h 5875020"/>
                  <a:gd name="connsiteX166" fmla="*/ 4846320 w 5829300"/>
                  <a:gd name="connsiteY166" fmla="*/ 4655820 h 5875020"/>
                  <a:gd name="connsiteX167" fmla="*/ 4937760 w 5829300"/>
                  <a:gd name="connsiteY167" fmla="*/ 4602480 h 5875020"/>
                  <a:gd name="connsiteX168" fmla="*/ 4975860 w 5829300"/>
                  <a:gd name="connsiteY168" fmla="*/ 4602480 h 5875020"/>
                  <a:gd name="connsiteX169" fmla="*/ 5120640 w 5829300"/>
                  <a:gd name="connsiteY169" fmla="*/ 4671060 h 5875020"/>
                  <a:gd name="connsiteX170" fmla="*/ 5181600 w 5829300"/>
                  <a:gd name="connsiteY170" fmla="*/ 4701540 h 5875020"/>
                  <a:gd name="connsiteX171" fmla="*/ 5189220 w 5829300"/>
                  <a:gd name="connsiteY171" fmla="*/ 4747260 h 5875020"/>
                  <a:gd name="connsiteX172" fmla="*/ 5158740 w 5829300"/>
                  <a:gd name="connsiteY172" fmla="*/ 4808220 h 5875020"/>
                  <a:gd name="connsiteX173" fmla="*/ 5105400 w 5829300"/>
                  <a:gd name="connsiteY173" fmla="*/ 4838700 h 5875020"/>
                  <a:gd name="connsiteX174" fmla="*/ 5036820 w 5829300"/>
                  <a:gd name="connsiteY174" fmla="*/ 4823460 h 5875020"/>
                  <a:gd name="connsiteX175" fmla="*/ 4991100 w 5829300"/>
                  <a:gd name="connsiteY175" fmla="*/ 4823460 h 5875020"/>
                  <a:gd name="connsiteX176" fmla="*/ 4968240 w 5829300"/>
                  <a:gd name="connsiteY176" fmla="*/ 4892040 h 5875020"/>
                  <a:gd name="connsiteX177" fmla="*/ 4968240 w 5829300"/>
                  <a:gd name="connsiteY177" fmla="*/ 5006340 h 5875020"/>
                  <a:gd name="connsiteX178" fmla="*/ 4991100 w 5829300"/>
                  <a:gd name="connsiteY178" fmla="*/ 5067300 h 5875020"/>
                  <a:gd name="connsiteX179" fmla="*/ 5074920 w 5829300"/>
                  <a:gd name="connsiteY179" fmla="*/ 5097780 h 5875020"/>
                  <a:gd name="connsiteX180" fmla="*/ 5074920 w 5829300"/>
                  <a:gd name="connsiteY180" fmla="*/ 5097780 h 5875020"/>
                  <a:gd name="connsiteX181" fmla="*/ 5135880 w 5829300"/>
                  <a:gd name="connsiteY181" fmla="*/ 5219700 h 5875020"/>
                  <a:gd name="connsiteX182" fmla="*/ 5242560 w 5829300"/>
                  <a:gd name="connsiteY182" fmla="*/ 5265420 h 5875020"/>
                  <a:gd name="connsiteX183" fmla="*/ 5311140 w 5829300"/>
                  <a:gd name="connsiteY183" fmla="*/ 5257800 h 5875020"/>
                  <a:gd name="connsiteX184" fmla="*/ 5311140 w 5829300"/>
                  <a:gd name="connsiteY184" fmla="*/ 5257800 h 5875020"/>
                  <a:gd name="connsiteX185" fmla="*/ 5334000 w 5829300"/>
                  <a:gd name="connsiteY185" fmla="*/ 5204460 h 5875020"/>
                  <a:gd name="connsiteX186" fmla="*/ 5387340 w 5829300"/>
                  <a:gd name="connsiteY186" fmla="*/ 5227320 h 5875020"/>
                  <a:gd name="connsiteX187" fmla="*/ 5433060 w 5829300"/>
                  <a:gd name="connsiteY187" fmla="*/ 5288280 h 5875020"/>
                  <a:gd name="connsiteX188" fmla="*/ 5410200 w 5829300"/>
                  <a:gd name="connsiteY188" fmla="*/ 5356860 h 5875020"/>
                  <a:gd name="connsiteX189" fmla="*/ 5448300 w 5829300"/>
                  <a:gd name="connsiteY189" fmla="*/ 5394960 h 5875020"/>
                  <a:gd name="connsiteX190" fmla="*/ 5433060 w 5829300"/>
                  <a:gd name="connsiteY190" fmla="*/ 5478780 h 5875020"/>
                  <a:gd name="connsiteX191" fmla="*/ 5394960 w 5829300"/>
                  <a:gd name="connsiteY191" fmla="*/ 5562600 h 5875020"/>
                  <a:gd name="connsiteX192" fmla="*/ 5402580 w 5829300"/>
                  <a:gd name="connsiteY192" fmla="*/ 5654040 h 5875020"/>
                  <a:gd name="connsiteX193" fmla="*/ 5433060 w 5829300"/>
                  <a:gd name="connsiteY193" fmla="*/ 5730240 h 5875020"/>
                  <a:gd name="connsiteX194" fmla="*/ 5433060 w 5829300"/>
                  <a:gd name="connsiteY194" fmla="*/ 5730240 h 5875020"/>
                  <a:gd name="connsiteX195" fmla="*/ 5410200 w 5829300"/>
                  <a:gd name="connsiteY195" fmla="*/ 5829300 h 5875020"/>
                  <a:gd name="connsiteX196" fmla="*/ 5532120 w 5829300"/>
                  <a:gd name="connsiteY196" fmla="*/ 5875020 h 5875020"/>
                  <a:gd name="connsiteX197" fmla="*/ 5570220 w 5829300"/>
                  <a:gd name="connsiteY197" fmla="*/ 5836920 h 5875020"/>
                  <a:gd name="connsiteX198" fmla="*/ 5608320 w 5829300"/>
                  <a:gd name="connsiteY198" fmla="*/ 5821680 h 5875020"/>
                  <a:gd name="connsiteX199" fmla="*/ 5669280 w 5829300"/>
                  <a:gd name="connsiteY199" fmla="*/ 5859780 h 5875020"/>
                  <a:gd name="connsiteX200" fmla="*/ 5699760 w 5829300"/>
                  <a:gd name="connsiteY200" fmla="*/ 5859780 h 5875020"/>
                  <a:gd name="connsiteX201" fmla="*/ 5715000 w 5829300"/>
                  <a:gd name="connsiteY201" fmla="*/ 5783580 h 5875020"/>
                  <a:gd name="connsiteX202" fmla="*/ 5798820 w 5829300"/>
                  <a:gd name="connsiteY202" fmla="*/ 5699760 h 5875020"/>
                  <a:gd name="connsiteX203" fmla="*/ 5814060 w 5829300"/>
                  <a:gd name="connsiteY203" fmla="*/ 5615940 h 5875020"/>
                  <a:gd name="connsiteX204" fmla="*/ 5829300 w 5829300"/>
                  <a:gd name="connsiteY204" fmla="*/ 5486400 h 5875020"/>
                  <a:gd name="connsiteX205" fmla="*/ 5806440 w 5829300"/>
                  <a:gd name="connsiteY205" fmla="*/ 5410200 h 5875020"/>
                  <a:gd name="connsiteX206" fmla="*/ 5775960 w 5829300"/>
                  <a:gd name="connsiteY206" fmla="*/ 5318760 h 5875020"/>
                  <a:gd name="connsiteX207" fmla="*/ 5707380 w 5829300"/>
                  <a:gd name="connsiteY207" fmla="*/ 5219700 h 5875020"/>
                  <a:gd name="connsiteX208" fmla="*/ 5692140 w 5829300"/>
                  <a:gd name="connsiteY208" fmla="*/ 5120640 h 5875020"/>
                  <a:gd name="connsiteX209" fmla="*/ 5669280 w 5829300"/>
                  <a:gd name="connsiteY209" fmla="*/ 4945380 h 5875020"/>
                  <a:gd name="connsiteX210" fmla="*/ 5676900 w 5829300"/>
                  <a:gd name="connsiteY210" fmla="*/ 4724400 h 5875020"/>
                  <a:gd name="connsiteX211" fmla="*/ 5692140 w 5829300"/>
                  <a:gd name="connsiteY211" fmla="*/ 4663440 h 5875020"/>
                  <a:gd name="connsiteX212" fmla="*/ 5699760 w 5829300"/>
                  <a:gd name="connsiteY212" fmla="*/ 4610100 h 5875020"/>
                  <a:gd name="connsiteX213" fmla="*/ 5684520 w 5829300"/>
                  <a:gd name="connsiteY213" fmla="*/ 4564380 h 5875020"/>
                  <a:gd name="connsiteX214" fmla="*/ 5631180 w 5829300"/>
                  <a:gd name="connsiteY214" fmla="*/ 4549140 h 5875020"/>
                  <a:gd name="connsiteX215" fmla="*/ 5577840 w 5829300"/>
                  <a:gd name="connsiteY215" fmla="*/ 4472940 h 5875020"/>
                  <a:gd name="connsiteX216" fmla="*/ 5524500 w 5829300"/>
                  <a:gd name="connsiteY216" fmla="*/ 4305300 h 5875020"/>
                  <a:gd name="connsiteX217" fmla="*/ 5516880 w 5829300"/>
                  <a:gd name="connsiteY217" fmla="*/ 4191000 h 5875020"/>
                  <a:gd name="connsiteX218" fmla="*/ 5509260 w 5829300"/>
                  <a:gd name="connsiteY218" fmla="*/ 4107180 h 5875020"/>
                  <a:gd name="connsiteX219" fmla="*/ 5394960 w 5829300"/>
                  <a:gd name="connsiteY219" fmla="*/ 3901440 h 5875020"/>
                  <a:gd name="connsiteX220" fmla="*/ 5356860 w 5829300"/>
                  <a:gd name="connsiteY220" fmla="*/ 3855720 h 5875020"/>
                  <a:gd name="connsiteX221" fmla="*/ 5326380 w 5829300"/>
                  <a:gd name="connsiteY221" fmla="*/ 3802380 h 5875020"/>
                  <a:gd name="connsiteX222" fmla="*/ 5303520 w 5829300"/>
                  <a:gd name="connsiteY222" fmla="*/ 3672840 h 5875020"/>
                  <a:gd name="connsiteX223" fmla="*/ 5212080 w 5829300"/>
                  <a:gd name="connsiteY223" fmla="*/ 3619500 h 5875020"/>
                  <a:gd name="connsiteX224" fmla="*/ 5158740 w 5829300"/>
                  <a:gd name="connsiteY224" fmla="*/ 3573780 h 5875020"/>
                  <a:gd name="connsiteX225" fmla="*/ 5120640 w 5829300"/>
                  <a:gd name="connsiteY225" fmla="*/ 3497580 h 5875020"/>
                  <a:gd name="connsiteX226" fmla="*/ 5105400 w 5829300"/>
                  <a:gd name="connsiteY226" fmla="*/ 3421380 h 5875020"/>
                  <a:gd name="connsiteX227" fmla="*/ 4968240 w 5829300"/>
                  <a:gd name="connsiteY227" fmla="*/ 3253740 h 5875020"/>
                  <a:gd name="connsiteX228" fmla="*/ 4884420 w 5829300"/>
                  <a:gd name="connsiteY228" fmla="*/ 3078480 h 5875020"/>
                  <a:gd name="connsiteX229" fmla="*/ 4808220 w 5829300"/>
                  <a:gd name="connsiteY229" fmla="*/ 2918460 h 5875020"/>
                  <a:gd name="connsiteX230" fmla="*/ 4815840 w 5829300"/>
                  <a:gd name="connsiteY230" fmla="*/ 2781300 h 5875020"/>
                  <a:gd name="connsiteX231" fmla="*/ 4800600 w 5829300"/>
                  <a:gd name="connsiteY231" fmla="*/ 2727960 h 5875020"/>
                  <a:gd name="connsiteX232" fmla="*/ 4632960 w 5829300"/>
                  <a:gd name="connsiteY232" fmla="*/ 2560320 h 5875020"/>
                  <a:gd name="connsiteX233" fmla="*/ 4480560 w 5829300"/>
                  <a:gd name="connsiteY233" fmla="*/ 2385060 h 5875020"/>
                  <a:gd name="connsiteX234" fmla="*/ 4396740 w 5829300"/>
                  <a:gd name="connsiteY234" fmla="*/ 2286000 h 5875020"/>
                  <a:gd name="connsiteX235" fmla="*/ 4335780 w 5829300"/>
                  <a:gd name="connsiteY235" fmla="*/ 2156460 h 5875020"/>
                  <a:gd name="connsiteX236" fmla="*/ 4244340 w 5829300"/>
                  <a:gd name="connsiteY236" fmla="*/ 2049780 h 5875020"/>
                  <a:gd name="connsiteX237" fmla="*/ 4152900 w 5829300"/>
                  <a:gd name="connsiteY237" fmla="*/ 1943100 h 5875020"/>
                  <a:gd name="connsiteX238" fmla="*/ 4084320 w 5829300"/>
                  <a:gd name="connsiteY238" fmla="*/ 1874520 h 5875020"/>
                  <a:gd name="connsiteX239" fmla="*/ 4061460 w 5829300"/>
                  <a:gd name="connsiteY239" fmla="*/ 1775460 h 5875020"/>
                  <a:gd name="connsiteX240" fmla="*/ 4053840 w 5829300"/>
                  <a:gd name="connsiteY240" fmla="*/ 1714500 h 5875020"/>
                  <a:gd name="connsiteX241" fmla="*/ 3962400 w 5829300"/>
                  <a:gd name="connsiteY241" fmla="*/ 1668780 h 5875020"/>
                  <a:gd name="connsiteX242" fmla="*/ 3893820 w 5829300"/>
                  <a:gd name="connsiteY242" fmla="*/ 1531620 h 5875020"/>
                  <a:gd name="connsiteX243" fmla="*/ 3794760 w 5829300"/>
                  <a:gd name="connsiteY243" fmla="*/ 1341120 h 5875020"/>
                  <a:gd name="connsiteX244" fmla="*/ 3718560 w 5829300"/>
                  <a:gd name="connsiteY244" fmla="*/ 1150620 h 5875020"/>
                  <a:gd name="connsiteX245" fmla="*/ 3619500 w 5829300"/>
                  <a:gd name="connsiteY245" fmla="*/ 944880 h 5875020"/>
                  <a:gd name="connsiteX246" fmla="*/ 3596640 w 5829300"/>
                  <a:gd name="connsiteY246" fmla="*/ 891540 h 5875020"/>
                  <a:gd name="connsiteX247" fmla="*/ 3573780 w 5829300"/>
                  <a:gd name="connsiteY247" fmla="*/ 807720 h 5875020"/>
                  <a:gd name="connsiteX248" fmla="*/ 3573780 w 5829300"/>
                  <a:gd name="connsiteY248" fmla="*/ 731520 h 5875020"/>
                  <a:gd name="connsiteX249" fmla="*/ 3535680 w 5829300"/>
                  <a:gd name="connsiteY249" fmla="*/ 685800 h 5875020"/>
                  <a:gd name="connsiteX250" fmla="*/ 3451860 w 5829300"/>
                  <a:gd name="connsiteY250" fmla="*/ 594360 h 5875020"/>
                  <a:gd name="connsiteX251" fmla="*/ 3451860 w 5829300"/>
                  <a:gd name="connsiteY251" fmla="*/ 495300 h 5875020"/>
                  <a:gd name="connsiteX252" fmla="*/ 3413760 w 5829300"/>
                  <a:gd name="connsiteY252" fmla="*/ 441960 h 5875020"/>
                  <a:gd name="connsiteX253" fmla="*/ 3383280 w 5829300"/>
                  <a:gd name="connsiteY253" fmla="*/ 381000 h 5875020"/>
                  <a:gd name="connsiteX254" fmla="*/ 3322320 w 5829300"/>
                  <a:gd name="connsiteY254" fmla="*/ 220980 h 5875020"/>
                  <a:gd name="connsiteX255" fmla="*/ 3284220 w 5829300"/>
                  <a:gd name="connsiteY255" fmla="*/ 99060 h 5875020"/>
                  <a:gd name="connsiteX256" fmla="*/ 3268980 w 5829300"/>
                  <a:gd name="connsiteY256" fmla="*/ 53340 h 5875020"/>
                  <a:gd name="connsiteX257" fmla="*/ 3246120 w 5829300"/>
                  <a:gd name="connsiteY257" fmla="*/ 30480 h 5875020"/>
                  <a:gd name="connsiteX258" fmla="*/ 3169920 w 5829300"/>
                  <a:gd name="connsiteY258" fmla="*/ 7620 h 5875020"/>
                  <a:gd name="connsiteX259" fmla="*/ 3124200 w 5829300"/>
                  <a:gd name="connsiteY259" fmla="*/ 0 h 5875020"/>
                  <a:gd name="connsiteX260" fmla="*/ 3101340 w 5829300"/>
                  <a:gd name="connsiteY260" fmla="*/ 30480 h 5875020"/>
                  <a:gd name="connsiteX261" fmla="*/ 3124200 w 5829300"/>
                  <a:gd name="connsiteY261" fmla="*/ 121920 h 5875020"/>
                  <a:gd name="connsiteX262" fmla="*/ 3108960 w 5829300"/>
                  <a:gd name="connsiteY262"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533400 w 5829300"/>
                  <a:gd name="connsiteY49" fmla="*/ 1386840 h 5875020"/>
                  <a:gd name="connsiteX50" fmla="*/ 601980 w 5829300"/>
                  <a:gd name="connsiteY50" fmla="*/ 1424940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62000 w 5829300"/>
                  <a:gd name="connsiteY56" fmla="*/ 1539240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601980 w 5829300"/>
                  <a:gd name="connsiteY50" fmla="*/ 1424940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62000 w 5829300"/>
                  <a:gd name="connsiteY56" fmla="*/ 1539240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6113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62000 w 5829300"/>
                  <a:gd name="connsiteY56" fmla="*/ 1539240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6113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62000 w 5829300"/>
                  <a:gd name="connsiteY56" fmla="*/ 1539240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62000 w 5829300"/>
                  <a:gd name="connsiteY56" fmla="*/ 1539240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62000 w 5829300"/>
                  <a:gd name="connsiteY56" fmla="*/ 1539240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07720 w 5829300"/>
                  <a:gd name="connsiteY58" fmla="*/ 1615440 h 5875020"/>
                  <a:gd name="connsiteX59" fmla="*/ 838200 w 5829300"/>
                  <a:gd name="connsiteY59" fmla="*/ 1569720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07720 w 5829300"/>
                  <a:gd name="connsiteY58" fmla="*/ 1615440 h 5875020"/>
                  <a:gd name="connsiteX59" fmla="*/ 847725 w 5829300"/>
                  <a:gd name="connsiteY59" fmla="*/ 1579245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47725 w 5829300"/>
                  <a:gd name="connsiteY59" fmla="*/ 1579245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6760 w 5829300"/>
                  <a:gd name="connsiteY52" fmla="*/ 134874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1000 w 5829300"/>
                  <a:gd name="connsiteY43" fmla="*/ 1531620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50620 w 5829300"/>
                  <a:gd name="connsiteY62" fmla="*/ 169926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71600 w 5829300"/>
                  <a:gd name="connsiteY67" fmla="*/ 1973580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46860 w 5829300"/>
                  <a:gd name="connsiteY70" fmla="*/ 214884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31620 w 5829300"/>
                  <a:gd name="connsiteY71" fmla="*/ 230886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78280 w 5829300"/>
                  <a:gd name="connsiteY72" fmla="*/ 2385060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25880 w 5829300"/>
                  <a:gd name="connsiteY73" fmla="*/ 2438400 h 5875020"/>
                  <a:gd name="connsiteX74" fmla="*/ 1325880 w 5829300"/>
                  <a:gd name="connsiteY74" fmla="*/ 2438400 h 5875020"/>
                  <a:gd name="connsiteX75" fmla="*/ 1325880 w 5829300"/>
                  <a:gd name="connsiteY75" fmla="*/ 2590800 h 5875020"/>
                  <a:gd name="connsiteX76" fmla="*/ 1280160 w 5829300"/>
                  <a:gd name="connsiteY76" fmla="*/ 2689860 h 5875020"/>
                  <a:gd name="connsiteX77" fmla="*/ 1249680 w 5829300"/>
                  <a:gd name="connsiteY77" fmla="*/ 2743200 h 5875020"/>
                  <a:gd name="connsiteX78" fmla="*/ 1287780 w 5829300"/>
                  <a:gd name="connsiteY78" fmla="*/ 2773680 h 5875020"/>
                  <a:gd name="connsiteX79" fmla="*/ 1356360 w 5829300"/>
                  <a:gd name="connsiteY79" fmla="*/ 2720340 h 5875020"/>
                  <a:gd name="connsiteX80" fmla="*/ 1379220 w 5829300"/>
                  <a:gd name="connsiteY80" fmla="*/ 2766060 h 5875020"/>
                  <a:gd name="connsiteX81" fmla="*/ 1333500 w 5829300"/>
                  <a:gd name="connsiteY81" fmla="*/ 2895600 h 5875020"/>
                  <a:gd name="connsiteX82" fmla="*/ 1303020 w 5829300"/>
                  <a:gd name="connsiteY82" fmla="*/ 2948940 h 5875020"/>
                  <a:gd name="connsiteX83" fmla="*/ 1333500 w 5829300"/>
                  <a:gd name="connsiteY83" fmla="*/ 2994660 h 5875020"/>
                  <a:gd name="connsiteX84" fmla="*/ 1409700 w 5829300"/>
                  <a:gd name="connsiteY84" fmla="*/ 2964180 h 5875020"/>
                  <a:gd name="connsiteX85" fmla="*/ 1501140 w 5829300"/>
                  <a:gd name="connsiteY85" fmla="*/ 3002280 h 5875020"/>
                  <a:gd name="connsiteX86" fmla="*/ 1600200 w 5829300"/>
                  <a:gd name="connsiteY86" fmla="*/ 3063240 h 5875020"/>
                  <a:gd name="connsiteX87" fmla="*/ 1737360 w 5829300"/>
                  <a:gd name="connsiteY87" fmla="*/ 3139440 h 5875020"/>
                  <a:gd name="connsiteX88" fmla="*/ 1844040 w 5829300"/>
                  <a:gd name="connsiteY88" fmla="*/ 3147060 h 5875020"/>
                  <a:gd name="connsiteX89" fmla="*/ 1943100 w 5829300"/>
                  <a:gd name="connsiteY89" fmla="*/ 3177540 h 5875020"/>
                  <a:gd name="connsiteX90" fmla="*/ 2034540 w 5829300"/>
                  <a:gd name="connsiteY90" fmla="*/ 3291840 h 5875020"/>
                  <a:gd name="connsiteX91" fmla="*/ 2049780 w 5829300"/>
                  <a:gd name="connsiteY91" fmla="*/ 3375660 h 5875020"/>
                  <a:gd name="connsiteX92" fmla="*/ 1958340 w 5829300"/>
                  <a:gd name="connsiteY92" fmla="*/ 3398520 h 5875020"/>
                  <a:gd name="connsiteX93" fmla="*/ 1866900 w 5829300"/>
                  <a:gd name="connsiteY93" fmla="*/ 3444240 h 5875020"/>
                  <a:gd name="connsiteX94" fmla="*/ 1866900 w 5829300"/>
                  <a:gd name="connsiteY94" fmla="*/ 3444240 h 5875020"/>
                  <a:gd name="connsiteX95" fmla="*/ 1866900 w 5829300"/>
                  <a:gd name="connsiteY95" fmla="*/ 3535680 h 5875020"/>
                  <a:gd name="connsiteX96" fmla="*/ 1828800 w 5829300"/>
                  <a:gd name="connsiteY96" fmla="*/ 3634740 h 5875020"/>
                  <a:gd name="connsiteX97" fmla="*/ 1775460 w 5829300"/>
                  <a:gd name="connsiteY97" fmla="*/ 3726180 h 5875020"/>
                  <a:gd name="connsiteX98" fmla="*/ 1668780 w 5829300"/>
                  <a:gd name="connsiteY98" fmla="*/ 3924300 h 5875020"/>
                  <a:gd name="connsiteX99" fmla="*/ 1600200 w 5829300"/>
                  <a:gd name="connsiteY99" fmla="*/ 4046220 h 5875020"/>
                  <a:gd name="connsiteX100" fmla="*/ 1554480 w 5829300"/>
                  <a:gd name="connsiteY100" fmla="*/ 4152900 h 5875020"/>
                  <a:gd name="connsiteX101" fmla="*/ 1516380 w 5829300"/>
                  <a:gd name="connsiteY101" fmla="*/ 4229100 h 5875020"/>
                  <a:gd name="connsiteX102" fmla="*/ 1485900 w 5829300"/>
                  <a:gd name="connsiteY102" fmla="*/ 4259580 h 5875020"/>
                  <a:gd name="connsiteX103" fmla="*/ 1485900 w 5829300"/>
                  <a:gd name="connsiteY103" fmla="*/ 4259580 h 5875020"/>
                  <a:gd name="connsiteX104" fmla="*/ 1485900 w 5829300"/>
                  <a:gd name="connsiteY104" fmla="*/ 4335780 h 5875020"/>
                  <a:gd name="connsiteX105" fmla="*/ 1699260 w 5829300"/>
                  <a:gd name="connsiteY105" fmla="*/ 4290060 h 5875020"/>
                  <a:gd name="connsiteX106" fmla="*/ 1836420 w 5829300"/>
                  <a:gd name="connsiteY106" fmla="*/ 4274820 h 5875020"/>
                  <a:gd name="connsiteX107" fmla="*/ 1897380 w 5829300"/>
                  <a:gd name="connsiteY107" fmla="*/ 4236720 h 5875020"/>
                  <a:gd name="connsiteX108" fmla="*/ 1950720 w 5829300"/>
                  <a:gd name="connsiteY108" fmla="*/ 4251960 h 5875020"/>
                  <a:gd name="connsiteX109" fmla="*/ 1973580 w 5829300"/>
                  <a:gd name="connsiteY109" fmla="*/ 4312920 h 5875020"/>
                  <a:gd name="connsiteX110" fmla="*/ 1965960 w 5829300"/>
                  <a:gd name="connsiteY110" fmla="*/ 4351020 h 5875020"/>
                  <a:gd name="connsiteX111" fmla="*/ 1965960 w 5829300"/>
                  <a:gd name="connsiteY111" fmla="*/ 4351020 h 5875020"/>
                  <a:gd name="connsiteX112" fmla="*/ 2072640 w 5829300"/>
                  <a:gd name="connsiteY112" fmla="*/ 4389120 h 5875020"/>
                  <a:gd name="connsiteX113" fmla="*/ 2118360 w 5829300"/>
                  <a:gd name="connsiteY113" fmla="*/ 4343400 h 5875020"/>
                  <a:gd name="connsiteX114" fmla="*/ 2110740 w 5829300"/>
                  <a:gd name="connsiteY114" fmla="*/ 4290060 h 5875020"/>
                  <a:gd name="connsiteX115" fmla="*/ 2110740 w 5829300"/>
                  <a:gd name="connsiteY115" fmla="*/ 4213860 h 5875020"/>
                  <a:gd name="connsiteX116" fmla="*/ 2133600 w 5829300"/>
                  <a:gd name="connsiteY116" fmla="*/ 4145280 h 5875020"/>
                  <a:gd name="connsiteX117" fmla="*/ 2225040 w 5829300"/>
                  <a:gd name="connsiteY117" fmla="*/ 4084320 h 5875020"/>
                  <a:gd name="connsiteX118" fmla="*/ 2301240 w 5829300"/>
                  <a:gd name="connsiteY118" fmla="*/ 4076700 h 5875020"/>
                  <a:gd name="connsiteX119" fmla="*/ 2385060 w 5829300"/>
                  <a:gd name="connsiteY119" fmla="*/ 4099560 h 5875020"/>
                  <a:gd name="connsiteX120" fmla="*/ 2438400 w 5829300"/>
                  <a:gd name="connsiteY120" fmla="*/ 4145280 h 5875020"/>
                  <a:gd name="connsiteX121" fmla="*/ 2461260 w 5829300"/>
                  <a:gd name="connsiteY121" fmla="*/ 4183380 h 5875020"/>
                  <a:gd name="connsiteX122" fmla="*/ 2461260 w 5829300"/>
                  <a:gd name="connsiteY122" fmla="*/ 4236720 h 5875020"/>
                  <a:gd name="connsiteX123" fmla="*/ 2484120 w 5829300"/>
                  <a:gd name="connsiteY123" fmla="*/ 4267200 h 5875020"/>
                  <a:gd name="connsiteX124" fmla="*/ 2522220 w 5829300"/>
                  <a:gd name="connsiteY124" fmla="*/ 4236720 h 5875020"/>
                  <a:gd name="connsiteX125" fmla="*/ 2560320 w 5829300"/>
                  <a:gd name="connsiteY125" fmla="*/ 4183380 h 5875020"/>
                  <a:gd name="connsiteX126" fmla="*/ 2628900 w 5829300"/>
                  <a:gd name="connsiteY126" fmla="*/ 4168140 h 5875020"/>
                  <a:gd name="connsiteX127" fmla="*/ 2720340 w 5829300"/>
                  <a:gd name="connsiteY127" fmla="*/ 4183380 h 5875020"/>
                  <a:gd name="connsiteX128" fmla="*/ 2788920 w 5829300"/>
                  <a:gd name="connsiteY128" fmla="*/ 4122420 h 5875020"/>
                  <a:gd name="connsiteX129" fmla="*/ 2872740 w 5829300"/>
                  <a:gd name="connsiteY129" fmla="*/ 4137660 h 5875020"/>
                  <a:gd name="connsiteX130" fmla="*/ 2948940 w 5829300"/>
                  <a:gd name="connsiteY130" fmla="*/ 4206240 h 5875020"/>
                  <a:gd name="connsiteX131" fmla="*/ 3040380 w 5829300"/>
                  <a:gd name="connsiteY131" fmla="*/ 4191000 h 5875020"/>
                  <a:gd name="connsiteX132" fmla="*/ 3108960 w 5829300"/>
                  <a:gd name="connsiteY132" fmla="*/ 4191000 h 5875020"/>
                  <a:gd name="connsiteX133" fmla="*/ 3177540 w 5829300"/>
                  <a:gd name="connsiteY133" fmla="*/ 4267200 h 5875020"/>
                  <a:gd name="connsiteX134" fmla="*/ 3147060 w 5829300"/>
                  <a:gd name="connsiteY134" fmla="*/ 4297680 h 5875020"/>
                  <a:gd name="connsiteX135" fmla="*/ 3116580 w 5829300"/>
                  <a:gd name="connsiteY135" fmla="*/ 4366260 h 5875020"/>
                  <a:gd name="connsiteX136" fmla="*/ 3063240 w 5829300"/>
                  <a:gd name="connsiteY136" fmla="*/ 4404360 h 5875020"/>
                  <a:gd name="connsiteX137" fmla="*/ 3048000 w 5829300"/>
                  <a:gd name="connsiteY137" fmla="*/ 4457700 h 5875020"/>
                  <a:gd name="connsiteX138" fmla="*/ 3063240 w 5829300"/>
                  <a:gd name="connsiteY138" fmla="*/ 4472940 h 5875020"/>
                  <a:gd name="connsiteX139" fmla="*/ 3147060 w 5829300"/>
                  <a:gd name="connsiteY139" fmla="*/ 4404360 h 5875020"/>
                  <a:gd name="connsiteX140" fmla="*/ 3215640 w 5829300"/>
                  <a:gd name="connsiteY140" fmla="*/ 4389120 h 5875020"/>
                  <a:gd name="connsiteX141" fmla="*/ 3291840 w 5829300"/>
                  <a:gd name="connsiteY141" fmla="*/ 4396740 h 5875020"/>
                  <a:gd name="connsiteX142" fmla="*/ 3368040 w 5829300"/>
                  <a:gd name="connsiteY142" fmla="*/ 4457700 h 5875020"/>
                  <a:gd name="connsiteX143" fmla="*/ 3375660 w 5829300"/>
                  <a:gd name="connsiteY143" fmla="*/ 4549140 h 5875020"/>
                  <a:gd name="connsiteX144" fmla="*/ 3451860 w 5829300"/>
                  <a:gd name="connsiteY144" fmla="*/ 4541520 h 5875020"/>
                  <a:gd name="connsiteX145" fmla="*/ 3505200 w 5829300"/>
                  <a:gd name="connsiteY145" fmla="*/ 4511040 h 5875020"/>
                  <a:gd name="connsiteX146" fmla="*/ 3573780 w 5829300"/>
                  <a:gd name="connsiteY146" fmla="*/ 4533900 h 5875020"/>
                  <a:gd name="connsiteX147" fmla="*/ 3695700 w 5829300"/>
                  <a:gd name="connsiteY147" fmla="*/ 4587240 h 5875020"/>
                  <a:gd name="connsiteX148" fmla="*/ 3810000 w 5829300"/>
                  <a:gd name="connsiteY148" fmla="*/ 4632960 h 5875020"/>
                  <a:gd name="connsiteX149" fmla="*/ 3878580 w 5829300"/>
                  <a:gd name="connsiteY149" fmla="*/ 4640580 h 5875020"/>
                  <a:gd name="connsiteX150" fmla="*/ 3931920 w 5829300"/>
                  <a:gd name="connsiteY150" fmla="*/ 4686300 h 5875020"/>
                  <a:gd name="connsiteX151" fmla="*/ 4023360 w 5829300"/>
                  <a:gd name="connsiteY151" fmla="*/ 4724400 h 5875020"/>
                  <a:gd name="connsiteX152" fmla="*/ 4107180 w 5829300"/>
                  <a:gd name="connsiteY152" fmla="*/ 4732020 h 5875020"/>
                  <a:gd name="connsiteX153" fmla="*/ 4145280 w 5829300"/>
                  <a:gd name="connsiteY153" fmla="*/ 4686300 h 5875020"/>
                  <a:gd name="connsiteX154" fmla="*/ 4099560 w 5829300"/>
                  <a:gd name="connsiteY154" fmla="*/ 4594860 h 5875020"/>
                  <a:gd name="connsiteX155" fmla="*/ 4076700 w 5829300"/>
                  <a:gd name="connsiteY155" fmla="*/ 4556760 h 5875020"/>
                  <a:gd name="connsiteX156" fmla="*/ 4076700 w 5829300"/>
                  <a:gd name="connsiteY156" fmla="*/ 4503420 h 5875020"/>
                  <a:gd name="connsiteX157" fmla="*/ 4152900 w 5829300"/>
                  <a:gd name="connsiteY157" fmla="*/ 4480560 h 5875020"/>
                  <a:gd name="connsiteX158" fmla="*/ 4274820 w 5829300"/>
                  <a:gd name="connsiteY158" fmla="*/ 4442460 h 5875020"/>
                  <a:gd name="connsiteX159" fmla="*/ 4358640 w 5829300"/>
                  <a:gd name="connsiteY159" fmla="*/ 4465320 h 5875020"/>
                  <a:gd name="connsiteX160" fmla="*/ 4381500 w 5829300"/>
                  <a:gd name="connsiteY160" fmla="*/ 4526280 h 5875020"/>
                  <a:gd name="connsiteX161" fmla="*/ 4450080 w 5829300"/>
                  <a:gd name="connsiteY161" fmla="*/ 4564380 h 5875020"/>
                  <a:gd name="connsiteX162" fmla="*/ 4472940 w 5829300"/>
                  <a:gd name="connsiteY162" fmla="*/ 4655820 h 5875020"/>
                  <a:gd name="connsiteX163" fmla="*/ 4533900 w 5829300"/>
                  <a:gd name="connsiteY163" fmla="*/ 4587240 h 5875020"/>
                  <a:gd name="connsiteX164" fmla="*/ 4610100 w 5829300"/>
                  <a:gd name="connsiteY164" fmla="*/ 4617720 h 5875020"/>
                  <a:gd name="connsiteX165" fmla="*/ 4846320 w 5829300"/>
                  <a:gd name="connsiteY165" fmla="*/ 4655820 h 5875020"/>
                  <a:gd name="connsiteX166" fmla="*/ 4937760 w 5829300"/>
                  <a:gd name="connsiteY166" fmla="*/ 4602480 h 5875020"/>
                  <a:gd name="connsiteX167" fmla="*/ 4975860 w 5829300"/>
                  <a:gd name="connsiteY167" fmla="*/ 4602480 h 5875020"/>
                  <a:gd name="connsiteX168" fmla="*/ 5120640 w 5829300"/>
                  <a:gd name="connsiteY168" fmla="*/ 4671060 h 5875020"/>
                  <a:gd name="connsiteX169" fmla="*/ 5181600 w 5829300"/>
                  <a:gd name="connsiteY169" fmla="*/ 4701540 h 5875020"/>
                  <a:gd name="connsiteX170" fmla="*/ 5189220 w 5829300"/>
                  <a:gd name="connsiteY170" fmla="*/ 4747260 h 5875020"/>
                  <a:gd name="connsiteX171" fmla="*/ 5158740 w 5829300"/>
                  <a:gd name="connsiteY171" fmla="*/ 4808220 h 5875020"/>
                  <a:gd name="connsiteX172" fmla="*/ 5105400 w 5829300"/>
                  <a:gd name="connsiteY172" fmla="*/ 4838700 h 5875020"/>
                  <a:gd name="connsiteX173" fmla="*/ 5036820 w 5829300"/>
                  <a:gd name="connsiteY173" fmla="*/ 4823460 h 5875020"/>
                  <a:gd name="connsiteX174" fmla="*/ 4991100 w 5829300"/>
                  <a:gd name="connsiteY174" fmla="*/ 4823460 h 5875020"/>
                  <a:gd name="connsiteX175" fmla="*/ 4968240 w 5829300"/>
                  <a:gd name="connsiteY175" fmla="*/ 4892040 h 5875020"/>
                  <a:gd name="connsiteX176" fmla="*/ 4968240 w 5829300"/>
                  <a:gd name="connsiteY176" fmla="*/ 5006340 h 5875020"/>
                  <a:gd name="connsiteX177" fmla="*/ 4991100 w 5829300"/>
                  <a:gd name="connsiteY177" fmla="*/ 5067300 h 5875020"/>
                  <a:gd name="connsiteX178" fmla="*/ 5074920 w 5829300"/>
                  <a:gd name="connsiteY178" fmla="*/ 5097780 h 5875020"/>
                  <a:gd name="connsiteX179" fmla="*/ 5074920 w 5829300"/>
                  <a:gd name="connsiteY179" fmla="*/ 5097780 h 5875020"/>
                  <a:gd name="connsiteX180" fmla="*/ 5135880 w 5829300"/>
                  <a:gd name="connsiteY180" fmla="*/ 5219700 h 5875020"/>
                  <a:gd name="connsiteX181" fmla="*/ 5242560 w 5829300"/>
                  <a:gd name="connsiteY181" fmla="*/ 5265420 h 5875020"/>
                  <a:gd name="connsiteX182" fmla="*/ 5311140 w 5829300"/>
                  <a:gd name="connsiteY182" fmla="*/ 5257800 h 5875020"/>
                  <a:gd name="connsiteX183" fmla="*/ 5311140 w 5829300"/>
                  <a:gd name="connsiteY183" fmla="*/ 5257800 h 5875020"/>
                  <a:gd name="connsiteX184" fmla="*/ 5334000 w 5829300"/>
                  <a:gd name="connsiteY184" fmla="*/ 5204460 h 5875020"/>
                  <a:gd name="connsiteX185" fmla="*/ 5387340 w 5829300"/>
                  <a:gd name="connsiteY185" fmla="*/ 5227320 h 5875020"/>
                  <a:gd name="connsiteX186" fmla="*/ 5433060 w 5829300"/>
                  <a:gd name="connsiteY186" fmla="*/ 5288280 h 5875020"/>
                  <a:gd name="connsiteX187" fmla="*/ 5410200 w 5829300"/>
                  <a:gd name="connsiteY187" fmla="*/ 5356860 h 5875020"/>
                  <a:gd name="connsiteX188" fmla="*/ 5448300 w 5829300"/>
                  <a:gd name="connsiteY188" fmla="*/ 5394960 h 5875020"/>
                  <a:gd name="connsiteX189" fmla="*/ 5433060 w 5829300"/>
                  <a:gd name="connsiteY189" fmla="*/ 5478780 h 5875020"/>
                  <a:gd name="connsiteX190" fmla="*/ 5394960 w 5829300"/>
                  <a:gd name="connsiteY190" fmla="*/ 5562600 h 5875020"/>
                  <a:gd name="connsiteX191" fmla="*/ 5402580 w 5829300"/>
                  <a:gd name="connsiteY191" fmla="*/ 5654040 h 5875020"/>
                  <a:gd name="connsiteX192" fmla="*/ 5433060 w 5829300"/>
                  <a:gd name="connsiteY192" fmla="*/ 5730240 h 5875020"/>
                  <a:gd name="connsiteX193" fmla="*/ 5433060 w 5829300"/>
                  <a:gd name="connsiteY193" fmla="*/ 5730240 h 5875020"/>
                  <a:gd name="connsiteX194" fmla="*/ 5410200 w 5829300"/>
                  <a:gd name="connsiteY194" fmla="*/ 5829300 h 5875020"/>
                  <a:gd name="connsiteX195" fmla="*/ 5532120 w 5829300"/>
                  <a:gd name="connsiteY195" fmla="*/ 5875020 h 5875020"/>
                  <a:gd name="connsiteX196" fmla="*/ 5570220 w 5829300"/>
                  <a:gd name="connsiteY196" fmla="*/ 5836920 h 5875020"/>
                  <a:gd name="connsiteX197" fmla="*/ 5608320 w 5829300"/>
                  <a:gd name="connsiteY197" fmla="*/ 5821680 h 5875020"/>
                  <a:gd name="connsiteX198" fmla="*/ 5669280 w 5829300"/>
                  <a:gd name="connsiteY198" fmla="*/ 5859780 h 5875020"/>
                  <a:gd name="connsiteX199" fmla="*/ 5699760 w 5829300"/>
                  <a:gd name="connsiteY199" fmla="*/ 5859780 h 5875020"/>
                  <a:gd name="connsiteX200" fmla="*/ 5715000 w 5829300"/>
                  <a:gd name="connsiteY200" fmla="*/ 5783580 h 5875020"/>
                  <a:gd name="connsiteX201" fmla="*/ 5798820 w 5829300"/>
                  <a:gd name="connsiteY201" fmla="*/ 5699760 h 5875020"/>
                  <a:gd name="connsiteX202" fmla="*/ 5814060 w 5829300"/>
                  <a:gd name="connsiteY202" fmla="*/ 5615940 h 5875020"/>
                  <a:gd name="connsiteX203" fmla="*/ 5829300 w 5829300"/>
                  <a:gd name="connsiteY203" fmla="*/ 5486400 h 5875020"/>
                  <a:gd name="connsiteX204" fmla="*/ 5806440 w 5829300"/>
                  <a:gd name="connsiteY204" fmla="*/ 5410200 h 5875020"/>
                  <a:gd name="connsiteX205" fmla="*/ 5775960 w 5829300"/>
                  <a:gd name="connsiteY205" fmla="*/ 5318760 h 5875020"/>
                  <a:gd name="connsiteX206" fmla="*/ 5707380 w 5829300"/>
                  <a:gd name="connsiteY206" fmla="*/ 5219700 h 5875020"/>
                  <a:gd name="connsiteX207" fmla="*/ 5692140 w 5829300"/>
                  <a:gd name="connsiteY207" fmla="*/ 5120640 h 5875020"/>
                  <a:gd name="connsiteX208" fmla="*/ 5669280 w 5829300"/>
                  <a:gd name="connsiteY208" fmla="*/ 4945380 h 5875020"/>
                  <a:gd name="connsiteX209" fmla="*/ 5676900 w 5829300"/>
                  <a:gd name="connsiteY209" fmla="*/ 4724400 h 5875020"/>
                  <a:gd name="connsiteX210" fmla="*/ 5692140 w 5829300"/>
                  <a:gd name="connsiteY210" fmla="*/ 4663440 h 5875020"/>
                  <a:gd name="connsiteX211" fmla="*/ 5699760 w 5829300"/>
                  <a:gd name="connsiteY211" fmla="*/ 4610100 h 5875020"/>
                  <a:gd name="connsiteX212" fmla="*/ 5684520 w 5829300"/>
                  <a:gd name="connsiteY212" fmla="*/ 4564380 h 5875020"/>
                  <a:gd name="connsiteX213" fmla="*/ 5631180 w 5829300"/>
                  <a:gd name="connsiteY213" fmla="*/ 4549140 h 5875020"/>
                  <a:gd name="connsiteX214" fmla="*/ 5577840 w 5829300"/>
                  <a:gd name="connsiteY214" fmla="*/ 4472940 h 5875020"/>
                  <a:gd name="connsiteX215" fmla="*/ 5524500 w 5829300"/>
                  <a:gd name="connsiteY215" fmla="*/ 4305300 h 5875020"/>
                  <a:gd name="connsiteX216" fmla="*/ 5516880 w 5829300"/>
                  <a:gd name="connsiteY216" fmla="*/ 4191000 h 5875020"/>
                  <a:gd name="connsiteX217" fmla="*/ 5509260 w 5829300"/>
                  <a:gd name="connsiteY217" fmla="*/ 4107180 h 5875020"/>
                  <a:gd name="connsiteX218" fmla="*/ 5394960 w 5829300"/>
                  <a:gd name="connsiteY218" fmla="*/ 3901440 h 5875020"/>
                  <a:gd name="connsiteX219" fmla="*/ 5356860 w 5829300"/>
                  <a:gd name="connsiteY219" fmla="*/ 3855720 h 5875020"/>
                  <a:gd name="connsiteX220" fmla="*/ 5326380 w 5829300"/>
                  <a:gd name="connsiteY220" fmla="*/ 3802380 h 5875020"/>
                  <a:gd name="connsiteX221" fmla="*/ 5303520 w 5829300"/>
                  <a:gd name="connsiteY221" fmla="*/ 3672840 h 5875020"/>
                  <a:gd name="connsiteX222" fmla="*/ 5212080 w 5829300"/>
                  <a:gd name="connsiteY222" fmla="*/ 3619500 h 5875020"/>
                  <a:gd name="connsiteX223" fmla="*/ 5158740 w 5829300"/>
                  <a:gd name="connsiteY223" fmla="*/ 3573780 h 5875020"/>
                  <a:gd name="connsiteX224" fmla="*/ 5120640 w 5829300"/>
                  <a:gd name="connsiteY224" fmla="*/ 3497580 h 5875020"/>
                  <a:gd name="connsiteX225" fmla="*/ 5105400 w 5829300"/>
                  <a:gd name="connsiteY225" fmla="*/ 3421380 h 5875020"/>
                  <a:gd name="connsiteX226" fmla="*/ 4968240 w 5829300"/>
                  <a:gd name="connsiteY226" fmla="*/ 3253740 h 5875020"/>
                  <a:gd name="connsiteX227" fmla="*/ 4884420 w 5829300"/>
                  <a:gd name="connsiteY227" fmla="*/ 3078480 h 5875020"/>
                  <a:gd name="connsiteX228" fmla="*/ 4808220 w 5829300"/>
                  <a:gd name="connsiteY228" fmla="*/ 2918460 h 5875020"/>
                  <a:gd name="connsiteX229" fmla="*/ 4815840 w 5829300"/>
                  <a:gd name="connsiteY229" fmla="*/ 2781300 h 5875020"/>
                  <a:gd name="connsiteX230" fmla="*/ 4800600 w 5829300"/>
                  <a:gd name="connsiteY230" fmla="*/ 2727960 h 5875020"/>
                  <a:gd name="connsiteX231" fmla="*/ 4632960 w 5829300"/>
                  <a:gd name="connsiteY231" fmla="*/ 2560320 h 5875020"/>
                  <a:gd name="connsiteX232" fmla="*/ 4480560 w 5829300"/>
                  <a:gd name="connsiteY232" fmla="*/ 2385060 h 5875020"/>
                  <a:gd name="connsiteX233" fmla="*/ 4396740 w 5829300"/>
                  <a:gd name="connsiteY233" fmla="*/ 2286000 h 5875020"/>
                  <a:gd name="connsiteX234" fmla="*/ 4335780 w 5829300"/>
                  <a:gd name="connsiteY234" fmla="*/ 2156460 h 5875020"/>
                  <a:gd name="connsiteX235" fmla="*/ 4244340 w 5829300"/>
                  <a:gd name="connsiteY235" fmla="*/ 2049780 h 5875020"/>
                  <a:gd name="connsiteX236" fmla="*/ 4152900 w 5829300"/>
                  <a:gd name="connsiteY236" fmla="*/ 1943100 h 5875020"/>
                  <a:gd name="connsiteX237" fmla="*/ 4084320 w 5829300"/>
                  <a:gd name="connsiteY237" fmla="*/ 1874520 h 5875020"/>
                  <a:gd name="connsiteX238" fmla="*/ 4061460 w 5829300"/>
                  <a:gd name="connsiteY238" fmla="*/ 1775460 h 5875020"/>
                  <a:gd name="connsiteX239" fmla="*/ 4053840 w 5829300"/>
                  <a:gd name="connsiteY239" fmla="*/ 1714500 h 5875020"/>
                  <a:gd name="connsiteX240" fmla="*/ 3962400 w 5829300"/>
                  <a:gd name="connsiteY240" fmla="*/ 1668780 h 5875020"/>
                  <a:gd name="connsiteX241" fmla="*/ 3893820 w 5829300"/>
                  <a:gd name="connsiteY241" fmla="*/ 1531620 h 5875020"/>
                  <a:gd name="connsiteX242" fmla="*/ 3794760 w 5829300"/>
                  <a:gd name="connsiteY242" fmla="*/ 1341120 h 5875020"/>
                  <a:gd name="connsiteX243" fmla="*/ 3718560 w 5829300"/>
                  <a:gd name="connsiteY243" fmla="*/ 1150620 h 5875020"/>
                  <a:gd name="connsiteX244" fmla="*/ 3619500 w 5829300"/>
                  <a:gd name="connsiteY244" fmla="*/ 944880 h 5875020"/>
                  <a:gd name="connsiteX245" fmla="*/ 3596640 w 5829300"/>
                  <a:gd name="connsiteY245" fmla="*/ 891540 h 5875020"/>
                  <a:gd name="connsiteX246" fmla="*/ 3573780 w 5829300"/>
                  <a:gd name="connsiteY246" fmla="*/ 807720 h 5875020"/>
                  <a:gd name="connsiteX247" fmla="*/ 3573780 w 5829300"/>
                  <a:gd name="connsiteY247" fmla="*/ 731520 h 5875020"/>
                  <a:gd name="connsiteX248" fmla="*/ 3535680 w 5829300"/>
                  <a:gd name="connsiteY248" fmla="*/ 685800 h 5875020"/>
                  <a:gd name="connsiteX249" fmla="*/ 3451860 w 5829300"/>
                  <a:gd name="connsiteY249" fmla="*/ 594360 h 5875020"/>
                  <a:gd name="connsiteX250" fmla="*/ 3451860 w 5829300"/>
                  <a:gd name="connsiteY250" fmla="*/ 495300 h 5875020"/>
                  <a:gd name="connsiteX251" fmla="*/ 3413760 w 5829300"/>
                  <a:gd name="connsiteY251" fmla="*/ 441960 h 5875020"/>
                  <a:gd name="connsiteX252" fmla="*/ 3383280 w 5829300"/>
                  <a:gd name="connsiteY252" fmla="*/ 381000 h 5875020"/>
                  <a:gd name="connsiteX253" fmla="*/ 3322320 w 5829300"/>
                  <a:gd name="connsiteY253" fmla="*/ 220980 h 5875020"/>
                  <a:gd name="connsiteX254" fmla="*/ 3284220 w 5829300"/>
                  <a:gd name="connsiteY254" fmla="*/ 99060 h 5875020"/>
                  <a:gd name="connsiteX255" fmla="*/ 3268980 w 5829300"/>
                  <a:gd name="connsiteY255" fmla="*/ 53340 h 5875020"/>
                  <a:gd name="connsiteX256" fmla="*/ 3246120 w 5829300"/>
                  <a:gd name="connsiteY256" fmla="*/ 30480 h 5875020"/>
                  <a:gd name="connsiteX257" fmla="*/ 3169920 w 5829300"/>
                  <a:gd name="connsiteY257" fmla="*/ 7620 h 5875020"/>
                  <a:gd name="connsiteX258" fmla="*/ 3124200 w 5829300"/>
                  <a:gd name="connsiteY258" fmla="*/ 0 h 5875020"/>
                  <a:gd name="connsiteX259" fmla="*/ 3101340 w 5829300"/>
                  <a:gd name="connsiteY259" fmla="*/ 30480 h 5875020"/>
                  <a:gd name="connsiteX260" fmla="*/ 3124200 w 5829300"/>
                  <a:gd name="connsiteY260" fmla="*/ 121920 h 5875020"/>
                  <a:gd name="connsiteX261" fmla="*/ 3108960 w 5829300"/>
                  <a:gd name="connsiteY261"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25880 w 5829300"/>
                  <a:gd name="connsiteY73" fmla="*/ 243840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49780 w 5829300"/>
                  <a:gd name="connsiteY90" fmla="*/ 3375660 h 5875020"/>
                  <a:gd name="connsiteX91" fmla="*/ 1958340 w 5829300"/>
                  <a:gd name="connsiteY91" fmla="*/ 3398520 h 5875020"/>
                  <a:gd name="connsiteX92" fmla="*/ 1866900 w 5829300"/>
                  <a:gd name="connsiteY92" fmla="*/ 3444240 h 5875020"/>
                  <a:gd name="connsiteX93" fmla="*/ 1866900 w 5829300"/>
                  <a:gd name="connsiteY93" fmla="*/ 3444240 h 5875020"/>
                  <a:gd name="connsiteX94" fmla="*/ 1866900 w 5829300"/>
                  <a:gd name="connsiteY94" fmla="*/ 3535680 h 5875020"/>
                  <a:gd name="connsiteX95" fmla="*/ 1828800 w 5829300"/>
                  <a:gd name="connsiteY95" fmla="*/ 3634740 h 5875020"/>
                  <a:gd name="connsiteX96" fmla="*/ 1775460 w 5829300"/>
                  <a:gd name="connsiteY96" fmla="*/ 3726180 h 5875020"/>
                  <a:gd name="connsiteX97" fmla="*/ 1668780 w 5829300"/>
                  <a:gd name="connsiteY97" fmla="*/ 3924300 h 5875020"/>
                  <a:gd name="connsiteX98" fmla="*/ 1600200 w 5829300"/>
                  <a:gd name="connsiteY98" fmla="*/ 4046220 h 5875020"/>
                  <a:gd name="connsiteX99" fmla="*/ 1554480 w 5829300"/>
                  <a:gd name="connsiteY99" fmla="*/ 4152900 h 5875020"/>
                  <a:gd name="connsiteX100" fmla="*/ 1516380 w 5829300"/>
                  <a:gd name="connsiteY100" fmla="*/ 4229100 h 5875020"/>
                  <a:gd name="connsiteX101" fmla="*/ 1485900 w 5829300"/>
                  <a:gd name="connsiteY101" fmla="*/ 4259580 h 5875020"/>
                  <a:gd name="connsiteX102" fmla="*/ 1485900 w 5829300"/>
                  <a:gd name="connsiteY102" fmla="*/ 4259580 h 5875020"/>
                  <a:gd name="connsiteX103" fmla="*/ 1485900 w 5829300"/>
                  <a:gd name="connsiteY103" fmla="*/ 4335780 h 5875020"/>
                  <a:gd name="connsiteX104" fmla="*/ 1699260 w 5829300"/>
                  <a:gd name="connsiteY104" fmla="*/ 4290060 h 5875020"/>
                  <a:gd name="connsiteX105" fmla="*/ 1836420 w 5829300"/>
                  <a:gd name="connsiteY105" fmla="*/ 4274820 h 5875020"/>
                  <a:gd name="connsiteX106" fmla="*/ 1897380 w 5829300"/>
                  <a:gd name="connsiteY106" fmla="*/ 4236720 h 5875020"/>
                  <a:gd name="connsiteX107" fmla="*/ 1950720 w 5829300"/>
                  <a:gd name="connsiteY107" fmla="*/ 4251960 h 5875020"/>
                  <a:gd name="connsiteX108" fmla="*/ 1973580 w 5829300"/>
                  <a:gd name="connsiteY108" fmla="*/ 4312920 h 5875020"/>
                  <a:gd name="connsiteX109" fmla="*/ 1965960 w 5829300"/>
                  <a:gd name="connsiteY109" fmla="*/ 4351020 h 5875020"/>
                  <a:gd name="connsiteX110" fmla="*/ 1965960 w 5829300"/>
                  <a:gd name="connsiteY110" fmla="*/ 4351020 h 5875020"/>
                  <a:gd name="connsiteX111" fmla="*/ 2072640 w 5829300"/>
                  <a:gd name="connsiteY111" fmla="*/ 4389120 h 5875020"/>
                  <a:gd name="connsiteX112" fmla="*/ 2118360 w 5829300"/>
                  <a:gd name="connsiteY112" fmla="*/ 4343400 h 5875020"/>
                  <a:gd name="connsiteX113" fmla="*/ 2110740 w 5829300"/>
                  <a:gd name="connsiteY113" fmla="*/ 4290060 h 5875020"/>
                  <a:gd name="connsiteX114" fmla="*/ 2110740 w 5829300"/>
                  <a:gd name="connsiteY114" fmla="*/ 4213860 h 5875020"/>
                  <a:gd name="connsiteX115" fmla="*/ 2133600 w 5829300"/>
                  <a:gd name="connsiteY115" fmla="*/ 4145280 h 5875020"/>
                  <a:gd name="connsiteX116" fmla="*/ 2225040 w 5829300"/>
                  <a:gd name="connsiteY116" fmla="*/ 4084320 h 5875020"/>
                  <a:gd name="connsiteX117" fmla="*/ 2301240 w 5829300"/>
                  <a:gd name="connsiteY117" fmla="*/ 4076700 h 5875020"/>
                  <a:gd name="connsiteX118" fmla="*/ 2385060 w 5829300"/>
                  <a:gd name="connsiteY118" fmla="*/ 4099560 h 5875020"/>
                  <a:gd name="connsiteX119" fmla="*/ 2438400 w 5829300"/>
                  <a:gd name="connsiteY119" fmla="*/ 4145280 h 5875020"/>
                  <a:gd name="connsiteX120" fmla="*/ 2461260 w 5829300"/>
                  <a:gd name="connsiteY120" fmla="*/ 4183380 h 5875020"/>
                  <a:gd name="connsiteX121" fmla="*/ 2461260 w 5829300"/>
                  <a:gd name="connsiteY121" fmla="*/ 4236720 h 5875020"/>
                  <a:gd name="connsiteX122" fmla="*/ 2484120 w 5829300"/>
                  <a:gd name="connsiteY122" fmla="*/ 4267200 h 5875020"/>
                  <a:gd name="connsiteX123" fmla="*/ 2522220 w 5829300"/>
                  <a:gd name="connsiteY123" fmla="*/ 4236720 h 5875020"/>
                  <a:gd name="connsiteX124" fmla="*/ 2560320 w 5829300"/>
                  <a:gd name="connsiteY124" fmla="*/ 4183380 h 5875020"/>
                  <a:gd name="connsiteX125" fmla="*/ 2628900 w 5829300"/>
                  <a:gd name="connsiteY125" fmla="*/ 4168140 h 5875020"/>
                  <a:gd name="connsiteX126" fmla="*/ 2720340 w 5829300"/>
                  <a:gd name="connsiteY126" fmla="*/ 4183380 h 5875020"/>
                  <a:gd name="connsiteX127" fmla="*/ 2788920 w 5829300"/>
                  <a:gd name="connsiteY127" fmla="*/ 4122420 h 5875020"/>
                  <a:gd name="connsiteX128" fmla="*/ 2872740 w 5829300"/>
                  <a:gd name="connsiteY128" fmla="*/ 4137660 h 5875020"/>
                  <a:gd name="connsiteX129" fmla="*/ 2948940 w 5829300"/>
                  <a:gd name="connsiteY129" fmla="*/ 4206240 h 5875020"/>
                  <a:gd name="connsiteX130" fmla="*/ 3040380 w 5829300"/>
                  <a:gd name="connsiteY130" fmla="*/ 4191000 h 5875020"/>
                  <a:gd name="connsiteX131" fmla="*/ 3108960 w 5829300"/>
                  <a:gd name="connsiteY131" fmla="*/ 4191000 h 5875020"/>
                  <a:gd name="connsiteX132" fmla="*/ 3177540 w 5829300"/>
                  <a:gd name="connsiteY132" fmla="*/ 4267200 h 5875020"/>
                  <a:gd name="connsiteX133" fmla="*/ 3147060 w 5829300"/>
                  <a:gd name="connsiteY133" fmla="*/ 4297680 h 5875020"/>
                  <a:gd name="connsiteX134" fmla="*/ 3116580 w 5829300"/>
                  <a:gd name="connsiteY134" fmla="*/ 4366260 h 5875020"/>
                  <a:gd name="connsiteX135" fmla="*/ 3063240 w 5829300"/>
                  <a:gd name="connsiteY135" fmla="*/ 4404360 h 5875020"/>
                  <a:gd name="connsiteX136" fmla="*/ 3048000 w 5829300"/>
                  <a:gd name="connsiteY136" fmla="*/ 4457700 h 5875020"/>
                  <a:gd name="connsiteX137" fmla="*/ 3063240 w 5829300"/>
                  <a:gd name="connsiteY137" fmla="*/ 4472940 h 5875020"/>
                  <a:gd name="connsiteX138" fmla="*/ 3147060 w 5829300"/>
                  <a:gd name="connsiteY138" fmla="*/ 4404360 h 5875020"/>
                  <a:gd name="connsiteX139" fmla="*/ 3215640 w 5829300"/>
                  <a:gd name="connsiteY139" fmla="*/ 4389120 h 5875020"/>
                  <a:gd name="connsiteX140" fmla="*/ 3291840 w 5829300"/>
                  <a:gd name="connsiteY140" fmla="*/ 4396740 h 5875020"/>
                  <a:gd name="connsiteX141" fmla="*/ 3368040 w 5829300"/>
                  <a:gd name="connsiteY141" fmla="*/ 4457700 h 5875020"/>
                  <a:gd name="connsiteX142" fmla="*/ 3375660 w 5829300"/>
                  <a:gd name="connsiteY142" fmla="*/ 4549140 h 5875020"/>
                  <a:gd name="connsiteX143" fmla="*/ 3451860 w 5829300"/>
                  <a:gd name="connsiteY143" fmla="*/ 4541520 h 5875020"/>
                  <a:gd name="connsiteX144" fmla="*/ 3505200 w 5829300"/>
                  <a:gd name="connsiteY144" fmla="*/ 4511040 h 5875020"/>
                  <a:gd name="connsiteX145" fmla="*/ 3573780 w 5829300"/>
                  <a:gd name="connsiteY145" fmla="*/ 4533900 h 5875020"/>
                  <a:gd name="connsiteX146" fmla="*/ 3695700 w 5829300"/>
                  <a:gd name="connsiteY146" fmla="*/ 4587240 h 5875020"/>
                  <a:gd name="connsiteX147" fmla="*/ 3810000 w 5829300"/>
                  <a:gd name="connsiteY147" fmla="*/ 4632960 h 5875020"/>
                  <a:gd name="connsiteX148" fmla="*/ 3878580 w 5829300"/>
                  <a:gd name="connsiteY148" fmla="*/ 4640580 h 5875020"/>
                  <a:gd name="connsiteX149" fmla="*/ 3931920 w 5829300"/>
                  <a:gd name="connsiteY149" fmla="*/ 4686300 h 5875020"/>
                  <a:gd name="connsiteX150" fmla="*/ 4023360 w 5829300"/>
                  <a:gd name="connsiteY150" fmla="*/ 4724400 h 5875020"/>
                  <a:gd name="connsiteX151" fmla="*/ 4107180 w 5829300"/>
                  <a:gd name="connsiteY151" fmla="*/ 4732020 h 5875020"/>
                  <a:gd name="connsiteX152" fmla="*/ 4145280 w 5829300"/>
                  <a:gd name="connsiteY152" fmla="*/ 4686300 h 5875020"/>
                  <a:gd name="connsiteX153" fmla="*/ 4099560 w 5829300"/>
                  <a:gd name="connsiteY153" fmla="*/ 4594860 h 5875020"/>
                  <a:gd name="connsiteX154" fmla="*/ 4076700 w 5829300"/>
                  <a:gd name="connsiteY154" fmla="*/ 4556760 h 5875020"/>
                  <a:gd name="connsiteX155" fmla="*/ 4076700 w 5829300"/>
                  <a:gd name="connsiteY155" fmla="*/ 4503420 h 5875020"/>
                  <a:gd name="connsiteX156" fmla="*/ 4152900 w 5829300"/>
                  <a:gd name="connsiteY156" fmla="*/ 4480560 h 5875020"/>
                  <a:gd name="connsiteX157" fmla="*/ 4274820 w 5829300"/>
                  <a:gd name="connsiteY157" fmla="*/ 4442460 h 5875020"/>
                  <a:gd name="connsiteX158" fmla="*/ 4358640 w 5829300"/>
                  <a:gd name="connsiteY158" fmla="*/ 4465320 h 5875020"/>
                  <a:gd name="connsiteX159" fmla="*/ 4381500 w 5829300"/>
                  <a:gd name="connsiteY159" fmla="*/ 4526280 h 5875020"/>
                  <a:gd name="connsiteX160" fmla="*/ 4450080 w 5829300"/>
                  <a:gd name="connsiteY160" fmla="*/ 4564380 h 5875020"/>
                  <a:gd name="connsiteX161" fmla="*/ 4472940 w 5829300"/>
                  <a:gd name="connsiteY161" fmla="*/ 4655820 h 5875020"/>
                  <a:gd name="connsiteX162" fmla="*/ 4533900 w 5829300"/>
                  <a:gd name="connsiteY162" fmla="*/ 4587240 h 5875020"/>
                  <a:gd name="connsiteX163" fmla="*/ 4610100 w 5829300"/>
                  <a:gd name="connsiteY163" fmla="*/ 4617720 h 5875020"/>
                  <a:gd name="connsiteX164" fmla="*/ 4846320 w 5829300"/>
                  <a:gd name="connsiteY164" fmla="*/ 4655820 h 5875020"/>
                  <a:gd name="connsiteX165" fmla="*/ 4937760 w 5829300"/>
                  <a:gd name="connsiteY165" fmla="*/ 4602480 h 5875020"/>
                  <a:gd name="connsiteX166" fmla="*/ 4975860 w 5829300"/>
                  <a:gd name="connsiteY166" fmla="*/ 4602480 h 5875020"/>
                  <a:gd name="connsiteX167" fmla="*/ 5120640 w 5829300"/>
                  <a:gd name="connsiteY167" fmla="*/ 4671060 h 5875020"/>
                  <a:gd name="connsiteX168" fmla="*/ 5181600 w 5829300"/>
                  <a:gd name="connsiteY168" fmla="*/ 4701540 h 5875020"/>
                  <a:gd name="connsiteX169" fmla="*/ 5189220 w 5829300"/>
                  <a:gd name="connsiteY169" fmla="*/ 4747260 h 5875020"/>
                  <a:gd name="connsiteX170" fmla="*/ 5158740 w 5829300"/>
                  <a:gd name="connsiteY170" fmla="*/ 4808220 h 5875020"/>
                  <a:gd name="connsiteX171" fmla="*/ 5105400 w 5829300"/>
                  <a:gd name="connsiteY171" fmla="*/ 4838700 h 5875020"/>
                  <a:gd name="connsiteX172" fmla="*/ 5036820 w 5829300"/>
                  <a:gd name="connsiteY172" fmla="*/ 4823460 h 5875020"/>
                  <a:gd name="connsiteX173" fmla="*/ 4991100 w 5829300"/>
                  <a:gd name="connsiteY173" fmla="*/ 4823460 h 5875020"/>
                  <a:gd name="connsiteX174" fmla="*/ 4968240 w 5829300"/>
                  <a:gd name="connsiteY174" fmla="*/ 4892040 h 5875020"/>
                  <a:gd name="connsiteX175" fmla="*/ 4968240 w 5829300"/>
                  <a:gd name="connsiteY175" fmla="*/ 5006340 h 5875020"/>
                  <a:gd name="connsiteX176" fmla="*/ 4991100 w 5829300"/>
                  <a:gd name="connsiteY176" fmla="*/ 5067300 h 5875020"/>
                  <a:gd name="connsiteX177" fmla="*/ 5074920 w 5829300"/>
                  <a:gd name="connsiteY177" fmla="*/ 5097780 h 5875020"/>
                  <a:gd name="connsiteX178" fmla="*/ 5074920 w 5829300"/>
                  <a:gd name="connsiteY178" fmla="*/ 5097780 h 5875020"/>
                  <a:gd name="connsiteX179" fmla="*/ 5135880 w 5829300"/>
                  <a:gd name="connsiteY179" fmla="*/ 5219700 h 5875020"/>
                  <a:gd name="connsiteX180" fmla="*/ 5242560 w 5829300"/>
                  <a:gd name="connsiteY180" fmla="*/ 5265420 h 5875020"/>
                  <a:gd name="connsiteX181" fmla="*/ 5311140 w 5829300"/>
                  <a:gd name="connsiteY181" fmla="*/ 5257800 h 5875020"/>
                  <a:gd name="connsiteX182" fmla="*/ 5311140 w 5829300"/>
                  <a:gd name="connsiteY182" fmla="*/ 5257800 h 5875020"/>
                  <a:gd name="connsiteX183" fmla="*/ 5334000 w 5829300"/>
                  <a:gd name="connsiteY183" fmla="*/ 5204460 h 5875020"/>
                  <a:gd name="connsiteX184" fmla="*/ 5387340 w 5829300"/>
                  <a:gd name="connsiteY184" fmla="*/ 5227320 h 5875020"/>
                  <a:gd name="connsiteX185" fmla="*/ 5433060 w 5829300"/>
                  <a:gd name="connsiteY185" fmla="*/ 5288280 h 5875020"/>
                  <a:gd name="connsiteX186" fmla="*/ 5410200 w 5829300"/>
                  <a:gd name="connsiteY186" fmla="*/ 5356860 h 5875020"/>
                  <a:gd name="connsiteX187" fmla="*/ 5448300 w 5829300"/>
                  <a:gd name="connsiteY187" fmla="*/ 5394960 h 5875020"/>
                  <a:gd name="connsiteX188" fmla="*/ 5433060 w 5829300"/>
                  <a:gd name="connsiteY188" fmla="*/ 5478780 h 5875020"/>
                  <a:gd name="connsiteX189" fmla="*/ 5394960 w 5829300"/>
                  <a:gd name="connsiteY189" fmla="*/ 5562600 h 5875020"/>
                  <a:gd name="connsiteX190" fmla="*/ 5402580 w 5829300"/>
                  <a:gd name="connsiteY190" fmla="*/ 5654040 h 5875020"/>
                  <a:gd name="connsiteX191" fmla="*/ 5433060 w 5829300"/>
                  <a:gd name="connsiteY191" fmla="*/ 5730240 h 5875020"/>
                  <a:gd name="connsiteX192" fmla="*/ 5433060 w 5829300"/>
                  <a:gd name="connsiteY192" fmla="*/ 5730240 h 5875020"/>
                  <a:gd name="connsiteX193" fmla="*/ 5410200 w 5829300"/>
                  <a:gd name="connsiteY193" fmla="*/ 5829300 h 5875020"/>
                  <a:gd name="connsiteX194" fmla="*/ 5532120 w 5829300"/>
                  <a:gd name="connsiteY194" fmla="*/ 5875020 h 5875020"/>
                  <a:gd name="connsiteX195" fmla="*/ 5570220 w 5829300"/>
                  <a:gd name="connsiteY195" fmla="*/ 5836920 h 5875020"/>
                  <a:gd name="connsiteX196" fmla="*/ 5608320 w 5829300"/>
                  <a:gd name="connsiteY196" fmla="*/ 5821680 h 5875020"/>
                  <a:gd name="connsiteX197" fmla="*/ 5669280 w 5829300"/>
                  <a:gd name="connsiteY197" fmla="*/ 5859780 h 5875020"/>
                  <a:gd name="connsiteX198" fmla="*/ 5699760 w 5829300"/>
                  <a:gd name="connsiteY198" fmla="*/ 5859780 h 5875020"/>
                  <a:gd name="connsiteX199" fmla="*/ 5715000 w 5829300"/>
                  <a:gd name="connsiteY199" fmla="*/ 5783580 h 5875020"/>
                  <a:gd name="connsiteX200" fmla="*/ 5798820 w 5829300"/>
                  <a:gd name="connsiteY200" fmla="*/ 5699760 h 5875020"/>
                  <a:gd name="connsiteX201" fmla="*/ 5814060 w 5829300"/>
                  <a:gd name="connsiteY201" fmla="*/ 5615940 h 5875020"/>
                  <a:gd name="connsiteX202" fmla="*/ 5829300 w 5829300"/>
                  <a:gd name="connsiteY202" fmla="*/ 5486400 h 5875020"/>
                  <a:gd name="connsiteX203" fmla="*/ 5806440 w 5829300"/>
                  <a:gd name="connsiteY203" fmla="*/ 5410200 h 5875020"/>
                  <a:gd name="connsiteX204" fmla="*/ 5775960 w 5829300"/>
                  <a:gd name="connsiteY204" fmla="*/ 5318760 h 5875020"/>
                  <a:gd name="connsiteX205" fmla="*/ 5707380 w 5829300"/>
                  <a:gd name="connsiteY205" fmla="*/ 5219700 h 5875020"/>
                  <a:gd name="connsiteX206" fmla="*/ 5692140 w 5829300"/>
                  <a:gd name="connsiteY206" fmla="*/ 5120640 h 5875020"/>
                  <a:gd name="connsiteX207" fmla="*/ 5669280 w 5829300"/>
                  <a:gd name="connsiteY207" fmla="*/ 4945380 h 5875020"/>
                  <a:gd name="connsiteX208" fmla="*/ 5676900 w 5829300"/>
                  <a:gd name="connsiteY208" fmla="*/ 4724400 h 5875020"/>
                  <a:gd name="connsiteX209" fmla="*/ 5692140 w 5829300"/>
                  <a:gd name="connsiteY209" fmla="*/ 4663440 h 5875020"/>
                  <a:gd name="connsiteX210" fmla="*/ 5699760 w 5829300"/>
                  <a:gd name="connsiteY210" fmla="*/ 4610100 h 5875020"/>
                  <a:gd name="connsiteX211" fmla="*/ 5684520 w 5829300"/>
                  <a:gd name="connsiteY211" fmla="*/ 4564380 h 5875020"/>
                  <a:gd name="connsiteX212" fmla="*/ 5631180 w 5829300"/>
                  <a:gd name="connsiteY212" fmla="*/ 4549140 h 5875020"/>
                  <a:gd name="connsiteX213" fmla="*/ 5577840 w 5829300"/>
                  <a:gd name="connsiteY213" fmla="*/ 4472940 h 5875020"/>
                  <a:gd name="connsiteX214" fmla="*/ 5524500 w 5829300"/>
                  <a:gd name="connsiteY214" fmla="*/ 4305300 h 5875020"/>
                  <a:gd name="connsiteX215" fmla="*/ 5516880 w 5829300"/>
                  <a:gd name="connsiteY215" fmla="*/ 4191000 h 5875020"/>
                  <a:gd name="connsiteX216" fmla="*/ 5509260 w 5829300"/>
                  <a:gd name="connsiteY216" fmla="*/ 4107180 h 5875020"/>
                  <a:gd name="connsiteX217" fmla="*/ 5394960 w 5829300"/>
                  <a:gd name="connsiteY217" fmla="*/ 3901440 h 5875020"/>
                  <a:gd name="connsiteX218" fmla="*/ 5356860 w 5829300"/>
                  <a:gd name="connsiteY218" fmla="*/ 3855720 h 5875020"/>
                  <a:gd name="connsiteX219" fmla="*/ 5326380 w 5829300"/>
                  <a:gd name="connsiteY219" fmla="*/ 3802380 h 5875020"/>
                  <a:gd name="connsiteX220" fmla="*/ 5303520 w 5829300"/>
                  <a:gd name="connsiteY220" fmla="*/ 3672840 h 5875020"/>
                  <a:gd name="connsiteX221" fmla="*/ 5212080 w 5829300"/>
                  <a:gd name="connsiteY221" fmla="*/ 3619500 h 5875020"/>
                  <a:gd name="connsiteX222" fmla="*/ 5158740 w 5829300"/>
                  <a:gd name="connsiteY222" fmla="*/ 3573780 h 5875020"/>
                  <a:gd name="connsiteX223" fmla="*/ 5120640 w 5829300"/>
                  <a:gd name="connsiteY223" fmla="*/ 3497580 h 5875020"/>
                  <a:gd name="connsiteX224" fmla="*/ 5105400 w 5829300"/>
                  <a:gd name="connsiteY224" fmla="*/ 3421380 h 5875020"/>
                  <a:gd name="connsiteX225" fmla="*/ 4968240 w 5829300"/>
                  <a:gd name="connsiteY225" fmla="*/ 3253740 h 5875020"/>
                  <a:gd name="connsiteX226" fmla="*/ 4884420 w 5829300"/>
                  <a:gd name="connsiteY226" fmla="*/ 3078480 h 5875020"/>
                  <a:gd name="connsiteX227" fmla="*/ 4808220 w 5829300"/>
                  <a:gd name="connsiteY227" fmla="*/ 2918460 h 5875020"/>
                  <a:gd name="connsiteX228" fmla="*/ 4815840 w 5829300"/>
                  <a:gd name="connsiteY228" fmla="*/ 2781300 h 5875020"/>
                  <a:gd name="connsiteX229" fmla="*/ 4800600 w 5829300"/>
                  <a:gd name="connsiteY229" fmla="*/ 2727960 h 5875020"/>
                  <a:gd name="connsiteX230" fmla="*/ 4632960 w 5829300"/>
                  <a:gd name="connsiteY230" fmla="*/ 2560320 h 5875020"/>
                  <a:gd name="connsiteX231" fmla="*/ 4480560 w 5829300"/>
                  <a:gd name="connsiteY231" fmla="*/ 2385060 h 5875020"/>
                  <a:gd name="connsiteX232" fmla="*/ 4396740 w 5829300"/>
                  <a:gd name="connsiteY232" fmla="*/ 2286000 h 5875020"/>
                  <a:gd name="connsiteX233" fmla="*/ 4335780 w 5829300"/>
                  <a:gd name="connsiteY233" fmla="*/ 2156460 h 5875020"/>
                  <a:gd name="connsiteX234" fmla="*/ 4244340 w 5829300"/>
                  <a:gd name="connsiteY234" fmla="*/ 2049780 h 5875020"/>
                  <a:gd name="connsiteX235" fmla="*/ 4152900 w 5829300"/>
                  <a:gd name="connsiteY235" fmla="*/ 1943100 h 5875020"/>
                  <a:gd name="connsiteX236" fmla="*/ 4084320 w 5829300"/>
                  <a:gd name="connsiteY236" fmla="*/ 1874520 h 5875020"/>
                  <a:gd name="connsiteX237" fmla="*/ 4061460 w 5829300"/>
                  <a:gd name="connsiteY237" fmla="*/ 1775460 h 5875020"/>
                  <a:gd name="connsiteX238" fmla="*/ 4053840 w 5829300"/>
                  <a:gd name="connsiteY238" fmla="*/ 1714500 h 5875020"/>
                  <a:gd name="connsiteX239" fmla="*/ 3962400 w 5829300"/>
                  <a:gd name="connsiteY239" fmla="*/ 1668780 h 5875020"/>
                  <a:gd name="connsiteX240" fmla="*/ 3893820 w 5829300"/>
                  <a:gd name="connsiteY240" fmla="*/ 1531620 h 5875020"/>
                  <a:gd name="connsiteX241" fmla="*/ 3794760 w 5829300"/>
                  <a:gd name="connsiteY241" fmla="*/ 1341120 h 5875020"/>
                  <a:gd name="connsiteX242" fmla="*/ 3718560 w 5829300"/>
                  <a:gd name="connsiteY242" fmla="*/ 1150620 h 5875020"/>
                  <a:gd name="connsiteX243" fmla="*/ 3619500 w 5829300"/>
                  <a:gd name="connsiteY243" fmla="*/ 944880 h 5875020"/>
                  <a:gd name="connsiteX244" fmla="*/ 3596640 w 5829300"/>
                  <a:gd name="connsiteY244" fmla="*/ 891540 h 5875020"/>
                  <a:gd name="connsiteX245" fmla="*/ 3573780 w 5829300"/>
                  <a:gd name="connsiteY245" fmla="*/ 807720 h 5875020"/>
                  <a:gd name="connsiteX246" fmla="*/ 3573780 w 5829300"/>
                  <a:gd name="connsiteY246" fmla="*/ 731520 h 5875020"/>
                  <a:gd name="connsiteX247" fmla="*/ 3535680 w 5829300"/>
                  <a:gd name="connsiteY247" fmla="*/ 685800 h 5875020"/>
                  <a:gd name="connsiteX248" fmla="*/ 3451860 w 5829300"/>
                  <a:gd name="connsiteY248" fmla="*/ 594360 h 5875020"/>
                  <a:gd name="connsiteX249" fmla="*/ 3451860 w 5829300"/>
                  <a:gd name="connsiteY249" fmla="*/ 495300 h 5875020"/>
                  <a:gd name="connsiteX250" fmla="*/ 3413760 w 5829300"/>
                  <a:gd name="connsiteY250" fmla="*/ 441960 h 5875020"/>
                  <a:gd name="connsiteX251" fmla="*/ 3383280 w 5829300"/>
                  <a:gd name="connsiteY251" fmla="*/ 381000 h 5875020"/>
                  <a:gd name="connsiteX252" fmla="*/ 3322320 w 5829300"/>
                  <a:gd name="connsiteY252" fmla="*/ 220980 h 5875020"/>
                  <a:gd name="connsiteX253" fmla="*/ 3284220 w 5829300"/>
                  <a:gd name="connsiteY253" fmla="*/ 99060 h 5875020"/>
                  <a:gd name="connsiteX254" fmla="*/ 3268980 w 5829300"/>
                  <a:gd name="connsiteY254" fmla="*/ 53340 h 5875020"/>
                  <a:gd name="connsiteX255" fmla="*/ 3246120 w 5829300"/>
                  <a:gd name="connsiteY255" fmla="*/ 30480 h 5875020"/>
                  <a:gd name="connsiteX256" fmla="*/ 3169920 w 5829300"/>
                  <a:gd name="connsiteY256" fmla="*/ 7620 h 5875020"/>
                  <a:gd name="connsiteX257" fmla="*/ 3124200 w 5829300"/>
                  <a:gd name="connsiteY257" fmla="*/ 0 h 5875020"/>
                  <a:gd name="connsiteX258" fmla="*/ 3101340 w 5829300"/>
                  <a:gd name="connsiteY258" fmla="*/ 30480 h 5875020"/>
                  <a:gd name="connsiteX259" fmla="*/ 3124200 w 5829300"/>
                  <a:gd name="connsiteY259" fmla="*/ 121920 h 5875020"/>
                  <a:gd name="connsiteX260" fmla="*/ 3108960 w 5829300"/>
                  <a:gd name="connsiteY260"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49780 w 5829300"/>
                  <a:gd name="connsiteY90" fmla="*/ 3375660 h 5875020"/>
                  <a:gd name="connsiteX91" fmla="*/ 1958340 w 5829300"/>
                  <a:gd name="connsiteY91" fmla="*/ 3398520 h 5875020"/>
                  <a:gd name="connsiteX92" fmla="*/ 1866900 w 5829300"/>
                  <a:gd name="connsiteY92" fmla="*/ 3444240 h 5875020"/>
                  <a:gd name="connsiteX93" fmla="*/ 1866900 w 5829300"/>
                  <a:gd name="connsiteY93" fmla="*/ 3444240 h 5875020"/>
                  <a:gd name="connsiteX94" fmla="*/ 1866900 w 5829300"/>
                  <a:gd name="connsiteY94" fmla="*/ 3535680 h 5875020"/>
                  <a:gd name="connsiteX95" fmla="*/ 1828800 w 5829300"/>
                  <a:gd name="connsiteY95" fmla="*/ 3634740 h 5875020"/>
                  <a:gd name="connsiteX96" fmla="*/ 1775460 w 5829300"/>
                  <a:gd name="connsiteY96" fmla="*/ 3726180 h 5875020"/>
                  <a:gd name="connsiteX97" fmla="*/ 1668780 w 5829300"/>
                  <a:gd name="connsiteY97" fmla="*/ 3924300 h 5875020"/>
                  <a:gd name="connsiteX98" fmla="*/ 1600200 w 5829300"/>
                  <a:gd name="connsiteY98" fmla="*/ 4046220 h 5875020"/>
                  <a:gd name="connsiteX99" fmla="*/ 1554480 w 5829300"/>
                  <a:gd name="connsiteY99" fmla="*/ 4152900 h 5875020"/>
                  <a:gd name="connsiteX100" fmla="*/ 1516380 w 5829300"/>
                  <a:gd name="connsiteY100" fmla="*/ 4229100 h 5875020"/>
                  <a:gd name="connsiteX101" fmla="*/ 1485900 w 5829300"/>
                  <a:gd name="connsiteY101" fmla="*/ 4259580 h 5875020"/>
                  <a:gd name="connsiteX102" fmla="*/ 1485900 w 5829300"/>
                  <a:gd name="connsiteY102" fmla="*/ 4259580 h 5875020"/>
                  <a:gd name="connsiteX103" fmla="*/ 1485900 w 5829300"/>
                  <a:gd name="connsiteY103" fmla="*/ 4335780 h 5875020"/>
                  <a:gd name="connsiteX104" fmla="*/ 1699260 w 5829300"/>
                  <a:gd name="connsiteY104" fmla="*/ 4290060 h 5875020"/>
                  <a:gd name="connsiteX105" fmla="*/ 1836420 w 5829300"/>
                  <a:gd name="connsiteY105" fmla="*/ 4274820 h 5875020"/>
                  <a:gd name="connsiteX106" fmla="*/ 1897380 w 5829300"/>
                  <a:gd name="connsiteY106" fmla="*/ 4236720 h 5875020"/>
                  <a:gd name="connsiteX107" fmla="*/ 1950720 w 5829300"/>
                  <a:gd name="connsiteY107" fmla="*/ 4251960 h 5875020"/>
                  <a:gd name="connsiteX108" fmla="*/ 1973580 w 5829300"/>
                  <a:gd name="connsiteY108" fmla="*/ 4312920 h 5875020"/>
                  <a:gd name="connsiteX109" fmla="*/ 1965960 w 5829300"/>
                  <a:gd name="connsiteY109" fmla="*/ 4351020 h 5875020"/>
                  <a:gd name="connsiteX110" fmla="*/ 1965960 w 5829300"/>
                  <a:gd name="connsiteY110" fmla="*/ 4351020 h 5875020"/>
                  <a:gd name="connsiteX111" fmla="*/ 2072640 w 5829300"/>
                  <a:gd name="connsiteY111" fmla="*/ 4389120 h 5875020"/>
                  <a:gd name="connsiteX112" fmla="*/ 2118360 w 5829300"/>
                  <a:gd name="connsiteY112" fmla="*/ 4343400 h 5875020"/>
                  <a:gd name="connsiteX113" fmla="*/ 2110740 w 5829300"/>
                  <a:gd name="connsiteY113" fmla="*/ 4290060 h 5875020"/>
                  <a:gd name="connsiteX114" fmla="*/ 2110740 w 5829300"/>
                  <a:gd name="connsiteY114" fmla="*/ 4213860 h 5875020"/>
                  <a:gd name="connsiteX115" fmla="*/ 2133600 w 5829300"/>
                  <a:gd name="connsiteY115" fmla="*/ 4145280 h 5875020"/>
                  <a:gd name="connsiteX116" fmla="*/ 2225040 w 5829300"/>
                  <a:gd name="connsiteY116" fmla="*/ 4084320 h 5875020"/>
                  <a:gd name="connsiteX117" fmla="*/ 2301240 w 5829300"/>
                  <a:gd name="connsiteY117" fmla="*/ 4076700 h 5875020"/>
                  <a:gd name="connsiteX118" fmla="*/ 2385060 w 5829300"/>
                  <a:gd name="connsiteY118" fmla="*/ 4099560 h 5875020"/>
                  <a:gd name="connsiteX119" fmla="*/ 2438400 w 5829300"/>
                  <a:gd name="connsiteY119" fmla="*/ 4145280 h 5875020"/>
                  <a:gd name="connsiteX120" fmla="*/ 2461260 w 5829300"/>
                  <a:gd name="connsiteY120" fmla="*/ 4183380 h 5875020"/>
                  <a:gd name="connsiteX121" fmla="*/ 2461260 w 5829300"/>
                  <a:gd name="connsiteY121" fmla="*/ 4236720 h 5875020"/>
                  <a:gd name="connsiteX122" fmla="*/ 2484120 w 5829300"/>
                  <a:gd name="connsiteY122" fmla="*/ 4267200 h 5875020"/>
                  <a:gd name="connsiteX123" fmla="*/ 2522220 w 5829300"/>
                  <a:gd name="connsiteY123" fmla="*/ 4236720 h 5875020"/>
                  <a:gd name="connsiteX124" fmla="*/ 2560320 w 5829300"/>
                  <a:gd name="connsiteY124" fmla="*/ 4183380 h 5875020"/>
                  <a:gd name="connsiteX125" fmla="*/ 2628900 w 5829300"/>
                  <a:gd name="connsiteY125" fmla="*/ 4168140 h 5875020"/>
                  <a:gd name="connsiteX126" fmla="*/ 2720340 w 5829300"/>
                  <a:gd name="connsiteY126" fmla="*/ 4183380 h 5875020"/>
                  <a:gd name="connsiteX127" fmla="*/ 2788920 w 5829300"/>
                  <a:gd name="connsiteY127" fmla="*/ 4122420 h 5875020"/>
                  <a:gd name="connsiteX128" fmla="*/ 2872740 w 5829300"/>
                  <a:gd name="connsiteY128" fmla="*/ 4137660 h 5875020"/>
                  <a:gd name="connsiteX129" fmla="*/ 2948940 w 5829300"/>
                  <a:gd name="connsiteY129" fmla="*/ 4206240 h 5875020"/>
                  <a:gd name="connsiteX130" fmla="*/ 3040380 w 5829300"/>
                  <a:gd name="connsiteY130" fmla="*/ 4191000 h 5875020"/>
                  <a:gd name="connsiteX131" fmla="*/ 3108960 w 5829300"/>
                  <a:gd name="connsiteY131" fmla="*/ 4191000 h 5875020"/>
                  <a:gd name="connsiteX132" fmla="*/ 3177540 w 5829300"/>
                  <a:gd name="connsiteY132" fmla="*/ 4267200 h 5875020"/>
                  <a:gd name="connsiteX133" fmla="*/ 3147060 w 5829300"/>
                  <a:gd name="connsiteY133" fmla="*/ 4297680 h 5875020"/>
                  <a:gd name="connsiteX134" fmla="*/ 3116580 w 5829300"/>
                  <a:gd name="connsiteY134" fmla="*/ 4366260 h 5875020"/>
                  <a:gd name="connsiteX135" fmla="*/ 3063240 w 5829300"/>
                  <a:gd name="connsiteY135" fmla="*/ 4404360 h 5875020"/>
                  <a:gd name="connsiteX136" fmla="*/ 3048000 w 5829300"/>
                  <a:gd name="connsiteY136" fmla="*/ 4457700 h 5875020"/>
                  <a:gd name="connsiteX137" fmla="*/ 3063240 w 5829300"/>
                  <a:gd name="connsiteY137" fmla="*/ 4472940 h 5875020"/>
                  <a:gd name="connsiteX138" fmla="*/ 3147060 w 5829300"/>
                  <a:gd name="connsiteY138" fmla="*/ 4404360 h 5875020"/>
                  <a:gd name="connsiteX139" fmla="*/ 3215640 w 5829300"/>
                  <a:gd name="connsiteY139" fmla="*/ 4389120 h 5875020"/>
                  <a:gd name="connsiteX140" fmla="*/ 3291840 w 5829300"/>
                  <a:gd name="connsiteY140" fmla="*/ 4396740 h 5875020"/>
                  <a:gd name="connsiteX141" fmla="*/ 3368040 w 5829300"/>
                  <a:gd name="connsiteY141" fmla="*/ 4457700 h 5875020"/>
                  <a:gd name="connsiteX142" fmla="*/ 3375660 w 5829300"/>
                  <a:gd name="connsiteY142" fmla="*/ 4549140 h 5875020"/>
                  <a:gd name="connsiteX143" fmla="*/ 3451860 w 5829300"/>
                  <a:gd name="connsiteY143" fmla="*/ 4541520 h 5875020"/>
                  <a:gd name="connsiteX144" fmla="*/ 3505200 w 5829300"/>
                  <a:gd name="connsiteY144" fmla="*/ 4511040 h 5875020"/>
                  <a:gd name="connsiteX145" fmla="*/ 3573780 w 5829300"/>
                  <a:gd name="connsiteY145" fmla="*/ 4533900 h 5875020"/>
                  <a:gd name="connsiteX146" fmla="*/ 3695700 w 5829300"/>
                  <a:gd name="connsiteY146" fmla="*/ 4587240 h 5875020"/>
                  <a:gd name="connsiteX147" fmla="*/ 3810000 w 5829300"/>
                  <a:gd name="connsiteY147" fmla="*/ 4632960 h 5875020"/>
                  <a:gd name="connsiteX148" fmla="*/ 3878580 w 5829300"/>
                  <a:gd name="connsiteY148" fmla="*/ 4640580 h 5875020"/>
                  <a:gd name="connsiteX149" fmla="*/ 3931920 w 5829300"/>
                  <a:gd name="connsiteY149" fmla="*/ 4686300 h 5875020"/>
                  <a:gd name="connsiteX150" fmla="*/ 4023360 w 5829300"/>
                  <a:gd name="connsiteY150" fmla="*/ 4724400 h 5875020"/>
                  <a:gd name="connsiteX151" fmla="*/ 4107180 w 5829300"/>
                  <a:gd name="connsiteY151" fmla="*/ 4732020 h 5875020"/>
                  <a:gd name="connsiteX152" fmla="*/ 4145280 w 5829300"/>
                  <a:gd name="connsiteY152" fmla="*/ 4686300 h 5875020"/>
                  <a:gd name="connsiteX153" fmla="*/ 4099560 w 5829300"/>
                  <a:gd name="connsiteY153" fmla="*/ 4594860 h 5875020"/>
                  <a:gd name="connsiteX154" fmla="*/ 4076700 w 5829300"/>
                  <a:gd name="connsiteY154" fmla="*/ 4556760 h 5875020"/>
                  <a:gd name="connsiteX155" fmla="*/ 4076700 w 5829300"/>
                  <a:gd name="connsiteY155" fmla="*/ 4503420 h 5875020"/>
                  <a:gd name="connsiteX156" fmla="*/ 4152900 w 5829300"/>
                  <a:gd name="connsiteY156" fmla="*/ 4480560 h 5875020"/>
                  <a:gd name="connsiteX157" fmla="*/ 4274820 w 5829300"/>
                  <a:gd name="connsiteY157" fmla="*/ 4442460 h 5875020"/>
                  <a:gd name="connsiteX158" fmla="*/ 4358640 w 5829300"/>
                  <a:gd name="connsiteY158" fmla="*/ 4465320 h 5875020"/>
                  <a:gd name="connsiteX159" fmla="*/ 4381500 w 5829300"/>
                  <a:gd name="connsiteY159" fmla="*/ 4526280 h 5875020"/>
                  <a:gd name="connsiteX160" fmla="*/ 4450080 w 5829300"/>
                  <a:gd name="connsiteY160" fmla="*/ 4564380 h 5875020"/>
                  <a:gd name="connsiteX161" fmla="*/ 4472940 w 5829300"/>
                  <a:gd name="connsiteY161" fmla="*/ 4655820 h 5875020"/>
                  <a:gd name="connsiteX162" fmla="*/ 4533900 w 5829300"/>
                  <a:gd name="connsiteY162" fmla="*/ 4587240 h 5875020"/>
                  <a:gd name="connsiteX163" fmla="*/ 4610100 w 5829300"/>
                  <a:gd name="connsiteY163" fmla="*/ 4617720 h 5875020"/>
                  <a:gd name="connsiteX164" fmla="*/ 4846320 w 5829300"/>
                  <a:gd name="connsiteY164" fmla="*/ 4655820 h 5875020"/>
                  <a:gd name="connsiteX165" fmla="*/ 4937760 w 5829300"/>
                  <a:gd name="connsiteY165" fmla="*/ 4602480 h 5875020"/>
                  <a:gd name="connsiteX166" fmla="*/ 4975860 w 5829300"/>
                  <a:gd name="connsiteY166" fmla="*/ 4602480 h 5875020"/>
                  <a:gd name="connsiteX167" fmla="*/ 5120640 w 5829300"/>
                  <a:gd name="connsiteY167" fmla="*/ 4671060 h 5875020"/>
                  <a:gd name="connsiteX168" fmla="*/ 5181600 w 5829300"/>
                  <a:gd name="connsiteY168" fmla="*/ 4701540 h 5875020"/>
                  <a:gd name="connsiteX169" fmla="*/ 5189220 w 5829300"/>
                  <a:gd name="connsiteY169" fmla="*/ 4747260 h 5875020"/>
                  <a:gd name="connsiteX170" fmla="*/ 5158740 w 5829300"/>
                  <a:gd name="connsiteY170" fmla="*/ 4808220 h 5875020"/>
                  <a:gd name="connsiteX171" fmla="*/ 5105400 w 5829300"/>
                  <a:gd name="connsiteY171" fmla="*/ 4838700 h 5875020"/>
                  <a:gd name="connsiteX172" fmla="*/ 5036820 w 5829300"/>
                  <a:gd name="connsiteY172" fmla="*/ 4823460 h 5875020"/>
                  <a:gd name="connsiteX173" fmla="*/ 4991100 w 5829300"/>
                  <a:gd name="connsiteY173" fmla="*/ 4823460 h 5875020"/>
                  <a:gd name="connsiteX174" fmla="*/ 4968240 w 5829300"/>
                  <a:gd name="connsiteY174" fmla="*/ 4892040 h 5875020"/>
                  <a:gd name="connsiteX175" fmla="*/ 4968240 w 5829300"/>
                  <a:gd name="connsiteY175" fmla="*/ 5006340 h 5875020"/>
                  <a:gd name="connsiteX176" fmla="*/ 4991100 w 5829300"/>
                  <a:gd name="connsiteY176" fmla="*/ 5067300 h 5875020"/>
                  <a:gd name="connsiteX177" fmla="*/ 5074920 w 5829300"/>
                  <a:gd name="connsiteY177" fmla="*/ 5097780 h 5875020"/>
                  <a:gd name="connsiteX178" fmla="*/ 5074920 w 5829300"/>
                  <a:gd name="connsiteY178" fmla="*/ 5097780 h 5875020"/>
                  <a:gd name="connsiteX179" fmla="*/ 5135880 w 5829300"/>
                  <a:gd name="connsiteY179" fmla="*/ 5219700 h 5875020"/>
                  <a:gd name="connsiteX180" fmla="*/ 5242560 w 5829300"/>
                  <a:gd name="connsiteY180" fmla="*/ 5265420 h 5875020"/>
                  <a:gd name="connsiteX181" fmla="*/ 5311140 w 5829300"/>
                  <a:gd name="connsiteY181" fmla="*/ 5257800 h 5875020"/>
                  <a:gd name="connsiteX182" fmla="*/ 5311140 w 5829300"/>
                  <a:gd name="connsiteY182" fmla="*/ 5257800 h 5875020"/>
                  <a:gd name="connsiteX183" fmla="*/ 5334000 w 5829300"/>
                  <a:gd name="connsiteY183" fmla="*/ 5204460 h 5875020"/>
                  <a:gd name="connsiteX184" fmla="*/ 5387340 w 5829300"/>
                  <a:gd name="connsiteY184" fmla="*/ 5227320 h 5875020"/>
                  <a:gd name="connsiteX185" fmla="*/ 5433060 w 5829300"/>
                  <a:gd name="connsiteY185" fmla="*/ 5288280 h 5875020"/>
                  <a:gd name="connsiteX186" fmla="*/ 5410200 w 5829300"/>
                  <a:gd name="connsiteY186" fmla="*/ 5356860 h 5875020"/>
                  <a:gd name="connsiteX187" fmla="*/ 5448300 w 5829300"/>
                  <a:gd name="connsiteY187" fmla="*/ 5394960 h 5875020"/>
                  <a:gd name="connsiteX188" fmla="*/ 5433060 w 5829300"/>
                  <a:gd name="connsiteY188" fmla="*/ 5478780 h 5875020"/>
                  <a:gd name="connsiteX189" fmla="*/ 5394960 w 5829300"/>
                  <a:gd name="connsiteY189" fmla="*/ 5562600 h 5875020"/>
                  <a:gd name="connsiteX190" fmla="*/ 5402580 w 5829300"/>
                  <a:gd name="connsiteY190" fmla="*/ 5654040 h 5875020"/>
                  <a:gd name="connsiteX191" fmla="*/ 5433060 w 5829300"/>
                  <a:gd name="connsiteY191" fmla="*/ 5730240 h 5875020"/>
                  <a:gd name="connsiteX192" fmla="*/ 5433060 w 5829300"/>
                  <a:gd name="connsiteY192" fmla="*/ 5730240 h 5875020"/>
                  <a:gd name="connsiteX193" fmla="*/ 5410200 w 5829300"/>
                  <a:gd name="connsiteY193" fmla="*/ 5829300 h 5875020"/>
                  <a:gd name="connsiteX194" fmla="*/ 5532120 w 5829300"/>
                  <a:gd name="connsiteY194" fmla="*/ 5875020 h 5875020"/>
                  <a:gd name="connsiteX195" fmla="*/ 5570220 w 5829300"/>
                  <a:gd name="connsiteY195" fmla="*/ 5836920 h 5875020"/>
                  <a:gd name="connsiteX196" fmla="*/ 5608320 w 5829300"/>
                  <a:gd name="connsiteY196" fmla="*/ 5821680 h 5875020"/>
                  <a:gd name="connsiteX197" fmla="*/ 5669280 w 5829300"/>
                  <a:gd name="connsiteY197" fmla="*/ 5859780 h 5875020"/>
                  <a:gd name="connsiteX198" fmla="*/ 5699760 w 5829300"/>
                  <a:gd name="connsiteY198" fmla="*/ 5859780 h 5875020"/>
                  <a:gd name="connsiteX199" fmla="*/ 5715000 w 5829300"/>
                  <a:gd name="connsiteY199" fmla="*/ 5783580 h 5875020"/>
                  <a:gd name="connsiteX200" fmla="*/ 5798820 w 5829300"/>
                  <a:gd name="connsiteY200" fmla="*/ 5699760 h 5875020"/>
                  <a:gd name="connsiteX201" fmla="*/ 5814060 w 5829300"/>
                  <a:gd name="connsiteY201" fmla="*/ 5615940 h 5875020"/>
                  <a:gd name="connsiteX202" fmla="*/ 5829300 w 5829300"/>
                  <a:gd name="connsiteY202" fmla="*/ 5486400 h 5875020"/>
                  <a:gd name="connsiteX203" fmla="*/ 5806440 w 5829300"/>
                  <a:gd name="connsiteY203" fmla="*/ 5410200 h 5875020"/>
                  <a:gd name="connsiteX204" fmla="*/ 5775960 w 5829300"/>
                  <a:gd name="connsiteY204" fmla="*/ 5318760 h 5875020"/>
                  <a:gd name="connsiteX205" fmla="*/ 5707380 w 5829300"/>
                  <a:gd name="connsiteY205" fmla="*/ 5219700 h 5875020"/>
                  <a:gd name="connsiteX206" fmla="*/ 5692140 w 5829300"/>
                  <a:gd name="connsiteY206" fmla="*/ 5120640 h 5875020"/>
                  <a:gd name="connsiteX207" fmla="*/ 5669280 w 5829300"/>
                  <a:gd name="connsiteY207" fmla="*/ 4945380 h 5875020"/>
                  <a:gd name="connsiteX208" fmla="*/ 5676900 w 5829300"/>
                  <a:gd name="connsiteY208" fmla="*/ 4724400 h 5875020"/>
                  <a:gd name="connsiteX209" fmla="*/ 5692140 w 5829300"/>
                  <a:gd name="connsiteY209" fmla="*/ 4663440 h 5875020"/>
                  <a:gd name="connsiteX210" fmla="*/ 5699760 w 5829300"/>
                  <a:gd name="connsiteY210" fmla="*/ 4610100 h 5875020"/>
                  <a:gd name="connsiteX211" fmla="*/ 5684520 w 5829300"/>
                  <a:gd name="connsiteY211" fmla="*/ 4564380 h 5875020"/>
                  <a:gd name="connsiteX212" fmla="*/ 5631180 w 5829300"/>
                  <a:gd name="connsiteY212" fmla="*/ 4549140 h 5875020"/>
                  <a:gd name="connsiteX213" fmla="*/ 5577840 w 5829300"/>
                  <a:gd name="connsiteY213" fmla="*/ 4472940 h 5875020"/>
                  <a:gd name="connsiteX214" fmla="*/ 5524500 w 5829300"/>
                  <a:gd name="connsiteY214" fmla="*/ 4305300 h 5875020"/>
                  <a:gd name="connsiteX215" fmla="*/ 5516880 w 5829300"/>
                  <a:gd name="connsiteY215" fmla="*/ 4191000 h 5875020"/>
                  <a:gd name="connsiteX216" fmla="*/ 5509260 w 5829300"/>
                  <a:gd name="connsiteY216" fmla="*/ 4107180 h 5875020"/>
                  <a:gd name="connsiteX217" fmla="*/ 5394960 w 5829300"/>
                  <a:gd name="connsiteY217" fmla="*/ 3901440 h 5875020"/>
                  <a:gd name="connsiteX218" fmla="*/ 5356860 w 5829300"/>
                  <a:gd name="connsiteY218" fmla="*/ 3855720 h 5875020"/>
                  <a:gd name="connsiteX219" fmla="*/ 5326380 w 5829300"/>
                  <a:gd name="connsiteY219" fmla="*/ 3802380 h 5875020"/>
                  <a:gd name="connsiteX220" fmla="*/ 5303520 w 5829300"/>
                  <a:gd name="connsiteY220" fmla="*/ 3672840 h 5875020"/>
                  <a:gd name="connsiteX221" fmla="*/ 5212080 w 5829300"/>
                  <a:gd name="connsiteY221" fmla="*/ 3619500 h 5875020"/>
                  <a:gd name="connsiteX222" fmla="*/ 5158740 w 5829300"/>
                  <a:gd name="connsiteY222" fmla="*/ 3573780 h 5875020"/>
                  <a:gd name="connsiteX223" fmla="*/ 5120640 w 5829300"/>
                  <a:gd name="connsiteY223" fmla="*/ 3497580 h 5875020"/>
                  <a:gd name="connsiteX224" fmla="*/ 5105400 w 5829300"/>
                  <a:gd name="connsiteY224" fmla="*/ 3421380 h 5875020"/>
                  <a:gd name="connsiteX225" fmla="*/ 4968240 w 5829300"/>
                  <a:gd name="connsiteY225" fmla="*/ 3253740 h 5875020"/>
                  <a:gd name="connsiteX226" fmla="*/ 4884420 w 5829300"/>
                  <a:gd name="connsiteY226" fmla="*/ 3078480 h 5875020"/>
                  <a:gd name="connsiteX227" fmla="*/ 4808220 w 5829300"/>
                  <a:gd name="connsiteY227" fmla="*/ 2918460 h 5875020"/>
                  <a:gd name="connsiteX228" fmla="*/ 4815840 w 5829300"/>
                  <a:gd name="connsiteY228" fmla="*/ 2781300 h 5875020"/>
                  <a:gd name="connsiteX229" fmla="*/ 4800600 w 5829300"/>
                  <a:gd name="connsiteY229" fmla="*/ 2727960 h 5875020"/>
                  <a:gd name="connsiteX230" fmla="*/ 4632960 w 5829300"/>
                  <a:gd name="connsiteY230" fmla="*/ 2560320 h 5875020"/>
                  <a:gd name="connsiteX231" fmla="*/ 4480560 w 5829300"/>
                  <a:gd name="connsiteY231" fmla="*/ 2385060 h 5875020"/>
                  <a:gd name="connsiteX232" fmla="*/ 4396740 w 5829300"/>
                  <a:gd name="connsiteY232" fmla="*/ 2286000 h 5875020"/>
                  <a:gd name="connsiteX233" fmla="*/ 4335780 w 5829300"/>
                  <a:gd name="connsiteY233" fmla="*/ 2156460 h 5875020"/>
                  <a:gd name="connsiteX234" fmla="*/ 4244340 w 5829300"/>
                  <a:gd name="connsiteY234" fmla="*/ 2049780 h 5875020"/>
                  <a:gd name="connsiteX235" fmla="*/ 4152900 w 5829300"/>
                  <a:gd name="connsiteY235" fmla="*/ 1943100 h 5875020"/>
                  <a:gd name="connsiteX236" fmla="*/ 4084320 w 5829300"/>
                  <a:gd name="connsiteY236" fmla="*/ 1874520 h 5875020"/>
                  <a:gd name="connsiteX237" fmla="*/ 4061460 w 5829300"/>
                  <a:gd name="connsiteY237" fmla="*/ 1775460 h 5875020"/>
                  <a:gd name="connsiteX238" fmla="*/ 4053840 w 5829300"/>
                  <a:gd name="connsiteY238" fmla="*/ 1714500 h 5875020"/>
                  <a:gd name="connsiteX239" fmla="*/ 3962400 w 5829300"/>
                  <a:gd name="connsiteY239" fmla="*/ 1668780 h 5875020"/>
                  <a:gd name="connsiteX240" fmla="*/ 3893820 w 5829300"/>
                  <a:gd name="connsiteY240" fmla="*/ 1531620 h 5875020"/>
                  <a:gd name="connsiteX241" fmla="*/ 3794760 w 5829300"/>
                  <a:gd name="connsiteY241" fmla="*/ 1341120 h 5875020"/>
                  <a:gd name="connsiteX242" fmla="*/ 3718560 w 5829300"/>
                  <a:gd name="connsiteY242" fmla="*/ 1150620 h 5875020"/>
                  <a:gd name="connsiteX243" fmla="*/ 3619500 w 5829300"/>
                  <a:gd name="connsiteY243" fmla="*/ 944880 h 5875020"/>
                  <a:gd name="connsiteX244" fmla="*/ 3596640 w 5829300"/>
                  <a:gd name="connsiteY244" fmla="*/ 891540 h 5875020"/>
                  <a:gd name="connsiteX245" fmla="*/ 3573780 w 5829300"/>
                  <a:gd name="connsiteY245" fmla="*/ 807720 h 5875020"/>
                  <a:gd name="connsiteX246" fmla="*/ 3573780 w 5829300"/>
                  <a:gd name="connsiteY246" fmla="*/ 731520 h 5875020"/>
                  <a:gd name="connsiteX247" fmla="*/ 3535680 w 5829300"/>
                  <a:gd name="connsiteY247" fmla="*/ 685800 h 5875020"/>
                  <a:gd name="connsiteX248" fmla="*/ 3451860 w 5829300"/>
                  <a:gd name="connsiteY248" fmla="*/ 594360 h 5875020"/>
                  <a:gd name="connsiteX249" fmla="*/ 3451860 w 5829300"/>
                  <a:gd name="connsiteY249" fmla="*/ 495300 h 5875020"/>
                  <a:gd name="connsiteX250" fmla="*/ 3413760 w 5829300"/>
                  <a:gd name="connsiteY250" fmla="*/ 441960 h 5875020"/>
                  <a:gd name="connsiteX251" fmla="*/ 3383280 w 5829300"/>
                  <a:gd name="connsiteY251" fmla="*/ 381000 h 5875020"/>
                  <a:gd name="connsiteX252" fmla="*/ 3322320 w 5829300"/>
                  <a:gd name="connsiteY252" fmla="*/ 220980 h 5875020"/>
                  <a:gd name="connsiteX253" fmla="*/ 3284220 w 5829300"/>
                  <a:gd name="connsiteY253" fmla="*/ 99060 h 5875020"/>
                  <a:gd name="connsiteX254" fmla="*/ 3268980 w 5829300"/>
                  <a:gd name="connsiteY254" fmla="*/ 53340 h 5875020"/>
                  <a:gd name="connsiteX255" fmla="*/ 3246120 w 5829300"/>
                  <a:gd name="connsiteY255" fmla="*/ 30480 h 5875020"/>
                  <a:gd name="connsiteX256" fmla="*/ 3169920 w 5829300"/>
                  <a:gd name="connsiteY256" fmla="*/ 7620 h 5875020"/>
                  <a:gd name="connsiteX257" fmla="*/ 3124200 w 5829300"/>
                  <a:gd name="connsiteY257" fmla="*/ 0 h 5875020"/>
                  <a:gd name="connsiteX258" fmla="*/ 3101340 w 5829300"/>
                  <a:gd name="connsiteY258" fmla="*/ 30480 h 5875020"/>
                  <a:gd name="connsiteX259" fmla="*/ 3124200 w 5829300"/>
                  <a:gd name="connsiteY259" fmla="*/ 121920 h 5875020"/>
                  <a:gd name="connsiteX260" fmla="*/ 3108960 w 5829300"/>
                  <a:gd name="connsiteY260"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8340 w 5829300"/>
                  <a:gd name="connsiteY91" fmla="*/ 3398520 h 5875020"/>
                  <a:gd name="connsiteX92" fmla="*/ 1866900 w 5829300"/>
                  <a:gd name="connsiteY92" fmla="*/ 3444240 h 5875020"/>
                  <a:gd name="connsiteX93" fmla="*/ 1866900 w 5829300"/>
                  <a:gd name="connsiteY93" fmla="*/ 3444240 h 5875020"/>
                  <a:gd name="connsiteX94" fmla="*/ 1866900 w 5829300"/>
                  <a:gd name="connsiteY94" fmla="*/ 3535680 h 5875020"/>
                  <a:gd name="connsiteX95" fmla="*/ 1828800 w 5829300"/>
                  <a:gd name="connsiteY95" fmla="*/ 3634740 h 5875020"/>
                  <a:gd name="connsiteX96" fmla="*/ 1775460 w 5829300"/>
                  <a:gd name="connsiteY96" fmla="*/ 3726180 h 5875020"/>
                  <a:gd name="connsiteX97" fmla="*/ 1668780 w 5829300"/>
                  <a:gd name="connsiteY97" fmla="*/ 3924300 h 5875020"/>
                  <a:gd name="connsiteX98" fmla="*/ 1600200 w 5829300"/>
                  <a:gd name="connsiteY98" fmla="*/ 4046220 h 5875020"/>
                  <a:gd name="connsiteX99" fmla="*/ 1554480 w 5829300"/>
                  <a:gd name="connsiteY99" fmla="*/ 4152900 h 5875020"/>
                  <a:gd name="connsiteX100" fmla="*/ 1516380 w 5829300"/>
                  <a:gd name="connsiteY100" fmla="*/ 4229100 h 5875020"/>
                  <a:gd name="connsiteX101" fmla="*/ 1485900 w 5829300"/>
                  <a:gd name="connsiteY101" fmla="*/ 4259580 h 5875020"/>
                  <a:gd name="connsiteX102" fmla="*/ 1485900 w 5829300"/>
                  <a:gd name="connsiteY102" fmla="*/ 4259580 h 5875020"/>
                  <a:gd name="connsiteX103" fmla="*/ 1485900 w 5829300"/>
                  <a:gd name="connsiteY103" fmla="*/ 4335780 h 5875020"/>
                  <a:gd name="connsiteX104" fmla="*/ 1699260 w 5829300"/>
                  <a:gd name="connsiteY104" fmla="*/ 4290060 h 5875020"/>
                  <a:gd name="connsiteX105" fmla="*/ 1836420 w 5829300"/>
                  <a:gd name="connsiteY105" fmla="*/ 4274820 h 5875020"/>
                  <a:gd name="connsiteX106" fmla="*/ 1897380 w 5829300"/>
                  <a:gd name="connsiteY106" fmla="*/ 4236720 h 5875020"/>
                  <a:gd name="connsiteX107" fmla="*/ 1950720 w 5829300"/>
                  <a:gd name="connsiteY107" fmla="*/ 4251960 h 5875020"/>
                  <a:gd name="connsiteX108" fmla="*/ 1973580 w 5829300"/>
                  <a:gd name="connsiteY108" fmla="*/ 4312920 h 5875020"/>
                  <a:gd name="connsiteX109" fmla="*/ 1965960 w 5829300"/>
                  <a:gd name="connsiteY109" fmla="*/ 4351020 h 5875020"/>
                  <a:gd name="connsiteX110" fmla="*/ 1965960 w 5829300"/>
                  <a:gd name="connsiteY110" fmla="*/ 4351020 h 5875020"/>
                  <a:gd name="connsiteX111" fmla="*/ 2072640 w 5829300"/>
                  <a:gd name="connsiteY111" fmla="*/ 4389120 h 5875020"/>
                  <a:gd name="connsiteX112" fmla="*/ 2118360 w 5829300"/>
                  <a:gd name="connsiteY112" fmla="*/ 4343400 h 5875020"/>
                  <a:gd name="connsiteX113" fmla="*/ 2110740 w 5829300"/>
                  <a:gd name="connsiteY113" fmla="*/ 4290060 h 5875020"/>
                  <a:gd name="connsiteX114" fmla="*/ 2110740 w 5829300"/>
                  <a:gd name="connsiteY114" fmla="*/ 4213860 h 5875020"/>
                  <a:gd name="connsiteX115" fmla="*/ 2133600 w 5829300"/>
                  <a:gd name="connsiteY115" fmla="*/ 4145280 h 5875020"/>
                  <a:gd name="connsiteX116" fmla="*/ 2225040 w 5829300"/>
                  <a:gd name="connsiteY116" fmla="*/ 4084320 h 5875020"/>
                  <a:gd name="connsiteX117" fmla="*/ 2301240 w 5829300"/>
                  <a:gd name="connsiteY117" fmla="*/ 4076700 h 5875020"/>
                  <a:gd name="connsiteX118" fmla="*/ 2385060 w 5829300"/>
                  <a:gd name="connsiteY118" fmla="*/ 4099560 h 5875020"/>
                  <a:gd name="connsiteX119" fmla="*/ 2438400 w 5829300"/>
                  <a:gd name="connsiteY119" fmla="*/ 4145280 h 5875020"/>
                  <a:gd name="connsiteX120" fmla="*/ 2461260 w 5829300"/>
                  <a:gd name="connsiteY120" fmla="*/ 4183380 h 5875020"/>
                  <a:gd name="connsiteX121" fmla="*/ 2461260 w 5829300"/>
                  <a:gd name="connsiteY121" fmla="*/ 4236720 h 5875020"/>
                  <a:gd name="connsiteX122" fmla="*/ 2484120 w 5829300"/>
                  <a:gd name="connsiteY122" fmla="*/ 4267200 h 5875020"/>
                  <a:gd name="connsiteX123" fmla="*/ 2522220 w 5829300"/>
                  <a:gd name="connsiteY123" fmla="*/ 4236720 h 5875020"/>
                  <a:gd name="connsiteX124" fmla="*/ 2560320 w 5829300"/>
                  <a:gd name="connsiteY124" fmla="*/ 4183380 h 5875020"/>
                  <a:gd name="connsiteX125" fmla="*/ 2628900 w 5829300"/>
                  <a:gd name="connsiteY125" fmla="*/ 4168140 h 5875020"/>
                  <a:gd name="connsiteX126" fmla="*/ 2720340 w 5829300"/>
                  <a:gd name="connsiteY126" fmla="*/ 4183380 h 5875020"/>
                  <a:gd name="connsiteX127" fmla="*/ 2788920 w 5829300"/>
                  <a:gd name="connsiteY127" fmla="*/ 4122420 h 5875020"/>
                  <a:gd name="connsiteX128" fmla="*/ 2872740 w 5829300"/>
                  <a:gd name="connsiteY128" fmla="*/ 4137660 h 5875020"/>
                  <a:gd name="connsiteX129" fmla="*/ 2948940 w 5829300"/>
                  <a:gd name="connsiteY129" fmla="*/ 4206240 h 5875020"/>
                  <a:gd name="connsiteX130" fmla="*/ 3040380 w 5829300"/>
                  <a:gd name="connsiteY130" fmla="*/ 4191000 h 5875020"/>
                  <a:gd name="connsiteX131" fmla="*/ 3108960 w 5829300"/>
                  <a:gd name="connsiteY131" fmla="*/ 4191000 h 5875020"/>
                  <a:gd name="connsiteX132" fmla="*/ 3177540 w 5829300"/>
                  <a:gd name="connsiteY132" fmla="*/ 4267200 h 5875020"/>
                  <a:gd name="connsiteX133" fmla="*/ 3147060 w 5829300"/>
                  <a:gd name="connsiteY133" fmla="*/ 4297680 h 5875020"/>
                  <a:gd name="connsiteX134" fmla="*/ 3116580 w 5829300"/>
                  <a:gd name="connsiteY134" fmla="*/ 4366260 h 5875020"/>
                  <a:gd name="connsiteX135" fmla="*/ 3063240 w 5829300"/>
                  <a:gd name="connsiteY135" fmla="*/ 4404360 h 5875020"/>
                  <a:gd name="connsiteX136" fmla="*/ 3048000 w 5829300"/>
                  <a:gd name="connsiteY136" fmla="*/ 4457700 h 5875020"/>
                  <a:gd name="connsiteX137" fmla="*/ 3063240 w 5829300"/>
                  <a:gd name="connsiteY137" fmla="*/ 4472940 h 5875020"/>
                  <a:gd name="connsiteX138" fmla="*/ 3147060 w 5829300"/>
                  <a:gd name="connsiteY138" fmla="*/ 4404360 h 5875020"/>
                  <a:gd name="connsiteX139" fmla="*/ 3215640 w 5829300"/>
                  <a:gd name="connsiteY139" fmla="*/ 4389120 h 5875020"/>
                  <a:gd name="connsiteX140" fmla="*/ 3291840 w 5829300"/>
                  <a:gd name="connsiteY140" fmla="*/ 4396740 h 5875020"/>
                  <a:gd name="connsiteX141" fmla="*/ 3368040 w 5829300"/>
                  <a:gd name="connsiteY141" fmla="*/ 4457700 h 5875020"/>
                  <a:gd name="connsiteX142" fmla="*/ 3375660 w 5829300"/>
                  <a:gd name="connsiteY142" fmla="*/ 4549140 h 5875020"/>
                  <a:gd name="connsiteX143" fmla="*/ 3451860 w 5829300"/>
                  <a:gd name="connsiteY143" fmla="*/ 4541520 h 5875020"/>
                  <a:gd name="connsiteX144" fmla="*/ 3505200 w 5829300"/>
                  <a:gd name="connsiteY144" fmla="*/ 4511040 h 5875020"/>
                  <a:gd name="connsiteX145" fmla="*/ 3573780 w 5829300"/>
                  <a:gd name="connsiteY145" fmla="*/ 4533900 h 5875020"/>
                  <a:gd name="connsiteX146" fmla="*/ 3695700 w 5829300"/>
                  <a:gd name="connsiteY146" fmla="*/ 4587240 h 5875020"/>
                  <a:gd name="connsiteX147" fmla="*/ 3810000 w 5829300"/>
                  <a:gd name="connsiteY147" fmla="*/ 4632960 h 5875020"/>
                  <a:gd name="connsiteX148" fmla="*/ 3878580 w 5829300"/>
                  <a:gd name="connsiteY148" fmla="*/ 4640580 h 5875020"/>
                  <a:gd name="connsiteX149" fmla="*/ 3931920 w 5829300"/>
                  <a:gd name="connsiteY149" fmla="*/ 4686300 h 5875020"/>
                  <a:gd name="connsiteX150" fmla="*/ 4023360 w 5829300"/>
                  <a:gd name="connsiteY150" fmla="*/ 4724400 h 5875020"/>
                  <a:gd name="connsiteX151" fmla="*/ 4107180 w 5829300"/>
                  <a:gd name="connsiteY151" fmla="*/ 4732020 h 5875020"/>
                  <a:gd name="connsiteX152" fmla="*/ 4145280 w 5829300"/>
                  <a:gd name="connsiteY152" fmla="*/ 4686300 h 5875020"/>
                  <a:gd name="connsiteX153" fmla="*/ 4099560 w 5829300"/>
                  <a:gd name="connsiteY153" fmla="*/ 4594860 h 5875020"/>
                  <a:gd name="connsiteX154" fmla="*/ 4076700 w 5829300"/>
                  <a:gd name="connsiteY154" fmla="*/ 4556760 h 5875020"/>
                  <a:gd name="connsiteX155" fmla="*/ 4076700 w 5829300"/>
                  <a:gd name="connsiteY155" fmla="*/ 4503420 h 5875020"/>
                  <a:gd name="connsiteX156" fmla="*/ 4152900 w 5829300"/>
                  <a:gd name="connsiteY156" fmla="*/ 4480560 h 5875020"/>
                  <a:gd name="connsiteX157" fmla="*/ 4274820 w 5829300"/>
                  <a:gd name="connsiteY157" fmla="*/ 4442460 h 5875020"/>
                  <a:gd name="connsiteX158" fmla="*/ 4358640 w 5829300"/>
                  <a:gd name="connsiteY158" fmla="*/ 4465320 h 5875020"/>
                  <a:gd name="connsiteX159" fmla="*/ 4381500 w 5829300"/>
                  <a:gd name="connsiteY159" fmla="*/ 4526280 h 5875020"/>
                  <a:gd name="connsiteX160" fmla="*/ 4450080 w 5829300"/>
                  <a:gd name="connsiteY160" fmla="*/ 4564380 h 5875020"/>
                  <a:gd name="connsiteX161" fmla="*/ 4472940 w 5829300"/>
                  <a:gd name="connsiteY161" fmla="*/ 4655820 h 5875020"/>
                  <a:gd name="connsiteX162" fmla="*/ 4533900 w 5829300"/>
                  <a:gd name="connsiteY162" fmla="*/ 4587240 h 5875020"/>
                  <a:gd name="connsiteX163" fmla="*/ 4610100 w 5829300"/>
                  <a:gd name="connsiteY163" fmla="*/ 4617720 h 5875020"/>
                  <a:gd name="connsiteX164" fmla="*/ 4846320 w 5829300"/>
                  <a:gd name="connsiteY164" fmla="*/ 4655820 h 5875020"/>
                  <a:gd name="connsiteX165" fmla="*/ 4937760 w 5829300"/>
                  <a:gd name="connsiteY165" fmla="*/ 4602480 h 5875020"/>
                  <a:gd name="connsiteX166" fmla="*/ 4975860 w 5829300"/>
                  <a:gd name="connsiteY166" fmla="*/ 4602480 h 5875020"/>
                  <a:gd name="connsiteX167" fmla="*/ 5120640 w 5829300"/>
                  <a:gd name="connsiteY167" fmla="*/ 4671060 h 5875020"/>
                  <a:gd name="connsiteX168" fmla="*/ 5181600 w 5829300"/>
                  <a:gd name="connsiteY168" fmla="*/ 4701540 h 5875020"/>
                  <a:gd name="connsiteX169" fmla="*/ 5189220 w 5829300"/>
                  <a:gd name="connsiteY169" fmla="*/ 4747260 h 5875020"/>
                  <a:gd name="connsiteX170" fmla="*/ 5158740 w 5829300"/>
                  <a:gd name="connsiteY170" fmla="*/ 4808220 h 5875020"/>
                  <a:gd name="connsiteX171" fmla="*/ 5105400 w 5829300"/>
                  <a:gd name="connsiteY171" fmla="*/ 4838700 h 5875020"/>
                  <a:gd name="connsiteX172" fmla="*/ 5036820 w 5829300"/>
                  <a:gd name="connsiteY172" fmla="*/ 4823460 h 5875020"/>
                  <a:gd name="connsiteX173" fmla="*/ 4991100 w 5829300"/>
                  <a:gd name="connsiteY173" fmla="*/ 4823460 h 5875020"/>
                  <a:gd name="connsiteX174" fmla="*/ 4968240 w 5829300"/>
                  <a:gd name="connsiteY174" fmla="*/ 4892040 h 5875020"/>
                  <a:gd name="connsiteX175" fmla="*/ 4968240 w 5829300"/>
                  <a:gd name="connsiteY175" fmla="*/ 5006340 h 5875020"/>
                  <a:gd name="connsiteX176" fmla="*/ 4991100 w 5829300"/>
                  <a:gd name="connsiteY176" fmla="*/ 5067300 h 5875020"/>
                  <a:gd name="connsiteX177" fmla="*/ 5074920 w 5829300"/>
                  <a:gd name="connsiteY177" fmla="*/ 5097780 h 5875020"/>
                  <a:gd name="connsiteX178" fmla="*/ 5074920 w 5829300"/>
                  <a:gd name="connsiteY178" fmla="*/ 5097780 h 5875020"/>
                  <a:gd name="connsiteX179" fmla="*/ 5135880 w 5829300"/>
                  <a:gd name="connsiteY179" fmla="*/ 5219700 h 5875020"/>
                  <a:gd name="connsiteX180" fmla="*/ 5242560 w 5829300"/>
                  <a:gd name="connsiteY180" fmla="*/ 5265420 h 5875020"/>
                  <a:gd name="connsiteX181" fmla="*/ 5311140 w 5829300"/>
                  <a:gd name="connsiteY181" fmla="*/ 5257800 h 5875020"/>
                  <a:gd name="connsiteX182" fmla="*/ 5311140 w 5829300"/>
                  <a:gd name="connsiteY182" fmla="*/ 5257800 h 5875020"/>
                  <a:gd name="connsiteX183" fmla="*/ 5334000 w 5829300"/>
                  <a:gd name="connsiteY183" fmla="*/ 5204460 h 5875020"/>
                  <a:gd name="connsiteX184" fmla="*/ 5387340 w 5829300"/>
                  <a:gd name="connsiteY184" fmla="*/ 5227320 h 5875020"/>
                  <a:gd name="connsiteX185" fmla="*/ 5433060 w 5829300"/>
                  <a:gd name="connsiteY185" fmla="*/ 5288280 h 5875020"/>
                  <a:gd name="connsiteX186" fmla="*/ 5410200 w 5829300"/>
                  <a:gd name="connsiteY186" fmla="*/ 5356860 h 5875020"/>
                  <a:gd name="connsiteX187" fmla="*/ 5448300 w 5829300"/>
                  <a:gd name="connsiteY187" fmla="*/ 5394960 h 5875020"/>
                  <a:gd name="connsiteX188" fmla="*/ 5433060 w 5829300"/>
                  <a:gd name="connsiteY188" fmla="*/ 5478780 h 5875020"/>
                  <a:gd name="connsiteX189" fmla="*/ 5394960 w 5829300"/>
                  <a:gd name="connsiteY189" fmla="*/ 5562600 h 5875020"/>
                  <a:gd name="connsiteX190" fmla="*/ 5402580 w 5829300"/>
                  <a:gd name="connsiteY190" fmla="*/ 5654040 h 5875020"/>
                  <a:gd name="connsiteX191" fmla="*/ 5433060 w 5829300"/>
                  <a:gd name="connsiteY191" fmla="*/ 5730240 h 5875020"/>
                  <a:gd name="connsiteX192" fmla="*/ 5433060 w 5829300"/>
                  <a:gd name="connsiteY192" fmla="*/ 5730240 h 5875020"/>
                  <a:gd name="connsiteX193" fmla="*/ 5410200 w 5829300"/>
                  <a:gd name="connsiteY193" fmla="*/ 5829300 h 5875020"/>
                  <a:gd name="connsiteX194" fmla="*/ 5532120 w 5829300"/>
                  <a:gd name="connsiteY194" fmla="*/ 5875020 h 5875020"/>
                  <a:gd name="connsiteX195" fmla="*/ 5570220 w 5829300"/>
                  <a:gd name="connsiteY195" fmla="*/ 5836920 h 5875020"/>
                  <a:gd name="connsiteX196" fmla="*/ 5608320 w 5829300"/>
                  <a:gd name="connsiteY196" fmla="*/ 5821680 h 5875020"/>
                  <a:gd name="connsiteX197" fmla="*/ 5669280 w 5829300"/>
                  <a:gd name="connsiteY197" fmla="*/ 5859780 h 5875020"/>
                  <a:gd name="connsiteX198" fmla="*/ 5699760 w 5829300"/>
                  <a:gd name="connsiteY198" fmla="*/ 5859780 h 5875020"/>
                  <a:gd name="connsiteX199" fmla="*/ 5715000 w 5829300"/>
                  <a:gd name="connsiteY199" fmla="*/ 5783580 h 5875020"/>
                  <a:gd name="connsiteX200" fmla="*/ 5798820 w 5829300"/>
                  <a:gd name="connsiteY200" fmla="*/ 5699760 h 5875020"/>
                  <a:gd name="connsiteX201" fmla="*/ 5814060 w 5829300"/>
                  <a:gd name="connsiteY201" fmla="*/ 5615940 h 5875020"/>
                  <a:gd name="connsiteX202" fmla="*/ 5829300 w 5829300"/>
                  <a:gd name="connsiteY202" fmla="*/ 5486400 h 5875020"/>
                  <a:gd name="connsiteX203" fmla="*/ 5806440 w 5829300"/>
                  <a:gd name="connsiteY203" fmla="*/ 5410200 h 5875020"/>
                  <a:gd name="connsiteX204" fmla="*/ 5775960 w 5829300"/>
                  <a:gd name="connsiteY204" fmla="*/ 5318760 h 5875020"/>
                  <a:gd name="connsiteX205" fmla="*/ 5707380 w 5829300"/>
                  <a:gd name="connsiteY205" fmla="*/ 5219700 h 5875020"/>
                  <a:gd name="connsiteX206" fmla="*/ 5692140 w 5829300"/>
                  <a:gd name="connsiteY206" fmla="*/ 5120640 h 5875020"/>
                  <a:gd name="connsiteX207" fmla="*/ 5669280 w 5829300"/>
                  <a:gd name="connsiteY207" fmla="*/ 4945380 h 5875020"/>
                  <a:gd name="connsiteX208" fmla="*/ 5676900 w 5829300"/>
                  <a:gd name="connsiteY208" fmla="*/ 4724400 h 5875020"/>
                  <a:gd name="connsiteX209" fmla="*/ 5692140 w 5829300"/>
                  <a:gd name="connsiteY209" fmla="*/ 4663440 h 5875020"/>
                  <a:gd name="connsiteX210" fmla="*/ 5699760 w 5829300"/>
                  <a:gd name="connsiteY210" fmla="*/ 4610100 h 5875020"/>
                  <a:gd name="connsiteX211" fmla="*/ 5684520 w 5829300"/>
                  <a:gd name="connsiteY211" fmla="*/ 4564380 h 5875020"/>
                  <a:gd name="connsiteX212" fmla="*/ 5631180 w 5829300"/>
                  <a:gd name="connsiteY212" fmla="*/ 4549140 h 5875020"/>
                  <a:gd name="connsiteX213" fmla="*/ 5577840 w 5829300"/>
                  <a:gd name="connsiteY213" fmla="*/ 4472940 h 5875020"/>
                  <a:gd name="connsiteX214" fmla="*/ 5524500 w 5829300"/>
                  <a:gd name="connsiteY214" fmla="*/ 4305300 h 5875020"/>
                  <a:gd name="connsiteX215" fmla="*/ 5516880 w 5829300"/>
                  <a:gd name="connsiteY215" fmla="*/ 4191000 h 5875020"/>
                  <a:gd name="connsiteX216" fmla="*/ 5509260 w 5829300"/>
                  <a:gd name="connsiteY216" fmla="*/ 4107180 h 5875020"/>
                  <a:gd name="connsiteX217" fmla="*/ 5394960 w 5829300"/>
                  <a:gd name="connsiteY217" fmla="*/ 3901440 h 5875020"/>
                  <a:gd name="connsiteX218" fmla="*/ 5356860 w 5829300"/>
                  <a:gd name="connsiteY218" fmla="*/ 3855720 h 5875020"/>
                  <a:gd name="connsiteX219" fmla="*/ 5326380 w 5829300"/>
                  <a:gd name="connsiteY219" fmla="*/ 3802380 h 5875020"/>
                  <a:gd name="connsiteX220" fmla="*/ 5303520 w 5829300"/>
                  <a:gd name="connsiteY220" fmla="*/ 3672840 h 5875020"/>
                  <a:gd name="connsiteX221" fmla="*/ 5212080 w 5829300"/>
                  <a:gd name="connsiteY221" fmla="*/ 3619500 h 5875020"/>
                  <a:gd name="connsiteX222" fmla="*/ 5158740 w 5829300"/>
                  <a:gd name="connsiteY222" fmla="*/ 3573780 h 5875020"/>
                  <a:gd name="connsiteX223" fmla="*/ 5120640 w 5829300"/>
                  <a:gd name="connsiteY223" fmla="*/ 3497580 h 5875020"/>
                  <a:gd name="connsiteX224" fmla="*/ 5105400 w 5829300"/>
                  <a:gd name="connsiteY224" fmla="*/ 3421380 h 5875020"/>
                  <a:gd name="connsiteX225" fmla="*/ 4968240 w 5829300"/>
                  <a:gd name="connsiteY225" fmla="*/ 3253740 h 5875020"/>
                  <a:gd name="connsiteX226" fmla="*/ 4884420 w 5829300"/>
                  <a:gd name="connsiteY226" fmla="*/ 3078480 h 5875020"/>
                  <a:gd name="connsiteX227" fmla="*/ 4808220 w 5829300"/>
                  <a:gd name="connsiteY227" fmla="*/ 2918460 h 5875020"/>
                  <a:gd name="connsiteX228" fmla="*/ 4815840 w 5829300"/>
                  <a:gd name="connsiteY228" fmla="*/ 2781300 h 5875020"/>
                  <a:gd name="connsiteX229" fmla="*/ 4800600 w 5829300"/>
                  <a:gd name="connsiteY229" fmla="*/ 2727960 h 5875020"/>
                  <a:gd name="connsiteX230" fmla="*/ 4632960 w 5829300"/>
                  <a:gd name="connsiteY230" fmla="*/ 2560320 h 5875020"/>
                  <a:gd name="connsiteX231" fmla="*/ 4480560 w 5829300"/>
                  <a:gd name="connsiteY231" fmla="*/ 2385060 h 5875020"/>
                  <a:gd name="connsiteX232" fmla="*/ 4396740 w 5829300"/>
                  <a:gd name="connsiteY232" fmla="*/ 2286000 h 5875020"/>
                  <a:gd name="connsiteX233" fmla="*/ 4335780 w 5829300"/>
                  <a:gd name="connsiteY233" fmla="*/ 2156460 h 5875020"/>
                  <a:gd name="connsiteX234" fmla="*/ 4244340 w 5829300"/>
                  <a:gd name="connsiteY234" fmla="*/ 2049780 h 5875020"/>
                  <a:gd name="connsiteX235" fmla="*/ 4152900 w 5829300"/>
                  <a:gd name="connsiteY235" fmla="*/ 1943100 h 5875020"/>
                  <a:gd name="connsiteX236" fmla="*/ 4084320 w 5829300"/>
                  <a:gd name="connsiteY236" fmla="*/ 1874520 h 5875020"/>
                  <a:gd name="connsiteX237" fmla="*/ 4061460 w 5829300"/>
                  <a:gd name="connsiteY237" fmla="*/ 1775460 h 5875020"/>
                  <a:gd name="connsiteX238" fmla="*/ 4053840 w 5829300"/>
                  <a:gd name="connsiteY238" fmla="*/ 1714500 h 5875020"/>
                  <a:gd name="connsiteX239" fmla="*/ 3962400 w 5829300"/>
                  <a:gd name="connsiteY239" fmla="*/ 1668780 h 5875020"/>
                  <a:gd name="connsiteX240" fmla="*/ 3893820 w 5829300"/>
                  <a:gd name="connsiteY240" fmla="*/ 1531620 h 5875020"/>
                  <a:gd name="connsiteX241" fmla="*/ 3794760 w 5829300"/>
                  <a:gd name="connsiteY241" fmla="*/ 1341120 h 5875020"/>
                  <a:gd name="connsiteX242" fmla="*/ 3718560 w 5829300"/>
                  <a:gd name="connsiteY242" fmla="*/ 1150620 h 5875020"/>
                  <a:gd name="connsiteX243" fmla="*/ 3619500 w 5829300"/>
                  <a:gd name="connsiteY243" fmla="*/ 944880 h 5875020"/>
                  <a:gd name="connsiteX244" fmla="*/ 3596640 w 5829300"/>
                  <a:gd name="connsiteY244" fmla="*/ 891540 h 5875020"/>
                  <a:gd name="connsiteX245" fmla="*/ 3573780 w 5829300"/>
                  <a:gd name="connsiteY245" fmla="*/ 807720 h 5875020"/>
                  <a:gd name="connsiteX246" fmla="*/ 3573780 w 5829300"/>
                  <a:gd name="connsiteY246" fmla="*/ 731520 h 5875020"/>
                  <a:gd name="connsiteX247" fmla="*/ 3535680 w 5829300"/>
                  <a:gd name="connsiteY247" fmla="*/ 685800 h 5875020"/>
                  <a:gd name="connsiteX248" fmla="*/ 3451860 w 5829300"/>
                  <a:gd name="connsiteY248" fmla="*/ 594360 h 5875020"/>
                  <a:gd name="connsiteX249" fmla="*/ 3451860 w 5829300"/>
                  <a:gd name="connsiteY249" fmla="*/ 495300 h 5875020"/>
                  <a:gd name="connsiteX250" fmla="*/ 3413760 w 5829300"/>
                  <a:gd name="connsiteY250" fmla="*/ 441960 h 5875020"/>
                  <a:gd name="connsiteX251" fmla="*/ 3383280 w 5829300"/>
                  <a:gd name="connsiteY251" fmla="*/ 381000 h 5875020"/>
                  <a:gd name="connsiteX252" fmla="*/ 3322320 w 5829300"/>
                  <a:gd name="connsiteY252" fmla="*/ 220980 h 5875020"/>
                  <a:gd name="connsiteX253" fmla="*/ 3284220 w 5829300"/>
                  <a:gd name="connsiteY253" fmla="*/ 99060 h 5875020"/>
                  <a:gd name="connsiteX254" fmla="*/ 3268980 w 5829300"/>
                  <a:gd name="connsiteY254" fmla="*/ 53340 h 5875020"/>
                  <a:gd name="connsiteX255" fmla="*/ 3246120 w 5829300"/>
                  <a:gd name="connsiteY255" fmla="*/ 30480 h 5875020"/>
                  <a:gd name="connsiteX256" fmla="*/ 3169920 w 5829300"/>
                  <a:gd name="connsiteY256" fmla="*/ 7620 h 5875020"/>
                  <a:gd name="connsiteX257" fmla="*/ 3124200 w 5829300"/>
                  <a:gd name="connsiteY257" fmla="*/ 0 h 5875020"/>
                  <a:gd name="connsiteX258" fmla="*/ 3101340 w 5829300"/>
                  <a:gd name="connsiteY258" fmla="*/ 30480 h 5875020"/>
                  <a:gd name="connsiteX259" fmla="*/ 3124200 w 5829300"/>
                  <a:gd name="connsiteY259" fmla="*/ 121920 h 5875020"/>
                  <a:gd name="connsiteX260" fmla="*/ 3108960 w 5829300"/>
                  <a:gd name="connsiteY260"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8340 w 5829300"/>
                  <a:gd name="connsiteY91" fmla="*/ 3398520 h 5875020"/>
                  <a:gd name="connsiteX92" fmla="*/ 1866900 w 5829300"/>
                  <a:gd name="connsiteY92" fmla="*/ 3444240 h 5875020"/>
                  <a:gd name="connsiteX93" fmla="*/ 1866900 w 5829300"/>
                  <a:gd name="connsiteY93" fmla="*/ 3535680 h 5875020"/>
                  <a:gd name="connsiteX94" fmla="*/ 1828800 w 5829300"/>
                  <a:gd name="connsiteY94" fmla="*/ 3634740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85900 w 5829300"/>
                  <a:gd name="connsiteY102" fmla="*/ 433578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8340 w 5829300"/>
                  <a:gd name="connsiteY91" fmla="*/ 3398520 h 5875020"/>
                  <a:gd name="connsiteX92" fmla="*/ 1844040 w 5829300"/>
                  <a:gd name="connsiteY92" fmla="*/ 3436620 h 5875020"/>
                  <a:gd name="connsiteX93" fmla="*/ 1866900 w 5829300"/>
                  <a:gd name="connsiteY93" fmla="*/ 3535680 h 5875020"/>
                  <a:gd name="connsiteX94" fmla="*/ 1828800 w 5829300"/>
                  <a:gd name="connsiteY94" fmla="*/ 3634740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85900 w 5829300"/>
                  <a:gd name="connsiteY102" fmla="*/ 433578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8800 w 5829300"/>
                  <a:gd name="connsiteY94" fmla="*/ 3634740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85900 w 5829300"/>
                  <a:gd name="connsiteY102" fmla="*/ 433578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85900 w 5829300"/>
                  <a:gd name="connsiteY102" fmla="*/ 433578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85900 w 5829300"/>
                  <a:gd name="connsiteY102" fmla="*/ 433578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5960 w 5829300"/>
                  <a:gd name="connsiteY109" fmla="*/ 435102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10740 w 5829300"/>
                  <a:gd name="connsiteY112" fmla="*/ 429006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25040 w 5829300"/>
                  <a:gd name="connsiteY115" fmla="*/ 408432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88920 w 5829300"/>
                  <a:gd name="connsiteY126" fmla="*/ 412242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63240 w 5829300"/>
                  <a:gd name="connsiteY134" fmla="*/ 4404360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16580 w 5829300"/>
                  <a:gd name="connsiteY133" fmla="*/ 4366260 h 5875020"/>
                  <a:gd name="connsiteX134" fmla="*/ 3023235 w 5829300"/>
                  <a:gd name="connsiteY134" fmla="*/ 4398645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23235 w 5829300"/>
                  <a:gd name="connsiteY134" fmla="*/ 4398645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8000 w 5829300"/>
                  <a:gd name="connsiteY135" fmla="*/ 4457700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63240 w 5829300"/>
                  <a:gd name="connsiteY136" fmla="*/ 447294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108960 w 5829300"/>
                  <a:gd name="connsiteY130" fmla="*/ 419100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6804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75660 w 5829300"/>
                  <a:gd name="connsiteY141" fmla="*/ 4549140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8724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7378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107180 w 5829300"/>
                  <a:gd name="connsiteY150" fmla="*/ 473202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23360 w 5829300"/>
                  <a:gd name="connsiteY149" fmla="*/ 4724400 h 5875020"/>
                  <a:gd name="connsiteX150" fmla="*/ 4097655 w 5829300"/>
                  <a:gd name="connsiteY150" fmla="*/ 474726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45280 w 5829300"/>
                  <a:gd name="connsiteY151" fmla="*/ 468630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76700 w 5829300"/>
                  <a:gd name="connsiteY154" fmla="*/ 4503420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68240 w 5829300"/>
                  <a:gd name="connsiteY173" fmla="*/ 4892040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94960 w 5829300"/>
                  <a:gd name="connsiteY188" fmla="*/ 5562600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3060 w 5829300"/>
                  <a:gd name="connsiteY187" fmla="*/ 5478780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33060 w 5829300"/>
                  <a:gd name="connsiteY184" fmla="*/ 528828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69280 w 5829300"/>
                  <a:gd name="connsiteY206" fmla="*/ 494538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2140 w 5829300"/>
                  <a:gd name="connsiteY208" fmla="*/ 4663440 h 5875020"/>
                  <a:gd name="connsiteX209" fmla="*/ 5699760 w 5829300"/>
                  <a:gd name="connsiteY209" fmla="*/ 461010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2140 w 5829300"/>
                  <a:gd name="connsiteY208" fmla="*/ 4663440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07380 w 5829300"/>
                  <a:gd name="connsiteY204" fmla="*/ 521970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06440 w 5829300"/>
                  <a:gd name="connsiteY202" fmla="*/ 5410200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394960 w 5829300"/>
                  <a:gd name="connsiteY216" fmla="*/ 390144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20640 w 5829300"/>
                  <a:gd name="connsiteY222" fmla="*/ 349758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105400 w 5829300"/>
                  <a:gd name="connsiteY223" fmla="*/ 3421380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68240 w 5829300"/>
                  <a:gd name="connsiteY224" fmla="*/ 325374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84420 w 5829300"/>
                  <a:gd name="connsiteY225" fmla="*/ 307848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90135 w 5829300"/>
                  <a:gd name="connsiteY225" fmla="*/ 3059430 h 5875020"/>
                  <a:gd name="connsiteX226" fmla="*/ 4808220 w 5829300"/>
                  <a:gd name="connsiteY226" fmla="*/ 2918460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90135 w 5829300"/>
                  <a:gd name="connsiteY225" fmla="*/ 3059430 h 5875020"/>
                  <a:gd name="connsiteX226" fmla="*/ 4817745 w 5829300"/>
                  <a:gd name="connsiteY226" fmla="*/ 2908935 h 5875020"/>
                  <a:gd name="connsiteX227" fmla="*/ 4815840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90135 w 5829300"/>
                  <a:gd name="connsiteY225" fmla="*/ 3059430 h 5875020"/>
                  <a:gd name="connsiteX226" fmla="*/ 4817745 w 5829300"/>
                  <a:gd name="connsiteY226" fmla="*/ 2908935 h 5875020"/>
                  <a:gd name="connsiteX227" fmla="*/ 4825365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1460 w 5829300"/>
                  <a:gd name="connsiteY236" fmla="*/ 177546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90135 w 5829300"/>
                  <a:gd name="connsiteY225" fmla="*/ 3059430 h 5875020"/>
                  <a:gd name="connsiteX226" fmla="*/ 4817745 w 5829300"/>
                  <a:gd name="connsiteY226" fmla="*/ 2908935 h 5875020"/>
                  <a:gd name="connsiteX227" fmla="*/ 4825365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7175 w 5829300"/>
                  <a:gd name="connsiteY236" fmla="*/ 1794510 h 5875020"/>
                  <a:gd name="connsiteX237" fmla="*/ 4053840 w 5829300"/>
                  <a:gd name="connsiteY237" fmla="*/ 1714500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90135 w 5829300"/>
                  <a:gd name="connsiteY225" fmla="*/ 3059430 h 5875020"/>
                  <a:gd name="connsiteX226" fmla="*/ 4817745 w 5829300"/>
                  <a:gd name="connsiteY226" fmla="*/ 2908935 h 5875020"/>
                  <a:gd name="connsiteX227" fmla="*/ 4825365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7175 w 5829300"/>
                  <a:gd name="connsiteY236" fmla="*/ 1794510 h 5875020"/>
                  <a:gd name="connsiteX237" fmla="*/ 4065270 w 5829300"/>
                  <a:gd name="connsiteY237" fmla="*/ 1724025 h 5875020"/>
                  <a:gd name="connsiteX238" fmla="*/ 3962400 w 5829300"/>
                  <a:gd name="connsiteY238" fmla="*/ 1668780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 name="connsiteX0" fmla="*/ 3108960 w 5829300"/>
                  <a:gd name="connsiteY0" fmla="*/ 289560 h 5875020"/>
                  <a:gd name="connsiteX1" fmla="*/ 2979420 w 5829300"/>
                  <a:gd name="connsiteY1" fmla="*/ 502920 h 5875020"/>
                  <a:gd name="connsiteX2" fmla="*/ 2880360 w 5829300"/>
                  <a:gd name="connsiteY2" fmla="*/ 647700 h 5875020"/>
                  <a:gd name="connsiteX3" fmla="*/ 2827020 w 5829300"/>
                  <a:gd name="connsiteY3" fmla="*/ 731520 h 5875020"/>
                  <a:gd name="connsiteX4" fmla="*/ 2674620 w 5829300"/>
                  <a:gd name="connsiteY4" fmla="*/ 815340 h 5875020"/>
                  <a:gd name="connsiteX5" fmla="*/ 2560320 w 5829300"/>
                  <a:gd name="connsiteY5" fmla="*/ 906780 h 5875020"/>
                  <a:gd name="connsiteX6" fmla="*/ 2499360 w 5829300"/>
                  <a:gd name="connsiteY6" fmla="*/ 914400 h 5875020"/>
                  <a:gd name="connsiteX7" fmla="*/ 2377440 w 5829300"/>
                  <a:gd name="connsiteY7" fmla="*/ 899160 h 5875020"/>
                  <a:gd name="connsiteX8" fmla="*/ 2316480 w 5829300"/>
                  <a:gd name="connsiteY8" fmla="*/ 876300 h 5875020"/>
                  <a:gd name="connsiteX9" fmla="*/ 2240280 w 5829300"/>
                  <a:gd name="connsiteY9" fmla="*/ 861060 h 5875020"/>
                  <a:gd name="connsiteX10" fmla="*/ 2148840 w 5829300"/>
                  <a:gd name="connsiteY10" fmla="*/ 845820 h 5875020"/>
                  <a:gd name="connsiteX11" fmla="*/ 2110740 w 5829300"/>
                  <a:gd name="connsiteY11" fmla="*/ 830580 h 5875020"/>
                  <a:gd name="connsiteX12" fmla="*/ 2019300 w 5829300"/>
                  <a:gd name="connsiteY12" fmla="*/ 868680 h 5875020"/>
                  <a:gd name="connsiteX13" fmla="*/ 1950720 w 5829300"/>
                  <a:gd name="connsiteY13" fmla="*/ 868680 h 5875020"/>
                  <a:gd name="connsiteX14" fmla="*/ 1866900 w 5829300"/>
                  <a:gd name="connsiteY14" fmla="*/ 822960 h 5875020"/>
                  <a:gd name="connsiteX15" fmla="*/ 1821180 w 5829300"/>
                  <a:gd name="connsiteY15" fmla="*/ 792480 h 5875020"/>
                  <a:gd name="connsiteX16" fmla="*/ 1684020 w 5829300"/>
                  <a:gd name="connsiteY16" fmla="*/ 830580 h 5875020"/>
                  <a:gd name="connsiteX17" fmla="*/ 1615440 w 5829300"/>
                  <a:gd name="connsiteY17" fmla="*/ 845820 h 5875020"/>
                  <a:gd name="connsiteX18" fmla="*/ 1539240 w 5829300"/>
                  <a:gd name="connsiteY18" fmla="*/ 838200 h 5875020"/>
                  <a:gd name="connsiteX19" fmla="*/ 1463040 w 5829300"/>
                  <a:gd name="connsiteY19" fmla="*/ 807720 h 5875020"/>
                  <a:gd name="connsiteX20" fmla="*/ 1394460 w 5829300"/>
                  <a:gd name="connsiteY20" fmla="*/ 815340 h 5875020"/>
                  <a:gd name="connsiteX21" fmla="*/ 1264920 w 5829300"/>
                  <a:gd name="connsiteY21" fmla="*/ 883920 h 5875020"/>
                  <a:gd name="connsiteX22" fmla="*/ 1203960 w 5829300"/>
                  <a:gd name="connsiteY22" fmla="*/ 906780 h 5875020"/>
                  <a:gd name="connsiteX23" fmla="*/ 1143000 w 5829300"/>
                  <a:gd name="connsiteY23" fmla="*/ 914400 h 5875020"/>
                  <a:gd name="connsiteX24" fmla="*/ 1066800 w 5829300"/>
                  <a:gd name="connsiteY24" fmla="*/ 891540 h 5875020"/>
                  <a:gd name="connsiteX25" fmla="*/ 990600 w 5829300"/>
                  <a:gd name="connsiteY25" fmla="*/ 853440 h 5875020"/>
                  <a:gd name="connsiteX26" fmla="*/ 937260 w 5829300"/>
                  <a:gd name="connsiteY26" fmla="*/ 845820 h 5875020"/>
                  <a:gd name="connsiteX27" fmla="*/ 822960 w 5829300"/>
                  <a:gd name="connsiteY27" fmla="*/ 861060 h 5875020"/>
                  <a:gd name="connsiteX28" fmla="*/ 731520 w 5829300"/>
                  <a:gd name="connsiteY28" fmla="*/ 876300 h 5875020"/>
                  <a:gd name="connsiteX29" fmla="*/ 647700 w 5829300"/>
                  <a:gd name="connsiteY29" fmla="*/ 838200 h 5875020"/>
                  <a:gd name="connsiteX30" fmla="*/ 579120 w 5829300"/>
                  <a:gd name="connsiteY30" fmla="*/ 830580 h 5875020"/>
                  <a:gd name="connsiteX31" fmla="*/ 525780 w 5829300"/>
                  <a:gd name="connsiteY31" fmla="*/ 853440 h 5875020"/>
                  <a:gd name="connsiteX32" fmla="*/ 464820 w 5829300"/>
                  <a:gd name="connsiteY32" fmla="*/ 891540 h 5875020"/>
                  <a:gd name="connsiteX33" fmla="*/ 358140 w 5829300"/>
                  <a:gd name="connsiteY33" fmla="*/ 891540 h 5875020"/>
                  <a:gd name="connsiteX34" fmla="*/ 236220 w 5829300"/>
                  <a:gd name="connsiteY34" fmla="*/ 975360 h 5875020"/>
                  <a:gd name="connsiteX35" fmla="*/ 137160 w 5829300"/>
                  <a:gd name="connsiteY35" fmla="*/ 1059180 h 5875020"/>
                  <a:gd name="connsiteX36" fmla="*/ 76200 w 5829300"/>
                  <a:gd name="connsiteY36" fmla="*/ 1108710 h 5875020"/>
                  <a:gd name="connsiteX37" fmla="*/ 9525 w 5829300"/>
                  <a:gd name="connsiteY37" fmla="*/ 1150620 h 5875020"/>
                  <a:gd name="connsiteX38" fmla="*/ 0 w 5829300"/>
                  <a:gd name="connsiteY38" fmla="*/ 1196340 h 5875020"/>
                  <a:gd name="connsiteX39" fmla="*/ 80010 w 5829300"/>
                  <a:gd name="connsiteY39" fmla="*/ 1234440 h 5875020"/>
                  <a:gd name="connsiteX40" fmla="*/ 152400 w 5829300"/>
                  <a:gd name="connsiteY40" fmla="*/ 1280160 h 5875020"/>
                  <a:gd name="connsiteX41" fmla="*/ 190500 w 5829300"/>
                  <a:gd name="connsiteY41" fmla="*/ 1371600 h 5875020"/>
                  <a:gd name="connsiteX42" fmla="*/ 228600 w 5829300"/>
                  <a:gd name="connsiteY42" fmla="*/ 1432560 h 5875020"/>
                  <a:gd name="connsiteX43" fmla="*/ 384810 w 5829300"/>
                  <a:gd name="connsiteY43" fmla="*/ 1544955 h 5875020"/>
                  <a:gd name="connsiteX44" fmla="*/ 430530 w 5829300"/>
                  <a:gd name="connsiteY44" fmla="*/ 1522095 h 5875020"/>
                  <a:gd name="connsiteX45" fmla="*/ 388620 w 5829300"/>
                  <a:gd name="connsiteY45" fmla="*/ 1463040 h 5875020"/>
                  <a:gd name="connsiteX46" fmla="*/ 403860 w 5829300"/>
                  <a:gd name="connsiteY46" fmla="*/ 1417320 h 5875020"/>
                  <a:gd name="connsiteX47" fmla="*/ 441960 w 5829300"/>
                  <a:gd name="connsiteY47" fmla="*/ 1348740 h 5875020"/>
                  <a:gd name="connsiteX48" fmla="*/ 441960 w 5829300"/>
                  <a:gd name="connsiteY48" fmla="*/ 1348740 h 5875020"/>
                  <a:gd name="connsiteX49" fmla="*/ 497205 w 5829300"/>
                  <a:gd name="connsiteY49" fmla="*/ 1335405 h 5875020"/>
                  <a:gd name="connsiteX50" fmla="*/ 588645 w 5829300"/>
                  <a:gd name="connsiteY50" fmla="*/ 1453515 h 5875020"/>
                  <a:gd name="connsiteX51" fmla="*/ 670560 w 5829300"/>
                  <a:gd name="connsiteY51" fmla="*/ 1348740 h 5875020"/>
                  <a:gd name="connsiteX52" fmla="*/ 742950 w 5829300"/>
                  <a:gd name="connsiteY52" fmla="*/ 1360170 h 5875020"/>
                  <a:gd name="connsiteX53" fmla="*/ 769620 w 5829300"/>
                  <a:gd name="connsiteY53" fmla="*/ 1394460 h 5875020"/>
                  <a:gd name="connsiteX54" fmla="*/ 777240 w 5829300"/>
                  <a:gd name="connsiteY54" fmla="*/ 1455420 h 5875020"/>
                  <a:gd name="connsiteX55" fmla="*/ 739140 w 5829300"/>
                  <a:gd name="connsiteY55" fmla="*/ 1508760 h 5875020"/>
                  <a:gd name="connsiteX56" fmla="*/ 742950 w 5829300"/>
                  <a:gd name="connsiteY56" fmla="*/ 1564005 h 5875020"/>
                  <a:gd name="connsiteX57" fmla="*/ 792480 w 5829300"/>
                  <a:gd name="connsiteY57" fmla="*/ 1615440 h 5875020"/>
                  <a:gd name="connsiteX58" fmla="*/ 819150 w 5829300"/>
                  <a:gd name="connsiteY58" fmla="*/ 1623060 h 5875020"/>
                  <a:gd name="connsiteX59" fmla="*/ 859155 w 5829300"/>
                  <a:gd name="connsiteY59" fmla="*/ 1586865 h 5875020"/>
                  <a:gd name="connsiteX60" fmla="*/ 975360 w 5829300"/>
                  <a:gd name="connsiteY60" fmla="*/ 1562100 h 5875020"/>
                  <a:gd name="connsiteX61" fmla="*/ 1104900 w 5829300"/>
                  <a:gd name="connsiteY61" fmla="*/ 1584960 h 5875020"/>
                  <a:gd name="connsiteX62" fmla="*/ 1137285 w 5829300"/>
                  <a:gd name="connsiteY62" fmla="*/ 1691640 h 5875020"/>
                  <a:gd name="connsiteX63" fmla="*/ 1150620 w 5829300"/>
                  <a:gd name="connsiteY63" fmla="*/ 1836420 h 5875020"/>
                  <a:gd name="connsiteX64" fmla="*/ 1165860 w 5829300"/>
                  <a:gd name="connsiteY64" fmla="*/ 1912620 h 5875020"/>
                  <a:gd name="connsiteX65" fmla="*/ 1242060 w 5829300"/>
                  <a:gd name="connsiteY65" fmla="*/ 1927860 h 5875020"/>
                  <a:gd name="connsiteX66" fmla="*/ 1287780 w 5829300"/>
                  <a:gd name="connsiteY66" fmla="*/ 1927860 h 5875020"/>
                  <a:gd name="connsiteX67" fmla="*/ 1360170 w 5829300"/>
                  <a:gd name="connsiteY67" fmla="*/ 1971675 h 5875020"/>
                  <a:gd name="connsiteX68" fmla="*/ 1379220 w 5829300"/>
                  <a:gd name="connsiteY68" fmla="*/ 2042160 h 5875020"/>
                  <a:gd name="connsiteX69" fmla="*/ 1501140 w 5829300"/>
                  <a:gd name="connsiteY69" fmla="*/ 2072640 h 5875020"/>
                  <a:gd name="connsiteX70" fmla="*/ 1516380 w 5829300"/>
                  <a:gd name="connsiteY70" fmla="*/ 2145030 h 5875020"/>
                  <a:gd name="connsiteX71" fmla="*/ 1518285 w 5829300"/>
                  <a:gd name="connsiteY71" fmla="*/ 2305050 h 5875020"/>
                  <a:gd name="connsiteX72" fmla="*/ 1443990 w 5829300"/>
                  <a:gd name="connsiteY72" fmla="*/ 2348865 h 5875020"/>
                  <a:gd name="connsiteX73" fmla="*/ 1318260 w 5829300"/>
                  <a:gd name="connsiteY73" fmla="*/ 2426970 h 5875020"/>
                  <a:gd name="connsiteX74" fmla="*/ 1325880 w 5829300"/>
                  <a:gd name="connsiteY74" fmla="*/ 2590800 h 5875020"/>
                  <a:gd name="connsiteX75" fmla="*/ 1280160 w 5829300"/>
                  <a:gd name="connsiteY75" fmla="*/ 2689860 h 5875020"/>
                  <a:gd name="connsiteX76" fmla="*/ 1249680 w 5829300"/>
                  <a:gd name="connsiteY76" fmla="*/ 2743200 h 5875020"/>
                  <a:gd name="connsiteX77" fmla="*/ 1287780 w 5829300"/>
                  <a:gd name="connsiteY77" fmla="*/ 2773680 h 5875020"/>
                  <a:gd name="connsiteX78" fmla="*/ 1356360 w 5829300"/>
                  <a:gd name="connsiteY78" fmla="*/ 2720340 h 5875020"/>
                  <a:gd name="connsiteX79" fmla="*/ 1379220 w 5829300"/>
                  <a:gd name="connsiteY79" fmla="*/ 2766060 h 5875020"/>
                  <a:gd name="connsiteX80" fmla="*/ 1333500 w 5829300"/>
                  <a:gd name="connsiteY80" fmla="*/ 2895600 h 5875020"/>
                  <a:gd name="connsiteX81" fmla="*/ 1303020 w 5829300"/>
                  <a:gd name="connsiteY81" fmla="*/ 2948940 h 5875020"/>
                  <a:gd name="connsiteX82" fmla="*/ 1333500 w 5829300"/>
                  <a:gd name="connsiteY82" fmla="*/ 2994660 h 5875020"/>
                  <a:gd name="connsiteX83" fmla="*/ 1409700 w 5829300"/>
                  <a:gd name="connsiteY83" fmla="*/ 2964180 h 5875020"/>
                  <a:gd name="connsiteX84" fmla="*/ 1501140 w 5829300"/>
                  <a:gd name="connsiteY84" fmla="*/ 3002280 h 5875020"/>
                  <a:gd name="connsiteX85" fmla="*/ 1600200 w 5829300"/>
                  <a:gd name="connsiteY85" fmla="*/ 3063240 h 5875020"/>
                  <a:gd name="connsiteX86" fmla="*/ 1737360 w 5829300"/>
                  <a:gd name="connsiteY86" fmla="*/ 3139440 h 5875020"/>
                  <a:gd name="connsiteX87" fmla="*/ 1844040 w 5829300"/>
                  <a:gd name="connsiteY87" fmla="*/ 3147060 h 5875020"/>
                  <a:gd name="connsiteX88" fmla="*/ 1943100 w 5829300"/>
                  <a:gd name="connsiteY88" fmla="*/ 3177540 h 5875020"/>
                  <a:gd name="connsiteX89" fmla="*/ 2034540 w 5829300"/>
                  <a:gd name="connsiteY89" fmla="*/ 3291840 h 5875020"/>
                  <a:gd name="connsiteX90" fmla="*/ 2030730 w 5829300"/>
                  <a:gd name="connsiteY90" fmla="*/ 3356610 h 5875020"/>
                  <a:gd name="connsiteX91" fmla="*/ 1950720 w 5829300"/>
                  <a:gd name="connsiteY91" fmla="*/ 3387090 h 5875020"/>
                  <a:gd name="connsiteX92" fmla="*/ 1844040 w 5829300"/>
                  <a:gd name="connsiteY92" fmla="*/ 3436620 h 5875020"/>
                  <a:gd name="connsiteX93" fmla="*/ 1866900 w 5829300"/>
                  <a:gd name="connsiteY93" fmla="*/ 3535680 h 5875020"/>
                  <a:gd name="connsiteX94" fmla="*/ 1821180 w 5829300"/>
                  <a:gd name="connsiteY94" fmla="*/ 3629025 h 5875020"/>
                  <a:gd name="connsiteX95" fmla="*/ 1775460 w 5829300"/>
                  <a:gd name="connsiteY95" fmla="*/ 3726180 h 5875020"/>
                  <a:gd name="connsiteX96" fmla="*/ 1668780 w 5829300"/>
                  <a:gd name="connsiteY96" fmla="*/ 3924300 h 5875020"/>
                  <a:gd name="connsiteX97" fmla="*/ 1600200 w 5829300"/>
                  <a:gd name="connsiteY97" fmla="*/ 4046220 h 5875020"/>
                  <a:gd name="connsiteX98" fmla="*/ 1554480 w 5829300"/>
                  <a:gd name="connsiteY98" fmla="*/ 4152900 h 5875020"/>
                  <a:gd name="connsiteX99" fmla="*/ 1516380 w 5829300"/>
                  <a:gd name="connsiteY99" fmla="*/ 4229100 h 5875020"/>
                  <a:gd name="connsiteX100" fmla="*/ 1485900 w 5829300"/>
                  <a:gd name="connsiteY100" fmla="*/ 4259580 h 5875020"/>
                  <a:gd name="connsiteX101" fmla="*/ 1485900 w 5829300"/>
                  <a:gd name="connsiteY101" fmla="*/ 4259580 h 5875020"/>
                  <a:gd name="connsiteX102" fmla="*/ 1495425 w 5829300"/>
                  <a:gd name="connsiteY102" fmla="*/ 4328160 h 5875020"/>
                  <a:gd name="connsiteX103" fmla="*/ 1699260 w 5829300"/>
                  <a:gd name="connsiteY103" fmla="*/ 4290060 h 5875020"/>
                  <a:gd name="connsiteX104" fmla="*/ 1836420 w 5829300"/>
                  <a:gd name="connsiteY104" fmla="*/ 4274820 h 5875020"/>
                  <a:gd name="connsiteX105" fmla="*/ 1897380 w 5829300"/>
                  <a:gd name="connsiteY105" fmla="*/ 4236720 h 5875020"/>
                  <a:gd name="connsiteX106" fmla="*/ 1950720 w 5829300"/>
                  <a:gd name="connsiteY106" fmla="*/ 4251960 h 5875020"/>
                  <a:gd name="connsiteX107" fmla="*/ 1973580 w 5829300"/>
                  <a:gd name="connsiteY107" fmla="*/ 4312920 h 5875020"/>
                  <a:gd name="connsiteX108" fmla="*/ 1965960 w 5829300"/>
                  <a:gd name="connsiteY108" fmla="*/ 4351020 h 5875020"/>
                  <a:gd name="connsiteX109" fmla="*/ 1964055 w 5829300"/>
                  <a:gd name="connsiteY109" fmla="*/ 4366260 h 5875020"/>
                  <a:gd name="connsiteX110" fmla="*/ 2072640 w 5829300"/>
                  <a:gd name="connsiteY110" fmla="*/ 4389120 h 5875020"/>
                  <a:gd name="connsiteX111" fmla="*/ 2118360 w 5829300"/>
                  <a:gd name="connsiteY111" fmla="*/ 4343400 h 5875020"/>
                  <a:gd name="connsiteX112" fmla="*/ 2124075 w 5829300"/>
                  <a:gd name="connsiteY112" fmla="*/ 4286250 h 5875020"/>
                  <a:gd name="connsiteX113" fmla="*/ 2110740 w 5829300"/>
                  <a:gd name="connsiteY113" fmla="*/ 4213860 h 5875020"/>
                  <a:gd name="connsiteX114" fmla="*/ 2133600 w 5829300"/>
                  <a:gd name="connsiteY114" fmla="*/ 4145280 h 5875020"/>
                  <a:gd name="connsiteX115" fmla="*/ 2230755 w 5829300"/>
                  <a:gd name="connsiteY115" fmla="*/ 4099560 h 5875020"/>
                  <a:gd name="connsiteX116" fmla="*/ 2301240 w 5829300"/>
                  <a:gd name="connsiteY116" fmla="*/ 4076700 h 5875020"/>
                  <a:gd name="connsiteX117" fmla="*/ 2385060 w 5829300"/>
                  <a:gd name="connsiteY117" fmla="*/ 4099560 h 5875020"/>
                  <a:gd name="connsiteX118" fmla="*/ 2438400 w 5829300"/>
                  <a:gd name="connsiteY118" fmla="*/ 4145280 h 5875020"/>
                  <a:gd name="connsiteX119" fmla="*/ 2461260 w 5829300"/>
                  <a:gd name="connsiteY119" fmla="*/ 4183380 h 5875020"/>
                  <a:gd name="connsiteX120" fmla="*/ 2461260 w 5829300"/>
                  <a:gd name="connsiteY120" fmla="*/ 4236720 h 5875020"/>
                  <a:gd name="connsiteX121" fmla="*/ 2484120 w 5829300"/>
                  <a:gd name="connsiteY121" fmla="*/ 4267200 h 5875020"/>
                  <a:gd name="connsiteX122" fmla="*/ 2522220 w 5829300"/>
                  <a:gd name="connsiteY122" fmla="*/ 4236720 h 5875020"/>
                  <a:gd name="connsiteX123" fmla="*/ 2560320 w 5829300"/>
                  <a:gd name="connsiteY123" fmla="*/ 4183380 h 5875020"/>
                  <a:gd name="connsiteX124" fmla="*/ 2628900 w 5829300"/>
                  <a:gd name="connsiteY124" fmla="*/ 4168140 h 5875020"/>
                  <a:gd name="connsiteX125" fmla="*/ 2720340 w 5829300"/>
                  <a:gd name="connsiteY125" fmla="*/ 4183380 h 5875020"/>
                  <a:gd name="connsiteX126" fmla="*/ 2796540 w 5829300"/>
                  <a:gd name="connsiteY126" fmla="*/ 4126230 h 5875020"/>
                  <a:gd name="connsiteX127" fmla="*/ 2872740 w 5829300"/>
                  <a:gd name="connsiteY127" fmla="*/ 4137660 h 5875020"/>
                  <a:gd name="connsiteX128" fmla="*/ 2948940 w 5829300"/>
                  <a:gd name="connsiteY128" fmla="*/ 4206240 h 5875020"/>
                  <a:gd name="connsiteX129" fmla="*/ 3040380 w 5829300"/>
                  <a:gd name="connsiteY129" fmla="*/ 4191000 h 5875020"/>
                  <a:gd name="connsiteX130" fmla="*/ 3097530 w 5829300"/>
                  <a:gd name="connsiteY130" fmla="*/ 4198620 h 5875020"/>
                  <a:gd name="connsiteX131" fmla="*/ 3177540 w 5829300"/>
                  <a:gd name="connsiteY131" fmla="*/ 4267200 h 5875020"/>
                  <a:gd name="connsiteX132" fmla="*/ 3147060 w 5829300"/>
                  <a:gd name="connsiteY132" fmla="*/ 4297680 h 5875020"/>
                  <a:gd name="connsiteX133" fmla="*/ 3105150 w 5829300"/>
                  <a:gd name="connsiteY133" fmla="*/ 4352925 h 5875020"/>
                  <a:gd name="connsiteX134" fmla="*/ 3036570 w 5829300"/>
                  <a:gd name="connsiteY134" fmla="*/ 4398645 h 5875020"/>
                  <a:gd name="connsiteX135" fmla="*/ 3042285 w 5829300"/>
                  <a:gd name="connsiteY135" fmla="*/ 4444365 h 5875020"/>
                  <a:gd name="connsiteX136" fmla="*/ 3078480 w 5829300"/>
                  <a:gd name="connsiteY136" fmla="*/ 4457700 h 5875020"/>
                  <a:gd name="connsiteX137" fmla="*/ 3147060 w 5829300"/>
                  <a:gd name="connsiteY137" fmla="*/ 4404360 h 5875020"/>
                  <a:gd name="connsiteX138" fmla="*/ 3215640 w 5829300"/>
                  <a:gd name="connsiteY138" fmla="*/ 4389120 h 5875020"/>
                  <a:gd name="connsiteX139" fmla="*/ 3291840 w 5829300"/>
                  <a:gd name="connsiteY139" fmla="*/ 4396740 h 5875020"/>
                  <a:gd name="connsiteX140" fmla="*/ 3345180 w 5829300"/>
                  <a:gd name="connsiteY140" fmla="*/ 4457700 h 5875020"/>
                  <a:gd name="connsiteX141" fmla="*/ 3364230 w 5829300"/>
                  <a:gd name="connsiteY141" fmla="*/ 4535805 h 5875020"/>
                  <a:gd name="connsiteX142" fmla="*/ 3451860 w 5829300"/>
                  <a:gd name="connsiteY142" fmla="*/ 4541520 h 5875020"/>
                  <a:gd name="connsiteX143" fmla="*/ 3505200 w 5829300"/>
                  <a:gd name="connsiteY143" fmla="*/ 4511040 h 5875020"/>
                  <a:gd name="connsiteX144" fmla="*/ 3589020 w 5829300"/>
                  <a:gd name="connsiteY144" fmla="*/ 4533900 h 5875020"/>
                  <a:gd name="connsiteX145" fmla="*/ 3695700 w 5829300"/>
                  <a:gd name="connsiteY145" fmla="*/ 4598670 h 5875020"/>
                  <a:gd name="connsiteX146" fmla="*/ 3810000 w 5829300"/>
                  <a:gd name="connsiteY146" fmla="*/ 4632960 h 5875020"/>
                  <a:gd name="connsiteX147" fmla="*/ 3878580 w 5829300"/>
                  <a:gd name="connsiteY147" fmla="*/ 4640580 h 5875020"/>
                  <a:gd name="connsiteX148" fmla="*/ 3931920 w 5829300"/>
                  <a:gd name="connsiteY148" fmla="*/ 4686300 h 5875020"/>
                  <a:gd name="connsiteX149" fmla="*/ 4006215 w 5829300"/>
                  <a:gd name="connsiteY149" fmla="*/ 4722495 h 5875020"/>
                  <a:gd name="connsiteX150" fmla="*/ 4097655 w 5829300"/>
                  <a:gd name="connsiteY150" fmla="*/ 4747260 h 5875020"/>
                  <a:gd name="connsiteX151" fmla="*/ 4137660 w 5829300"/>
                  <a:gd name="connsiteY151" fmla="*/ 4674870 h 5875020"/>
                  <a:gd name="connsiteX152" fmla="*/ 4099560 w 5829300"/>
                  <a:gd name="connsiteY152" fmla="*/ 4594860 h 5875020"/>
                  <a:gd name="connsiteX153" fmla="*/ 4076700 w 5829300"/>
                  <a:gd name="connsiteY153" fmla="*/ 4556760 h 5875020"/>
                  <a:gd name="connsiteX154" fmla="*/ 4082415 w 5829300"/>
                  <a:gd name="connsiteY154" fmla="*/ 4516755 h 5875020"/>
                  <a:gd name="connsiteX155" fmla="*/ 4152900 w 5829300"/>
                  <a:gd name="connsiteY155" fmla="*/ 4480560 h 5875020"/>
                  <a:gd name="connsiteX156" fmla="*/ 4274820 w 5829300"/>
                  <a:gd name="connsiteY156" fmla="*/ 4442460 h 5875020"/>
                  <a:gd name="connsiteX157" fmla="*/ 4358640 w 5829300"/>
                  <a:gd name="connsiteY157" fmla="*/ 4465320 h 5875020"/>
                  <a:gd name="connsiteX158" fmla="*/ 4381500 w 5829300"/>
                  <a:gd name="connsiteY158" fmla="*/ 4526280 h 5875020"/>
                  <a:gd name="connsiteX159" fmla="*/ 4450080 w 5829300"/>
                  <a:gd name="connsiteY159" fmla="*/ 4564380 h 5875020"/>
                  <a:gd name="connsiteX160" fmla="*/ 4472940 w 5829300"/>
                  <a:gd name="connsiteY160" fmla="*/ 4655820 h 5875020"/>
                  <a:gd name="connsiteX161" fmla="*/ 4533900 w 5829300"/>
                  <a:gd name="connsiteY161" fmla="*/ 4587240 h 5875020"/>
                  <a:gd name="connsiteX162" fmla="*/ 4610100 w 5829300"/>
                  <a:gd name="connsiteY162" fmla="*/ 4617720 h 5875020"/>
                  <a:gd name="connsiteX163" fmla="*/ 4846320 w 5829300"/>
                  <a:gd name="connsiteY163" fmla="*/ 4655820 h 5875020"/>
                  <a:gd name="connsiteX164" fmla="*/ 4937760 w 5829300"/>
                  <a:gd name="connsiteY164" fmla="*/ 4602480 h 5875020"/>
                  <a:gd name="connsiteX165" fmla="*/ 4975860 w 5829300"/>
                  <a:gd name="connsiteY165" fmla="*/ 4602480 h 5875020"/>
                  <a:gd name="connsiteX166" fmla="*/ 5120640 w 5829300"/>
                  <a:gd name="connsiteY166" fmla="*/ 4671060 h 5875020"/>
                  <a:gd name="connsiteX167" fmla="*/ 5181600 w 5829300"/>
                  <a:gd name="connsiteY167" fmla="*/ 4701540 h 5875020"/>
                  <a:gd name="connsiteX168" fmla="*/ 5189220 w 5829300"/>
                  <a:gd name="connsiteY168" fmla="*/ 4747260 h 5875020"/>
                  <a:gd name="connsiteX169" fmla="*/ 5158740 w 5829300"/>
                  <a:gd name="connsiteY169" fmla="*/ 4808220 h 5875020"/>
                  <a:gd name="connsiteX170" fmla="*/ 5105400 w 5829300"/>
                  <a:gd name="connsiteY170" fmla="*/ 4838700 h 5875020"/>
                  <a:gd name="connsiteX171" fmla="*/ 5036820 w 5829300"/>
                  <a:gd name="connsiteY171" fmla="*/ 4823460 h 5875020"/>
                  <a:gd name="connsiteX172" fmla="*/ 4991100 w 5829300"/>
                  <a:gd name="connsiteY172" fmla="*/ 4823460 h 5875020"/>
                  <a:gd name="connsiteX173" fmla="*/ 4954905 w 5829300"/>
                  <a:gd name="connsiteY173" fmla="*/ 4890135 h 5875020"/>
                  <a:gd name="connsiteX174" fmla="*/ 4968240 w 5829300"/>
                  <a:gd name="connsiteY174" fmla="*/ 5006340 h 5875020"/>
                  <a:gd name="connsiteX175" fmla="*/ 4991100 w 5829300"/>
                  <a:gd name="connsiteY175" fmla="*/ 5067300 h 5875020"/>
                  <a:gd name="connsiteX176" fmla="*/ 5074920 w 5829300"/>
                  <a:gd name="connsiteY176" fmla="*/ 5097780 h 5875020"/>
                  <a:gd name="connsiteX177" fmla="*/ 5074920 w 5829300"/>
                  <a:gd name="connsiteY177" fmla="*/ 5097780 h 5875020"/>
                  <a:gd name="connsiteX178" fmla="*/ 5135880 w 5829300"/>
                  <a:gd name="connsiteY178" fmla="*/ 5219700 h 5875020"/>
                  <a:gd name="connsiteX179" fmla="*/ 5242560 w 5829300"/>
                  <a:gd name="connsiteY179" fmla="*/ 5265420 h 5875020"/>
                  <a:gd name="connsiteX180" fmla="*/ 5311140 w 5829300"/>
                  <a:gd name="connsiteY180" fmla="*/ 5257800 h 5875020"/>
                  <a:gd name="connsiteX181" fmla="*/ 5311140 w 5829300"/>
                  <a:gd name="connsiteY181" fmla="*/ 5257800 h 5875020"/>
                  <a:gd name="connsiteX182" fmla="*/ 5334000 w 5829300"/>
                  <a:gd name="connsiteY182" fmla="*/ 5204460 h 5875020"/>
                  <a:gd name="connsiteX183" fmla="*/ 5387340 w 5829300"/>
                  <a:gd name="connsiteY183" fmla="*/ 5227320 h 5875020"/>
                  <a:gd name="connsiteX184" fmla="*/ 5412105 w 5829300"/>
                  <a:gd name="connsiteY184" fmla="*/ 5284470 h 5875020"/>
                  <a:gd name="connsiteX185" fmla="*/ 5410200 w 5829300"/>
                  <a:gd name="connsiteY185" fmla="*/ 5356860 h 5875020"/>
                  <a:gd name="connsiteX186" fmla="*/ 5448300 w 5829300"/>
                  <a:gd name="connsiteY186" fmla="*/ 5394960 h 5875020"/>
                  <a:gd name="connsiteX187" fmla="*/ 5431155 w 5829300"/>
                  <a:gd name="connsiteY187" fmla="*/ 5473065 h 5875020"/>
                  <a:gd name="connsiteX188" fmla="*/ 5383530 w 5829300"/>
                  <a:gd name="connsiteY188" fmla="*/ 5564505 h 5875020"/>
                  <a:gd name="connsiteX189" fmla="*/ 5402580 w 5829300"/>
                  <a:gd name="connsiteY189" fmla="*/ 5654040 h 5875020"/>
                  <a:gd name="connsiteX190" fmla="*/ 5433060 w 5829300"/>
                  <a:gd name="connsiteY190" fmla="*/ 5730240 h 5875020"/>
                  <a:gd name="connsiteX191" fmla="*/ 5433060 w 5829300"/>
                  <a:gd name="connsiteY191" fmla="*/ 5730240 h 5875020"/>
                  <a:gd name="connsiteX192" fmla="*/ 5410200 w 5829300"/>
                  <a:gd name="connsiteY192" fmla="*/ 5829300 h 5875020"/>
                  <a:gd name="connsiteX193" fmla="*/ 5532120 w 5829300"/>
                  <a:gd name="connsiteY193" fmla="*/ 5875020 h 5875020"/>
                  <a:gd name="connsiteX194" fmla="*/ 5570220 w 5829300"/>
                  <a:gd name="connsiteY194" fmla="*/ 5836920 h 5875020"/>
                  <a:gd name="connsiteX195" fmla="*/ 5608320 w 5829300"/>
                  <a:gd name="connsiteY195" fmla="*/ 5821680 h 5875020"/>
                  <a:gd name="connsiteX196" fmla="*/ 5669280 w 5829300"/>
                  <a:gd name="connsiteY196" fmla="*/ 5859780 h 5875020"/>
                  <a:gd name="connsiteX197" fmla="*/ 5699760 w 5829300"/>
                  <a:gd name="connsiteY197" fmla="*/ 5859780 h 5875020"/>
                  <a:gd name="connsiteX198" fmla="*/ 5715000 w 5829300"/>
                  <a:gd name="connsiteY198" fmla="*/ 5783580 h 5875020"/>
                  <a:gd name="connsiteX199" fmla="*/ 5798820 w 5829300"/>
                  <a:gd name="connsiteY199" fmla="*/ 5699760 h 5875020"/>
                  <a:gd name="connsiteX200" fmla="*/ 5814060 w 5829300"/>
                  <a:gd name="connsiteY200" fmla="*/ 5615940 h 5875020"/>
                  <a:gd name="connsiteX201" fmla="*/ 5829300 w 5829300"/>
                  <a:gd name="connsiteY201" fmla="*/ 5486400 h 5875020"/>
                  <a:gd name="connsiteX202" fmla="*/ 5819775 w 5829300"/>
                  <a:gd name="connsiteY202" fmla="*/ 5400675 h 5875020"/>
                  <a:gd name="connsiteX203" fmla="*/ 5775960 w 5829300"/>
                  <a:gd name="connsiteY203" fmla="*/ 5318760 h 5875020"/>
                  <a:gd name="connsiteX204" fmla="*/ 5718810 w 5829300"/>
                  <a:gd name="connsiteY204" fmla="*/ 5212080 h 5875020"/>
                  <a:gd name="connsiteX205" fmla="*/ 5692140 w 5829300"/>
                  <a:gd name="connsiteY205" fmla="*/ 5120640 h 5875020"/>
                  <a:gd name="connsiteX206" fmla="*/ 5676900 w 5829300"/>
                  <a:gd name="connsiteY206" fmla="*/ 4949190 h 5875020"/>
                  <a:gd name="connsiteX207" fmla="*/ 5676900 w 5829300"/>
                  <a:gd name="connsiteY207" fmla="*/ 4724400 h 5875020"/>
                  <a:gd name="connsiteX208" fmla="*/ 5697855 w 5829300"/>
                  <a:gd name="connsiteY208" fmla="*/ 4665345 h 5875020"/>
                  <a:gd name="connsiteX209" fmla="*/ 5711190 w 5829300"/>
                  <a:gd name="connsiteY209" fmla="*/ 4602480 h 5875020"/>
                  <a:gd name="connsiteX210" fmla="*/ 5684520 w 5829300"/>
                  <a:gd name="connsiteY210" fmla="*/ 4564380 h 5875020"/>
                  <a:gd name="connsiteX211" fmla="*/ 5631180 w 5829300"/>
                  <a:gd name="connsiteY211" fmla="*/ 4549140 h 5875020"/>
                  <a:gd name="connsiteX212" fmla="*/ 5577840 w 5829300"/>
                  <a:gd name="connsiteY212" fmla="*/ 4472940 h 5875020"/>
                  <a:gd name="connsiteX213" fmla="*/ 5524500 w 5829300"/>
                  <a:gd name="connsiteY213" fmla="*/ 4305300 h 5875020"/>
                  <a:gd name="connsiteX214" fmla="*/ 5516880 w 5829300"/>
                  <a:gd name="connsiteY214" fmla="*/ 4191000 h 5875020"/>
                  <a:gd name="connsiteX215" fmla="*/ 5509260 w 5829300"/>
                  <a:gd name="connsiteY215" fmla="*/ 4107180 h 5875020"/>
                  <a:gd name="connsiteX216" fmla="*/ 5408295 w 5829300"/>
                  <a:gd name="connsiteY216" fmla="*/ 3897630 h 5875020"/>
                  <a:gd name="connsiteX217" fmla="*/ 5356860 w 5829300"/>
                  <a:gd name="connsiteY217" fmla="*/ 3855720 h 5875020"/>
                  <a:gd name="connsiteX218" fmla="*/ 5326380 w 5829300"/>
                  <a:gd name="connsiteY218" fmla="*/ 3802380 h 5875020"/>
                  <a:gd name="connsiteX219" fmla="*/ 5303520 w 5829300"/>
                  <a:gd name="connsiteY219" fmla="*/ 3672840 h 5875020"/>
                  <a:gd name="connsiteX220" fmla="*/ 5212080 w 5829300"/>
                  <a:gd name="connsiteY220" fmla="*/ 3619500 h 5875020"/>
                  <a:gd name="connsiteX221" fmla="*/ 5158740 w 5829300"/>
                  <a:gd name="connsiteY221" fmla="*/ 3573780 h 5875020"/>
                  <a:gd name="connsiteX222" fmla="*/ 5147310 w 5829300"/>
                  <a:gd name="connsiteY222" fmla="*/ 3455670 h 5875020"/>
                  <a:gd name="connsiteX223" fmla="*/ 5095875 w 5829300"/>
                  <a:gd name="connsiteY223" fmla="*/ 3415665 h 5875020"/>
                  <a:gd name="connsiteX224" fmla="*/ 4975860 w 5829300"/>
                  <a:gd name="connsiteY224" fmla="*/ 3234690 h 5875020"/>
                  <a:gd name="connsiteX225" fmla="*/ 4890135 w 5829300"/>
                  <a:gd name="connsiteY225" fmla="*/ 3059430 h 5875020"/>
                  <a:gd name="connsiteX226" fmla="*/ 4817745 w 5829300"/>
                  <a:gd name="connsiteY226" fmla="*/ 2908935 h 5875020"/>
                  <a:gd name="connsiteX227" fmla="*/ 4825365 w 5829300"/>
                  <a:gd name="connsiteY227" fmla="*/ 2781300 h 5875020"/>
                  <a:gd name="connsiteX228" fmla="*/ 4800600 w 5829300"/>
                  <a:gd name="connsiteY228" fmla="*/ 2727960 h 5875020"/>
                  <a:gd name="connsiteX229" fmla="*/ 4632960 w 5829300"/>
                  <a:gd name="connsiteY229" fmla="*/ 2560320 h 5875020"/>
                  <a:gd name="connsiteX230" fmla="*/ 4480560 w 5829300"/>
                  <a:gd name="connsiteY230" fmla="*/ 2385060 h 5875020"/>
                  <a:gd name="connsiteX231" fmla="*/ 4396740 w 5829300"/>
                  <a:gd name="connsiteY231" fmla="*/ 2286000 h 5875020"/>
                  <a:gd name="connsiteX232" fmla="*/ 4335780 w 5829300"/>
                  <a:gd name="connsiteY232" fmla="*/ 2156460 h 5875020"/>
                  <a:gd name="connsiteX233" fmla="*/ 4244340 w 5829300"/>
                  <a:gd name="connsiteY233" fmla="*/ 2049780 h 5875020"/>
                  <a:gd name="connsiteX234" fmla="*/ 4152900 w 5829300"/>
                  <a:gd name="connsiteY234" fmla="*/ 1943100 h 5875020"/>
                  <a:gd name="connsiteX235" fmla="*/ 4084320 w 5829300"/>
                  <a:gd name="connsiteY235" fmla="*/ 1874520 h 5875020"/>
                  <a:gd name="connsiteX236" fmla="*/ 4067175 w 5829300"/>
                  <a:gd name="connsiteY236" fmla="*/ 1794510 h 5875020"/>
                  <a:gd name="connsiteX237" fmla="*/ 4065270 w 5829300"/>
                  <a:gd name="connsiteY237" fmla="*/ 1724025 h 5875020"/>
                  <a:gd name="connsiteX238" fmla="*/ 3956685 w 5829300"/>
                  <a:gd name="connsiteY238" fmla="*/ 1644015 h 5875020"/>
                  <a:gd name="connsiteX239" fmla="*/ 3893820 w 5829300"/>
                  <a:gd name="connsiteY239" fmla="*/ 1531620 h 5875020"/>
                  <a:gd name="connsiteX240" fmla="*/ 3794760 w 5829300"/>
                  <a:gd name="connsiteY240" fmla="*/ 1341120 h 5875020"/>
                  <a:gd name="connsiteX241" fmla="*/ 3718560 w 5829300"/>
                  <a:gd name="connsiteY241" fmla="*/ 1150620 h 5875020"/>
                  <a:gd name="connsiteX242" fmla="*/ 3619500 w 5829300"/>
                  <a:gd name="connsiteY242" fmla="*/ 944880 h 5875020"/>
                  <a:gd name="connsiteX243" fmla="*/ 3596640 w 5829300"/>
                  <a:gd name="connsiteY243" fmla="*/ 891540 h 5875020"/>
                  <a:gd name="connsiteX244" fmla="*/ 3573780 w 5829300"/>
                  <a:gd name="connsiteY244" fmla="*/ 807720 h 5875020"/>
                  <a:gd name="connsiteX245" fmla="*/ 3573780 w 5829300"/>
                  <a:gd name="connsiteY245" fmla="*/ 731520 h 5875020"/>
                  <a:gd name="connsiteX246" fmla="*/ 3535680 w 5829300"/>
                  <a:gd name="connsiteY246" fmla="*/ 685800 h 5875020"/>
                  <a:gd name="connsiteX247" fmla="*/ 3451860 w 5829300"/>
                  <a:gd name="connsiteY247" fmla="*/ 594360 h 5875020"/>
                  <a:gd name="connsiteX248" fmla="*/ 3451860 w 5829300"/>
                  <a:gd name="connsiteY248" fmla="*/ 495300 h 5875020"/>
                  <a:gd name="connsiteX249" fmla="*/ 3413760 w 5829300"/>
                  <a:gd name="connsiteY249" fmla="*/ 441960 h 5875020"/>
                  <a:gd name="connsiteX250" fmla="*/ 3383280 w 5829300"/>
                  <a:gd name="connsiteY250" fmla="*/ 381000 h 5875020"/>
                  <a:gd name="connsiteX251" fmla="*/ 3322320 w 5829300"/>
                  <a:gd name="connsiteY251" fmla="*/ 220980 h 5875020"/>
                  <a:gd name="connsiteX252" fmla="*/ 3284220 w 5829300"/>
                  <a:gd name="connsiteY252" fmla="*/ 99060 h 5875020"/>
                  <a:gd name="connsiteX253" fmla="*/ 3268980 w 5829300"/>
                  <a:gd name="connsiteY253" fmla="*/ 53340 h 5875020"/>
                  <a:gd name="connsiteX254" fmla="*/ 3246120 w 5829300"/>
                  <a:gd name="connsiteY254" fmla="*/ 30480 h 5875020"/>
                  <a:gd name="connsiteX255" fmla="*/ 3169920 w 5829300"/>
                  <a:gd name="connsiteY255" fmla="*/ 7620 h 5875020"/>
                  <a:gd name="connsiteX256" fmla="*/ 3124200 w 5829300"/>
                  <a:gd name="connsiteY256" fmla="*/ 0 h 5875020"/>
                  <a:gd name="connsiteX257" fmla="*/ 3101340 w 5829300"/>
                  <a:gd name="connsiteY257" fmla="*/ 30480 h 5875020"/>
                  <a:gd name="connsiteX258" fmla="*/ 3124200 w 5829300"/>
                  <a:gd name="connsiteY258" fmla="*/ 121920 h 5875020"/>
                  <a:gd name="connsiteX259" fmla="*/ 3108960 w 5829300"/>
                  <a:gd name="connsiteY259" fmla="*/ 289560 h 587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829300" h="5875020">
                    <a:moveTo>
                      <a:pt x="3108960" y="289560"/>
                    </a:moveTo>
                    <a:lnTo>
                      <a:pt x="2979420" y="502920"/>
                    </a:lnTo>
                    <a:lnTo>
                      <a:pt x="2880360" y="647700"/>
                    </a:lnTo>
                    <a:lnTo>
                      <a:pt x="2827020" y="731520"/>
                    </a:lnTo>
                    <a:lnTo>
                      <a:pt x="2674620" y="815340"/>
                    </a:lnTo>
                    <a:lnTo>
                      <a:pt x="2560320" y="906780"/>
                    </a:lnTo>
                    <a:lnTo>
                      <a:pt x="2499360" y="914400"/>
                    </a:lnTo>
                    <a:lnTo>
                      <a:pt x="2377440" y="899160"/>
                    </a:lnTo>
                    <a:lnTo>
                      <a:pt x="2316480" y="876300"/>
                    </a:lnTo>
                    <a:lnTo>
                      <a:pt x="2240280" y="861060"/>
                    </a:lnTo>
                    <a:lnTo>
                      <a:pt x="2148840" y="845820"/>
                    </a:lnTo>
                    <a:lnTo>
                      <a:pt x="2110740" y="830580"/>
                    </a:lnTo>
                    <a:lnTo>
                      <a:pt x="2019300" y="868680"/>
                    </a:lnTo>
                    <a:lnTo>
                      <a:pt x="1950720" y="868680"/>
                    </a:lnTo>
                    <a:lnTo>
                      <a:pt x="1866900" y="822960"/>
                    </a:lnTo>
                    <a:lnTo>
                      <a:pt x="1821180" y="792480"/>
                    </a:lnTo>
                    <a:lnTo>
                      <a:pt x="1684020" y="830580"/>
                    </a:lnTo>
                    <a:lnTo>
                      <a:pt x="1615440" y="845820"/>
                    </a:lnTo>
                    <a:lnTo>
                      <a:pt x="1539240" y="838200"/>
                    </a:lnTo>
                    <a:lnTo>
                      <a:pt x="1463040" y="807720"/>
                    </a:lnTo>
                    <a:lnTo>
                      <a:pt x="1394460" y="815340"/>
                    </a:lnTo>
                    <a:lnTo>
                      <a:pt x="1264920" y="883920"/>
                    </a:lnTo>
                    <a:lnTo>
                      <a:pt x="1203960" y="906780"/>
                    </a:lnTo>
                    <a:lnTo>
                      <a:pt x="1143000" y="914400"/>
                    </a:lnTo>
                    <a:lnTo>
                      <a:pt x="1066800" y="891540"/>
                    </a:lnTo>
                    <a:lnTo>
                      <a:pt x="990600" y="853440"/>
                    </a:lnTo>
                    <a:lnTo>
                      <a:pt x="937260" y="845820"/>
                    </a:lnTo>
                    <a:lnTo>
                      <a:pt x="822960" y="861060"/>
                    </a:lnTo>
                    <a:lnTo>
                      <a:pt x="731520" y="876300"/>
                    </a:lnTo>
                    <a:lnTo>
                      <a:pt x="647700" y="838200"/>
                    </a:lnTo>
                    <a:lnTo>
                      <a:pt x="579120" y="830580"/>
                    </a:lnTo>
                    <a:lnTo>
                      <a:pt x="525780" y="853440"/>
                    </a:lnTo>
                    <a:lnTo>
                      <a:pt x="464820" y="891540"/>
                    </a:lnTo>
                    <a:lnTo>
                      <a:pt x="358140" y="891540"/>
                    </a:lnTo>
                    <a:lnTo>
                      <a:pt x="236220" y="975360"/>
                    </a:lnTo>
                    <a:lnTo>
                      <a:pt x="137160" y="1059180"/>
                    </a:lnTo>
                    <a:lnTo>
                      <a:pt x="76200" y="1108710"/>
                    </a:lnTo>
                    <a:lnTo>
                      <a:pt x="9525" y="1150620"/>
                    </a:lnTo>
                    <a:lnTo>
                      <a:pt x="0" y="1196340"/>
                    </a:lnTo>
                    <a:lnTo>
                      <a:pt x="80010" y="1234440"/>
                    </a:lnTo>
                    <a:lnTo>
                      <a:pt x="152400" y="1280160"/>
                    </a:lnTo>
                    <a:lnTo>
                      <a:pt x="190500" y="1371600"/>
                    </a:lnTo>
                    <a:lnTo>
                      <a:pt x="228600" y="1432560"/>
                    </a:lnTo>
                    <a:lnTo>
                      <a:pt x="384810" y="1544955"/>
                    </a:lnTo>
                    <a:lnTo>
                      <a:pt x="430530" y="1522095"/>
                    </a:lnTo>
                    <a:lnTo>
                      <a:pt x="388620" y="1463040"/>
                    </a:lnTo>
                    <a:lnTo>
                      <a:pt x="403860" y="1417320"/>
                    </a:lnTo>
                    <a:lnTo>
                      <a:pt x="441960" y="1348740"/>
                    </a:lnTo>
                    <a:lnTo>
                      <a:pt x="441960" y="1348740"/>
                    </a:lnTo>
                    <a:cubicBezTo>
                      <a:pt x="460375" y="1344295"/>
                      <a:pt x="472758" y="1317943"/>
                      <a:pt x="497205" y="1335405"/>
                    </a:cubicBezTo>
                    <a:cubicBezTo>
                      <a:pt x="521652" y="1352867"/>
                      <a:pt x="529590" y="1442085"/>
                      <a:pt x="588645" y="1453515"/>
                    </a:cubicBezTo>
                    <a:cubicBezTo>
                      <a:pt x="623570" y="1424305"/>
                      <a:pt x="643255" y="1383665"/>
                      <a:pt x="670560" y="1348740"/>
                    </a:cubicBezTo>
                    <a:lnTo>
                      <a:pt x="742950" y="1360170"/>
                    </a:lnTo>
                    <a:lnTo>
                      <a:pt x="769620" y="1394460"/>
                    </a:lnTo>
                    <a:lnTo>
                      <a:pt x="777240" y="1455420"/>
                    </a:lnTo>
                    <a:lnTo>
                      <a:pt x="739140" y="1508760"/>
                    </a:lnTo>
                    <a:lnTo>
                      <a:pt x="742950" y="1564005"/>
                    </a:lnTo>
                    <a:lnTo>
                      <a:pt x="792480" y="1615440"/>
                    </a:lnTo>
                    <a:lnTo>
                      <a:pt x="819150" y="1623060"/>
                    </a:lnTo>
                    <a:lnTo>
                      <a:pt x="859155" y="1586865"/>
                    </a:lnTo>
                    <a:lnTo>
                      <a:pt x="975360" y="1562100"/>
                    </a:lnTo>
                    <a:lnTo>
                      <a:pt x="1104900" y="1584960"/>
                    </a:lnTo>
                    <a:lnTo>
                      <a:pt x="1137285" y="1691640"/>
                    </a:lnTo>
                    <a:lnTo>
                      <a:pt x="1150620" y="1836420"/>
                    </a:lnTo>
                    <a:lnTo>
                      <a:pt x="1165860" y="1912620"/>
                    </a:lnTo>
                    <a:lnTo>
                      <a:pt x="1242060" y="1927860"/>
                    </a:lnTo>
                    <a:lnTo>
                      <a:pt x="1287780" y="1927860"/>
                    </a:lnTo>
                    <a:lnTo>
                      <a:pt x="1360170" y="1971675"/>
                    </a:lnTo>
                    <a:lnTo>
                      <a:pt x="1379220" y="2042160"/>
                    </a:lnTo>
                    <a:lnTo>
                      <a:pt x="1501140" y="2072640"/>
                    </a:lnTo>
                    <a:lnTo>
                      <a:pt x="1516380" y="2145030"/>
                    </a:lnTo>
                    <a:lnTo>
                      <a:pt x="1518285" y="2305050"/>
                    </a:lnTo>
                    <a:lnTo>
                      <a:pt x="1443990" y="2348865"/>
                    </a:lnTo>
                    <a:cubicBezTo>
                      <a:pt x="1398905" y="2384425"/>
                      <a:pt x="1357630" y="2397125"/>
                      <a:pt x="1318260" y="2426970"/>
                    </a:cubicBezTo>
                    <a:lnTo>
                      <a:pt x="1325880" y="2590800"/>
                    </a:lnTo>
                    <a:lnTo>
                      <a:pt x="1280160" y="2689860"/>
                    </a:lnTo>
                    <a:lnTo>
                      <a:pt x="1249680" y="2743200"/>
                    </a:lnTo>
                    <a:lnTo>
                      <a:pt x="1287780" y="2773680"/>
                    </a:lnTo>
                    <a:lnTo>
                      <a:pt x="1356360" y="2720340"/>
                    </a:lnTo>
                    <a:lnTo>
                      <a:pt x="1379220" y="2766060"/>
                    </a:lnTo>
                    <a:lnTo>
                      <a:pt x="1333500" y="2895600"/>
                    </a:lnTo>
                    <a:lnTo>
                      <a:pt x="1303020" y="2948940"/>
                    </a:lnTo>
                    <a:lnTo>
                      <a:pt x="1333500" y="2994660"/>
                    </a:lnTo>
                    <a:lnTo>
                      <a:pt x="1409700" y="2964180"/>
                    </a:lnTo>
                    <a:lnTo>
                      <a:pt x="1501140" y="3002280"/>
                    </a:lnTo>
                    <a:lnTo>
                      <a:pt x="1600200" y="3063240"/>
                    </a:lnTo>
                    <a:lnTo>
                      <a:pt x="1737360" y="3139440"/>
                    </a:lnTo>
                    <a:lnTo>
                      <a:pt x="1844040" y="3147060"/>
                    </a:lnTo>
                    <a:lnTo>
                      <a:pt x="1943100" y="3177540"/>
                    </a:lnTo>
                    <a:lnTo>
                      <a:pt x="2034540" y="3291840"/>
                    </a:lnTo>
                    <a:lnTo>
                      <a:pt x="2030730" y="3356610"/>
                    </a:lnTo>
                    <a:lnTo>
                      <a:pt x="1950720" y="3387090"/>
                    </a:lnTo>
                    <a:cubicBezTo>
                      <a:pt x="1915160" y="3403600"/>
                      <a:pt x="1858010" y="3411855"/>
                      <a:pt x="1844040" y="3436620"/>
                    </a:cubicBezTo>
                    <a:cubicBezTo>
                      <a:pt x="1830070" y="3461385"/>
                      <a:pt x="1859280" y="3502660"/>
                      <a:pt x="1866900" y="3535680"/>
                    </a:cubicBezTo>
                    <a:lnTo>
                      <a:pt x="1821180" y="3629025"/>
                    </a:lnTo>
                    <a:lnTo>
                      <a:pt x="1775460" y="3726180"/>
                    </a:lnTo>
                    <a:lnTo>
                      <a:pt x="1668780" y="3924300"/>
                    </a:lnTo>
                    <a:lnTo>
                      <a:pt x="1600200" y="4046220"/>
                    </a:lnTo>
                    <a:lnTo>
                      <a:pt x="1554480" y="4152900"/>
                    </a:lnTo>
                    <a:lnTo>
                      <a:pt x="1516380" y="4229100"/>
                    </a:lnTo>
                    <a:lnTo>
                      <a:pt x="1485900" y="4259580"/>
                    </a:lnTo>
                    <a:lnTo>
                      <a:pt x="1485900" y="4259580"/>
                    </a:lnTo>
                    <a:cubicBezTo>
                      <a:pt x="1487487" y="4271010"/>
                      <a:pt x="1491615" y="4283710"/>
                      <a:pt x="1495425" y="4328160"/>
                    </a:cubicBezTo>
                    <a:cubicBezTo>
                      <a:pt x="1570990" y="4328795"/>
                      <a:pt x="1631315" y="4302760"/>
                      <a:pt x="1699260" y="4290060"/>
                    </a:cubicBezTo>
                    <a:lnTo>
                      <a:pt x="1836420" y="4274820"/>
                    </a:lnTo>
                    <a:lnTo>
                      <a:pt x="1897380" y="4236720"/>
                    </a:lnTo>
                    <a:lnTo>
                      <a:pt x="1950720" y="4251960"/>
                    </a:lnTo>
                    <a:lnTo>
                      <a:pt x="1973580" y="4312920"/>
                    </a:lnTo>
                    <a:cubicBezTo>
                      <a:pt x="1971040" y="4325620"/>
                      <a:pt x="1967547" y="4342130"/>
                      <a:pt x="1965960" y="4351020"/>
                    </a:cubicBezTo>
                    <a:cubicBezTo>
                      <a:pt x="1964373" y="4359910"/>
                      <a:pt x="1964690" y="4361180"/>
                      <a:pt x="1964055" y="4366260"/>
                    </a:cubicBezTo>
                    <a:lnTo>
                      <a:pt x="2072640" y="4389120"/>
                    </a:lnTo>
                    <a:lnTo>
                      <a:pt x="2118360" y="4343400"/>
                    </a:lnTo>
                    <a:lnTo>
                      <a:pt x="2124075" y="4286250"/>
                    </a:lnTo>
                    <a:lnTo>
                      <a:pt x="2110740" y="4213860"/>
                    </a:lnTo>
                    <a:lnTo>
                      <a:pt x="2133600" y="4145280"/>
                    </a:lnTo>
                    <a:lnTo>
                      <a:pt x="2230755" y="4099560"/>
                    </a:lnTo>
                    <a:lnTo>
                      <a:pt x="2301240" y="4076700"/>
                    </a:lnTo>
                    <a:lnTo>
                      <a:pt x="2385060" y="4099560"/>
                    </a:lnTo>
                    <a:lnTo>
                      <a:pt x="2438400" y="4145280"/>
                    </a:lnTo>
                    <a:lnTo>
                      <a:pt x="2461260" y="4183380"/>
                    </a:lnTo>
                    <a:lnTo>
                      <a:pt x="2461260" y="4236720"/>
                    </a:lnTo>
                    <a:lnTo>
                      <a:pt x="2484120" y="4267200"/>
                    </a:lnTo>
                    <a:lnTo>
                      <a:pt x="2522220" y="4236720"/>
                    </a:lnTo>
                    <a:lnTo>
                      <a:pt x="2560320" y="4183380"/>
                    </a:lnTo>
                    <a:lnTo>
                      <a:pt x="2628900" y="4168140"/>
                    </a:lnTo>
                    <a:lnTo>
                      <a:pt x="2720340" y="4183380"/>
                    </a:lnTo>
                    <a:lnTo>
                      <a:pt x="2796540" y="4126230"/>
                    </a:lnTo>
                    <a:lnTo>
                      <a:pt x="2872740" y="4137660"/>
                    </a:lnTo>
                    <a:lnTo>
                      <a:pt x="2948940" y="4206240"/>
                    </a:lnTo>
                    <a:lnTo>
                      <a:pt x="3040380" y="4191000"/>
                    </a:lnTo>
                    <a:lnTo>
                      <a:pt x="3097530" y="4198620"/>
                    </a:lnTo>
                    <a:lnTo>
                      <a:pt x="3177540" y="4267200"/>
                    </a:lnTo>
                    <a:lnTo>
                      <a:pt x="3147060" y="4297680"/>
                    </a:lnTo>
                    <a:lnTo>
                      <a:pt x="3105150" y="4352925"/>
                    </a:lnTo>
                    <a:lnTo>
                      <a:pt x="3036570" y="4398645"/>
                    </a:lnTo>
                    <a:cubicBezTo>
                      <a:pt x="3044825" y="4418330"/>
                      <a:pt x="3035300" y="4434523"/>
                      <a:pt x="3042285" y="4444365"/>
                    </a:cubicBezTo>
                    <a:cubicBezTo>
                      <a:pt x="3049270" y="4454208"/>
                      <a:pt x="3073400" y="4452620"/>
                      <a:pt x="3078480" y="4457700"/>
                    </a:cubicBezTo>
                    <a:lnTo>
                      <a:pt x="3147060" y="4404360"/>
                    </a:lnTo>
                    <a:lnTo>
                      <a:pt x="3215640" y="4389120"/>
                    </a:lnTo>
                    <a:lnTo>
                      <a:pt x="3291840" y="4396740"/>
                    </a:lnTo>
                    <a:lnTo>
                      <a:pt x="3345180" y="4457700"/>
                    </a:lnTo>
                    <a:lnTo>
                      <a:pt x="3364230" y="4535805"/>
                    </a:lnTo>
                    <a:lnTo>
                      <a:pt x="3451860" y="4541520"/>
                    </a:lnTo>
                    <a:lnTo>
                      <a:pt x="3505200" y="4511040"/>
                    </a:lnTo>
                    <a:lnTo>
                      <a:pt x="3589020" y="4533900"/>
                    </a:lnTo>
                    <a:lnTo>
                      <a:pt x="3695700" y="4598670"/>
                    </a:lnTo>
                    <a:lnTo>
                      <a:pt x="3810000" y="4632960"/>
                    </a:lnTo>
                    <a:lnTo>
                      <a:pt x="3878580" y="4640580"/>
                    </a:lnTo>
                    <a:lnTo>
                      <a:pt x="3931920" y="4686300"/>
                    </a:lnTo>
                    <a:lnTo>
                      <a:pt x="4006215" y="4722495"/>
                    </a:lnTo>
                    <a:lnTo>
                      <a:pt x="4097655" y="4747260"/>
                    </a:lnTo>
                    <a:lnTo>
                      <a:pt x="4137660" y="4674870"/>
                    </a:lnTo>
                    <a:lnTo>
                      <a:pt x="4099560" y="4594860"/>
                    </a:lnTo>
                    <a:lnTo>
                      <a:pt x="4076700" y="4556760"/>
                    </a:lnTo>
                    <a:lnTo>
                      <a:pt x="4082415" y="4516755"/>
                    </a:lnTo>
                    <a:cubicBezTo>
                      <a:pt x="4105910" y="4504690"/>
                      <a:pt x="4120833" y="4492942"/>
                      <a:pt x="4152900" y="4480560"/>
                    </a:cubicBezTo>
                    <a:cubicBezTo>
                      <a:pt x="4184967" y="4468178"/>
                      <a:pt x="4234180" y="4455160"/>
                      <a:pt x="4274820" y="4442460"/>
                    </a:cubicBezTo>
                    <a:lnTo>
                      <a:pt x="4358640" y="4465320"/>
                    </a:lnTo>
                    <a:lnTo>
                      <a:pt x="4381500" y="4526280"/>
                    </a:lnTo>
                    <a:lnTo>
                      <a:pt x="4450080" y="4564380"/>
                    </a:lnTo>
                    <a:lnTo>
                      <a:pt x="4472940" y="4655820"/>
                    </a:lnTo>
                    <a:lnTo>
                      <a:pt x="4533900" y="4587240"/>
                    </a:lnTo>
                    <a:lnTo>
                      <a:pt x="4610100" y="4617720"/>
                    </a:lnTo>
                    <a:lnTo>
                      <a:pt x="4846320" y="4655820"/>
                    </a:lnTo>
                    <a:lnTo>
                      <a:pt x="4937760" y="4602480"/>
                    </a:lnTo>
                    <a:lnTo>
                      <a:pt x="4975860" y="4602480"/>
                    </a:lnTo>
                    <a:lnTo>
                      <a:pt x="5120640" y="4671060"/>
                    </a:lnTo>
                    <a:lnTo>
                      <a:pt x="5181600" y="4701540"/>
                    </a:lnTo>
                    <a:lnTo>
                      <a:pt x="5189220" y="4747260"/>
                    </a:lnTo>
                    <a:lnTo>
                      <a:pt x="5158740" y="4808220"/>
                    </a:lnTo>
                    <a:lnTo>
                      <a:pt x="5105400" y="4838700"/>
                    </a:lnTo>
                    <a:lnTo>
                      <a:pt x="5036820" y="4823460"/>
                    </a:lnTo>
                    <a:lnTo>
                      <a:pt x="4991100" y="4823460"/>
                    </a:lnTo>
                    <a:lnTo>
                      <a:pt x="4954905" y="4890135"/>
                    </a:lnTo>
                    <a:lnTo>
                      <a:pt x="4968240" y="5006340"/>
                    </a:lnTo>
                    <a:lnTo>
                      <a:pt x="4991100" y="5067300"/>
                    </a:lnTo>
                    <a:lnTo>
                      <a:pt x="5074920" y="5097780"/>
                    </a:lnTo>
                    <a:lnTo>
                      <a:pt x="5074920" y="5097780"/>
                    </a:lnTo>
                    <a:lnTo>
                      <a:pt x="5135880" y="5219700"/>
                    </a:lnTo>
                    <a:lnTo>
                      <a:pt x="5242560" y="5265420"/>
                    </a:lnTo>
                    <a:lnTo>
                      <a:pt x="5311140" y="5257800"/>
                    </a:lnTo>
                    <a:lnTo>
                      <a:pt x="5311140" y="5257800"/>
                    </a:lnTo>
                    <a:lnTo>
                      <a:pt x="5334000" y="5204460"/>
                    </a:lnTo>
                    <a:lnTo>
                      <a:pt x="5387340" y="5227320"/>
                    </a:lnTo>
                    <a:lnTo>
                      <a:pt x="5412105" y="5284470"/>
                    </a:lnTo>
                    <a:lnTo>
                      <a:pt x="5410200" y="5356860"/>
                    </a:lnTo>
                    <a:lnTo>
                      <a:pt x="5448300" y="5394960"/>
                    </a:lnTo>
                    <a:lnTo>
                      <a:pt x="5431155" y="5473065"/>
                    </a:lnTo>
                    <a:lnTo>
                      <a:pt x="5383530" y="5564505"/>
                    </a:lnTo>
                    <a:lnTo>
                      <a:pt x="5402580" y="5654040"/>
                    </a:lnTo>
                    <a:lnTo>
                      <a:pt x="5433060" y="5730240"/>
                    </a:lnTo>
                    <a:lnTo>
                      <a:pt x="5433060" y="5730240"/>
                    </a:lnTo>
                    <a:lnTo>
                      <a:pt x="5410200" y="5829300"/>
                    </a:lnTo>
                    <a:lnTo>
                      <a:pt x="5532120" y="5875020"/>
                    </a:lnTo>
                    <a:lnTo>
                      <a:pt x="5570220" y="5836920"/>
                    </a:lnTo>
                    <a:lnTo>
                      <a:pt x="5608320" y="5821680"/>
                    </a:lnTo>
                    <a:lnTo>
                      <a:pt x="5669280" y="5859780"/>
                    </a:lnTo>
                    <a:lnTo>
                      <a:pt x="5699760" y="5859780"/>
                    </a:lnTo>
                    <a:lnTo>
                      <a:pt x="5715000" y="5783580"/>
                    </a:lnTo>
                    <a:lnTo>
                      <a:pt x="5798820" y="5699760"/>
                    </a:lnTo>
                    <a:lnTo>
                      <a:pt x="5814060" y="5615940"/>
                    </a:lnTo>
                    <a:lnTo>
                      <a:pt x="5829300" y="5486400"/>
                    </a:lnTo>
                    <a:lnTo>
                      <a:pt x="5819775" y="5400675"/>
                    </a:lnTo>
                    <a:lnTo>
                      <a:pt x="5775960" y="5318760"/>
                    </a:lnTo>
                    <a:lnTo>
                      <a:pt x="5718810" y="5212080"/>
                    </a:lnTo>
                    <a:lnTo>
                      <a:pt x="5692140" y="5120640"/>
                    </a:lnTo>
                    <a:lnTo>
                      <a:pt x="5676900" y="4949190"/>
                    </a:lnTo>
                    <a:lnTo>
                      <a:pt x="5676900" y="4724400"/>
                    </a:lnTo>
                    <a:lnTo>
                      <a:pt x="5697855" y="4665345"/>
                    </a:lnTo>
                    <a:lnTo>
                      <a:pt x="5711190" y="4602480"/>
                    </a:lnTo>
                    <a:lnTo>
                      <a:pt x="5684520" y="4564380"/>
                    </a:lnTo>
                    <a:lnTo>
                      <a:pt x="5631180" y="4549140"/>
                    </a:lnTo>
                    <a:lnTo>
                      <a:pt x="5577840" y="4472940"/>
                    </a:lnTo>
                    <a:lnTo>
                      <a:pt x="5524500" y="4305300"/>
                    </a:lnTo>
                    <a:lnTo>
                      <a:pt x="5516880" y="4191000"/>
                    </a:lnTo>
                    <a:lnTo>
                      <a:pt x="5509260" y="4107180"/>
                    </a:lnTo>
                    <a:lnTo>
                      <a:pt x="5408295" y="3897630"/>
                    </a:lnTo>
                    <a:lnTo>
                      <a:pt x="5356860" y="3855720"/>
                    </a:lnTo>
                    <a:lnTo>
                      <a:pt x="5326380" y="3802380"/>
                    </a:lnTo>
                    <a:lnTo>
                      <a:pt x="5303520" y="3672840"/>
                    </a:lnTo>
                    <a:lnTo>
                      <a:pt x="5212080" y="3619500"/>
                    </a:lnTo>
                    <a:lnTo>
                      <a:pt x="5158740" y="3573780"/>
                    </a:lnTo>
                    <a:lnTo>
                      <a:pt x="5147310" y="3455670"/>
                    </a:lnTo>
                    <a:lnTo>
                      <a:pt x="5095875" y="3415665"/>
                    </a:lnTo>
                    <a:lnTo>
                      <a:pt x="4975860" y="3234690"/>
                    </a:lnTo>
                    <a:cubicBezTo>
                      <a:pt x="4945380" y="3182620"/>
                      <a:pt x="4916487" y="3113722"/>
                      <a:pt x="4890135" y="3059430"/>
                    </a:cubicBezTo>
                    <a:cubicBezTo>
                      <a:pt x="4863783" y="3005138"/>
                      <a:pt x="4843145" y="2962275"/>
                      <a:pt x="4817745" y="2908935"/>
                    </a:cubicBezTo>
                    <a:lnTo>
                      <a:pt x="4825365" y="2781300"/>
                    </a:lnTo>
                    <a:lnTo>
                      <a:pt x="4800600" y="2727960"/>
                    </a:lnTo>
                    <a:lnTo>
                      <a:pt x="4632960" y="2560320"/>
                    </a:lnTo>
                    <a:lnTo>
                      <a:pt x="4480560" y="2385060"/>
                    </a:lnTo>
                    <a:lnTo>
                      <a:pt x="4396740" y="2286000"/>
                    </a:lnTo>
                    <a:lnTo>
                      <a:pt x="4335780" y="2156460"/>
                    </a:lnTo>
                    <a:lnTo>
                      <a:pt x="4244340" y="2049780"/>
                    </a:lnTo>
                    <a:lnTo>
                      <a:pt x="4152900" y="1943100"/>
                    </a:lnTo>
                    <a:lnTo>
                      <a:pt x="4084320" y="1874520"/>
                    </a:lnTo>
                    <a:lnTo>
                      <a:pt x="4067175" y="1794510"/>
                    </a:lnTo>
                    <a:lnTo>
                      <a:pt x="4065270" y="1724025"/>
                    </a:lnTo>
                    <a:lnTo>
                      <a:pt x="3956685" y="1644015"/>
                    </a:lnTo>
                    <a:lnTo>
                      <a:pt x="3893820" y="1531620"/>
                    </a:lnTo>
                    <a:lnTo>
                      <a:pt x="3794760" y="1341120"/>
                    </a:lnTo>
                    <a:lnTo>
                      <a:pt x="3718560" y="1150620"/>
                    </a:lnTo>
                    <a:lnTo>
                      <a:pt x="3619500" y="944880"/>
                    </a:lnTo>
                    <a:lnTo>
                      <a:pt x="3596640" y="891540"/>
                    </a:lnTo>
                    <a:lnTo>
                      <a:pt x="3573780" y="807720"/>
                    </a:lnTo>
                    <a:lnTo>
                      <a:pt x="3573780" y="731520"/>
                    </a:lnTo>
                    <a:lnTo>
                      <a:pt x="3535680" y="685800"/>
                    </a:lnTo>
                    <a:lnTo>
                      <a:pt x="3451860" y="594360"/>
                    </a:lnTo>
                    <a:lnTo>
                      <a:pt x="3451860" y="495300"/>
                    </a:lnTo>
                    <a:lnTo>
                      <a:pt x="3413760" y="441960"/>
                    </a:lnTo>
                    <a:lnTo>
                      <a:pt x="3383280" y="381000"/>
                    </a:lnTo>
                    <a:lnTo>
                      <a:pt x="3322320" y="220980"/>
                    </a:lnTo>
                    <a:lnTo>
                      <a:pt x="3284220" y="99060"/>
                    </a:lnTo>
                    <a:lnTo>
                      <a:pt x="3268980" y="53340"/>
                    </a:lnTo>
                    <a:lnTo>
                      <a:pt x="3246120" y="30480"/>
                    </a:lnTo>
                    <a:lnTo>
                      <a:pt x="3169920" y="7620"/>
                    </a:lnTo>
                    <a:lnTo>
                      <a:pt x="3124200" y="0"/>
                    </a:lnTo>
                    <a:lnTo>
                      <a:pt x="3101340" y="30480"/>
                    </a:lnTo>
                    <a:lnTo>
                      <a:pt x="3124200" y="121920"/>
                    </a:lnTo>
                    <a:lnTo>
                      <a:pt x="3108960" y="28956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grpSp>
            <p:nvGrpSpPr>
              <p:cNvPr id="41" name="수도권">
                <a:extLst>
                  <a:ext uri="{FF2B5EF4-FFF2-40B4-BE49-F238E27FC236}">
                    <a16:creationId xmlns:a16="http://schemas.microsoft.com/office/drawing/2014/main" id="{F00FBF8E-7D66-49FE-B032-61F5185F55D1}"/>
                  </a:ext>
                </a:extLst>
              </p:cNvPr>
              <p:cNvGrpSpPr/>
              <p:nvPr/>
            </p:nvGrpSpPr>
            <p:grpSpPr>
              <a:xfrm>
                <a:off x="1862108" y="335280"/>
                <a:ext cx="3737322" cy="3850640"/>
                <a:chOff x="1862108" y="335280"/>
                <a:chExt cx="3737322" cy="3850640"/>
              </a:xfrm>
            </p:grpSpPr>
            <p:sp>
              <p:nvSpPr>
                <p:cNvPr id="42" name="경기도">
                  <a:extLst>
                    <a:ext uri="{FF2B5EF4-FFF2-40B4-BE49-F238E27FC236}">
                      <a16:creationId xmlns:a16="http://schemas.microsoft.com/office/drawing/2014/main" id="{B7440CB9-934C-45E1-9EC0-A347320051D5}"/>
                    </a:ext>
                  </a:extLst>
                </p:cNvPr>
                <p:cNvSpPr/>
                <p:nvPr/>
              </p:nvSpPr>
              <p:spPr>
                <a:xfrm>
                  <a:off x="2570480" y="335280"/>
                  <a:ext cx="3028950" cy="3850640"/>
                </a:xfrm>
                <a:custGeom>
                  <a:avLst/>
                  <a:gdLst>
                    <a:gd name="connsiteX0" fmla="*/ 1102360 w 3028950"/>
                    <a:gd name="connsiteY0" fmla="*/ 1497330 h 3850640"/>
                    <a:gd name="connsiteX1" fmla="*/ 1075690 w 3028950"/>
                    <a:gd name="connsiteY1" fmla="*/ 1531620 h 3850640"/>
                    <a:gd name="connsiteX2" fmla="*/ 1058545 w 3028950"/>
                    <a:gd name="connsiteY2" fmla="*/ 1571625 h 3850640"/>
                    <a:gd name="connsiteX3" fmla="*/ 1037590 w 3028950"/>
                    <a:gd name="connsiteY3" fmla="*/ 1623060 h 3850640"/>
                    <a:gd name="connsiteX4" fmla="*/ 1009015 w 3028950"/>
                    <a:gd name="connsiteY4" fmla="*/ 1647825 h 3850640"/>
                    <a:gd name="connsiteX5" fmla="*/ 948055 w 3028950"/>
                    <a:gd name="connsiteY5" fmla="*/ 1651635 h 3850640"/>
                    <a:gd name="connsiteX6" fmla="*/ 894715 w 3028950"/>
                    <a:gd name="connsiteY6" fmla="*/ 1651635 h 3850640"/>
                    <a:gd name="connsiteX7" fmla="*/ 847090 w 3028950"/>
                    <a:gd name="connsiteY7" fmla="*/ 1649730 h 3850640"/>
                    <a:gd name="connsiteX8" fmla="*/ 824230 w 3028950"/>
                    <a:gd name="connsiteY8" fmla="*/ 1687830 h 3850640"/>
                    <a:gd name="connsiteX9" fmla="*/ 829945 w 3028950"/>
                    <a:gd name="connsiteY9" fmla="*/ 1729740 h 3850640"/>
                    <a:gd name="connsiteX10" fmla="*/ 852805 w 3028950"/>
                    <a:gd name="connsiteY10" fmla="*/ 1779270 h 3850640"/>
                    <a:gd name="connsiteX11" fmla="*/ 860425 w 3028950"/>
                    <a:gd name="connsiteY11" fmla="*/ 1811655 h 3850640"/>
                    <a:gd name="connsiteX12" fmla="*/ 810895 w 3028950"/>
                    <a:gd name="connsiteY12" fmla="*/ 1844040 h 3850640"/>
                    <a:gd name="connsiteX13" fmla="*/ 765175 w 3028950"/>
                    <a:gd name="connsiteY13" fmla="*/ 1832610 h 3850640"/>
                    <a:gd name="connsiteX14" fmla="*/ 727075 w 3028950"/>
                    <a:gd name="connsiteY14" fmla="*/ 1807845 h 3850640"/>
                    <a:gd name="connsiteX15" fmla="*/ 677545 w 3028950"/>
                    <a:gd name="connsiteY15" fmla="*/ 1811655 h 3850640"/>
                    <a:gd name="connsiteX16" fmla="*/ 635635 w 3028950"/>
                    <a:gd name="connsiteY16" fmla="*/ 1836420 h 3850640"/>
                    <a:gd name="connsiteX17" fmla="*/ 603250 w 3028950"/>
                    <a:gd name="connsiteY17" fmla="*/ 1872615 h 3850640"/>
                    <a:gd name="connsiteX18" fmla="*/ 610870 w 3028950"/>
                    <a:gd name="connsiteY18" fmla="*/ 1918335 h 3850640"/>
                    <a:gd name="connsiteX19" fmla="*/ 641350 w 3028950"/>
                    <a:gd name="connsiteY19" fmla="*/ 1965960 h 3850640"/>
                    <a:gd name="connsiteX20" fmla="*/ 687070 w 3028950"/>
                    <a:gd name="connsiteY20" fmla="*/ 2005965 h 3850640"/>
                    <a:gd name="connsiteX21" fmla="*/ 700405 w 3028950"/>
                    <a:gd name="connsiteY21" fmla="*/ 2059305 h 3850640"/>
                    <a:gd name="connsiteX22" fmla="*/ 700405 w 3028950"/>
                    <a:gd name="connsiteY22" fmla="*/ 2120265 h 3850640"/>
                    <a:gd name="connsiteX23" fmla="*/ 713740 w 3028950"/>
                    <a:gd name="connsiteY23" fmla="*/ 2181225 h 3850640"/>
                    <a:gd name="connsiteX24" fmla="*/ 730885 w 3028950"/>
                    <a:gd name="connsiteY24" fmla="*/ 2198370 h 3850640"/>
                    <a:gd name="connsiteX25" fmla="*/ 786130 w 3028950"/>
                    <a:gd name="connsiteY25" fmla="*/ 2185035 h 3850640"/>
                    <a:gd name="connsiteX26" fmla="*/ 824230 w 3028950"/>
                    <a:gd name="connsiteY26" fmla="*/ 2192655 h 3850640"/>
                    <a:gd name="connsiteX27" fmla="*/ 860425 w 3028950"/>
                    <a:gd name="connsiteY27" fmla="*/ 2253615 h 3850640"/>
                    <a:gd name="connsiteX28" fmla="*/ 889000 w 3028950"/>
                    <a:gd name="connsiteY28" fmla="*/ 2276475 h 3850640"/>
                    <a:gd name="connsiteX29" fmla="*/ 972820 w 3028950"/>
                    <a:gd name="connsiteY29" fmla="*/ 2287905 h 3850640"/>
                    <a:gd name="connsiteX30" fmla="*/ 1029970 w 3028950"/>
                    <a:gd name="connsiteY30" fmla="*/ 2287905 h 3850640"/>
                    <a:gd name="connsiteX31" fmla="*/ 1087120 w 3028950"/>
                    <a:gd name="connsiteY31" fmla="*/ 2266950 h 3850640"/>
                    <a:gd name="connsiteX32" fmla="*/ 1140460 w 3028950"/>
                    <a:gd name="connsiteY32" fmla="*/ 2247900 h 3850640"/>
                    <a:gd name="connsiteX33" fmla="*/ 1155700 w 3028950"/>
                    <a:gd name="connsiteY33" fmla="*/ 2242185 h 3850640"/>
                    <a:gd name="connsiteX34" fmla="*/ 1195705 w 3028950"/>
                    <a:gd name="connsiteY34" fmla="*/ 2249805 h 3850640"/>
                    <a:gd name="connsiteX35" fmla="*/ 1214755 w 3028950"/>
                    <a:gd name="connsiteY35" fmla="*/ 2289810 h 3850640"/>
                    <a:gd name="connsiteX36" fmla="*/ 1249045 w 3028950"/>
                    <a:gd name="connsiteY36" fmla="*/ 2291715 h 3850640"/>
                    <a:gd name="connsiteX37" fmla="*/ 1355725 w 3028950"/>
                    <a:gd name="connsiteY37" fmla="*/ 2249805 h 3850640"/>
                    <a:gd name="connsiteX38" fmla="*/ 1374775 w 3028950"/>
                    <a:gd name="connsiteY38" fmla="*/ 2245995 h 3850640"/>
                    <a:gd name="connsiteX39" fmla="*/ 1382395 w 3028950"/>
                    <a:gd name="connsiteY39" fmla="*/ 2244090 h 3850640"/>
                    <a:gd name="connsiteX40" fmla="*/ 1428115 w 3028950"/>
                    <a:gd name="connsiteY40" fmla="*/ 2217420 h 3850640"/>
                    <a:gd name="connsiteX41" fmla="*/ 1470025 w 3028950"/>
                    <a:gd name="connsiteY41" fmla="*/ 2175510 h 3850640"/>
                    <a:gd name="connsiteX42" fmla="*/ 1471930 w 3028950"/>
                    <a:gd name="connsiteY42" fmla="*/ 2131695 h 3850640"/>
                    <a:gd name="connsiteX43" fmla="*/ 1466215 w 3028950"/>
                    <a:gd name="connsiteY43" fmla="*/ 2076450 h 3850640"/>
                    <a:gd name="connsiteX44" fmla="*/ 1466215 w 3028950"/>
                    <a:gd name="connsiteY44" fmla="*/ 2049780 h 3850640"/>
                    <a:gd name="connsiteX45" fmla="*/ 1483360 w 3028950"/>
                    <a:gd name="connsiteY45" fmla="*/ 2021205 h 3850640"/>
                    <a:gd name="connsiteX46" fmla="*/ 1551940 w 3028950"/>
                    <a:gd name="connsiteY46" fmla="*/ 1994535 h 3850640"/>
                    <a:gd name="connsiteX47" fmla="*/ 1584325 w 3028950"/>
                    <a:gd name="connsiteY47" fmla="*/ 1952625 h 3850640"/>
                    <a:gd name="connsiteX48" fmla="*/ 1569085 w 3028950"/>
                    <a:gd name="connsiteY48" fmla="*/ 1882140 h 3850640"/>
                    <a:gd name="connsiteX49" fmla="*/ 1544320 w 3028950"/>
                    <a:gd name="connsiteY49" fmla="*/ 1857375 h 3850640"/>
                    <a:gd name="connsiteX50" fmla="*/ 1511935 w 3028950"/>
                    <a:gd name="connsiteY50" fmla="*/ 1847850 h 3850640"/>
                    <a:gd name="connsiteX51" fmla="*/ 1466215 w 3028950"/>
                    <a:gd name="connsiteY51" fmla="*/ 1859280 h 3850640"/>
                    <a:gd name="connsiteX52" fmla="*/ 1428115 w 3028950"/>
                    <a:gd name="connsiteY52" fmla="*/ 1878330 h 3850640"/>
                    <a:gd name="connsiteX53" fmla="*/ 1390015 w 3028950"/>
                    <a:gd name="connsiteY53" fmla="*/ 1895475 h 3850640"/>
                    <a:gd name="connsiteX54" fmla="*/ 1369060 w 3028950"/>
                    <a:gd name="connsiteY54" fmla="*/ 1897380 h 3850640"/>
                    <a:gd name="connsiteX55" fmla="*/ 1365250 w 3028950"/>
                    <a:gd name="connsiteY55" fmla="*/ 1872615 h 3850640"/>
                    <a:gd name="connsiteX56" fmla="*/ 1409065 w 3028950"/>
                    <a:gd name="connsiteY56" fmla="*/ 1834515 h 3850640"/>
                    <a:gd name="connsiteX57" fmla="*/ 1431925 w 3028950"/>
                    <a:gd name="connsiteY57" fmla="*/ 1800225 h 3850640"/>
                    <a:gd name="connsiteX58" fmla="*/ 1428115 w 3028950"/>
                    <a:gd name="connsiteY58" fmla="*/ 1760220 h 3850640"/>
                    <a:gd name="connsiteX59" fmla="*/ 1370965 w 3028950"/>
                    <a:gd name="connsiteY59" fmla="*/ 1708785 h 3850640"/>
                    <a:gd name="connsiteX60" fmla="*/ 1374775 w 3028950"/>
                    <a:gd name="connsiteY60" fmla="*/ 1653540 h 3850640"/>
                    <a:gd name="connsiteX61" fmla="*/ 1374775 w 3028950"/>
                    <a:gd name="connsiteY61" fmla="*/ 1600200 h 3850640"/>
                    <a:gd name="connsiteX62" fmla="*/ 1372870 w 3028950"/>
                    <a:gd name="connsiteY62" fmla="*/ 1556385 h 3850640"/>
                    <a:gd name="connsiteX63" fmla="*/ 1350010 w 3028950"/>
                    <a:gd name="connsiteY63" fmla="*/ 1527810 h 3850640"/>
                    <a:gd name="connsiteX64" fmla="*/ 1319530 w 3028950"/>
                    <a:gd name="connsiteY64" fmla="*/ 1510665 h 3850640"/>
                    <a:gd name="connsiteX65" fmla="*/ 1268095 w 3028950"/>
                    <a:gd name="connsiteY65" fmla="*/ 1522095 h 3850640"/>
                    <a:gd name="connsiteX66" fmla="*/ 1159510 w 3028950"/>
                    <a:gd name="connsiteY66" fmla="*/ 1501140 h 3850640"/>
                    <a:gd name="connsiteX67" fmla="*/ 1026160 w 3028950"/>
                    <a:gd name="connsiteY67" fmla="*/ 0 h 3850640"/>
                    <a:gd name="connsiteX68" fmla="*/ 1056640 w 3028950"/>
                    <a:gd name="connsiteY68" fmla="*/ 10160 h 3850640"/>
                    <a:gd name="connsiteX69" fmla="*/ 1102360 w 3028950"/>
                    <a:gd name="connsiteY69" fmla="*/ 40640 h 3850640"/>
                    <a:gd name="connsiteX70" fmla="*/ 1163320 w 3028950"/>
                    <a:gd name="connsiteY70" fmla="*/ 86360 h 3850640"/>
                    <a:gd name="connsiteX71" fmla="*/ 1209040 w 3028950"/>
                    <a:gd name="connsiteY71" fmla="*/ 116840 h 3850640"/>
                    <a:gd name="connsiteX72" fmla="*/ 1224280 w 3028950"/>
                    <a:gd name="connsiteY72" fmla="*/ 177800 h 3850640"/>
                    <a:gd name="connsiteX73" fmla="*/ 1259840 w 3028950"/>
                    <a:gd name="connsiteY73" fmla="*/ 238760 h 3850640"/>
                    <a:gd name="connsiteX74" fmla="*/ 1315720 w 3028950"/>
                    <a:gd name="connsiteY74" fmla="*/ 299720 h 3850640"/>
                    <a:gd name="connsiteX75" fmla="*/ 1391920 w 3028950"/>
                    <a:gd name="connsiteY75" fmla="*/ 350520 h 3850640"/>
                    <a:gd name="connsiteX76" fmla="*/ 1452880 w 3028950"/>
                    <a:gd name="connsiteY76" fmla="*/ 381000 h 3850640"/>
                    <a:gd name="connsiteX77" fmla="*/ 1508760 w 3028950"/>
                    <a:gd name="connsiteY77" fmla="*/ 381000 h 3850640"/>
                    <a:gd name="connsiteX78" fmla="*/ 1546225 w 3028950"/>
                    <a:gd name="connsiteY78" fmla="*/ 354330 h 3850640"/>
                    <a:gd name="connsiteX79" fmla="*/ 1568450 w 3028950"/>
                    <a:gd name="connsiteY79" fmla="*/ 321310 h 3850640"/>
                    <a:gd name="connsiteX80" fmla="*/ 1549400 w 3028950"/>
                    <a:gd name="connsiteY80" fmla="*/ 254000 h 3850640"/>
                    <a:gd name="connsiteX81" fmla="*/ 1569720 w 3028950"/>
                    <a:gd name="connsiteY81" fmla="*/ 208280 h 3850640"/>
                    <a:gd name="connsiteX82" fmla="*/ 1595120 w 3028950"/>
                    <a:gd name="connsiteY82" fmla="*/ 259080 h 3850640"/>
                    <a:gd name="connsiteX83" fmla="*/ 1625600 w 3028950"/>
                    <a:gd name="connsiteY83" fmla="*/ 289560 h 3850640"/>
                    <a:gd name="connsiteX84" fmla="*/ 1691640 w 3028950"/>
                    <a:gd name="connsiteY84" fmla="*/ 299720 h 3850640"/>
                    <a:gd name="connsiteX85" fmla="*/ 1753235 w 3028950"/>
                    <a:gd name="connsiteY85" fmla="*/ 167640 h 3850640"/>
                    <a:gd name="connsiteX86" fmla="*/ 1798320 w 3028950"/>
                    <a:gd name="connsiteY86" fmla="*/ 198120 h 3850640"/>
                    <a:gd name="connsiteX87" fmla="*/ 1778000 w 3028950"/>
                    <a:gd name="connsiteY87" fmla="*/ 248920 h 3850640"/>
                    <a:gd name="connsiteX88" fmla="*/ 1762760 w 3028950"/>
                    <a:gd name="connsiteY88" fmla="*/ 320040 h 3850640"/>
                    <a:gd name="connsiteX89" fmla="*/ 1762760 w 3028950"/>
                    <a:gd name="connsiteY89" fmla="*/ 350520 h 3850640"/>
                    <a:gd name="connsiteX90" fmla="*/ 1798320 w 3028950"/>
                    <a:gd name="connsiteY90" fmla="*/ 401320 h 3850640"/>
                    <a:gd name="connsiteX91" fmla="*/ 1864360 w 3028950"/>
                    <a:gd name="connsiteY91" fmla="*/ 467360 h 3850640"/>
                    <a:gd name="connsiteX92" fmla="*/ 1910080 w 3028950"/>
                    <a:gd name="connsiteY92" fmla="*/ 482600 h 3850640"/>
                    <a:gd name="connsiteX93" fmla="*/ 1950720 w 3028950"/>
                    <a:gd name="connsiteY93" fmla="*/ 431800 h 3850640"/>
                    <a:gd name="connsiteX94" fmla="*/ 2001520 w 3028950"/>
                    <a:gd name="connsiteY94" fmla="*/ 401320 h 3850640"/>
                    <a:gd name="connsiteX95" fmla="*/ 2092960 w 3028950"/>
                    <a:gd name="connsiteY95" fmla="*/ 401320 h 3850640"/>
                    <a:gd name="connsiteX96" fmla="*/ 2133600 w 3028950"/>
                    <a:gd name="connsiteY96" fmla="*/ 431800 h 3850640"/>
                    <a:gd name="connsiteX97" fmla="*/ 2153920 w 3028950"/>
                    <a:gd name="connsiteY97" fmla="*/ 497840 h 3850640"/>
                    <a:gd name="connsiteX98" fmla="*/ 2138680 w 3028950"/>
                    <a:gd name="connsiteY98" fmla="*/ 563880 h 3850640"/>
                    <a:gd name="connsiteX99" fmla="*/ 2152015 w 3028950"/>
                    <a:gd name="connsiteY99" fmla="*/ 637540 h 3850640"/>
                    <a:gd name="connsiteX100" fmla="*/ 2153285 w 3028950"/>
                    <a:gd name="connsiteY100" fmla="*/ 713740 h 3850640"/>
                    <a:gd name="connsiteX101" fmla="*/ 2214880 w 3028950"/>
                    <a:gd name="connsiteY101" fmla="*/ 756920 h 3850640"/>
                    <a:gd name="connsiteX102" fmla="*/ 2286000 w 3028950"/>
                    <a:gd name="connsiteY102" fmla="*/ 751840 h 3850640"/>
                    <a:gd name="connsiteX103" fmla="*/ 2357120 w 3028950"/>
                    <a:gd name="connsiteY103" fmla="*/ 756920 h 3850640"/>
                    <a:gd name="connsiteX104" fmla="*/ 2382520 w 3028950"/>
                    <a:gd name="connsiteY104" fmla="*/ 817880 h 3850640"/>
                    <a:gd name="connsiteX105" fmla="*/ 2428240 w 3028950"/>
                    <a:gd name="connsiteY105" fmla="*/ 845185 h 3850640"/>
                    <a:gd name="connsiteX106" fmla="*/ 2479040 w 3028950"/>
                    <a:gd name="connsiteY106" fmla="*/ 868045 h 3850640"/>
                    <a:gd name="connsiteX107" fmla="*/ 2530475 w 3028950"/>
                    <a:gd name="connsiteY107" fmla="*/ 894080 h 3850640"/>
                    <a:gd name="connsiteX108" fmla="*/ 2519680 w 3028950"/>
                    <a:gd name="connsiteY108" fmla="*/ 978535 h 3850640"/>
                    <a:gd name="connsiteX109" fmla="*/ 2522220 w 3028950"/>
                    <a:gd name="connsiteY109" fmla="*/ 1046480 h 3850640"/>
                    <a:gd name="connsiteX110" fmla="*/ 2453640 w 3028950"/>
                    <a:gd name="connsiteY110" fmla="*/ 1066800 h 3850640"/>
                    <a:gd name="connsiteX111" fmla="*/ 2387600 w 3028950"/>
                    <a:gd name="connsiteY111" fmla="*/ 1097280 h 3850640"/>
                    <a:gd name="connsiteX112" fmla="*/ 2326640 w 3028950"/>
                    <a:gd name="connsiteY112" fmla="*/ 1132840 h 3850640"/>
                    <a:gd name="connsiteX113" fmla="*/ 2316480 w 3028950"/>
                    <a:gd name="connsiteY113" fmla="*/ 1203960 h 3850640"/>
                    <a:gd name="connsiteX114" fmla="*/ 2321560 w 3028950"/>
                    <a:gd name="connsiteY114" fmla="*/ 1310640 h 3850640"/>
                    <a:gd name="connsiteX115" fmla="*/ 2319655 w 3028950"/>
                    <a:gd name="connsiteY115" fmla="*/ 1384300 h 3850640"/>
                    <a:gd name="connsiteX116" fmla="*/ 2286000 w 3028950"/>
                    <a:gd name="connsiteY116" fmla="*/ 1431925 h 3850640"/>
                    <a:gd name="connsiteX117" fmla="*/ 2245360 w 3028950"/>
                    <a:gd name="connsiteY117" fmla="*/ 1498600 h 3850640"/>
                    <a:gd name="connsiteX118" fmla="*/ 2250440 w 3028950"/>
                    <a:gd name="connsiteY118" fmla="*/ 1569720 h 3850640"/>
                    <a:gd name="connsiteX119" fmla="*/ 2296160 w 3028950"/>
                    <a:gd name="connsiteY119" fmla="*/ 1600200 h 3850640"/>
                    <a:gd name="connsiteX120" fmla="*/ 2349500 w 3028950"/>
                    <a:gd name="connsiteY120" fmla="*/ 1595755 h 3850640"/>
                    <a:gd name="connsiteX121" fmla="*/ 2341880 w 3028950"/>
                    <a:gd name="connsiteY121" fmla="*/ 1635760 h 3850640"/>
                    <a:gd name="connsiteX122" fmla="*/ 2316480 w 3028950"/>
                    <a:gd name="connsiteY122" fmla="*/ 1671320 h 3850640"/>
                    <a:gd name="connsiteX123" fmla="*/ 2301240 w 3028950"/>
                    <a:gd name="connsiteY123" fmla="*/ 1722120 h 3850640"/>
                    <a:gd name="connsiteX124" fmla="*/ 2301240 w 3028950"/>
                    <a:gd name="connsiteY124" fmla="*/ 1767840 h 3850640"/>
                    <a:gd name="connsiteX125" fmla="*/ 2354580 w 3028950"/>
                    <a:gd name="connsiteY125" fmla="*/ 1798320 h 3850640"/>
                    <a:gd name="connsiteX126" fmla="*/ 2448560 w 3028950"/>
                    <a:gd name="connsiteY126" fmla="*/ 1818640 h 3850640"/>
                    <a:gd name="connsiteX127" fmla="*/ 2504440 w 3028950"/>
                    <a:gd name="connsiteY127" fmla="*/ 1813560 h 3850640"/>
                    <a:gd name="connsiteX128" fmla="*/ 2560320 w 3028950"/>
                    <a:gd name="connsiteY128" fmla="*/ 1838960 h 3850640"/>
                    <a:gd name="connsiteX129" fmla="*/ 2664460 w 3028950"/>
                    <a:gd name="connsiteY129" fmla="*/ 1910080 h 3850640"/>
                    <a:gd name="connsiteX130" fmla="*/ 2763520 w 3028950"/>
                    <a:gd name="connsiteY130" fmla="*/ 1960880 h 3850640"/>
                    <a:gd name="connsiteX131" fmla="*/ 2824480 w 3028950"/>
                    <a:gd name="connsiteY131" fmla="*/ 1981200 h 3850640"/>
                    <a:gd name="connsiteX132" fmla="*/ 2921000 w 3028950"/>
                    <a:gd name="connsiteY132" fmla="*/ 1981200 h 3850640"/>
                    <a:gd name="connsiteX133" fmla="*/ 2976245 w 3028950"/>
                    <a:gd name="connsiteY133" fmla="*/ 1997710 h 3850640"/>
                    <a:gd name="connsiteX134" fmla="*/ 3028950 w 3028950"/>
                    <a:gd name="connsiteY134" fmla="*/ 2073275 h 3850640"/>
                    <a:gd name="connsiteX135" fmla="*/ 2971800 w 3028950"/>
                    <a:gd name="connsiteY135" fmla="*/ 2098040 h 3850640"/>
                    <a:gd name="connsiteX136" fmla="*/ 2890520 w 3028950"/>
                    <a:gd name="connsiteY136" fmla="*/ 2118360 h 3850640"/>
                    <a:gd name="connsiteX137" fmla="*/ 2865120 w 3028950"/>
                    <a:gd name="connsiteY137" fmla="*/ 2153920 h 3850640"/>
                    <a:gd name="connsiteX138" fmla="*/ 2854960 w 3028950"/>
                    <a:gd name="connsiteY138" fmla="*/ 2194560 h 3850640"/>
                    <a:gd name="connsiteX139" fmla="*/ 2854960 w 3028950"/>
                    <a:gd name="connsiteY139" fmla="*/ 2250440 h 3850640"/>
                    <a:gd name="connsiteX140" fmla="*/ 2855595 w 3028950"/>
                    <a:gd name="connsiteY140" fmla="*/ 2301240 h 3850640"/>
                    <a:gd name="connsiteX141" fmla="*/ 2804160 w 3028950"/>
                    <a:gd name="connsiteY141" fmla="*/ 2377440 h 3850640"/>
                    <a:gd name="connsiteX142" fmla="*/ 2778760 w 3028950"/>
                    <a:gd name="connsiteY142" fmla="*/ 2445385 h 3850640"/>
                    <a:gd name="connsiteX143" fmla="*/ 2717800 w 3028950"/>
                    <a:gd name="connsiteY143" fmla="*/ 2565400 h 3850640"/>
                    <a:gd name="connsiteX144" fmla="*/ 2651760 w 3028950"/>
                    <a:gd name="connsiteY144" fmla="*/ 2692400 h 3850640"/>
                    <a:gd name="connsiteX145" fmla="*/ 2529205 w 3028950"/>
                    <a:gd name="connsiteY145" fmla="*/ 2931795 h 3850640"/>
                    <a:gd name="connsiteX146" fmla="*/ 2468880 w 3028950"/>
                    <a:gd name="connsiteY146" fmla="*/ 3042920 h 3850640"/>
                    <a:gd name="connsiteX147" fmla="*/ 2383155 w 3028950"/>
                    <a:gd name="connsiteY147" fmla="*/ 3199130 h 3850640"/>
                    <a:gd name="connsiteX148" fmla="*/ 2346960 w 3028950"/>
                    <a:gd name="connsiteY148" fmla="*/ 3302000 h 3850640"/>
                    <a:gd name="connsiteX149" fmla="*/ 2270760 w 3028950"/>
                    <a:gd name="connsiteY149" fmla="*/ 3469640 h 3850640"/>
                    <a:gd name="connsiteX150" fmla="*/ 2230120 w 3028950"/>
                    <a:gd name="connsiteY150" fmla="*/ 3484880 h 3850640"/>
                    <a:gd name="connsiteX151" fmla="*/ 2164080 w 3028950"/>
                    <a:gd name="connsiteY151" fmla="*/ 3464560 h 3850640"/>
                    <a:gd name="connsiteX152" fmla="*/ 2128520 w 3028950"/>
                    <a:gd name="connsiteY152" fmla="*/ 3484880 h 3850640"/>
                    <a:gd name="connsiteX153" fmla="*/ 2122805 w 3028950"/>
                    <a:gd name="connsiteY153" fmla="*/ 3542030 h 3850640"/>
                    <a:gd name="connsiteX154" fmla="*/ 2098040 w 3028950"/>
                    <a:gd name="connsiteY154" fmla="*/ 3581400 h 3850640"/>
                    <a:gd name="connsiteX155" fmla="*/ 2021840 w 3028950"/>
                    <a:gd name="connsiteY155" fmla="*/ 3622040 h 3850640"/>
                    <a:gd name="connsiteX156" fmla="*/ 1991360 w 3028950"/>
                    <a:gd name="connsiteY156" fmla="*/ 3642360 h 3850640"/>
                    <a:gd name="connsiteX157" fmla="*/ 1981200 w 3028950"/>
                    <a:gd name="connsiteY157" fmla="*/ 3688080 h 3850640"/>
                    <a:gd name="connsiteX158" fmla="*/ 1991360 w 3028950"/>
                    <a:gd name="connsiteY158" fmla="*/ 3743960 h 3850640"/>
                    <a:gd name="connsiteX159" fmla="*/ 1965960 w 3028950"/>
                    <a:gd name="connsiteY159" fmla="*/ 3769360 h 3850640"/>
                    <a:gd name="connsiteX160" fmla="*/ 1945640 w 3028950"/>
                    <a:gd name="connsiteY160" fmla="*/ 3774440 h 3850640"/>
                    <a:gd name="connsiteX161" fmla="*/ 1833880 w 3028950"/>
                    <a:gd name="connsiteY161" fmla="*/ 3815080 h 3850640"/>
                    <a:gd name="connsiteX162" fmla="*/ 1727200 w 3028950"/>
                    <a:gd name="connsiteY162" fmla="*/ 3830320 h 3850640"/>
                    <a:gd name="connsiteX163" fmla="*/ 1640840 w 3028950"/>
                    <a:gd name="connsiteY163" fmla="*/ 3850640 h 3850640"/>
                    <a:gd name="connsiteX164" fmla="*/ 1595120 w 3028950"/>
                    <a:gd name="connsiteY164" fmla="*/ 3845560 h 3850640"/>
                    <a:gd name="connsiteX165" fmla="*/ 1540510 w 3028950"/>
                    <a:gd name="connsiteY165" fmla="*/ 3767455 h 3850640"/>
                    <a:gd name="connsiteX166" fmla="*/ 1457325 w 3028950"/>
                    <a:gd name="connsiteY166" fmla="*/ 3723005 h 3850640"/>
                    <a:gd name="connsiteX167" fmla="*/ 1330960 w 3028950"/>
                    <a:gd name="connsiteY167" fmla="*/ 3733800 h 3850640"/>
                    <a:gd name="connsiteX168" fmla="*/ 1264920 w 3028950"/>
                    <a:gd name="connsiteY168" fmla="*/ 3759200 h 3850640"/>
                    <a:gd name="connsiteX169" fmla="*/ 1178560 w 3028950"/>
                    <a:gd name="connsiteY169" fmla="*/ 3799840 h 3850640"/>
                    <a:gd name="connsiteX170" fmla="*/ 1097280 w 3028950"/>
                    <a:gd name="connsiteY170" fmla="*/ 3799840 h 3850640"/>
                    <a:gd name="connsiteX171" fmla="*/ 965200 w 3028950"/>
                    <a:gd name="connsiteY171" fmla="*/ 3759200 h 3850640"/>
                    <a:gd name="connsiteX172" fmla="*/ 848360 w 3028950"/>
                    <a:gd name="connsiteY172" fmla="*/ 3738880 h 3850640"/>
                    <a:gd name="connsiteX173" fmla="*/ 782320 w 3028950"/>
                    <a:gd name="connsiteY173" fmla="*/ 3688080 h 3850640"/>
                    <a:gd name="connsiteX174" fmla="*/ 675640 w 3028950"/>
                    <a:gd name="connsiteY174" fmla="*/ 3601720 h 3850640"/>
                    <a:gd name="connsiteX175" fmla="*/ 599440 w 3028950"/>
                    <a:gd name="connsiteY175" fmla="*/ 3535680 h 3850640"/>
                    <a:gd name="connsiteX176" fmla="*/ 609600 w 3028950"/>
                    <a:gd name="connsiteY176" fmla="*/ 3484880 h 3850640"/>
                    <a:gd name="connsiteX177" fmla="*/ 568960 w 3028950"/>
                    <a:gd name="connsiteY177" fmla="*/ 3449320 h 3850640"/>
                    <a:gd name="connsiteX178" fmla="*/ 500380 w 3028950"/>
                    <a:gd name="connsiteY178" fmla="*/ 3419475 h 3850640"/>
                    <a:gd name="connsiteX179" fmla="*/ 508000 w 3028950"/>
                    <a:gd name="connsiteY179" fmla="*/ 3383280 h 3850640"/>
                    <a:gd name="connsiteX180" fmla="*/ 537210 w 3028950"/>
                    <a:gd name="connsiteY180" fmla="*/ 3343910 h 3850640"/>
                    <a:gd name="connsiteX181" fmla="*/ 557530 w 3028950"/>
                    <a:gd name="connsiteY181" fmla="*/ 3293745 h 3850640"/>
                    <a:gd name="connsiteX182" fmla="*/ 548640 w 3028950"/>
                    <a:gd name="connsiteY182" fmla="*/ 3225800 h 3850640"/>
                    <a:gd name="connsiteX183" fmla="*/ 553720 w 3028950"/>
                    <a:gd name="connsiteY183" fmla="*/ 3180080 h 3850640"/>
                    <a:gd name="connsiteX184" fmla="*/ 574040 w 3028950"/>
                    <a:gd name="connsiteY184" fmla="*/ 3154680 h 3850640"/>
                    <a:gd name="connsiteX185" fmla="*/ 624840 w 3028950"/>
                    <a:gd name="connsiteY185" fmla="*/ 3149600 h 3850640"/>
                    <a:gd name="connsiteX186" fmla="*/ 629920 w 3028950"/>
                    <a:gd name="connsiteY186" fmla="*/ 3103880 h 3850640"/>
                    <a:gd name="connsiteX187" fmla="*/ 574040 w 3028950"/>
                    <a:gd name="connsiteY187" fmla="*/ 3058160 h 3850640"/>
                    <a:gd name="connsiteX188" fmla="*/ 516890 w 3028950"/>
                    <a:gd name="connsiteY188" fmla="*/ 3037205 h 3850640"/>
                    <a:gd name="connsiteX189" fmla="*/ 482600 w 3028950"/>
                    <a:gd name="connsiteY189" fmla="*/ 3068320 h 3850640"/>
                    <a:gd name="connsiteX190" fmla="*/ 435610 w 3028950"/>
                    <a:gd name="connsiteY190" fmla="*/ 3128010 h 3850640"/>
                    <a:gd name="connsiteX191" fmla="*/ 375920 w 3028950"/>
                    <a:gd name="connsiteY191" fmla="*/ 3185160 h 3850640"/>
                    <a:gd name="connsiteX192" fmla="*/ 335280 w 3028950"/>
                    <a:gd name="connsiteY192" fmla="*/ 3180080 h 3850640"/>
                    <a:gd name="connsiteX193" fmla="*/ 320040 w 3028950"/>
                    <a:gd name="connsiteY193" fmla="*/ 3108960 h 3850640"/>
                    <a:gd name="connsiteX194" fmla="*/ 289560 w 3028950"/>
                    <a:gd name="connsiteY194" fmla="*/ 3093720 h 3850640"/>
                    <a:gd name="connsiteX195" fmla="*/ 274320 w 3028950"/>
                    <a:gd name="connsiteY195" fmla="*/ 3048000 h 3850640"/>
                    <a:gd name="connsiteX196" fmla="*/ 284480 w 3028950"/>
                    <a:gd name="connsiteY196" fmla="*/ 2987040 h 3850640"/>
                    <a:gd name="connsiteX197" fmla="*/ 320040 w 3028950"/>
                    <a:gd name="connsiteY197" fmla="*/ 2966720 h 3850640"/>
                    <a:gd name="connsiteX198" fmla="*/ 325120 w 3028950"/>
                    <a:gd name="connsiteY198" fmla="*/ 2915920 h 3850640"/>
                    <a:gd name="connsiteX199" fmla="*/ 294640 w 3028950"/>
                    <a:gd name="connsiteY199" fmla="*/ 2880360 h 3850640"/>
                    <a:gd name="connsiteX200" fmla="*/ 289560 w 3028950"/>
                    <a:gd name="connsiteY200" fmla="*/ 2839720 h 3850640"/>
                    <a:gd name="connsiteX201" fmla="*/ 314960 w 3028950"/>
                    <a:gd name="connsiteY201" fmla="*/ 2794000 h 3850640"/>
                    <a:gd name="connsiteX202" fmla="*/ 355600 w 3028950"/>
                    <a:gd name="connsiteY202" fmla="*/ 2783840 h 3850640"/>
                    <a:gd name="connsiteX203" fmla="*/ 441960 w 3028950"/>
                    <a:gd name="connsiteY203" fmla="*/ 2773680 h 3850640"/>
                    <a:gd name="connsiteX204" fmla="*/ 482600 w 3028950"/>
                    <a:gd name="connsiteY204" fmla="*/ 2814320 h 3850640"/>
                    <a:gd name="connsiteX205" fmla="*/ 518160 w 3028950"/>
                    <a:gd name="connsiteY205" fmla="*/ 2788920 h 3850640"/>
                    <a:gd name="connsiteX206" fmla="*/ 563880 w 3028950"/>
                    <a:gd name="connsiteY206" fmla="*/ 2758440 h 3850640"/>
                    <a:gd name="connsiteX207" fmla="*/ 670560 w 3028950"/>
                    <a:gd name="connsiteY207" fmla="*/ 2748280 h 3850640"/>
                    <a:gd name="connsiteX208" fmla="*/ 665480 w 3028950"/>
                    <a:gd name="connsiteY208" fmla="*/ 2697480 h 3850640"/>
                    <a:gd name="connsiteX209" fmla="*/ 609600 w 3028950"/>
                    <a:gd name="connsiteY209" fmla="*/ 2641600 h 3850640"/>
                    <a:gd name="connsiteX210" fmla="*/ 563880 w 3028950"/>
                    <a:gd name="connsiteY210" fmla="*/ 2580640 h 3850640"/>
                    <a:gd name="connsiteX211" fmla="*/ 523240 w 3028950"/>
                    <a:gd name="connsiteY211" fmla="*/ 2540000 h 3850640"/>
                    <a:gd name="connsiteX212" fmla="*/ 457200 w 3028950"/>
                    <a:gd name="connsiteY212" fmla="*/ 2555240 h 3850640"/>
                    <a:gd name="connsiteX213" fmla="*/ 411480 w 3028950"/>
                    <a:gd name="connsiteY213" fmla="*/ 2545080 h 3850640"/>
                    <a:gd name="connsiteX214" fmla="*/ 405130 w 3028950"/>
                    <a:gd name="connsiteY214" fmla="*/ 2501900 h 3850640"/>
                    <a:gd name="connsiteX215" fmla="*/ 428625 w 3028950"/>
                    <a:gd name="connsiteY215" fmla="*/ 2444115 h 3850640"/>
                    <a:gd name="connsiteX216" fmla="*/ 482600 w 3028950"/>
                    <a:gd name="connsiteY216" fmla="*/ 2418080 h 3850640"/>
                    <a:gd name="connsiteX217" fmla="*/ 558800 w 3028950"/>
                    <a:gd name="connsiteY217" fmla="*/ 2407920 h 3850640"/>
                    <a:gd name="connsiteX218" fmla="*/ 594360 w 3028950"/>
                    <a:gd name="connsiteY218" fmla="*/ 2387600 h 3850640"/>
                    <a:gd name="connsiteX219" fmla="*/ 619760 w 3028950"/>
                    <a:gd name="connsiteY219" fmla="*/ 2336800 h 3850640"/>
                    <a:gd name="connsiteX220" fmla="*/ 650240 w 3028950"/>
                    <a:gd name="connsiteY220" fmla="*/ 2245360 h 3850640"/>
                    <a:gd name="connsiteX221" fmla="*/ 645160 w 3028950"/>
                    <a:gd name="connsiteY221" fmla="*/ 2194560 h 3850640"/>
                    <a:gd name="connsiteX222" fmla="*/ 604520 w 3028950"/>
                    <a:gd name="connsiteY222" fmla="*/ 2159000 h 3850640"/>
                    <a:gd name="connsiteX223" fmla="*/ 576580 w 3028950"/>
                    <a:gd name="connsiteY223" fmla="*/ 2118360 h 3850640"/>
                    <a:gd name="connsiteX224" fmla="*/ 584200 w 3028950"/>
                    <a:gd name="connsiteY224" fmla="*/ 2004695 h 3850640"/>
                    <a:gd name="connsiteX225" fmla="*/ 557530 w 3028950"/>
                    <a:gd name="connsiteY225" fmla="*/ 1924050 h 3850640"/>
                    <a:gd name="connsiteX226" fmla="*/ 499110 w 3028950"/>
                    <a:gd name="connsiteY226" fmla="*/ 1897380 h 3850640"/>
                    <a:gd name="connsiteX227" fmla="*/ 426720 w 3028950"/>
                    <a:gd name="connsiteY227" fmla="*/ 1874520 h 3850640"/>
                    <a:gd name="connsiteX228" fmla="*/ 309880 w 3028950"/>
                    <a:gd name="connsiteY228" fmla="*/ 1869440 h 3850640"/>
                    <a:gd name="connsiteX229" fmla="*/ 284480 w 3028950"/>
                    <a:gd name="connsiteY229" fmla="*/ 1833880 h 3850640"/>
                    <a:gd name="connsiteX230" fmla="*/ 243840 w 3028950"/>
                    <a:gd name="connsiteY230" fmla="*/ 1813560 h 3850640"/>
                    <a:gd name="connsiteX231" fmla="*/ 140335 w 3028950"/>
                    <a:gd name="connsiteY231" fmla="*/ 1790065 h 3850640"/>
                    <a:gd name="connsiteX232" fmla="*/ 127000 w 3028950"/>
                    <a:gd name="connsiteY232" fmla="*/ 1747520 h 3850640"/>
                    <a:gd name="connsiteX233" fmla="*/ 116840 w 3028950"/>
                    <a:gd name="connsiteY233" fmla="*/ 1686560 h 3850640"/>
                    <a:gd name="connsiteX234" fmla="*/ 66040 w 3028950"/>
                    <a:gd name="connsiteY234" fmla="*/ 1661160 h 3850640"/>
                    <a:gd name="connsiteX235" fmla="*/ 35560 w 3028950"/>
                    <a:gd name="connsiteY235" fmla="*/ 1630680 h 3850640"/>
                    <a:gd name="connsiteX236" fmla="*/ 35560 w 3028950"/>
                    <a:gd name="connsiteY236" fmla="*/ 1564640 h 3850640"/>
                    <a:gd name="connsiteX237" fmla="*/ 15240 w 3028950"/>
                    <a:gd name="connsiteY237" fmla="*/ 1452880 h 3850640"/>
                    <a:gd name="connsiteX238" fmla="*/ 0 w 3028950"/>
                    <a:gd name="connsiteY238" fmla="*/ 1332230 h 3850640"/>
                    <a:gd name="connsiteX239" fmla="*/ 5080 w 3028950"/>
                    <a:gd name="connsiteY239" fmla="*/ 1295400 h 3850640"/>
                    <a:gd name="connsiteX240" fmla="*/ 50800 w 3028950"/>
                    <a:gd name="connsiteY240" fmla="*/ 1295400 h 3850640"/>
                    <a:gd name="connsiteX241" fmla="*/ 101600 w 3028950"/>
                    <a:gd name="connsiteY241" fmla="*/ 1290320 h 3850640"/>
                    <a:gd name="connsiteX242" fmla="*/ 167640 w 3028950"/>
                    <a:gd name="connsiteY242" fmla="*/ 1275080 h 3850640"/>
                    <a:gd name="connsiteX243" fmla="*/ 279400 w 3028950"/>
                    <a:gd name="connsiteY243" fmla="*/ 1270000 h 3850640"/>
                    <a:gd name="connsiteX244" fmla="*/ 335280 w 3028950"/>
                    <a:gd name="connsiteY244" fmla="*/ 1219200 h 3850640"/>
                    <a:gd name="connsiteX245" fmla="*/ 350520 w 3028950"/>
                    <a:gd name="connsiteY245" fmla="*/ 1137920 h 3850640"/>
                    <a:gd name="connsiteX246" fmla="*/ 375920 w 3028950"/>
                    <a:gd name="connsiteY246" fmla="*/ 1041400 h 3850640"/>
                    <a:gd name="connsiteX247" fmla="*/ 396240 w 3028950"/>
                    <a:gd name="connsiteY247" fmla="*/ 949960 h 3850640"/>
                    <a:gd name="connsiteX248" fmla="*/ 392430 w 3028950"/>
                    <a:gd name="connsiteY248" fmla="*/ 858520 h 3850640"/>
                    <a:gd name="connsiteX249" fmla="*/ 397510 w 3028950"/>
                    <a:gd name="connsiteY249" fmla="*/ 797560 h 3850640"/>
                    <a:gd name="connsiteX250" fmla="*/ 436880 w 3028950"/>
                    <a:gd name="connsiteY250" fmla="*/ 741680 h 3850640"/>
                    <a:gd name="connsiteX251" fmla="*/ 487680 w 3028950"/>
                    <a:gd name="connsiteY251" fmla="*/ 711200 h 3850640"/>
                    <a:gd name="connsiteX252" fmla="*/ 589280 w 3028950"/>
                    <a:gd name="connsiteY252" fmla="*/ 690880 h 3850640"/>
                    <a:gd name="connsiteX253" fmla="*/ 629920 w 3028950"/>
                    <a:gd name="connsiteY253" fmla="*/ 665480 h 3850640"/>
                    <a:gd name="connsiteX254" fmla="*/ 680720 w 3028950"/>
                    <a:gd name="connsiteY254" fmla="*/ 589280 h 3850640"/>
                    <a:gd name="connsiteX255" fmla="*/ 741680 w 3028950"/>
                    <a:gd name="connsiteY255" fmla="*/ 492760 h 3850640"/>
                    <a:gd name="connsiteX256" fmla="*/ 828040 w 3028950"/>
                    <a:gd name="connsiteY256" fmla="*/ 391160 h 3850640"/>
                    <a:gd name="connsiteX257" fmla="*/ 919480 w 3028950"/>
                    <a:gd name="connsiteY257" fmla="*/ 238760 h 3850640"/>
                    <a:gd name="connsiteX258" fmla="*/ 942975 w 3028950"/>
                    <a:gd name="connsiteY258" fmla="*/ 195580 h 3850640"/>
                    <a:gd name="connsiteX259" fmla="*/ 965200 w 3028950"/>
                    <a:gd name="connsiteY259" fmla="*/ 162560 h 3850640"/>
                    <a:gd name="connsiteX260" fmla="*/ 1016000 w 3028950"/>
                    <a:gd name="connsiteY260" fmla="*/ 172720 h 3850640"/>
                    <a:gd name="connsiteX261" fmla="*/ 1021080 w 3028950"/>
                    <a:gd name="connsiteY261" fmla="*/ 106680 h 3850640"/>
                    <a:gd name="connsiteX262" fmla="*/ 1015365 w 3028950"/>
                    <a:gd name="connsiteY262" fmla="*/ 44450 h 38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028950" h="3850640">
                      <a:moveTo>
                        <a:pt x="1102360" y="1497330"/>
                      </a:moveTo>
                      <a:lnTo>
                        <a:pt x="1075690" y="1531620"/>
                      </a:lnTo>
                      <a:lnTo>
                        <a:pt x="1058545" y="1571625"/>
                      </a:lnTo>
                      <a:lnTo>
                        <a:pt x="1037590" y="1623060"/>
                      </a:lnTo>
                      <a:lnTo>
                        <a:pt x="1009015" y="1647825"/>
                      </a:lnTo>
                      <a:lnTo>
                        <a:pt x="948055" y="1651635"/>
                      </a:lnTo>
                      <a:lnTo>
                        <a:pt x="894715" y="1651635"/>
                      </a:lnTo>
                      <a:lnTo>
                        <a:pt x="847090" y="1649730"/>
                      </a:lnTo>
                      <a:lnTo>
                        <a:pt x="824230" y="1687830"/>
                      </a:lnTo>
                      <a:lnTo>
                        <a:pt x="829945" y="1729740"/>
                      </a:lnTo>
                      <a:lnTo>
                        <a:pt x="852805" y="1779270"/>
                      </a:lnTo>
                      <a:lnTo>
                        <a:pt x="860425" y="1811655"/>
                      </a:lnTo>
                      <a:lnTo>
                        <a:pt x="810895" y="1844040"/>
                      </a:lnTo>
                      <a:lnTo>
                        <a:pt x="765175" y="1832610"/>
                      </a:lnTo>
                      <a:lnTo>
                        <a:pt x="727075" y="1807845"/>
                      </a:lnTo>
                      <a:lnTo>
                        <a:pt x="677545" y="1811655"/>
                      </a:lnTo>
                      <a:lnTo>
                        <a:pt x="635635" y="1836420"/>
                      </a:lnTo>
                      <a:lnTo>
                        <a:pt x="603250" y="1872615"/>
                      </a:lnTo>
                      <a:lnTo>
                        <a:pt x="610870" y="1918335"/>
                      </a:lnTo>
                      <a:lnTo>
                        <a:pt x="641350" y="1965960"/>
                      </a:lnTo>
                      <a:lnTo>
                        <a:pt x="687070" y="2005965"/>
                      </a:lnTo>
                      <a:lnTo>
                        <a:pt x="700405" y="2059305"/>
                      </a:lnTo>
                      <a:lnTo>
                        <a:pt x="700405" y="2120265"/>
                      </a:lnTo>
                      <a:lnTo>
                        <a:pt x="713740" y="2181225"/>
                      </a:lnTo>
                      <a:lnTo>
                        <a:pt x="730885" y="2198370"/>
                      </a:lnTo>
                      <a:lnTo>
                        <a:pt x="786130" y="2185035"/>
                      </a:lnTo>
                      <a:lnTo>
                        <a:pt x="824230" y="2192655"/>
                      </a:lnTo>
                      <a:lnTo>
                        <a:pt x="860425" y="2253615"/>
                      </a:lnTo>
                      <a:lnTo>
                        <a:pt x="889000" y="2276475"/>
                      </a:lnTo>
                      <a:lnTo>
                        <a:pt x="972820" y="2287905"/>
                      </a:lnTo>
                      <a:lnTo>
                        <a:pt x="1029970" y="2287905"/>
                      </a:lnTo>
                      <a:lnTo>
                        <a:pt x="1087120" y="2266950"/>
                      </a:lnTo>
                      <a:lnTo>
                        <a:pt x="1140460" y="2247900"/>
                      </a:lnTo>
                      <a:lnTo>
                        <a:pt x="1155700" y="2242185"/>
                      </a:lnTo>
                      <a:lnTo>
                        <a:pt x="1195705" y="2249805"/>
                      </a:lnTo>
                      <a:lnTo>
                        <a:pt x="1214755" y="2289810"/>
                      </a:lnTo>
                      <a:lnTo>
                        <a:pt x="1249045" y="2291715"/>
                      </a:lnTo>
                      <a:lnTo>
                        <a:pt x="1355725" y="2249805"/>
                      </a:lnTo>
                      <a:lnTo>
                        <a:pt x="1374775" y="2245995"/>
                      </a:lnTo>
                      <a:cubicBezTo>
                        <a:pt x="1377335" y="2245446"/>
                        <a:pt x="1382395" y="2244090"/>
                        <a:pt x="1382395" y="2244090"/>
                      </a:cubicBezTo>
                      <a:lnTo>
                        <a:pt x="1428115" y="2217420"/>
                      </a:lnTo>
                      <a:lnTo>
                        <a:pt x="1470025" y="2175510"/>
                      </a:lnTo>
                      <a:lnTo>
                        <a:pt x="1471930" y="2131695"/>
                      </a:lnTo>
                      <a:lnTo>
                        <a:pt x="1466215" y="2076450"/>
                      </a:lnTo>
                      <a:lnTo>
                        <a:pt x="1466215" y="2049780"/>
                      </a:lnTo>
                      <a:lnTo>
                        <a:pt x="1483360" y="2021205"/>
                      </a:lnTo>
                      <a:lnTo>
                        <a:pt x="1551940" y="1994535"/>
                      </a:lnTo>
                      <a:lnTo>
                        <a:pt x="1584325" y="1952625"/>
                      </a:lnTo>
                      <a:lnTo>
                        <a:pt x="1569085" y="1882140"/>
                      </a:lnTo>
                      <a:lnTo>
                        <a:pt x="1544320" y="1857375"/>
                      </a:lnTo>
                      <a:lnTo>
                        <a:pt x="1511935" y="1847850"/>
                      </a:lnTo>
                      <a:lnTo>
                        <a:pt x="1466215" y="1859280"/>
                      </a:lnTo>
                      <a:lnTo>
                        <a:pt x="1428115" y="1878330"/>
                      </a:lnTo>
                      <a:lnTo>
                        <a:pt x="1390015" y="1895475"/>
                      </a:lnTo>
                      <a:lnTo>
                        <a:pt x="1369060" y="1897380"/>
                      </a:lnTo>
                      <a:lnTo>
                        <a:pt x="1365250" y="1872615"/>
                      </a:lnTo>
                      <a:lnTo>
                        <a:pt x="1409065" y="1834515"/>
                      </a:lnTo>
                      <a:lnTo>
                        <a:pt x="1431925" y="1800225"/>
                      </a:lnTo>
                      <a:lnTo>
                        <a:pt x="1428115" y="1760220"/>
                      </a:lnTo>
                      <a:lnTo>
                        <a:pt x="1370965" y="1708785"/>
                      </a:lnTo>
                      <a:lnTo>
                        <a:pt x="1374775" y="1653540"/>
                      </a:lnTo>
                      <a:lnTo>
                        <a:pt x="1374775" y="1600200"/>
                      </a:lnTo>
                      <a:lnTo>
                        <a:pt x="1372870" y="1556385"/>
                      </a:lnTo>
                      <a:lnTo>
                        <a:pt x="1350010" y="1527810"/>
                      </a:lnTo>
                      <a:lnTo>
                        <a:pt x="1319530" y="1510665"/>
                      </a:lnTo>
                      <a:lnTo>
                        <a:pt x="1268095" y="1522095"/>
                      </a:lnTo>
                      <a:lnTo>
                        <a:pt x="1159510" y="1501140"/>
                      </a:lnTo>
                      <a:close/>
                      <a:moveTo>
                        <a:pt x="1026160" y="0"/>
                      </a:moveTo>
                      <a:lnTo>
                        <a:pt x="1056640" y="10160"/>
                      </a:lnTo>
                      <a:lnTo>
                        <a:pt x="1102360" y="40640"/>
                      </a:lnTo>
                      <a:lnTo>
                        <a:pt x="1163320" y="86360"/>
                      </a:lnTo>
                      <a:lnTo>
                        <a:pt x="1209040" y="116840"/>
                      </a:lnTo>
                      <a:lnTo>
                        <a:pt x="1224280" y="177800"/>
                      </a:lnTo>
                      <a:lnTo>
                        <a:pt x="1259840" y="238760"/>
                      </a:lnTo>
                      <a:lnTo>
                        <a:pt x="1315720" y="299720"/>
                      </a:lnTo>
                      <a:lnTo>
                        <a:pt x="1391920" y="350520"/>
                      </a:lnTo>
                      <a:lnTo>
                        <a:pt x="1452880" y="381000"/>
                      </a:lnTo>
                      <a:lnTo>
                        <a:pt x="1508760" y="381000"/>
                      </a:lnTo>
                      <a:lnTo>
                        <a:pt x="1546225" y="354330"/>
                      </a:lnTo>
                      <a:lnTo>
                        <a:pt x="1568450" y="321310"/>
                      </a:lnTo>
                      <a:lnTo>
                        <a:pt x="1549400" y="254000"/>
                      </a:lnTo>
                      <a:lnTo>
                        <a:pt x="1569720" y="208280"/>
                      </a:lnTo>
                      <a:lnTo>
                        <a:pt x="1595120" y="259080"/>
                      </a:lnTo>
                      <a:lnTo>
                        <a:pt x="1625600" y="289560"/>
                      </a:lnTo>
                      <a:lnTo>
                        <a:pt x="1691640" y="299720"/>
                      </a:lnTo>
                      <a:lnTo>
                        <a:pt x="1753235" y="167640"/>
                      </a:lnTo>
                      <a:lnTo>
                        <a:pt x="1798320" y="198120"/>
                      </a:lnTo>
                      <a:lnTo>
                        <a:pt x="1778000" y="248920"/>
                      </a:lnTo>
                      <a:lnTo>
                        <a:pt x="1762760" y="320040"/>
                      </a:lnTo>
                      <a:lnTo>
                        <a:pt x="1762760" y="350520"/>
                      </a:lnTo>
                      <a:lnTo>
                        <a:pt x="1798320" y="401320"/>
                      </a:lnTo>
                      <a:lnTo>
                        <a:pt x="1864360" y="467360"/>
                      </a:lnTo>
                      <a:lnTo>
                        <a:pt x="1910080" y="482600"/>
                      </a:lnTo>
                      <a:lnTo>
                        <a:pt x="1950720" y="431800"/>
                      </a:lnTo>
                      <a:lnTo>
                        <a:pt x="2001520" y="401320"/>
                      </a:lnTo>
                      <a:lnTo>
                        <a:pt x="2092960" y="401320"/>
                      </a:lnTo>
                      <a:lnTo>
                        <a:pt x="2133600" y="431800"/>
                      </a:lnTo>
                      <a:lnTo>
                        <a:pt x="2153920" y="497840"/>
                      </a:lnTo>
                      <a:lnTo>
                        <a:pt x="2138680" y="563880"/>
                      </a:lnTo>
                      <a:lnTo>
                        <a:pt x="2152015" y="637540"/>
                      </a:lnTo>
                      <a:cubicBezTo>
                        <a:pt x="2152438" y="662940"/>
                        <a:pt x="2152862" y="688340"/>
                        <a:pt x="2153285" y="713740"/>
                      </a:cubicBezTo>
                      <a:lnTo>
                        <a:pt x="2214880" y="756920"/>
                      </a:lnTo>
                      <a:lnTo>
                        <a:pt x="2286000" y="751840"/>
                      </a:lnTo>
                      <a:lnTo>
                        <a:pt x="2357120" y="756920"/>
                      </a:lnTo>
                      <a:lnTo>
                        <a:pt x="2382520" y="817880"/>
                      </a:lnTo>
                      <a:lnTo>
                        <a:pt x="2428240" y="845185"/>
                      </a:lnTo>
                      <a:lnTo>
                        <a:pt x="2479040" y="868045"/>
                      </a:lnTo>
                      <a:lnTo>
                        <a:pt x="2530475" y="894080"/>
                      </a:lnTo>
                      <a:lnTo>
                        <a:pt x="2519680" y="978535"/>
                      </a:lnTo>
                      <a:cubicBezTo>
                        <a:pt x="2520527" y="1001183"/>
                        <a:pt x="2521373" y="1023832"/>
                        <a:pt x="2522220" y="1046480"/>
                      </a:cubicBezTo>
                      <a:lnTo>
                        <a:pt x="2453640" y="1066800"/>
                      </a:lnTo>
                      <a:lnTo>
                        <a:pt x="2387600" y="1097280"/>
                      </a:lnTo>
                      <a:lnTo>
                        <a:pt x="2326640" y="1132840"/>
                      </a:lnTo>
                      <a:lnTo>
                        <a:pt x="2316480" y="1203960"/>
                      </a:lnTo>
                      <a:lnTo>
                        <a:pt x="2321560" y="1310640"/>
                      </a:lnTo>
                      <a:lnTo>
                        <a:pt x="2319655" y="1384300"/>
                      </a:lnTo>
                      <a:lnTo>
                        <a:pt x="2286000" y="1431925"/>
                      </a:lnTo>
                      <a:lnTo>
                        <a:pt x="2245360" y="1498600"/>
                      </a:lnTo>
                      <a:lnTo>
                        <a:pt x="2250440" y="1569720"/>
                      </a:lnTo>
                      <a:lnTo>
                        <a:pt x="2296160" y="1600200"/>
                      </a:lnTo>
                      <a:lnTo>
                        <a:pt x="2349500" y="1595755"/>
                      </a:lnTo>
                      <a:cubicBezTo>
                        <a:pt x="2346960" y="1609090"/>
                        <a:pt x="2347383" y="1623166"/>
                        <a:pt x="2341880" y="1635760"/>
                      </a:cubicBezTo>
                      <a:cubicBezTo>
                        <a:pt x="2336377" y="1648354"/>
                        <a:pt x="2324947" y="1659467"/>
                        <a:pt x="2316480" y="1671320"/>
                      </a:cubicBezTo>
                      <a:lnTo>
                        <a:pt x="2301240" y="1722120"/>
                      </a:lnTo>
                      <a:lnTo>
                        <a:pt x="2301240" y="1767840"/>
                      </a:lnTo>
                      <a:lnTo>
                        <a:pt x="2354580" y="1798320"/>
                      </a:lnTo>
                      <a:lnTo>
                        <a:pt x="2448560" y="1818640"/>
                      </a:lnTo>
                      <a:lnTo>
                        <a:pt x="2504440" y="1813560"/>
                      </a:lnTo>
                      <a:lnTo>
                        <a:pt x="2560320" y="1838960"/>
                      </a:lnTo>
                      <a:lnTo>
                        <a:pt x="2664460" y="1910080"/>
                      </a:lnTo>
                      <a:cubicBezTo>
                        <a:pt x="2697480" y="1927013"/>
                        <a:pt x="2736850" y="1949027"/>
                        <a:pt x="2763520" y="1960880"/>
                      </a:cubicBezTo>
                      <a:cubicBezTo>
                        <a:pt x="2790190" y="1972733"/>
                        <a:pt x="2804160" y="1974427"/>
                        <a:pt x="2824480" y="1981200"/>
                      </a:cubicBezTo>
                      <a:lnTo>
                        <a:pt x="2921000" y="1981200"/>
                      </a:lnTo>
                      <a:lnTo>
                        <a:pt x="2976245" y="1997710"/>
                      </a:lnTo>
                      <a:lnTo>
                        <a:pt x="3028950" y="2073275"/>
                      </a:lnTo>
                      <a:lnTo>
                        <a:pt x="2971800" y="2098040"/>
                      </a:lnTo>
                      <a:lnTo>
                        <a:pt x="2890520" y="2118360"/>
                      </a:lnTo>
                      <a:lnTo>
                        <a:pt x="2865120" y="2153920"/>
                      </a:lnTo>
                      <a:lnTo>
                        <a:pt x="2854960" y="2194560"/>
                      </a:lnTo>
                      <a:lnTo>
                        <a:pt x="2854960" y="2250440"/>
                      </a:lnTo>
                      <a:cubicBezTo>
                        <a:pt x="2855172" y="2267373"/>
                        <a:pt x="2855383" y="2284307"/>
                        <a:pt x="2855595" y="2301240"/>
                      </a:cubicBezTo>
                      <a:lnTo>
                        <a:pt x="2804160" y="2377440"/>
                      </a:lnTo>
                      <a:lnTo>
                        <a:pt x="2778760" y="2445385"/>
                      </a:lnTo>
                      <a:lnTo>
                        <a:pt x="2717800" y="2565400"/>
                      </a:lnTo>
                      <a:lnTo>
                        <a:pt x="2651760" y="2692400"/>
                      </a:lnTo>
                      <a:lnTo>
                        <a:pt x="2529205" y="2931795"/>
                      </a:lnTo>
                      <a:lnTo>
                        <a:pt x="2468880" y="3042920"/>
                      </a:lnTo>
                      <a:lnTo>
                        <a:pt x="2383155" y="3199130"/>
                      </a:lnTo>
                      <a:lnTo>
                        <a:pt x="2346960" y="3302000"/>
                      </a:lnTo>
                      <a:lnTo>
                        <a:pt x="2270760" y="3469640"/>
                      </a:lnTo>
                      <a:lnTo>
                        <a:pt x="2230120" y="3484880"/>
                      </a:lnTo>
                      <a:lnTo>
                        <a:pt x="2164080" y="3464560"/>
                      </a:lnTo>
                      <a:lnTo>
                        <a:pt x="2128520" y="3484880"/>
                      </a:lnTo>
                      <a:lnTo>
                        <a:pt x="2122805" y="3542030"/>
                      </a:lnTo>
                      <a:lnTo>
                        <a:pt x="2098040" y="3581400"/>
                      </a:lnTo>
                      <a:lnTo>
                        <a:pt x="2021840" y="3622040"/>
                      </a:lnTo>
                      <a:lnTo>
                        <a:pt x="1991360" y="3642360"/>
                      </a:lnTo>
                      <a:lnTo>
                        <a:pt x="1981200" y="3688080"/>
                      </a:lnTo>
                      <a:lnTo>
                        <a:pt x="1991360" y="3743960"/>
                      </a:lnTo>
                      <a:lnTo>
                        <a:pt x="1965960" y="3769360"/>
                      </a:lnTo>
                      <a:lnTo>
                        <a:pt x="1945640" y="3774440"/>
                      </a:lnTo>
                      <a:lnTo>
                        <a:pt x="1833880" y="3815080"/>
                      </a:lnTo>
                      <a:lnTo>
                        <a:pt x="1727200" y="3830320"/>
                      </a:lnTo>
                      <a:lnTo>
                        <a:pt x="1640840" y="3850640"/>
                      </a:lnTo>
                      <a:lnTo>
                        <a:pt x="1595120" y="3845560"/>
                      </a:lnTo>
                      <a:lnTo>
                        <a:pt x="1540510" y="3767455"/>
                      </a:lnTo>
                      <a:lnTo>
                        <a:pt x="1457325" y="3723005"/>
                      </a:lnTo>
                      <a:lnTo>
                        <a:pt x="1330960" y="3733800"/>
                      </a:lnTo>
                      <a:lnTo>
                        <a:pt x="1264920" y="3759200"/>
                      </a:lnTo>
                      <a:lnTo>
                        <a:pt x="1178560" y="3799840"/>
                      </a:lnTo>
                      <a:lnTo>
                        <a:pt x="1097280" y="3799840"/>
                      </a:lnTo>
                      <a:lnTo>
                        <a:pt x="965200" y="3759200"/>
                      </a:lnTo>
                      <a:lnTo>
                        <a:pt x="848360" y="3738880"/>
                      </a:lnTo>
                      <a:lnTo>
                        <a:pt x="782320" y="3688080"/>
                      </a:lnTo>
                      <a:lnTo>
                        <a:pt x="675640" y="3601720"/>
                      </a:lnTo>
                      <a:lnTo>
                        <a:pt x="599440" y="3535680"/>
                      </a:lnTo>
                      <a:lnTo>
                        <a:pt x="609600" y="3484880"/>
                      </a:lnTo>
                      <a:lnTo>
                        <a:pt x="568960" y="3449320"/>
                      </a:lnTo>
                      <a:lnTo>
                        <a:pt x="500380" y="3419475"/>
                      </a:lnTo>
                      <a:cubicBezTo>
                        <a:pt x="502920" y="3407410"/>
                        <a:pt x="501862" y="3395874"/>
                        <a:pt x="508000" y="3383280"/>
                      </a:cubicBezTo>
                      <a:cubicBezTo>
                        <a:pt x="514138" y="3370686"/>
                        <a:pt x="523663" y="3355763"/>
                        <a:pt x="537210" y="3343910"/>
                      </a:cubicBezTo>
                      <a:lnTo>
                        <a:pt x="557530" y="3293745"/>
                      </a:lnTo>
                      <a:lnTo>
                        <a:pt x="548640" y="3225800"/>
                      </a:lnTo>
                      <a:lnTo>
                        <a:pt x="553720" y="3180080"/>
                      </a:lnTo>
                      <a:lnTo>
                        <a:pt x="574040" y="3154680"/>
                      </a:lnTo>
                      <a:lnTo>
                        <a:pt x="624840" y="3149600"/>
                      </a:lnTo>
                      <a:lnTo>
                        <a:pt x="629920" y="3103880"/>
                      </a:lnTo>
                      <a:lnTo>
                        <a:pt x="574040" y="3058160"/>
                      </a:lnTo>
                      <a:lnTo>
                        <a:pt x="516890" y="3037205"/>
                      </a:lnTo>
                      <a:lnTo>
                        <a:pt x="482600" y="3068320"/>
                      </a:lnTo>
                      <a:lnTo>
                        <a:pt x="435610" y="3128010"/>
                      </a:lnTo>
                      <a:lnTo>
                        <a:pt x="375920" y="3185160"/>
                      </a:lnTo>
                      <a:lnTo>
                        <a:pt x="335280" y="3180080"/>
                      </a:lnTo>
                      <a:lnTo>
                        <a:pt x="320040" y="3108960"/>
                      </a:lnTo>
                      <a:lnTo>
                        <a:pt x="289560" y="3093720"/>
                      </a:lnTo>
                      <a:lnTo>
                        <a:pt x="274320" y="3048000"/>
                      </a:lnTo>
                      <a:lnTo>
                        <a:pt x="284480" y="2987040"/>
                      </a:lnTo>
                      <a:lnTo>
                        <a:pt x="320040" y="2966720"/>
                      </a:lnTo>
                      <a:lnTo>
                        <a:pt x="325120" y="2915920"/>
                      </a:lnTo>
                      <a:lnTo>
                        <a:pt x="294640" y="2880360"/>
                      </a:lnTo>
                      <a:lnTo>
                        <a:pt x="289560" y="2839720"/>
                      </a:lnTo>
                      <a:lnTo>
                        <a:pt x="314960" y="2794000"/>
                      </a:lnTo>
                      <a:lnTo>
                        <a:pt x="355600" y="2783840"/>
                      </a:lnTo>
                      <a:lnTo>
                        <a:pt x="441960" y="2773680"/>
                      </a:lnTo>
                      <a:lnTo>
                        <a:pt x="482600" y="2814320"/>
                      </a:lnTo>
                      <a:lnTo>
                        <a:pt x="518160" y="2788920"/>
                      </a:lnTo>
                      <a:lnTo>
                        <a:pt x="563880" y="2758440"/>
                      </a:lnTo>
                      <a:lnTo>
                        <a:pt x="670560" y="2748280"/>
                      </a:lnTo>
                      <a:lnTo>
                        <a:pt x="665480" y="2697480"/>
                      </a:lnTo>
                      <a:lnTo>
                        <a:pt x="609600" y="2641600"/>
                      </a:lnTo>
                      <a:lnTo>
                        <a:pt x="563880" y="2580640"/>
                      </a:lnTo>
                      <a:lnTo>
                        <a:pt x="523240" y="2540000"/>
                      </a:lnTo>
                      <a:lnTo>
                        <a:pt x="457200" y="2555240"/>
                      </a:lnTo>
                      <a:lnTo>
                        <a:pt x="411480" y="2545080"/>
                      </a:lnTo>
                      <a:lnTo>
                        <a:pt x="405130" y="2501900"/>
                      </a:lnTo>
                      <a:lnTo>
                        <a:pt x="428625" y="2444115"/>
                      </a:lnTo>
                      <a:lnTo>
                        <a:pt x="482600" y="2418080"/>
                      </a:lnTo>
                      <a:lnTo>
                        <a:pt x="558800" y="2407920"/>
                      </a:lnTo>
                      <a:lnTo>
                        <a:pt x="594360" y="2387600"/>
                      </a:lnTo>
                      <a:lnTo>
                        <a:pt x="619760" y="2336800"/>
                      </a:lnTo>
                      <a:lnTo>
                        <a:pt x="650240" y="2245360"/>
                      </a:lnTo>
                      <a:lnTo>
                        <a:pt x="645160" y="2194560"/>
                      </a:lnTo>
                      <a:lnTo>
                        <a:pt x="604520" y="2159000"/>
                      </a:lnTo>
                      <a:lnTo>
                        <a:pt x="576580" y="2118360"/>
                      </a:lnTo>
                      <a:lnTo>
                        <a:pt x="584200" y="2004695"/>
                      </a:lnTo>
                      <a:lnTo>
                        <a:pt x="557530" y="1924050"/>
                      </a:lnTo>
                      <a:lnTo>
                        <a:pt x="499110" y="1897380"/>
                      </a:lnTo>
                      <a:lnTo>
                        <a:pt x="426720" y="1874520"/>
                      </a:lnTo>
                      <a:lnTo>
                        <a:pt x="309880" y="1869440"/>
                      </a:lnTo>
                      <a:lnTo>
                        <a:pt x="284480" y="1833880"/>
                      </a:lnTo>
                      <a:lnTo>
                        <a:pt x="243840" y="1813560"/>
                      </a:lnTo>
                      <a:lnTo>
                        <a:pt x="140335" y="1790065"/>
                      </a:lnTo>
                      <a:lnTo>
                        <a:pt x="127000" y="1747520"/>
                      </a:lnTo>
                      <a:lnTo>
                        <a:pt x="116840" y="1686560"/>
                      </a:lnTo>
                      <a:lnTo>
                        <a:pt x="66040" y="1661160"/>
                      </a:lnTo>
                      <a:lnTo>
                        <a:pt x="35560" y="1630680"/>
                      </a:lnTo>
                      <a:lnTo>
                        <a:pt x="35560" y="1564640"/>
                      </a:lnTo>
                      <a:lnTo>
                        <a:pt x="15240" y="1452880"/>
                      </a:lnTo>
                      <a:lnTo>
                        <a:pt x="0" y="1332230"/>
                      </a:lnTo>
                      <a:lnTo>
                        <a:pt x="5080" y="1295400"/>
                      </a:lnTo>
                      <a:lnTo>
                        <a:pt x="50800" y="1295400"/>
                      </a:lnTo>
                      <a:lnTo>
                        <a:pt x="101600" y="1290320"/>
                      </a:lnTo>
                      <a:lnTo>
                        <a:pt x="167640" y="1275080"/>
                      </a:lnTo>
                      <a:lnTo>
                        <a:pt x="279400" y="1270000"/>
                      </a:lnTo>
                      <a:lnTo>
                        <a:pt x="335280" y="1219200"/>
                      </a:lnTo>
                      <a:lnTo>
                        <a:pt x="350520" y="1137920"/>
                      </a:lnTo>
                      <a:lnTo>
                        <a:pt x="375920" y="1041400"/>
                      </a:lnTo>
                      <a:lnTo>
                        <a:pt x="396240" y="949960"/>
                      </a:lnTo>
                      <a:lnTo>
                        <a:pt x="392430" y="858520"/>
                      </a:lnTo>
                      <a:lnTo>
                        <a:pt x="397510" y="797560"/>
                      </a:lnTo>
                      <a:lnTo>
                        <a:pt x="436880" y="741680"/>
                      </a:lnTo>
                      <a:lnTo>
                        <a:pt x="487680" y="711200"/>
                      </a:lnTo>
                      <a:lnTo>
                        <a:pt x="589280" y="690880"/>
                      </a:lnTo>
                      <a:lnTo>
                        <a:pt x="629920" y="665480"/>
                      </a:lnTo>
                      <a:lnTo>
                        <a:pt x="680720" y="589280"/>
                      </a:lnTo>
                      <a:lnTo>
                        <a:pt x="741680" y="492760"/>
                      </a:lnTo>
                      <a:lnTo>
                        <a:pt x="828040" y="391160"/>
                      </a:lnTo>
                      <a:lnTo>
                        <a:pt x="919480" y="238760"/>
                      </a:lnTo>
                      <a:lnTo>
                        <a:pt x="942975" y="195580"/>
                      </a:lnTo>
                      <a:lnTo>
                        <a:pt x="965200" y="162560"/>
                      </a:lnTo>
                      <a:lnTo>
                        <a:pt x="1016000" y="172720"/>
                      </a:lnTo>
                      <a:cubicBezTo>
                        <a:pt x="1017693" y="150707"/>
                        <a:pt x="1021186" y="128058"/>
                        <a:pt x="1021080" y="106680"/>
                      </a:cubicBezTo>
                      <a:cubicBezTo>
                        <a:pt x="1020974" y="85302"/>
                        <a:pt x="1017270" y="65193"/>
                        <a:pt x="1015365" y="44450"/>
                      </a:cubicBez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43" name="인천광역시">
                  <a:extLst>
                    <a:ext uri="{FF2B5EF4-FFF2-40B4-BE49-F238E27FC236}">
                      <a16:creationId xmlns:a16="http://schemas.microsoft.com/office/drawing/2014/main" id="{55360660-19A0-4ED2-BA09-3111B0E103B2}"/>
                    </a:ext>
                  </a:extLst>
                </p:cNvPr>
                <p:cNvSpPr/>
                <p:nvPr/>
              </p:nvSpPr>
              <p:spPr>
                <a:xfrm>
                  <a:off x="1862108" y="1468120"/>
                  <a:ext cx="1295112" cy="1289681"/>
                </a:xfrm>
                <a:custGeom>
                  <a:avLst/>
                  <a:gdLst>
                    <a:gd name="connsiteX0" fmla="*/ 733441 w 1295112"/>
                    <a:gd name="connsiteY0" fmla="*/ 1024776 h 1289681"/>
                    <a:gd name="connsiteX1" fmla="*/ 804331 w 1295112"/>
                    <a:gd name="connsiteY1" fmla="*/ 1062087 h 1289681"/>
                    <a:gd name="connsiteX2" fmla="*/ 856566 w 1295112"/>
                    <a:gd name="connsiteY2" fmla="*/ 1132977 h 1289681"/>
                    <a:gd name="connsiteX3" fmla="*/ 804331 w 1295112"/>
                    <a:gd name="connsiteY3" fmla="*/ 1159094 h 1289681"/>
                    <a:gd name="connsiteX4" fmla="*/ 733441 w 1295112"/>
                    <a:gd name="connsiteY4" fmla="*/ 1211329 h 1289681"/>
                    <a:gd name="connsiteX5" fmla="*/ 670013 w 1295112"/>
                    <a:gd name="connsiteY5" fmla="*/ 1274757 h 1289681"/>
                    <a:gd name="connsiteX6" fmla="*/ 602854 w 1295112"/>
                    <a:gd name="connsiteY6" fmla="*/ 1289681 h 1289681"/>
                    <a:gd name="connsiteX7" fmla="*/ 546888 w 1295112"/>
                    <a:gd name="connsiteY7" fmla="*/ 1263564 h 1289681"/>
                    <a:gd name="connsiteX8" fmla="*/ 490922 w 1295112"/>
                    <a:gd name="connsiteY8" fmla="*/ 1218791 h 1289681"/>
                    <a:gd name="connsiteX9" fmla="*/ 472267 w 1295112"/>
                    <a:gd name="connsiteY9" fmla="*/ 1162825 h 1289681"/>
                    <a:gd name="connsiteX10" fmla="*/ 543157 w 1295112"/>
                    <a:gd name="connsiteY10" fmla="*/ 1114321 h 1289681"/>
                    <a:gd name="connsiteX11" fmla="*/ 610316 w 1295112"/>
                    <a:gd name="connsiteY11" fmla="*/ 1118053 h 1289681"/>
                    <a:gd name="connsiteX12" fmla="*/ 684937 w 1295112"/>
                    <a:gd name="connsiteY12" fmla="*/ 1095666 h 1289681"/>
                    <a:gd name="connsiteX13" fmla="*/ 696130 w 1295112"/>
                    <a:gd name="connsiteY13" fmla="*/ 1039700 h 1289681"/>
                    <a:gd name="connsiteX14" fmla="*/ 992852 w 1295112"/>
                    <a:gd name="connsiteY14" fmla="*/ 784860 h 1289681"/>
                    <a:gd name="connsiteX15" fmla="*/ 1086832 w 1295112"/>
                    <a:gd name="connsiteY15" fmla="*/ 792480 h 1289681"/>
                    <a:gd name="connsiteX16" fmla="*/ 1132552 w 1295112"/>
                    <a:gd name="connsiteY16" fmla="*/ 807720 h 1289681"/>
                    <a:gd name="connsiteX17" fmla="*/ 1188432 w 1295112"/>
                    <a:gd name="connsiteY17" fmla="*/ 820420 h 1289681"/>
                    <a:gd name="connsiteX18" fmla="*/ 1213832 w 1295112"/>
                    <a:gd name="connsiteY18" fmla="*/ 866140 h 1289681"/>
                    <a:gd name="connsiteX19" fmla="*/ 1211292 w 1295112"/>
                    <a:gd name="connsiteY19" fmla="*/ 932180 h 1289681"/>
                    <a:gd name="connsiteX20" fmla="*/ 1216372 w 1295112"/>
                    <a:gd name="connsiteY20" fmla="*/ 1008380 h 1289681"/>
                    <a:gd name="connsiteX21" fmla="*/ 1236692 w 1295112"/>
                    <a:gd name="connsiteY21" fmla="*/ 1049020 h 1289681"/>
                    <a:gd name="connsiteX22" fmla="*/ 1287492 w 1295112"/>
                    <a:gd name="connsiteY22" fmla="*/ 1097280 h 1289681"/>
                    <a:gd name="connsiteX23" fmla="*/ 1295112 w 1295112"/>
                    <a:gd name="connsiteY23" fmla="*/ 1137920 h 1289681"/>
                    <a:gd name="connsiteX24" fmla="*/ 1262092 w 1295112"/>
                    <a:gd name="connsiteY24" fmla="*/ 1201420 h 1289681"/>
                    <a:gd name="connsiteX25" fmla="*/ 1188432 w 1295112"/>
                    <a:gd name="connsiteY25" fmla="*/ 1224280 h 1289681"/>
                    <a:gd name="connsiteX26" fmla="*/ 1069052 w 1295112"/>
                    <a:gd name="connsiteY26" fmla="*/ 1226820 h 1289681"/>
                    <a:gd name="connsiteX27" fmla="*/ 1005552 w 1295112"/>
                    <a:gd name="connsiteY27" fmla="*/ 1206500 h 1289681"/>
                    <a:gd name="connsiteX28" fmla="*/ 959832 w 1295112"/>
                    <a:gd name="connsiteY28" fmla="*/ 1137920 h 1289681"/>
                    <a:gd name="connsiteX29" fmla="*/ 929352 w 1295112"/>
                    <a:gd name="connsiteY29" fmla="*/ 1084580 h 1289681"/>
                    <a:gd name="connsiteX30" fmla="*/ 906492 w 1295112"/>
                    <a:gd name="connsiteY30" fmla="*/ 1016000 h 1289681"/>
                    <a:gd name="connsiteX31" fmla="*/ 903952 w 1295112"/>
                    <a:gd name="connsiteY31" fmla="*/ 949960 h 1289681"/>
                    <a:gd name="connsiteX32" fmla="*/ 924272 w 1295112"/>
                    <a:gd name="connsiteY32" fmla="*/ 899160 h 1289681"/>
                    <a:gd name="connsiteX33" fmla="*/ 952212 w 1295112"/>
                    <a:gd name="connsiteY33" fmla="*/ 805180 h 1289681"/>
                    <a:gd name="connsiteX34" fmla="*/ 187672 w 1295112"/>
                    <a:gd name="connsiteY34" fmla="*/ 215900 h 1289681"/>
                    <a:gd name="connsiteX35" fmla="*/ 233392 w 1295112"/>
                    <a:gd name="connsiteY35" fmla="*/ 233680 h 1289681"/>
                    <a:gd name="connsiteX36" fmla="*/ 225772 w 1295112"/>
                    <a:gd name="connsiteY36" fmla="*/ 276860 h 1289681"/>
                    <a:gd name="connsiteX37" fmla="*/ 235932 w 1295112"/>
                    <a:gd name="connsiteY37" fmla="*/ 322580 h 1289681"/>
                    <a:gd name="connsiteX38" fmla="*/ 286732 w 1295112"/>
                    <a:gd name="connsiteY38" fmla="*/ 337820 h 1289681"/>
                    <a:gd name="connsiteX39" fmla="*/ 329912 w 1295112"/>
                    <a:gd name="connsiteY39" fmla="*/ 368300 h 1289681"/>
                    <a:gd name="connsiteX40" fmla="*/ 345152 w 1295112"/>
                    <a:gd name="connsiteY40" fmla="*/ 419100 h 1289681"/>
                    <a:gd name="connsiteX41" fmla="*/ 327372 w 1295112"/>
                    <a:gd name="connsiteY41" fmla="*/ 472440 h 1289681"/>
                    <a:gd name="connsiteX42" fmla="*/ 253712 w 1295112"/>
                    <a:gd name="connsiteY42" fmla="*/ 462280 h 1289681"/>
                    <a:gd name="connsiteX43" fmla="*/ 225772 w 1295112"/>
                    <a:gd name="connsiteY43" fmla="*/ 403860 h 1289681"/>
                    <a:gd name="connsiteX44" fmla="*/ 162272 w 1295112"/>
                    <a:gd name="connsiteY44" fmla="*/ 383540 h 1289681"/>
                    <a:gd name="connsiteX45" fmla="*/ 162272 w 1295112"/>
                    <a:gd name="connsiteY45" fmla="*/ 332740 h 1289681"/>
                    <a:gd name="connsiteX46" fmla="*/ 152112 w 1295112"/>
                    <a:gd name="connsiteY46" fmla="*/ 264160 h 1289681"/>
                    <a:gd name="connsiteX47" fmla="*/ 86360 w 1295112"/>
                    <a:gd name="connsiteY47" fmla="*/ 36664 h 1289681"/>
                    <a:gd name="connsiteX48" fmla="*/ 137160 w 1295112"/>
                    <a:gd name="connsiteY48" fmla="*/ 36664 h 1289681"/>
                    <a:gd name="connsiteX49" fmla="*/ 180340 w 1295112"/>
                    <a:gd name="connsiteY49" fmla="*/ 59524 h 1289681"/>
                    <a:gd name="connsiteX50" fmla="*/ 213360 w 1295112"/>
                    <a:gd name="connsiteY50" fmla="*/ 41744 h 1289681"/>
                    <a:gd name="connsiteX51" fmla="*/ 261620 w 1295112"/>
                    <a:gd name="connsiteY51" fmla="*/ 39204 h 1289681"/>
                    <a:gd name="connsiteX52" fmla="*/ 233680 w 1295112"/>
                    <a:gd name="connsiteY52" fmla="*/ 128104 h 1289681"/>
                    <a:gd name="connsiteX53" fmla="*/ 180340 w 1295112"/>
                    <a:gd name="connsiteY53" fmla="*/ 153504 h 1289681"/>
                    <a:gd name="connsiteX54" fmla="*/ 119380 w 1295112"/>
                    <a:gd name="connsiteY54" fmla="*/ 156044 h 1289681"/>
                    <a:gd name="connsiteX55" fmla="*/ 63500 w 1295112"/>
                    <a:gd name="connsiteY55" fmla="*/ 194144 h 1289681"/>
                    <a:gd name="connsiteX56" fmla="*/ 27940 w 1295112"/>
                    <a:gd name="connsiteY56" fmla="*/ 196684 h 1289681"/>
                    <a:gd name="connsiteX57" fmla="*/ 0 w 1295112"/>
                    <a:gd name="connsiteY57" fmla="*/ 168744 h 1289681"/>
                    <a:gd name="connsiteX58" fmla="*/ 10160 w 1295112"/>
                    <a:gd name="connsiteY58" fmla="*/ 112864 h 1289681"/>
                    <a:gd name="connsiteX59" fmla="*/ 33020 w 1295112"/>
                    <a:gd name="connsiteY59" fmla="*/ 59524 h 1289681"/>
                    <a:gd name="connsiteX60" fmla="*/ 403572 w 1295112"/>
                    <a:gd name="connsiteY60" fmla="*/ 0 h 1289681"/>
                    <a:gd name="connsiteX61" fmla="*/ 459452 w 1295112"/>
                    <a:gd name="connsiteY61" fmla="*/ 5080 h 1289681"/>
                    <a:gd name="connsiteX62" fmla="*/ 538192 w 1295112"/>
                    <a:gd name="connsiteY62" fmla="*/ 76200 h 1289681"/>
                    <a:gd name="connsiteX63" fmla="*/ 576292 w 1295112"/>
                    <a:gd name="connsiteY63" fmla="*/ 144780 h 1289681"/>
                    <a:gd name="connsiteX64" fmla="*/ 591532 w 1295112"/>
                    <a:gd name="connsiteY64" fmla="*/ 223520 h 1289681"/>
                    <a:gd name="connsiteX65" fmla="*/ 609312 w 1295112"/>
                    <a:gd name="connsiteY65" fmla="*/ 340360 h 1289681"/>
                    <a:gd name="connsiteX66" fmla="*/ 652492 w 1295112"/>
                    <a:gd name="connsiteY66" fmla="*/ 490220 h 1289681"/>
                    <a:gd name="connsiteX67" fmla="*/ 644872 w 1295112"/>
                    <a:gd name="connsiteY67" fmla="*/ 571500 h 1289681"/>
                    <a:gd name="connsiteX68" fmla="*/ 601692 w 1295112"/>
                    <a:gd name="connsiteY68" fmla="*/ 609600 h 1289681"/>
                    <a:gd name="connsiteX69" fmla="*/ 533112 w 1295112"/>
                    <a:gd name="connsiteY69" fmla="*/ 571500 h 1289681"/>
                    <a:gd name="connsiteX70" fmla="*/ 502632 w 1295112"/>
                    <a:gd name="connsiteY70" fmla="*/ 607060 h 1289681"/>
                    <a:gd name="connsiteX71" fmla="*/ 454372 w 1295112"/>
                    <a:gd name="connsiteY71" fmla="*/ 632460 h 1289681"/>
                    <a:gd name="connsiteX72" fmla="*/ 360392 w 1295112"/>
                    <a:gd name="connsiteY72" fmla="*/ 622300 h 1289681"/>
                    <a:gd name="connsiteX73" fmla="*/ 340072 w 1295112"/>
                    <a:gd name="connsiteY73" fmla="*/ 589280 h 1289681"/>
                    <a:gd name="connsiteX74" fmla="*/ 350232 w 1295112"/>
                    <a:gd name="connsiteY74" fmla="*/ 563880 h 1289681"/>
                    <a:gd name="connsiteX75" fmla="*/ 383252 w 1295112"/>
                    <a:gd name="connsiteY75" fmla="*/ 558800 h 1289681"/>
                    <a:gd name="connsiteX76" fmla="*/ 406112 w 1295112"/>
                    <a:gd name="connsiteY76" fmla="*/ 485140 h 1289681"/>
                    <a:gd name="connsiteX77" fmla="*/ 416272 w 1295112"/>
                    <a:gd name="connsiteY77" fmla="*/ 411480 h 1289681"/>
                    <a:gd name="connsiteX78" fmla="*/ 393412 w 1295112"/>
                    <a:gd name="connsiteY78" fmla="*/ 337820 h 1289681"/>
                    <a:gd name="connsiteX79" fmla="*/ 332452 w 1295112"/>
                    <a:gd name="connsiteY79" fmla="*/ 299720 h 1289681"/>
                    <a:gd name="connsiteX80" fmla="*/ 299432 w 1295112"/>
                    <a:gd name="connsiteY80" fmla="*/ 254000 h 1289681"/>
                    <a:gd name="connsiteX81" fmla="*/ 314672 w 1295112"/>
                    <a:gd name="connsiteY81" fmla="*/ 182880 h 1289681"/>
                    <a:gd name="connsiteX82" fmla="*/ 342612 w 1295112"/>
                    <a:gd name="connsiteY82" fmla="*/ 121920 h 1289681"/>
                    <a:gd name="connsiteX83" fmla="*/ 370552 w 1295112"/>
                    <a:gd name="connsiteY83" fmla="*/ 43180 h 128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95112" h="1289681">
                      <a:moveTo>
                        <a:pt x="733441" y="1024776"/>
                      </a:moveTo>
                      <a:lnTo>
                        <a:pt x="804331" y="1062087"/>
                      </a:lnTo>
                      <a:lnTo>
                        <a:pt x="856566" y="1132977"/>
                      </a:lnTo>
                      <a:lnTo>
                        <a:pt x="804331" y="1159094"/>
                      </a:lnTo>
                      <a:lnTo>
                        <a:pt x="733441" y="1211329"/>
                      </a:lnTo>
                      <a:lnTo>
                        <a:pt x="670013" y="1274757"/>
                      </a:lnTo>
                      <a:lnTo>
                        <a:pt x="602854" y="1289681"/>
                      </a:lnTo>
                      <a:lnTo>
                        <a:pt x="546888" y="1263564"/>
                      </a:lnTo>
                      <a:lnTo>
                        <a:pt x="490922" y="1218791"/>
                      </a:lnTo>
                      <a:lnTo>
                        <a:pt x="472267" y="1162825"/>
                      </a:lnTo>
                      <a:lnTo>
                        <a:pt x="543157" y="1114321"/>
                      </a:lnTo>
                      <a:lnTo>
                        <a:pt x="610316" y="1118053"/>
                      </a:lnTo>
                      <a:lnTo>
                        <a:pt x="684937" y="1095666"/>
                      </a:lnTo>
                      <a:lnTo>
                        <a:pt x="696130" y="1039700"/>
                      </a:lnTo>
                      <a:close/>
                      <a:moveTo>
                        <a:pt x="992852" y="784860"/>
                      </a:moveTo>
                      <a:lnTo>
                        <a:pt x="1086832" y="792480"/>
                      </a:lnTo>
                      <a:lnTo>
                        <a:pt x="1132552" y="807720"/>
                      </a:lnTo>
                      <a:lnTo>
                        <a:pt x="1188432" y="820420"/>
                      </a:lnTo>
                      <a:lnTo>
                        <a:pt x="1213832" y="866140"/>
                      </a:lnTo>
                      <a:cubicBezTo>
                        <a:pt x="1212985" y="881380"/>
                        <a:pt x="1212139" y="906780"/>
                        <a:pt x="1211292" y="932180"/>
                      </a:cubicBezTo>
                      <a:lnTo>
                        <a:pt x="1216372" y="1008380"/>
                      </a:lnTo>
                      <a:lnTo>
                        <a:pt x="1236692" y="1049020"/>
                      </a:lnTo>
                      <a:lnTo>
                        <a:pt x="1287492" y="1097280"/>
                      </a:lnTo>
                      <a:lnTo>
                        <a:pt x="1295112" y="1137920"/>
                      </a:lnTo>
                      <a:lnTo>
                        <a:pt x="1262092" y="1201420"/>
                      </a:lnTo>
                      <a:lnTo>
                        <a:pt x="1188432" y="1224280"/>
                      </a:lnTo>
                      <a:lnTo>
                        <a:pt x="1069052" y="1226820"/>
                      </a:lnTo>
                      <a:lnTo>
                        <a:pt x="1005552" y="1206500"/>
                      </a:lnTo>
                      <a:lnTo>
                        <a:pt x="959832" y="1137920"/>
                      </a:lnTo>
                      <a:lnTo>
                        <a:pt x="929352" y="1084580"/>
                      </a:lnTo>
                      <a:lnTo>
                        <a:pt x="906492" y="1016000"/>
                      </a:lnTo>
                      <a:cubicBezTo>
                        <a:pt x="905645" y="993987"/>
                        <a:pt x="904799" y="971973"/>
                        <a:pt x="903952" y="949960"/>
                      </a:cubicBezTo>
                      <a:lnTo>
                        <a:pt x="924272" y="899160"/>
                      </a:lnTo>
                      <a:lnTo>
                        <a:pt x="952212" y="805180"/>
                      </a:lnTo>
                      <a:close/>
                      <a:moveTo>
                        <a:pt x="187672" y="215900"/>
                      </a:moveTo>
                      <a:lnTo>
                        <a:pt x="233392" y="233680"/>
                      </a:lnTo>
                      <a:lnTo>
                        <a:pt x="225772" y="276860"/>
                      </a:lnTo>
                      <a:lnTo>
                        <a:pt x="235932" y="322580"/>
                      </a:lnTo>
                      <a:lnTo>
                        <a:pt x="286732" y="337820"/>
                      </a:lnTo>
                      <a:lnTo>
                        <a:pt x="329912" y="368300"/>
                      </a:lnTo>
                      <a:lnTo>
                        <a:pt x="345152" y="419100"/>
                      </a:lnTo>
                      <a:lnTo>
                        <a:pt x="327372" y="472440"/>
                      </a:lnTo>
                      <a:lnTo>
                        <a:pt x="253712" y="462280"/>
                      </a:lnTo>
                      <a:lnTo>
                        <a:pt x="225772" y="403860"/>
                      </a:lnTo>
                      <a:lnTo>
                        <a:pt x="162272" y="383540"/>
                      </a:lnTo>
                      <a:lnTo>
                        <a:pt x="162272" y="332740"/>
                      </a:lnTo>
                      <a:lnTo>
                        <a:pt x="152112" y="264160"/>
                      </a:lnTo>
                      <a:close/>
                      <a:moveTo>
                        <a:pt x="86360" y="36664"/>
                      </a:moveTo>
                      <a:lnTo>
                        <a:pt x="137160" y="36664"/>
                      </a:lnTo>
                      <a:lnTo>
                        <a:pt x="180340" y="59524"/>
                      </a:lnTo>
                      <a:lnTo>
                        <a:pt x="213360" y="41744"/>
                      </a:lnTo>
                      <a:lnTo>
                        <a:pt x="261620" y="39204"/>
                      </a:lnTo>
                      <a:lnTo>
                        <a:pt x="233680" y="128104"/>
                      </a:lnTo>
                      <a:lnTo>
                        <a:pt x="180340" y="153504"/>
                      </a:lnTo>
                      <a:lnTo>
                        <a:pt x="119380" y="156044"/>
                      </a:lnTo>
                      <a:lnTo>
                        <a:pt x="63500" y="194144"/>
                      </a:lnTo>
                      <a:lnTo>
                        <a:pt x="27940" y="196684"/>
                      </a:lnTo>
                      <a:lnTo>
                        <a:pt x="0" y="168744"/>
                      </a:lnTo>
                      <a:lnTo>
                        <a:pt x="10160" y="112864"/>
                      </a:lnTo>
                      <a:lnTo>
                        <a:pt x="33020" y="59524"/>
                      </a:lnTo>
                      <a:close/>
                      <a:moveTo>
                        <a:pt x="403572" y="0"/>
                      </a:moveTo>
                      <a:lnTo>
                        <a:pt x="459452" y="5080"/>
                      </a:lnTo>
                      <a:lnTo>
                        <a:pt x="538192" y="76200"/>
                      </a:lnTo>
                      <a:lnTo>
                        <a:pt x="576292" y="144780"/>
                      </a:lnTo>
                      <a:lnTo>
                        <a:pt x="591532" y="223520"/>
                      </a:lnTo>
                      <a:lnTo>
                        <a:pt x="609312" y="340360"/>
                      </a:lnTo>
                      <a:lnTo>
                        <a:pt x="652492" y="490220"/>
                      </a:lnTo>
                      <a:lnTo>
                        <a:pt x="644872" y="571500"/>
                      </a:lnTo>
                      <a:lnTo>
                        <a:pt x="601692" y="609600"/>
                      </a:lnTo>
                      <a:lnTo>
                        <a:pt x="533112" y="571500"/>
                      </a:lnTo>
                      <a:lnTo>
                        <a:pt x="502632" y="607060"/>
                      </a:lnTo>
                      <a:lnTo>
                        <a:pt x="454372" y="632460"/>
                      </a:lnTo>
                      <a:lnTo>
                        <a:pt x="360392" y="622300"/>
                      </a:lnTo>
                      <a:lnTo>
                        <a:pt x="340072" y="589280"/>
                      </a:lnTo>
                      <a:lnTo>
                        <a:pt x="350232" y="563880"/>
                      </a:lnTo>
                      <a:lnTo>
                        <a:pt x="383252" y="558800"/>
                      </a:lnTo>
                      <a:lnTo>
                        <a:pt x="406112" y="485140"/>
                      </a:lnTo>
                      <a:lnTo>
                        <a:pt x="416272" y="411480"/>
                      </a:lnTo>
                      <a:lnTo>
                        <a:pt x="393412" y="337820"/>
                      </a:lnTo>
                      <a:lnTo>
                        <a:pt x="332452" y="299720"/>
                      </a:lnTo>
                      <a:lnTo>
                        <a:pt x="299432" y="254000"/>
                      </a:lnTo>
                      <a:lnTo>
                        <a:pt x="314672" y="182880"/>
                      </a:lnTo>
                      <a:lnTo>
                        <a:pt x="342612" y="121920"/>
                      </a:lnTo>
                      <a:lnTo>
                        <a:pt x="370552" y="4318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sp>
              <p:nvSpPr>
                <p:cNvPr id="44" name="서울특별시">
                  <a:extLst>
                    <a:ext uri="{FF2B5EF4-FFF2-40B4-BE49-F238E27FC236}">
                      <a16:creationId xmlns:a16="http://schemas.microsoft.com/office/drawing/2014/main" id="{3F9C8F13-6438-4B35-A788-6CCB7B533CB9}"/>
                    </a:ext>
                  </a:extLst>
                </p:cNvPr>
                <p:cNvSpPr/>
                <p:nvPr/>
              </p:nvSpPr>
              <p:spPr>
                <a:xfrm>
                  <a:off x="3227070" y="1899285"/>
                  <a:ext cx="872490" cy="678180"/>
                </a:xfrm>
                <a:custGeom>
                  <a:avLst/>
                  <a:gdLst>
                    <a:gd name="connsiteX0" fmla="*/ 459105 w 872490"/>
                    <a:gd name="connsiteY0" fmla="*/ 34290 h 678180"/>
                    <a:gd name="connsiteX1" fmla="*/ 440055 w 872490"/>
                    <a:gd name="connsiteY1" fmla="*/ 95250 h 678180"/>
                    <a:gd name="connsiteX2" fmla="*/ 419100 w 872490"/>
                    <a:gd name="connsiteY2" fmla="*/ 131445 h 678180"/>
                    <a:gd name="connsiteX3" fmla="*/ 384810 w 872490"/>
                    <a:gd name="connsiteY3" fmla="*/ 139065 h 678180"/>
                    <a:gd name="connsiteX4" fmla="*/ 335280 w 872490"/>
                    <a:gd name="connsiteY4" fmla="*/ 142875 h 678180"/>
                    <a:gd name="connsiteX5" fmla="*/ 289560 w 872490"/>
                    <a:gd name="connsiteY5" fmla="*/ 144780 h 678180"/>
                    <a:gd name="connsiteX6" fmla="*/ 262890 w 872490"/>
                    <a:gd name="connsiteY6" fmla="*/ 144780 h 678180"/>
                    <a:gd name="connsiteX7" fmla="*/ 238125 w 872490"/>
                    <a:gd name="connsiteY7" fmla="*/ 148590 h 678180"/>
                    <a:gd name="connsiteX8" fmla="*/ 228600 w 872490"/>
                    <a:gd name="connsiteY8" fmla="*/ 186690 h 678180"/>
                    <a:gd name="connsiteX9" fmla="*/ 262890 w 872490"/>
                    <a:gd name="connsiteY9" fmla="*/ 234315 h 678180"/>
                    <a:gd name="connsiteX10" fmla="*/ 266700 w 872490"/>
                    <a:gd name="connsiteY10" fmla="*/ 276225 h 678180"/>
                    <a:gd name="connsiteX11" fmla="*/ 219075 w 872490"/>
                    <a:gd name="connsiteY11" fmla="*/ 306705 h 678180"/>
                    <a:gd name="connsiteX12" fmla="*/ 180975 w 872490"/>
                    <a:gd name="connsiteY12" fmla="*/ 335280 h 678180"/>
                    <a:gd name="connsiteX13" fmla="*/ 133350 w 872490"/>
                    <a:gd name="connsiteY13" fmla="*/ 339090 h 678180"/>
                    <a:gd name="connsiteX14" fmla="*/ 99060 w 872490"/>
                    <a:gd name="connsiteY14" fmla="*/ 312420 h 678180"/>
                    <a:gd name="connsiteX15" fmla="*/ 68580 w 872490"/>
                    <a:gd name="connsiteY15" fmla="*/ 297180 h 678180"/>
                    <a:gd name="connsiteX16" fmla="*/ 40005 w 872490"/>
                    <a:gd name="connsiteY16" fmla="*/ 297180 h 678180"/>
                    <a:gd name="connsiteX17" fmla="*/ 0 w 872490"/>
                    <a:gd name="connsiteY17" fmla="*/ 321945 h 678180"/>
                    <a:gd name="connsiteX18" fmla="*/ 3810 w 872490"/>
                    <a:gd name="connsiteY18" fmla="*/ 350520 h 678180"/>
                    <a:gd name="connsiteX19" fmla="*/ 59055 w 872490"/>
                    <a:gd name="connsiteY19" fmla="*/ 392430 h 678180"/>
                    <a:gd name="connsiteX20" fmla="*/ 81915 w 872490"/>
                    <a:gd name="connsiteY20" fmla="*/ 434340 h 678180"/>
                    <a:gd name="connsiteX21" fmla="*/ 89535 w 872490"/>
                    <a:gd name="connsiteY21" fmla="*/ 495300 h 678180"/>
                    <a:gd name="connsiteX22" fmla="*/ 87630 w 872490"/>
                    <a:gd name="connsiteY22" fmla="*/ 544830 h 678180"/>
                    <a:gd name="connsiteX23" fmla="*/ 95250 w 872490"/>
                    <a:gd name="connsiteY23" fmla="*/ 575310 h 678180"/>
                    <a:gd name="connsiteX24" fmla="*/ 133350 w 872490"/>
                    <a:gd name="connsiteY24" fmla="*/ 567690 h 678180"/>
                    <a:gd name="connsiteX25" fmla="*/ 173355 w 872490"/>
                    <a:gd name="connsiteY25" fmla="*/ 546735 h 678180"/>
                    <a:gd name="connsiteX26" fmla="*/ 219075 w 872490"/>
                    <a:gd name="connsiteY26" fmla="*/ 598170 h 678180"/>
                    <a:gd name="connsiteX27" fmla="*/ 240030 w 872490"/>
                    <a:gd name="connsiteY27" fmla="*/ 661035 h 678180"/>
                    <a:gd name="connsiteX28" fmla="*/ 297180 w 872490"/>
                    <a:gd name="connsiteY28" fmla="*/ 678180 h 678180"/>
                    <a:gd name="connsiteX29" fmla="*/ 367665 w 872490"/>
                    <a:gd name="connsiteY29" fmla="*/ 676275 h 678180"/>
                    <a:gd name="connsiteX30" fmla="*/ 436245 w 872490"/>
                    <a:gd name="connsiteY30" fmla="*/ 638175 h 678180"/>
                    <a:gd name="connsiteX31" fmla="*/ 512445 w 872490"/>
                    <a:gd name="connsiteY31" fmla="*/ 617220 h 678180"/>
                    <a:gd name="connsiteX32" fmla="*/ 537210 w 872490"/>
                    <a:gd name="connsiteY32" fmla="*/ 609600 h 678180"/>
                    <a:gd name="connsiteX33" fmla="*/ 571500 w 872490"/>
                    <a:gd name="connsiteY33" fmla="*/ 645795 h 678180"/>
                    <a:gd name="connsiteX34" fmla="*/ 588645 w 872490"/>
                    <a:gd name="connsiteY34" fmla="*/ 670560 h 678180"/>
                    <a:gd name="connsiteX35" fmla="*/ 699135 w 872490"/>
                    <a:gd name="connsiteY35" fmla="*/ 622935 h 678180"/>
                    <a:gd name="connsiteX36" fmla="*/ 733425 w 872490"/>
                    <a:gd name="connsiteY36" fmla="*/ 611505 h 678180"/>
                    <a:gd name="connsiteX37" fmla="*/ 763905 w 872490"/>
                    <a:gd name="connsiteY37" fmla="*/ 579120 h 678180"/>
                    <a:gd name="connsiteX38" fmla="*/ 763905 w 872490"/>
                    <a:gd name="connsiteY38" fmla="*/ 542925 h 678180"/>
                    <a:gd name="connsiteX39" fmla="*/ 756285 w 872490"/>
                    <a:gd name="connsiteY39" fmla="*/ 481965 h 678180"/>
                    <a:gd name="connsiteX40" fmla="*/ 771525 w 872490"/>
                    <a:gd name="connsiteY40" fmla="*/ 438150 h 678180"/>
                    <a:gd name="connsiteX41" fmla="*/ 794385 w 872490"/>
                    <a:gd name="connsiteY41" fmla="*/ 417195 h 678180"/>
                    <a:gd name="connsiteX42" fmla="*/ 843915 w 872490"/>
                    <a:gd name="connsiteY42" fmla="*/ 403860 h 678180"/>
                    <a:gd name="connsiteX43" fmla="*/ 872490 w 872490"/>
                    <a:gd name="connsiteY43" fmla="*/ 384810 h 678180"/>
                    <a:gd name="connsiteX44" fmla="*/ 855345 w 872490"/>
                    <a:gd name="connsiteY44" fmla="*/ 331470 h 678180"/>
                    <a:gd name="connsiteX45" fmla="*/ 807720 w 872490"/>
                    <a:gd name="connsiteY45" fmla="*/ 340995 h 678180"/>
                    <a:gd name="connsiteX46" fmla="*/ 754380 w 872490"/>
                    <a:gd name="connsiteY46" fmla="*/ 373380 h 678180"/>
                    <a:gd name="connsiteX47" fmla="*/ 699135 w 872490"/>
                    <a:gd name="connsiteY47" fmla="*/ 388620 h 678180"/>
                    <a:gd name="connsiteX48" fmla="*/ 657225 w 872490"/>
                    <a:gd name="connsiteY48" fmla="*/ 371475 h 678180"/>
                    <a:gd name="connsiteX49" fmla="*/ 643890 w 872490"/>
                    <a:gd name="connsiteY49" fmla="*/ 316230 h 678180"/>
                    <a:gd name="connsiteX50" fmla="*/ 668655 w 872490"/>
                    <a:gd name="connsiteY50" fmla="*/ 285750 h 678180"/>
                    <a:gd name="connsiteX51" fmla="*/ 710565 w 872490"/>
                    <a:gd name="connsiteY51" fmla="*/ 255270 h 678180"/>
                    <a:gd name="connsiteX52" fmla="*/ 714375 w 872490"/>
                    <a:gd name="connsiteY52" fmla="*/ 222885 h 678180"/>
                    <a:gd name="connsiteX53" fmla="*/ 674370 w 872490"/>
                    <a:gd name="connsiteY53" fmla="*/ 188595 h 678180"/>
                    <a:gd name="connsiteX54" fmla="*/ 657225 w 872490"/>
                    <a:gd name="connsiteY54" fmla="*/ 148590 h 678180"/>
                    <a:gd name="connsiteX55" fmla="*/ 661035 w 872490"/>
                    <a:gd name="connsiteY55" fmla="*/ 91440 h 678180"/>
                    <a:gd name="connsiteX56" fmla="*/ 661035 w 872490"/>
                    <a:gd name="connsiteY56" fmla="*/ 53340 h 678180"/>
                    <a:gd name="connsiteX57" fmla="*/ 661035 w 872490"/>
                    <a:gd name="connsiteY57" fmla="*/ 26670 h 678180"/>
                    <a:gd name="connsiteX58" fmla="*/ 643890 w 872490"/>
                    <a:gd name="connsiteY58" fmla="*/ 9525 h 678180"/>
                    <a:gd name="connsiteX59" fmla="*/ 563880 w 872490"/>
                    <a:gd name="connsiteY59" fmla="*/ 9525 h 678180"/>
                    <a:gd name="connsiteX60" fmla="*/ 504825 w 872490"/>
                    <a:gd name="connsiteY60" fmla="*/ 0 h 678180"/>
                    <a:gd name="connsiteX61" fmla="*/ 459105 w 872490"/>
                    <a:gd name="connsiteY61" fmla="*/ 34290 h 6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72490" h="678180">
                      <a:moveTo>
                        <a:pt x="459105" y="34290"/>
                      </a:moveTo>
                      <a:lnTo>
                        <a:pt x="440055" y="95250"/>
                      </a:lnTo>
                      <a:lnTo>
                        <a:pt x="419100" y="131445"/>
                      </a:lnTo>
                      <a:lnTo>
                        <a:pt x="384810" y="139065"/>
                      </a:lnTo>
                      <a:lnTo>
                        <a:pt x="335280" y="142875"/>
                      </a:lnTo>
                      <a:lnTo>
                        <a:pt x="289560" y="144780"/>
                      </a:lnTo>
                      <a:lnTo>
                        <a:pt x="262890" y="144780"/>
                      </a:lnTo>
                      <a:lnTo>
                        <a:pt x="238125" y="148590"/>
                      </a:lnTo>
                      <a:lnTo>
                        <a:pt x="228600" y="186690"/>
                      </a:lnTo>
                      <a:lnTo>
                        <a:pt x="262890" y="234315"/>
                      </a:lnTo>
                      <a:lnTo>
                        <a:pt x="266700" y="276225"/>
                      </a:lnTo>
                      <a:lnTo>
                        <a:pt x="219075" y="306705"/>
                      </a:lnTo>
                      <a:lnTo>
                        <a:pt x="180975" y="335280"/>
                      </a:lnTo>
                      <a:lnTo>
                        <a:pt x="133350" y="339090"/>
                      </a:lnTo>
                      <a:lnTo>
                        <a:pt x="99060" y="312420"/>
                      </a:lnTo>
                      <a:lnTo>
                        <a:pt x="68580" y="297180"/>
                      </a:lnTo>
                      <a:lnTo>
                        <a:pt x="40005" y="297180"/>
                      </a:lnTo>
                      <a:lnTo>
                        <a:pt x="0" y="321945"/>
                      </a:lnTo>
                      <a:lnTo>
                        <a:pt x="3810" y="350520"/>
                      </a:lnTo>
                      <a:lnTo>
                        <a:pt x="59055" y="392430"/>
                      </a:lnTo>
                      <a:lnTo>
                        <a:pt x="81915" y="434340"/>
                      </a:lnTo>
                      <a:lnTo>
                        <a:pt x="89535" y="495300"/>
                      </a:lnTo>
                      <a:lnTo>
                        <a:pt x="87630" y="544830"/>
                      </a:lnTo>
                      <a:lnTo>
                        <a:pt x="95250" y="575310"/>
                      </a:lnTo>
                      <a:lnTo>
                        <a:pt x="133350" y="567690"/>
                      </a:lnTo>
                      <a:lnTo>
                        <a:pt x="173355" y="546735"/>
                      </a:lnTo>
                      <a:lnTo>
                        <a:pt x="219075" y="598170"/>
                      </a:lnTo>
                      <a:lnTo>
                        <a:pt x="240030" y="661035"/>
                      </a:lnTo>
                      <a:lnTo>
                        <a:pt x="297180" y="678180"/>
                      </a:lnTo>
                      <a:lnTo>
                        <a:pt x="367665" y="676275"/>
                      </a:lnTo>
                      <a:lnTo>
                        <a:pt x="436245" y="638175"/>
                      </a:lnTo>
                      <a:lnTo>
                        <a:pt x="512445" y="617220"/>
                      </a:lnTo>
                      <a:lnTo>
                        <a:pt x="537210" y="609600"/>
                      </a:lnTo>
                      <a:lnTo>
                        <a:pt x="571500" y="645795"/>
                      </a:lnTo>
                      <a:lnTo>
                        <a:pt x="588645" y="670560"/>
                      </a:lnTo>
                      <a:lnTo>
                        <a:pt x="699135" y="622935"/>
                      </a:lnTo>
                      <a:lnTo>
                        <a:pt x="733425" y="611505"/>
                      </a:lnTo>
                      <a:lnTo>
                        <a:pt x="763905" y="579120"/>
                      </a:lnTo>
                      <a:lnTo>
                        <a:pt x="763905" y="542925"/>
                      </a:lnTo>
                      <a:lnTo>
                        <a:pt x="756285" y="481965"/>
                      </a:lnTo>
                      <a:lnTo>
                        <a:pt x="771525" y="438150"/>
                      </a:lnTo>
                      <a:lnTo>
                        <a:pt x="794385" y="417195"/>
                      </a:lnTo>
                      <a:lnTo>
                        <a:pt x="843915" y="403860"/>
                      </a:lnTo>
                      <a:lnTo>
                        <a:pt x="872490" y="384810"/>
                      </a:lnTo>
                      <a:lnTo>
                        <a:pt x="855345" y="331470"/>
                      </a:lnTo>
                      <a:lnTo>
                        <a:pt x="807720" y="340995"/>
                      </a:lnTo>
                      <a:lnTo>
                        <a:pt x="754380" y="373380"/>
                      </a:lnTo>
                      <a:lnTo>
                        <a:pt x="699135" y="388620"/>
                      </a:lnTo>
                      <a:lnTo>
                        <a:pt x="657225" y="371475"/>
                      </a:lnTo>
                      <a:lnTo>
                        <a:pt x="643890" y="316230"/>
                      </a:lnTo>
                      <a:lnTo>
                        <a:pt x="668655" y="285750"/>
                      </a:lnTo>
                      <a:lnTo>
                        <a:pt x="710565" y="255270"/>
                      </a:lnTo>
                      <a:lnTo>
                        <a:pt x="714375" y="222885"/>
                      </a:lnTo>
                      <a:lnTo>
                        <a:pt x="674370" y="188595"/>
                      </a:lnTo>
                      <a:lnTo>
                        <a:pt x="657225" y="148590"/>
                      </a:lnTo>
                      <a:lnTo>
                        <a:pt x="661035" y="91440"/>
                      </a:lnTo>
                      <a:lnTo>
                        <a:pt x="661035" y="53340"/>
                      </a:lnTo>
                      <a:lnTo>
                        <a:pt x="661035" y="26670"/>
                      </a:lnTo>
                      <a:lnTo>
                        <a:pt x="643890" y="9525"/>
                      </a:lnTo>
                      <a:lnTo>
                        <a:pt x="563880" y="9525"/>
                      </a:lnTo>
                      <a:lnTo>
                        <a:pt x="504825" y="0"/>
                      </a:lnTo>
                      <a:lnTo>
                        <a:pt x="459105" y="34290"/>
                      </a:lnTo>
                      <a:close/>
                    </a:path>
                  </a:pathLst>
                </a:custGeom>
                <a:solidFill>
                  <a:schemeClr val="bg1"/>
                </a:solidFill>
                <a:ln w="6350">
                  <a:solidFill>
                    <a:srgbClr val="008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400">
                    <a:ln>
                      <a:solidFill>
                        <a:schemeClr val="accent1">
                          <a:alpha val="0"/>
                        </a:schemeClr>
                      </a:solidFill>
                    </a:ln>
                  </a:endParaRPr>
                </a:p>
              </p:txBody>
            </p:sp>
          </p:grpSp>
        </p:grpSp>
        <p:cxnSp>
          <p:nvCxnSpPr>
            <p:cNvPr id="62" name="직선 화살표 연결선 61">
              <a:extLst>
                <a:ext uri="{FF2B5EF4-FFF2-40B4-BE49-F238E27FC236}">
                  <a16:creationId xmlns:a16="http://schemas.microsoft.com/office/drawing/2014/main" id="{FE995B35-F737-4312-89E8-DF1B942292EF}"/>
                </a:ext>
              </a:extLst>
            </p:cNvPr>
            <p:cNvCxnSpPr>
              <a:cxnSpLocks/>
            </p:cNvCxnSpPr>
            <p:nvPr/>
          </p:nvCxnSpPr>
          <p:spPr>
            <a:xfrm flipH="1">
              <a:off x="10528299" y="3025858"/>
              <a:ext cx="679410" cy="60822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63" name="그림 62">
              <a:extLst>
                <a:ext uri="{FF2B5EF4-FFF2-40B4-BE49-F238E27FC236}">
                  <a16:creationId xmlns:a16="http://schemas.microsoft.com/office/drawing/2014/main" id="{6520AFBB-AF5F-4AED-8F2B-DD3452E43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5394" y="2606599"/>
              <a:ext cx="844630" cy="405170"/>
            </a:xfrm>
            <a:prstGeom prst="rect">
              <a:avLst/>
            </a:prstGeom>
          </p:spPr>
        </p:pic>
        <p:cxnSp>
          <p:nvCxnSpPr>
            <p:cNvPr id="64" name="직선 화살표 연결선 63">
              <a:extLst>
                <a:ext uri="{FF2B5EF4-FFF2-40B4-BE49-F238E27FC236}">
                  <a16:creationId xmlns:a16="http://schemas.microsoft.com/office/drawing/2014/main" id="{4CA9C6BF-E014-49CE-A0CB-3FC6C7224597}"/>
                </a:ext>
              </a:extLst>
            </p:cNvPr>
            <p:cNvCxnSpPr>
              <a:cxnSpLocks/>
            </p:cNvCxnSpPr>
            <p:nvPr/>
          </p:nvCxnSpPr>
          <p:spPr>
            <a:xfrm flipV="1">
              <a:off x="7999430" y="2968423"/>
              <a:ext cx="1185280" cy="30411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9C14940-383D-4777-811A-00D1AB197144}"/>
                </a:ext>
              </a:extLst>
            </p:cNvPr>
            <p:cNvSpPr txBox="1"/>
            <p:nvPr/>
          </p:nvSpPr>
          <p:spPr>
            <a:xfrm>
              <a:off x="6406050" y="3185036"/>
              <a:ext cx="1593380" cy="369332"/>
            </a:xfrm>
            <a:prstGeom prst="rect">
              <a:avLst/>
            </a:prstGeom>
            <a:noFill/>
          </p:spPr>
          <p:txBody>
            <a:bodyPr wrap="square" rtlCol="0">
              <a:spAutoFit/>
            </a:bodyPr>
            <a:lstStyle/>
            <a:p>
              <a:r>
                <a:rPr lang="en-US" altLang="ko-KR" b="1" dirty="0">
                  <a:solidFill>
                    <a:srgbClr val="002060"/>
                  </a:solidFill>
                </a:rPr>
                <a:t>Korea-4GSR</a:t>
              </a:r>
              <a:endParaRPr lang="ko-KR" altLang="en-US" b="1" dirty="0">
                <a:solidFill>
                  <a:srgbClr val="002060"/>
                </a:solidFill>
              </a:endParaRPr>
            </a:p>
          </p:txBody>
        </p:sp>
        <p:sp>
          <p:nvSpPr>
            <p:cNvPr id="66" name="직사각형 65">
              <a:extLst>
                <a:ext uri="{FF2B5EF4-FFF2-40B4-BE49-F238E27FC236}">
                  <a16:creationId xmlns:a16="http://schemas.microsoft.com/office/drawing/2014/main" id="{D9065530-86A1-4E45-A6B9-EFA4F17090B5}"/>
                </a:ext>
              </a:extLst>
            </p:cNvPr>
            <p:cNvSpPr/>
            <p:nvPr/>
          </p:nvSpPr>
          <p:spPr>
            <a:xfrm>
              <a:off x="8871393" y="2157067"/>
              <a:ext cx="115532" cy="115795"/>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351360C6-8E1D-4C77-816B-270ABD2E909C}"/>
                </a:ext>
              </a:extLst>
            </p:cNvPr>
            <p:cNvSpPr txBox="1"/>
            <p:nvPr/>
          </p:nvSpPr>
          <p:spPr>
            <a:xfrm>
              <a:off x="8953243" y="2008015"/>
              <a:ext cx="993757" cy="369332"/>
            </a:xfrm>
            <a:prstGeom prst="rect">
              <a:avLst/>
            </a:prstGeom>
            <a:noFill/>
          </p:spPr>
          <p:txBody>
            <a:bodyPr wrap="square" rtlCol="0">
              <a:spAutoFit/>
            </a:bodyPr>
            <a:lstStyle/>
            <a:p>
              <a:r>
                <a:rPr lang="en-US" altLang="ko-KR" b="1" dirty="0">
                  <a:solidFill>
                    <a:srgbClr val="002060"/>
                  </a:solidFill>
                </a:rPr>
                <a:t>Seoul</a:t>
              </a:r>
              <a:endParaRPr lang="ko-KR" altLang="en-US" b="1" dirty="0">
                <a:solidFill>
                  <a:srgbClr val="002060"/>
                </a:solidFill>
              </a:endParaRPr>
            </a:p>
          </p:txBody>
        </p:sp>
      </p:grpSp>
      <p:sp>
        <p:nvSpPr>
          <p:cNvPr id="13" name="TextBox 12">
            <a:extLst>
              <a:ext uri="{FF2B5EF4-FFF2-40B4-BE49-F238E27FC236}">
                <a16:creationId xmlns:a16="http://schemas.microsoft.com/office/drawing/2014/main" id="{F191517A-7734-4C46-83D8-F9074A98DA21}"/>
              </a:ext>
            </a:extLst>
          </p:cNvPr>
          <p:cNvSpPr txBox="1"/>
          <p:nvPr/>
        </p:nvSpPr>
        <p:spPr>
          <a:xfrm>
            <a:off x="749014" y="1266231"/>
            <a:ext cx="7601325" cy="400110"/>
          </a:xfrm>
          <a:prstGeom prst="rect">
            <a:avLst/>
          </a:prstGeom>
          <a:noFill/>
        </p:spPr>
        <p:txBody>
          <a:bodyPr wrap="square" rtlCol="0">
            <a:spAutoFit/>
          </a:bodyPr>
          <a:lstStyle/>
          <a:p>
            <a:r>
              <a:rPr lang="en-US" altLang="ko-KR" sz="2000" b="1" dirty="0">
                <a:solidFill>
                  <a:srgbClr val="002060"/>
                </a:solidFill>
              </a:rPr>
              <a:t>Multipurpose Synchrotron Radiation Construction Project</a:t>
            </a:r>
            <a:endParaRPr lang="ko-KR" altLang="en-US" sz="2000" b="1" dirty="0">
              <a:solidFill>
                <a:srgbClr val="002060"/>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09D48BD-DA62-4BDC-B325-EF9711C64630}"/>
                  </a:ext>
                </a:extLst>
              </p:cNvPr>
              <p:cNvSpPr txBox="1"/>
              <p:nvPr/>
            </p:nvSpPr>
            <p:spPr>
              <a:xfrm>
                <a:off x="561976" y="1781175"/>
                <a:ext cx="5719210" cy="1721562"/>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altLang="ko-KR" dirty="0">
                    <a:solidFill>
                      <a:schemeClr val="tx1"/>
                    </a:solidFill>
                    <a:latin typeface="+mj-ea"/>
                    <a:ea typeface="+mj-ea"/>
                  </a:rPr>
                  <a:t>Period : 2021 July to 2029</a:t>
                </a:r>
              </a:p>
              <a:p>
                <a:pPr marL="285750" indent="-285750">
                  <a:lnSpc>
                    <a:spcPct val="120000"/>
                  </a:lnSpc>
                  <a:buFont typeface="Wingdings" panose="05000000000000000000" pitchFamily="2" charset="2"/>
                  <a:buChar char="§"/>
                </a:pPr>
                <a:r>
                  <a:rPr lang="en-US" altLang="ko-KR" dirty="0">
                    <a:solidFill>
                      <a:schemeClr val="tx1"/>
                    </a:solidFill>
                    <a:latin typeface="+mj-ea"/>
                    <a:ea typeface="+mj-ea"/>
                  </a:rPr>
                  <a:t>Budget : 1.054 Trillion KRW (</a:t>
                </a:r>
                <a14:m>
                  <m:oMath xmlns:m="http://schemas.openxmlformats.org/officeDocument/2006/math">
                    <m:r>
                      <a:rPr lang="en-US" altLang="ko-KR" i="1" smtClean="0">
                        <a:solidFill>
                          <a:schemeClr val="tx1"/>
                        </a:solidFill>
                        <a:latin typeface="Cambria Math" panose="02040503050406030204" pitchFamily="18" charset="0"/>
                        <a:ea typeface="+mj-ea"/>
                      </a:rPr>
                      <m:t>≈</m:t>
                    </m:r>
                  </m:oMath>
                </a14:m>
                <a:r>
                  <a:rPr lang="en-US" altLang="ko-KR" dirty="0">
                    <a:solidFill>
                      <a:schemeClr val="tx1"/>
                    </a:solidFill>
                    <a:latin typeface="+mj-ea"/>
                    <a:ea typeface="+mj-ea"/>
                  </a:rPr>
                  <a:t> USD 750M)</a:t>
                </a:r>
              </a:p>
              <a:p>
                <a:pPr marL="285750" indent="-285750">
                  <a:lnSpc>
                    <a:spcPct val="120000"/>
                  </a:lnSpc>
                  <a:buFont typeface="Wingdings" panose="05000000000000000000" pitchFamily="2" charset="2"/>
                  <a:buChar char="§"/>
                </a:pPr>
                <a:r>
                  <a:rPr lang="en-US" altLang="ko-KR" dirty="0">
                    <a:solidFill>
                      <a:schemeClr val="tx1"/>
                    </a:solidFill>
                    <a:latin typeface="+mj-ea"/>
                    <a:ea typeface="+mj-ea"/>
                  </a:rPr>
                  <a:t>Land : 540,000</a:t>
                </a:r>
                <a14:m>
                  <m:oMath xmlns:m="http://schemas.openxmlformats.org/officeDocument/2006/math">
                    <m:r>
                      <a:rPr lang="en-US" altLang="ko-KR" b="0" i="0" smtClean="0">
                        <a:solidFill>
                          <a:schemeClr val="tx1"/>
                        </a:solidFill>
                        <a:latin typeface="Cambria Math" panose="02040503050406030204" pitchFamily="18" charset="0"/>
                        <a:ea typeface="+mj-ea"/>
                      </a:rPr>
                      <m:t> </m:t>
                    </m:r>
                    <m:sSup>
                      <m:sSupPr>
                        <m:ctrlPr>
                          <a:rPr lang="en-US" altLang="ko-KR" b="0" i="1" smtClean="0">
                            <a:solidFill>
                              <a:schemeClr val="tx1"/>
                            </a:solidFill>
                            <a:latin typeface="Cambria Math" panose="02040503050406030204" pitchFamily="18" charset="0"/>
                            <a:ea typeface="+mj-ea"/>
                          </a:rPr>
                        </m:ctrlPr>
                      </m:sSupPr>
                      <m:e>
                        <m:r>
                          <a:rPr lang="en-US" altLang="ko-KR" b="0" i="1" smtClean="0">
                            <a:solidFill>
                              <a:schemeClr val="tx1"/>
                            </a:solidFill>
                            <a:latin typeface="Cambria Math" panose="02040503050406030204" pitchFamily="18" charset="0"/>
                            <a:ea typeface="+mj-ea"/>
                          </a:rPr>
                          <m:t>𝑚</m:t>
                        </m:r>
                      </m:e>
                      <m:sup>
                        <m:r>
                          <a:rPr lang="en-US" altLang="ko-KR" b="0" i="1" smtClean="0">
                            <a:solidFill>
                              <a:schemeClr val="tx1"/>
                            </a:solidFill>
                            <a:latin typeface="Cambria Math" panose="02040503050406030204" pitchFamily="18" charset="0"/>
                            <a:ea typeface="+mj-ea"/>
                          </a:rPr>
                          <m:t>2</m:t>
                        </m:r>
                      </m:sup>
                    </m:sSup>
                  </m:oMath>
                </a14:m>
                <a:r>
                  <a:rPr lang="en-US" altLang="ko-KR" dirty="0">
                    <a:solidFill>
                      <a:schemeClr val="tx1"/>
                    </a:solidFill>
                    <a:latin typeface="+mj-ea"/>
                    <a:ea typeface="+mj-ea"/>
                  </a:rPr>
                  <a:t> / Building : 69,400 </a:t>
                </a:r>
                <a14:m>
                  <m:oMath xmlns:m="http://schemas.openxmlformats.org/officeDocument/2006/math">
                    <m:sSup>
                      <m:sSupPr>
                        <m:ctrlPr>
                          <a:rPr lang="en-US" altLang="ko-KR" i="1">
                            <a:solidFill>
                              <a:schemeClr val="tx1"/>
                            </a:solidFill>
                            <a:latin typeface="Cambria Math" panose="02040503050406030204" pitchFamily="18" charset="0"/>
                            <a:ea typeface="+mj-ea"/>
                          </a:rPr>
                        </m:ctrlPr>
                      </m:sSupPr>
                      <m:e>
                        <m:r>
                          <a:rPr lang="en-US" altLang="ko-KR" i="1">
                            <a:solidFill>
                              <a:schemeClr val="tx1"/>
                            </a:solidFill>
                            <a:latin typeface="Cambria Math" panose="02040503050406030204" pitchFamily="18" charset="0"/>
                            <a:ea typeface="+mj-ea"/>
                          </a:rPr>
                          <m:t>𝑚</m:t>
                        </m:r>
                      </m:e>
                      <m:sup>
                        <m:r>
                          <a:rPr lang="en-US" altLang="ko-KR" i="1">
                            <a:solidFill>
                              <a:schemeClr val="tx1"/>
                            </a:solidFill>
                            <a:latin typeface="Cambria Math" panose="02040503050406030204" pitchFamily="18" charset="0"/>
                            <a:ea typeface="+mj-ea"/>
                          </a:rPr>
                          <m:t>2</m:t>
                        </m:r>
                      </m:sup>
                    </m:sSup>
                  </m:oMath>
                </a14:m>
                <a:endParaRPr lang="en-US" altLang="ko-KR" dirty="0">
                  <a:solidFill>
                    <a:schemeClr val="tx1"/>
                  </a:solidFill>
                  <a:latin typeface="+mj-ea"/>
                  <a:ea typeface="+mj-ea"/>
                </a:endParaRPr>
              </a:p>
              <a:p>
                <a:pPr marL="285750" indent="-285750">
                  <a:lnSpc>
                    <a:spcPct val="120000"/>
                  </a:lnSpc>
                  <a:buFont typeface="Wingdings" panose="05000000000000000000" pitchFamily="2" charset="2"/>
                  <a:buChar char="§"/>
                </a:pPr>
                <a:r>
                  <a:rPr lang="en-US" altLang="ko-KR" dirty="0">
                    <a:solidFill>
                      <a:schemeClr val="tx1"/>
                    </a:solidFill>
                    <a:latin typeface="+mj-ea"/>
                    <a:ea typeface="+mj-ea"/>
                  </a:rPr>
                  <a:t>Location : </a:t>
                </a:r>
                <a:r>
                  <a:rPr lang="en-US" altLang="ko-KR" dirty="0" err="1">
                    <a:solidFill>
                      <a:schemeClr val="tx1"/>
                    </a:solidFill>
                    <a:latin typeface="+mj-ea"/>
                    <a:ea typeface="+mj-ea"/>
                  </a:rPr>
                  <a:t>Ochang</a:t>
                </a:r>
                <a:r>
                  <a:rPr lang="en-US" altLang="ko-KR" dirty="0">
                    <a:solidFill>
                      <a:schemeClr val="tx1"/>
                    </a:solidFill>
                    <a:latin typeface="+mj-ea"/>
                    <a:ea typeface="+mj-ea"/>
                  </a:rPr>
                  <a:t>, </a:t>
                </a:r>
                <a:r>
                  <a:rPr lang="en-US" altLang="ko-KR" dirty="0" err="1">
                    <a:solidFill>
                      <a:schemeClr val="tx1"/>
                    </a:solidFill>
                    <a:latin typeface="+mj-ea"/>
                    <a:ea typeface="+mj-ea"/>
                  </a:rPr>
                  <a:t>Chungcheongbuk</a:t>
                </a:r>
                <a:r>
                  <a:rPr lang="en-US" altLang="ko-KR" dirty="0">
                    <a:solidFill>
                      <a:schemeClr val="tx1"/>
                    </a:solidFill>
                    <a:latin typeface="+mj-ea"/>
                    <a:ea typeface="+mj-ea"/>
                  </a:rPr>
                  <a:t>-do </a:t>
                </a:r>
              </a:p>
              <a:p>
                <a:pPr marL="285750" indent="-285750">
                  <a:lnSpc>
                    <a:spcPct val="120000"/>
                  </a:lnSpc>
                  <a:buFont typeface="Wingdings" panose="05000000000000000000" pitchFamily="2" charset="2"/>
                  <a:buChar char="§"/>
                </a:pPr>
                <a:endParaRPr lang="ko-KR" altLang="en-US" dirty="0">
                  <a:solidFill>
                    <a:schemeClr val="tx1"/>
                  </a:solidFill>
                  <a:latin typeface="+mj-ea"/>
                  <a:ea typeface="+mj-ea"/>
                </a:endParaRPr>
              </a:p>
            </p:txBody>
          </p:sp>
        </mc:Choice>
        <mc:Fallback xmlns="">
          <p:sp>
            <p:nvSpPr>
              <p:cNvPr id="14" name="TextBox 13">
                <a:extLst>
                  <a:ext uri="{FF2B5EF4-FFF2-40B4-BE49-F238E27FC236}">
                    <a16:creationId xmlns:a16="http://schemas.microsoft.com/office/drawing/2014/main" id="{009D48BD-DA62-4BDC-B325-EF9711C64630}"/>
                  </a:ext>
                </a:extLst>
              </p:cNvPr>
              <p:cNvSpPr txBox="1">
                <a:spLocks noRot="1" noChangeAspect="1" noMove="1" noResize="1" noEditPoints="1" noAdjustHandles="1" noChangeArrowheads="1" noChangeShapeType="1" noTextEdit="1"/>
              </p:cNvSpPr>
              <p:nvPr/>
            </p:nvSpPr>
            <p:spPr>
              <a:xfrm>
                <a:off x="561976" y="1781175"/>
                <a:ext cx="5719210" cy="1721562"/>
              </a:xfrm>
              <a:prstGeom prst="rect">
                <a:avLst/>
              </a:prstGeom>
              <a:blipFill>
                <a:blip r:embed="rId7"/>
                <a:stretch>
                  <a:fillRect l="-640" t="-353"/>
                </a:stretch>
              </a:blipFill>
            </p:spPr>
            <p:txBody>
              <a:bodyPr/>
              <a:lstStyle/>
              <a:p>
                <a:r>
                  <a:rPr lang="ko-KR" altLang="en-US">
                    <a:noFill/>
                  </a:rPr>
                  <a:t> </a:t>
                </a:r>
              </a:p>
            </p:txBody>
          </p:sp>
        </mc:Fallback>
      </mc:AlternateContent>
      <p:sp>
        <p:nvSpPr>
          <p:cNvPr id="70" name="TextBox 69">
            <a:extLst>
              <a:ext uri="{FF2B5EF4-FFF2-40B4-BE49-F238E27FC236}">
                <a16:creationId xmlns:a16="http://schemas.microsoft.com/office/drawing/2014/main" id="{B34C8D41-3E69-44A8-8F7D-5B0865B64978}"/>
              </a:ext>
            </a:extLst>
          </p:cNvPr>
          <p:cNvSpPr txBox="1"/>
          <p:nvPr/>
        </p:nvSpPr>
        <p:spPr>
          <a:xfrm>
            <a:off x="760764" y="3687482"/>
            <a:ext cx="6400800" cy="400110"/>
          </a:xfrm>
          <a:prstGeom prst="rect">
            <a:avLst/>
          </a:prstGeom>
          <a:noFill/>
        </p:spPr>
        <p:txBody>
          <a:bodyPr wrap="square" rtlCol="0">
            <a:spAutoFit/>
          </a:bodyPr>
          <a:lstStyle/>
          <a:p>
            <a:r>
              <a:rPr lang="en-US" altLang="ko-KR" sz="2000" b="1" dirty="0">
                <a:solidFill>
                  <a:srgbClr val="002060"/>
                </a:solidFill>
              </a:rPr>
              <a:t>Specifications</a:t>
            </a:r>
            <a:endParaRPr lang="ko-KR" altLang="en-US" sz="2000" b="1" dirty="0">
              <a:solidFill>
                <a:srgbClr val="002060"/>
              </a:solidFill>
            </a:endParaRPr>
          </a:p>
        </p:txBody>
      </p:sp>
      <p:sp>
        <p:nvSpPr>
          <p:cNvPr id="71" name="TextBox 70">
            <a:extLst>
              <a:ext uri="{FF2B5EF4-FFF2-40B4-BE49-F238E27FC236}">
                <a16:creationId xmlns:a16="http://schemas.microsoft.com/office/drawing/2014/main" id="{ED3B71FF-452B-4664-8F00-707C3B940989}"/>
              </a:ext>
            </a:extLst>
          </p:cNvPr>
          <p:cNvSpPr txBox="1"/>
          <p:nvPr/>
        </p:nvSpPr>
        <p:spPr>
          <a:xfrm>
            <a:off x="561976" y="4193920"/>
            <a:ext cx="5719210" cy="2386359"/>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altLang="ko-KR" dirty="0">
                <a:solidFill>
                  <a:schemeClr val="tx1"/>
                </a:solidFill>
                <a:latin typeface="+mj-ea"/>
                <a:ea typeface="+mj-ea"/>
              </a:rPr>
              <a:t>Beam Energy : 4GeV</a:t>
            </a:r>
          </a:p>
          <a:p>
            <a:pPr marL="285750" indent="-285750">
              <a:lnSpc>
                <a:spcPct val="120000"/>
              </a:lnSpc>
              <a:buFont typeface="Wingdings" panose="05000000000000000000" pitchFamily="2" charset="2"/>
              <a:buChar char="§"/>
            </a:pPr>
            <a:r>
              <a:rPr lang="en-US" altLang="ko-KR" dirty="0">
                <a:latin typeface="+mj-ea"/>
                <a:ea typeface="+mj-ea"/>
              </a:rPr>
              <a:t>Natural Emittance : less than 100pm (TDR : 62pm)</a:t>
            </a:r>
          </a:p>
          <a:p>
            <a:pPr marL="285750" indent="-285750">
              <a:lnSpc>
                <a:spcPct val="120000"/>
              </a:lnSpc>
              <a:buFont typeface="Wingdings" panose="05000000000000000000" pitchFamily="2" charset="2"/>
              <a:buChar char="§"/>
            </a:pPr>
            <a:r>
              <a:rPr lang="en-US" altLang="ko-KR" dirty="0">
                <a:latin typeface="+mj-ea"/>
                <a:ea typeface="+mj-ea"/>
              </a:rPr>
              <a:t>Circumference : 800m </a:t>
            </a:r>
          </a:p>
          <a:p>
            <a:pPr marL="285750" indent="-285750">
              <a:lnSpc>
                <a:spcPct val="120000"/>
              </a:lnSpc>
              <a:buFont typeface="Wingdings" panose="05000000000000000000" pitchFamily="2" charset="2"/>
              <a:buChar char="§"/>
            </a:pPr>
            <a:r>
              <a:rPr lang="en-US" altLang="ko-KR" dirty="0">
                <a:solidFill>
                  <a:schemeClr val="tx1"/>
                </a:solidFill>
                <a:latin typeface="+mj-ea"/>
                <a:ea typeface="+mj-ea"/>
              </a:rPr>
              <a:t>Beamlines : more than 40</a:t>
            </a:r>
          </a:p>
          <a:p>
            <a:pPr marL="285750" indent="-285750">
              <a:lnSpc>
                <a:spcPct val="120000"/>
              </a:lnSpc>
              <a:buFont typeface="Wingdings" panose="05000000000000000000" pitchFamily="2" charset="2"/>
              <a:buChar char="§"/>
            </a:pPr>
            <a:r>
              <a:rPr lang="en-US" altLang="ko-KR" dirty="0">
                <a:latin typeface="+mj-ea"/>
                <a:ea typeface="+mj-ea"/>
              </a:rPr>
              <a:t>Accelerator : Gun, Injector LINAC, 4GeV Booster</a:t>
            </a:r>
          </a:p>
          <a:p>
            <a:pPr marL="285750" indent="-285750">
              <a:lnSpc>
                <a:spcPct val="120000"/>
              </a:lnSpc>
              <a:buFont typeface="Wingdings" panose="05000000000000000000" pitchFamily="2" charset="2"/>
              <a:buChar char="§"/>
            </a:pPr>
            <a:r>
              <a:rPr lang="en-US" altLang="ko-KR" dirty="0">
                <a:solidFill>
                  <a:schemeClr val="tx1"/>
                </a:solidFill>
                <a:latin typeface="+mj-ea"/>
                <a:ea typeface="+mj-ea"/>
              </a:rPr>
              <a:t>Lattice : Hybrid 7 Bend Achromat (H7BA)</a:t>
            </a:r>
          </a:p>
          <a:p>
            <a:pPr marL="285750" indent="-285750">
              <a:lnSpc>
                <a:spcPct val="120000"/>
              </a:lnSpc>
              <a:buFont typeface="Wingdings" panose="05000000000000000000" pitchFamily="2" charset="2"/>
              <a:buChar char="§"/>
            </a:pPr>
            <a:endParaRPr lang="ko-KR" altLang="en-US" dirty="0">
              <a:solidFill>
                <a:schemeClr val="tx1"/>
              </a:solidFill>
              <a:latin typeface="+mj-ea"/>
              <a:ea typeface="+mj-ea"/>
            </a:endParaRPr>
          </a:p>
        </p:txBody>
      </p:sp>
      <p:sp>
        <p:nvSpPr>
          <p:cNvPr id="72" name="직사각형 71">
            <a:extLst>
              <a:ext uri="{FF2B5EF4-FFF2-40B4-BE49-F238E27FC236}">
                <a16:creationId xmlns:a16="http://schemas.microsoft.com/office/drawing/2014/main" id="{5E804466-AF94-4072-A3F0-FF6464D7E9F3}"/>
              </a:ext>
            </a:extLst>
          </p:cNvPr>
          <p:cNvSpPr/>
          <p:nvPr/>
        </p:nvSpPr>
        <p:spPr>
          <a:xfrm>
            <a:off x="561976" y="3793924"/>
            <a:ext cx="198788" cy="199240"/>
          </a:xfrm>
          <a:prstGeom prst="rect">
            <a:avLst/>
          </a:prstGeom>
          <a:noFill/>
          <a:ln w="38100">
            <a:solidFill>
              <a:srgbClr val="002060"/>
            </a:solidFill>
          </a:ln>
          <a:effectLst>
            <a:outerShdw blurRad="50800" dist="38100" algn="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19648172-024F-4B6B-80EC-2682F5B1DDC0}"/>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3/20</a:t>
            </a:r>
            <a:endParaRPr lang="ko-KR" altLang="en-US" b="1" dirty="0">
              <a:solidFill>
                <a:srgbClr val="002060"/>
              </a:solidFill>
              <a:latin typeface="Arial" panose="020B0604020202020204" pitchFamily="34" charset="0"/>
              <a:cs typeface="Arial" panose="020B0604020202020204" pitchFamily="34" charset="0"/>
            </a:endParaRPr>
          </a:p>
        </p:txBody>
      </p:sp>
      <p:sp>
        <p:nvSpPr>
          <p:cNvPr id="58" name="직사각형 57">
            <a:extLst>
              <a:ext uri="{FF2B5EF4-FFF2-40B4-BE49-F238E27FC236}">
                <a16:creationId xmlns:a16="http://schemas.microsoft.com/office/drawing/2014/main" id="{6D2692BE-C0A9-4D18-A3DB-639AE7EAD976}"/>
              </a:ext>
            </a:extLst>
          </p:cNvPr>
          <p:cNvSpPr/>
          <p:nvPr/>
        </p:nvSpPr>
        <p:spPr>
          <a:xfrm>
            <a:off x="10148259" y="68888"/>
            <a:ext cx="2043599" cy="962213"/>
          </a:xfrm>
          <a:prstGeom prst="rect">
            <a:avLst/>
          </a:prstGeom>
          <a:blipFill dpi="0" rotWithShape="1">
            <a:blip r:embed="rId8">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94274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그림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561" y="2067409"/>
            <a:ext cx="308269" cy="317517"/>
          </a:xfrm>
          <a:prstGeom prst="rect">
            <a:avLst/>
          </a:prstGeom>
        </p:spPr>
      </p:pic>
      <p:pic>
        <p:nvPicPr>
          <p:cNvPr id="59" name="그림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293" y="2075104"/>
            <a:ext cx="280526" cy="302104"/>
          </a:xfrm>
          <a:prstGeom prst="rect">
            <a:avLst/>
          </a:prstGeom>
        </p:spPr>
      </p:pic>
      <p:grpSp>
        <p:nvGrpSpPr>
          <p:cNvPr id="7" name="그룹 6"/>
          <p:cNvGrpSpPr/>
          <p:nvPr/>
        </p:nvGrpSpPr>
        <p:grpSpPr>
          <a:xfrm>
            <a:off x="142" y="6398192"/>
            <a:ext cx="12191717" cy="459809"/>
            <a:chOff x="1" y="7996258"/>
            <a:chExt cx="15236824" cy="574655"/>
          </a:xfrm>
        </p:grpSpPr>
        <p:sp>
          <p:nvSpPr>
            <p:cNvPr id="5" name="Rectangle 6"/>
            <p:cNvSpPr>
              <a:spLocks noChangeArrowheads="1"/>
            </p:cNvSpPr>
            <p:nvPr/>
          </p:nvSpPr>
          <p:spPr bwMode="auto">
            <a:xfrm>
              <a:off x="1" y="8363164"/>
              <a:ext cx="15236824" cy="207749"/>
            </a:xfrm>
            <a:prstGeom prst="rect">
              <a:avLst/>
            </a:prstGeom>
            <a:solidFill>
              <a:srgbClr val="0C2B64">
                <a:alpha val="31000"/>
              </a:srgbClr>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pic>
          <p:nvPicPr>
            <p:cNvPr id="50" name="그림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944" y="7996258"/>
              <a:ext cx="3424555" cy="346358"/>
            </a:xfrm>
            <a:prstGeom prst="rect">
              <a:avLst/>
            </a:prstGeom>
          </p:spPr>
        </p:pic>
      </p:grpSp>
      <p:sp>
        <p:nvSpPr>
          <p:cNvPr id="22" name="Rectangle 6"/>
          <p:cNvSpPr>
            <a:spLocks noChangeArrowheads="1"/>
          </p:cNvSpPr>
          <p:nvPr/>
        </p:nvSpPr>
        <p:spPr bwMode="auto">
          <a:xfrm>
            <a:off x="501813" y="0"/>
            <a:ext cx="863760" cy="383415"/>
          </a:xfrm>
          <a:prstGeom prst="rect">
            <a:avLst/>
          </a:prstGeom>
          <a:solidFill>
            <a:srgbClr val="0C2B64"/>
          </a:solidFill>
          <a:ln>
            <a:noFill/>
          </a:ln>
        </p:spPr>
        <p:txBody>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13982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sz="1440">
              <a:latin typeface="+mn-lt"/>
            </a:endParaRPr>
          </a:p>
        </p:txBody>
      </p:sp>
      <p:sp>
        <p:nvSpPr>
          <p:cNvPr id="11" name="TextBox 10">
            <a:extLst>
              <a:ext uri="{FF2B5EF4-FFF2-40B4-BE49-F238E27FC236}">
                <a16:creationId xmlns:a16="http://schemas.microsoft.com/office/drawing/2014/main" id="{F3F0AE75-72E1-48CD-8394-0321C7B7FB9D}"/>
              </a:ext>
            </a:extLst>
          </p:cNvPr>
          <p:cNvSpPr txBox="1"/>
          <p:nvPr/>
        </p:nvSpPr>
        <p:spPr>
          <a:xfrm>
            <a:off x="5719248" y="2877256"/>
            <a:ext cx="65" cy="221599"/>
          </a:xfrm>
          <a:prstGeom prst="rect">
            <a:avLst/>
          </a:prstGeom>
          <a:noFill/>
        </p:spPr>
        <p:txBody>
          <a:bodyPr wrap="none" lIns="0" tIns="0" rIns="0" bIns="0" rtlCol="0">
            <a:spAutoFit/>
          </a:bodyPr>
          <a:lstStyle/>
          <a:p>
            <a:endParaRPr lang="ko-KR" altLang="en-US" sz="1440" dirty="0"/>
          </a:p>
        </p:txBody>
      </p:sp>
      <p:sp>
        <p:nvSpPr>
          <p:cNvPr id="24" name="직사각형 23">
            <a:extLst>
              <a:ext uri="{FF2B5EF4-FFF2-40B4-BE49-F238E27FC236}">
                <a16:creationId xmlns:a16="http://schemas.microsoft.com/office/drawing/2014/main" id="{1D947B48-C713-4697-ADBE-0B4D8DB12F02}"/>
              </a:ext>
            </a:extLst>
          </p:cNvPr>
          <p:cNvSpPr/>
          <p:nvPr/>
        </p:nvSpPr>
        <p:spPr>
          <a:xfrm>
            <a:off x="492836" y="538901"/>
            <a:ext cx="10647744" cy="427484"/>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73166" tIns="36583" rIns="73166" bIns="36583" numCol="1" spcCol="0" rtlCol="0" fromWordArt="0" anchor="ctr" anchorCtr="0" forceAA="0" compatLnSpc="1">
            <a:prstTxWarp prst="textNoShape">
              <a:avLst/>
            </a:prstTxWarp>
            <a:noAutofit/>
          </a:bodyPr>
          <a:lstStyle/>
          <a:p>
            <a:r>
              <a:rPr lang="en-US" altLang="ko-KR" sz="2240" b="1" dirty="0">
                <a:solidFill>
                  <a:schemeClr val="tx2"/>
                </a:solidFill>
                <a:cs typeface="Verdana" panose="020B0604030504040204" pitchFamily="34" charset="0"/>
              </a:rPr>
              <a:t>Off-momentum ADTS investigation (High-beta  vs  Full symmetry)- tracking</a:t>
            </a:r>
            <a:endParaRPr lang="ko-KR" altLang="en-US" sz="2240" b="1" dirty="0">
              <a:solidFill>
                <a:schemeClr val="tx2"/>
              </a:solidFill>
              <a:cs typeface="Verdana" panose="020B0604030504040204" pitchFamily="34" charset="0"/>
            </a:endParaRPr>
          </a:p>
        </p:txBody>
      </p:sp>
      <p:sp>
        <p:nvSpPr>
          <p:cNvPr id="13" name="TextBox 12">
            <a:extLst>
              <a:ext uri="{FF2B5EF4-FFF2-40B4-BE49-F238E27FC236}">
                <a16:creationId xmlns:a16="http://schemas.microsoft.com/office/drawing/2014/main" id="{9C8195DF-1BA1-40FA-BB70-D7AEF66E740F}"/>
              </a:ext>
            </a:extLst>
          </p:cNvPr>
          <p:cNvSpPr txBox="1"/>
          <p:nvPr/>
        </p:nvSpPr>
        <p:spPr>
          <a:xfrm>
            <a:off x="501813" y="1121871"/>
            <a:ext cx="11326664" cy="369332"/>
          </a:xfrm>
          <a:prstGeom prst="rect">
            <a:avLst/>
          </a:prstGeom>
          <a:noFill/>
        </p:spPr>
        <p:txBody>
          <a:bodyPr wrap="square" rtlCol="0">
            <a:spAutoFit/>
          </a:bodyPr>
          <a:lstStyle/>
          <a:p>
            <a:pPr algn="just"/>
            <a:r>
              <a:rPr lang="en-US" altLang="ko-KR" dirty="0">
                <a:latin typeface="Arial" panose="020B0604020202020204" pitchFamily="34" charset="0"/>
                <a:cs typeface="Arial" panose="020B0604020202020204" pitchFamily="34" charset="0"/>
              </a:rPr>
              <a:t> </a:t>
            </a:r>
            <a:endParaRPr lang="ko-KR"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032A304-B096-426F-9CC8-F841055FC883}"/>
              </a:ext>
            </a:extLst>
          </p:cNvPr>
          <p:cNvSpPr txBox="1"/>
          <p:nvPr/>
        </p:nvSpPr>
        <p:spPr>
          <a:xfrm>
            <a:off x="501813" y="5122318"/>
            <a:ext cx="11200399" cy="923330"/>
          </a:xfrm>
          <a:prstGeom prst="rect">
            <a:avLst/>
          </a:prstGeom>
          <a:noFill/>
        </p:spPr>
        <p:txBody>
          <a:bodyPr wrap="square" rtlCol="0">
            <a:spAutoFit/>
          </a:bodyPr>
          <a:lstStyle/>
          <a:p>
            <a:pPr marL="285750" indent="-285750">
              <a:buFont typeface="Wingdings" panose="05000000000000000000" pitchFamily="2" charset="2"/>
              <a:buChar char="Ø"/>
            </a:pPr>
            <a:r>
              <a:rPr lang="en-US" altLang="ko-KR" dirty="0"/>
              <a:t>Off-momentum</a:t>
            </a:r>
            <a:r>
              <a:rPr lang="ko-KR" altLang="en-US" dirty="0"/>
              <a:t> </a:t>
            </a:r>
            <a:r>
              <a:rPr lang="en-US" altLang="ko-KR" dirty="0"/>
              <a:t>ADTS</a:t>
            </a:r>
            <a:r>
              <a:rPr lang="ko-KR" altLang="en-US" dirty="0"/>
              <a:t> </a:t>
            </a:r>
            <a:r>
              <a:rPr lang="en-US" altLang="ko-KR" dirty="0"/>
              <a:t>tracked figure. </a:t>
            </a:r>
          </a:p>
          <a:p>
            <a:pPr marL="285750" indent="-285750">
              <a:buFont typeface="Wingdings" panose="05000000000000000000" pitchFamily="2" charset="2"/>
              <a:buChar char="Ø"/>
            </a:pPr>
            <a:endParaRPr lang="en-US" altLang="ko-KR" dirty="0"/>
          </a:p>
          <a:p>
            <a:pPr marL="285750" indent="-285750">
              <a:buFont typeface="Wingdings" panose="05000000000000000000" pitchFamily="2" charset="2"/>
              <a:buChar char="Ø"/>
            </a:pPr>
            <a:r>
              <a:rPr lang="en-US" altLang="ko-KR" dirty="0"/>
              <a:t>Stars are tunes of off-momentum particles with x=0, and dots for |x|&lt;1.5mm</a:t>
            </a:r>
            <a:endParaRPr lang="ko-KR" altLang="en-US" dirty="0"/>
          </a:p>
        </p:txBody>
      </p:sp>
      <p:pic>
        <p:nvPicPr>
          <p:cNvPr id="10" name="그림 9">
            <a:extLst>
              <a:ext uri="{FF2B5EF4-FFF2-40B4-BE49-F238E27FC236}">
                <a16:creationId xmlns:a16="http://schemas.microsoft.com/office/drawing/2014/main" id="{F59E6DE1-1FD2-4154-9B6F-2F1DE6CD9C56}"/>
              </a:ext>
            </a:extLst>
          </p:cNvPr>
          <p:cNvPicPr>
            <a:picLocks noChangeAspect="1"/>
          </p:cNvPicPr>
          <p:nvPr/>
        </p:nvPicPr>
        <p:blipFill>
          <a:blip r:embed="rId5"/>
          <a:stretch>
            <a:fillRect/>
          </a:stretch>
        </p:blipFill>
        <p:spPr>
          <a:xfrm>
            <a:off x="1298824" y="1171112"/>
            <a:ext cx="4133404" cy="3799287"/>
          </a:xfrm>
          <a:prstGeom prst="rect">
            <a:avLst/>
          </a:prstGeom>
        </p:spPr>
      </p:pic>
      <p:pic>
        <p:nvPicPr>
          <p:cNvPr id="12" name="그림 11">
            <a:extLst>
              <a:ext uri="{FF2B5EF4-FFF2-40B4-BE49-F238E27FC236}">
                <a16:creationId xmlns:a16="http://schemas.microsoft.com/office/drawing/2014/main" id="{73DBFB3C-E751-42AD-B5E0-D654983B5066}"/>
              </a:ext>
            </a:extLst>
          </p:cNvPr>
          <p:cNvPicPr>
            <a:picLocks noChangeAspect="1"/>
          </p:cNvPicPr>
          <p:nvPr/>
        </p:nvPicPr>
        <p:blipFill>
          <a:blip r:embed="rId6"/>
          <a:stretch>
            <a:fillRect/>
          </a:stretch>
        </p:blipFill>
        <p:spPr>
          <a:xfrm>
            <a:off x="6229239" y="1248065"/>
            <a:ext cx="4424649" cy="3645380"/>
          </a:xfrm>
          <a:prstGeom prst="rect">
            <a:avLst/>
          </a:prstGeom>
        </p:spPr>
      </p:pic>
    </p:spTree>
    <p:extLst>
      <p:ext uri="{BB962C8B-B14F-4D97-AF65-F5344CB8AC3E}">
        <p14:creationId xmlns:p14="http://schemas.microsoft.com/office/powerpoint/2010/main" val="719980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325030" y="114608"/>
            <a:ext cx="7409270" cy="769441"/>
          </a:xfrm>
          <a:prstGeom prst="rect">
            <a:avLst/>
          </a:prstGeom>
        </p:spPr>
        <p:txBody>
          <a:bodyPr wrap="square">
            <a:spAutoFit/>
          </a:bodyPr>
          <a:lstStyle/>
          <a:p>
            <a:pPr algn="ctr"/>
            <a:r>
              <a:rPr lang="en-US" altLang="ko-KR" sz="4400" b="1" dirty="0">
                <a:solidFill>
                  <a:schemeClr val="accent5">
                    <a:lumMod val="50000"/>
                  </a:schemeClr>
                </a:solidFill>
              </a:rPr>
              <a:t>Storage ring lattice design</a:t>
            </a:r>
            <a:endParaRPr lang="ko-KR" altLang="ko-KR" sz="4400" dirty="0">
              <a:solidFill>
                <a:schemeClr val="accent5">
                  <a:lumMod val="50000"/>
                </a:schemeClr>
              </a:solidFill>
            </a:endParaRPr>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pic>
        <p:nvPicPr>
          <p:cNvPr id="50" name="그림 2">
            <a:extLst>
              <a:ext uri="{FF2B5EF4-FFF2-40B4-BE49-F238E27FC236}">
                <a16:creationId xmlns:a16="http://schemas.microsoft.com/office/drawing/2014/main" id="{67AD8BCE-5982-4B36-B786-470E73797787}"/>
              </a:ext>
            </a:extLst>
          </p:cNvPr>
          <p:cNvPicPr>
            <a:picLocks noChangeAspect="1"/>
          </p:cNvPicPr>
          <p:nvPr/>
        </p:nvPicPr>
        <p:blipFill>
          <a:blip r:embed="rId3"/>
          <a:stretch>
            <a:fillRect/>
          </a:stretch>
        </p:blipFill>
        <p:spPr>
          <a:xfrm>
            <a:off x="0" y="1302265"/>
            <a:ext cx="8058150" cy="2221893"/>
          </a:xfrm>
          <a:prstGeom prst="rect">
            <a:avLst/>
          </a:prstGeom>
        </p:spPr>
      </p:pic>
      <mc:AlternateContent xmlns:mc="http://schemas.openxmlformats.org/markup-compatibility/2006" xmlns:a14="http://schemas.microsoft.com/office/drawing/2010/main">
        <mc:Choice Requires="a14">
          <p:graphicFrame>
            <p:nvGraphicFramePr>
              <p:cNvPr id="58" name="Table 3">
                <a:extLst>
                  <a:ext uri="{FF2B5EF4-FFF2-40B4-BE49-F238E27FC236}">
                    <a16:creationId xmlns:a16="http://schemas.microsoft.com/office/drawing/2014/main" id="{E1636C22-ACE3-4A51-8424-C724EA89078C}"/>
                  </a:ext>
                </a:extLst>
              </p:cNvPr>
              <p:cNvGraphicFramePr>
                <a:graphicFrameLocks noGrp="1"/>
              </p:cNvGraphicFramePr>
              <p:nvPr>
                <p:extLst>
                  <p:ext uri="{D42A27DB-BD31-4B8C-83A1-F6EECF244321}">
                    <p14:modId xmlns:p14="http://schemas.microsoft.com/office/powerpoint/2010/main" val="2620300384"/>
                  </p:ext>
                </p:extLst>
              </p:nvPr>
            </p:nvGraphicFramePr>
            <p:xfrm>
              <a:off x="8801100" y="1302265"/>
              <a:ext cx="3267075" cy="4289280"/>
            </p:xfrm>
            <a:graphic>
              <a:graphicData uri="http://schemas.openxmlformats.org/drawingml/2006/table">
                <a:tbl>
                  <a:tblPr firstRow="1" bandRow="1">
                    <a:tableStyleId>{5C22544A-7EE6-4342-B048-85BDC9FD1C3A}</a:tableStyleId>
                  </a:tblPr>
                  <a:tblGrid>
                    <a:gridCol w="1932966">
                      <a:extLst>
                        <a:ext uri="{9D8B030D-6E8A-4147-A177-3AD203B41FA5}">
                          <a16:colId xmlns:a16="http://schemas.microsoft.com/office/drawing/2014/main" val="2874064298"/>
                        </a:ext>
                      </a:extLst>
                    </a:gridCol>
                    <a:gridCol w="1334109">
                      <a:extLst>
                        <a:ext uri="{9D8B030D-6E8A-4147-A177-3AD203B41FA5}">
                          <a16:colId xmlns:a16="http://schemas.microsoft.com/office/drawing/2014/main" val="3077258903"/>
                        </a:ext>
                      </a:extLst>
                    </a:gridCol>
                  </a:tblGrid>
                  <a:tr h="260558">
                    <a:tc>
                      <a:txBody>
                        <a:bodyPr/>
                        <a:lstStyle/>
                        <a:p>
                          <a:r>
                            <a:rPr lang="en-US" sz="1100" b="1" dirty="0">
                              <a:solidFill>
                                <a:schemeClr val="bg1"/>
                              </a:solidFill>
                              <a:latin typeface="Arial" panose="020B0604020202020204" pitchFamily="34" charset="0"/>
                              <a:cs typeface="Arial" panose="020B0604020202020204" pitchFamily="34" charset="0"/>
                            </a:rPr>
                            <a:t>Parameters</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100" b="1" dirty="0">
                              <a:solidFill>
                                <a:schemeClr val="bg1"/>
                              </a:solidFill>
                              <a:latin typeface="Arial" panose="020B0604020202020204" pitchFamily="34" charset="0"/>
                              <a:cs typeface="Arial" panose="020B0604020202020204" pitchFamily="34" charset="0"/>
                            </a:rPr>
                            <a:t>Value</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564605508"/>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Energy (GeV)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4.0</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843416"/>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Circumference (m)</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799.297</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36970"/>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Emittance (pm)</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62</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5440683"/>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Tunes (H,V)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68.18, 23.26</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3030412"/>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Natural chromaticity (H,V)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-112.1, -85.3</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2629708"/>
                      </a:ext>
                    </a:extLst>
                  </a:tr>
                  <a:tr h="430236">
                    <a:tc>
                      <a:txBody>
                        <a:bodyPr/>
                        <a:lstStyle/>
                        <a:p>
                          <a:r>
                            <a:rPr lang="en-US" sz="1100" b="0" dirty="0">
                              <a:solidFill>
                                <a:schemeClr val="tx1"/>
                              </a:solidFill>
                              <a:latin typeface="Arial" panose="020B0604020202020204" pitchFamily="34" charset="0"/>
                              <a:cs typeface="Arial" panose="020B0604020202020204" pitchFamily="34" charset="0"/>
                            </a:rPr>
                            <a:t>Chromaticity (corrected) </a:t>
                          </a:r>
                        </a:p>
                        <a:p>
                          <a:r>
                            <a:rPr lang="en-US" sz="1100" b="0" dirty="0">
                              <a:solidFill>
                                <a:schemeClr val="tx1"/>
                              </a:solidFill>
                              <a:latin typeface="Arial" panose="020B0604020202020204" pitchFamily="34" charset="0"/>
                              <a:cs typeface="Arial" panose="020B0604020202020204" pitchFamily="34" charset="0"/>
                            </a:rPr>
                            <a:t>(H,V)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5.8 , 3.5</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3508167"/>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Hor. Damping partition</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1.84</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5882765"/>
                      </a:ext>
                    </a:extLst>
                  </a:tr>
                  <a:tr h="263891">
                    <a:tc>
                      <a:txBody>
                        <a:bodyPr/>
                        <a:lstStyle/>
                        <a:p>
                          <a:r>
                            <a:rPr lang="en-US" sz="1100" b="0" dirty="0">
                              <a:solidFill>
                                <a:schemeClr val="tx1"/>
                              </a:solidFill>
                              <a:latin typeface="Arial" panose="020B0604020202020204" pitchFamily="34" charset="0"/>
                              <a:cs typeface="Arial" panose="020B0604020202020204" pitchFamily="34" charset="0"/>
                            </a:rPr>
                            <a:t>Momentum compaction</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0.78</a:t>
                          </a:r>
                          <a14:m>
                            <m:oMath xmlns:m="http://schemas.openxmlformats.org/officeDocument/2006/math">
                              <m:sSup>
                                <m:sSupPr>
                                  <m:ctrlPr>
                                    <a:rPr lang="en-US" altLang="ko-KR" sz="1100" b="1" i="1" smtClean="0">
                                      <a:solidFill>
                                        <a:schemeClr val="tx1"/>
                                      </a:solidFill>
                                      <a:latin typeface="Cambria Math" panose="02040503050406030204" pitchFamily="18" charset="0"/>
                                    </a:rPr>
                                  </m:ctrlPr>
                                </m:sSupPr>
                                <m:e>
                                  <m:r>
                                    <a:rPr lang="en-US" altLang="ko-KR" sz="1100" b="1" i="1" smtClean="0">
                                      <a:solidFill>
                                        <a:schemeClr val="tx1"/>
                                      </a:solidFill>
                                      <a:latin typeface="Cambria Math" panose="02040503050406030204" pitchFamily="18" charset="0"/>
                                    </a:rPr>
                                    <m:t> </m:t>
                                  </m:r>
                                  <m:r>
                                    <a:rPr lang="en-US" altLang="ko-KR" sz="1100" b="1" i="1" smtClean="0">
                                      <a:solidFill>
                                        <a:schemeClr val="tx1"/>
                                      </a:solidFill>
                                      <a:latin typeface="Cambria Math" panose="02040503050406030204" pitchFamily="18" charset="0"/>
                                      <a:ea typeface="Cambria Math" panose="02040503050406030204" pitchFamily="18" charset="0"/>
                                    </a:rPr>
                                    <m:t>×</m:t>
                                  </m:r>
                                  <m:r>
                                    <a:rPr lang="en-US" altLang="ko-KR" sz="1100" b="1" i="1" smtClean="0">
                                      <a:solidFill>
                                        <a:schemeClr val="tx1"/>
                                      </a:solidFill>
                                      <a:latin typeface="Cambria Math" panose="02040503050406030204" pitchFamily="18" charset="0"/>
                                    </a:rPr>
                                    <m:t>𝟏𝟎</m:t>
                                  </m:r>
                                </m:e>
                                <m:sup>
                                  <m:r>
                                    <a:rPr lang="en-US" altLang="ko-KR" sz="1100" b="1" i="1" smtClean="0">
                                      <a:solidFill>
                                        <a:schemeClr val="tx1"/>
                                      </a:solidFill>
                                      <a:latin typeface="Cambria Math" panose="02040503050406030204" pitchFamily="18" charset="0"/>
                                    </a:rPr>
                                    <m:t>−</m:t>
                                  </m:r>
                                  <m:r>
                                    <a:rPr lang="en-US" altLang="ko-KR" sz="1100" b="1" i="1" smtClean="0">
                                      <a:solidFill>
                                        <a:schemeClr val="tx1"/>
                                      </a:solidFill>
                                      <a:latin typeface="Cambria Math" panose="02040503050406030204" pitchFamily="18" charset="0"/>
                                    </a:rPr>
                                    <m:t>𝟒</m:t>
                                  </m:r>
                                </m:sup>
                              </m:sSup>
                            </m:oMath>
                          </a14:m>
                          <a:endParaRPr lang="en-US" sz="1100" b="1" dirty="0">
                            <a:solidFill>
                              <a:schemeClr val="tx1"/>
                            </a:solidFill>
                            <a:latin typeface="Arial" panose="020B0604020202020204" pitchFamily="34" charset="0"/>
                            <a:cs typeface="Arial" panose="020B0604020202020204" pitchFamily="34" charset="0"/>
                          </a:endParaRP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990627"/>
                      </a:ext>
                    </a:extLst>
                  </a:tr>
                  <a:tr h="264346">
                    <a:tc>
                      <a:txBody>
                        <a:bodyPr/>
                        <a:lstStyle/>
                        <a:p>
                          <a:r>
                            <a:rPr lang="en-US" sz="1100" b="0" dirty="0">
                              <a:solidFill>
                                <a:schemeClr val="tx1"/>
                              </a:solidFill>
                              <a:latin typeface="Arial" panose="020B0604020202020204" pitchFamily="34" charset="0"/>
                              <a:cs typeface="Arial" panose="020B0604020202020204" pitchFamily="34" charset="0"/>
                            </a:rPr>
                            <a:t>Energy spread (</a:t>
                          </a:r>
                          <a14:m>
                            <m:oMath xmlns:m="http://schemas.openxmlformats.org/officeDocument/2006/math">
                              <m:sSub>
                                <m:sSubPr>
                                  <m:ctrlPr>
                                    <a:rPr lang="en-US" altLang="ko-KR" sz="1100" b="0" i="1" smtClean="0">
                                      <a:solidFill>
                                        <a:schemeClr val="tx1"/>
                                      </a:solidFill>
                                      <a:latin typeface="Cambria Math" panose="02040503050406030204" pitchFamily="18" charset="0"/>
                                    </a:rPr>
                                  </m:ctrlPr>
                                </m:sSubPr>
                                <m:e>
                                  <m:r>
                                    <a:rPr lang="ko-KR" altLang="en-US" sz="1100" b="0" i="1" smtClean="0">
                                      <a:solidFill>
                                        <a:schemeClr val="tx1"/>
                                      </a:solidFill>
                                      <a:latin typeface="Cambria Math" panose="02040503050406030204" pitchFamily="18" charset="0"/>
                                    </a:rPr>
                                    <m:t>𝜎</m:t>
                                  </m:r>
                                </m:e>
                                <m:sub>
                                  <m:r>
                                    <m:rPr>
                                      <m:sty m:val="p"/>
                                    </m:rPr>
                                    <a:rPr lang="el-GR" altLang="ko-KR" sz="1100" b="0" i="1" smtClean="0">
                                      <a:solidFill>
                                        <a:schemeClr val="tx1"/>
                                      </a:solidFill>
                                      <a:latin typeface="Cambria Math" panose="02040503050406030204" pitchFamily="18" charset="0"/>
                                      <a:ea typeface="Cambria Math" panose="02040503050406030204" pitchFamily="18" charset="0"/>
                                    </a:rPr>
                                    <m:t>δ</m:t>
                                  </m:r>
                                </m:sub>
                              </m:sSub>
                            </m:oMath>
                          </a14:m>
                          <a:r>
                            <a:rPr lang="en-US" sz="1100" b="0" dirty="0">
                              <a:solidFill>
                                <a:schemeClr val="tx1"/>
                              </a:solidFill>
                              <a:latin typeface="Arial" panose="020B0604020202020204" pitchFamily="34" charset="0"/>
                              <a:cs typeface="Arial" panose="020B0604020202020204" pitchFamily="34" charset="0"/>
                            </a:rPr>
                            <a:t>)</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100" b="1" dirty="0">
                              <a:solidFill>
                                <a:schemeClr val="tx1"/>
                              </a:solidFill>
                              <a:latin typeface="Arial" panose="020B0604020202020204" pitchFamily="34" charset="0"/>
                              <a:cs typeface="Arial" panose="020B0604020202020204" pitchFamily="34" charset="0"/>
                            </a:rPr>
                            <a:t>1.26</a:t>
                          </a:r>
                          <a14:m>
                            <m:oMath xmlns:m="http://schemas.openxmlformats.org/officeDocument/2006/math">
                              <m:sSup>
                                <m:sSupPr>
                                  <m:ctrlPr>
                                    <a:rPr lang="en-US" altLang="ko-KR" sz="1100" b="1" i="1" smtClean="0">
                                      <a:solidFill>
                                        <a:schemeClr val="tx1"/>
                                      </a:solidFill>
                                      <a:latin typeface="Cambria Math" panose="02040503050406030204" pitchFamily="18" charset="0"/>
                                    </a:rPr>
                                  </m:ctrlPr>
                                </m:sSupPr>
                                <m:e>
                                  <m:r>
                                    <a:rPr lang="en-US" altLang="ko-KR" sz="1100" b="1" i="1" smtClean="0">
                                      <a:solidFill>
                                        <a:schemeClr val="tx1"/>
                                      </a:solidFill>
                                      <a:latin typeface="Cambria Math" panose="02040503050406030204" pitchFamily="18" charset="0"/>
                                    </a:rPr>
                                    <m:t> </m:t>
                                  </m:r>
                                  <m:r>
                                    <a:rPr lang="en-US" altLang="ko-KR" sz="1100" b="1" i="1" smtClean="0">
                                      <a:solidFill>
                                        <a:schemeClr val="tx1"/>
                                      </a:solidFill>
                                      <a:latin typeface="Cambria Math" panose="02040503050406030204" pitchFamily="18" charset="0"/>
                                      <a:ea typeface="Cambria Math" panose="02040503050406030204" pitchFamily="18" charset="0"/>
                                    </a:rPr>
                                    <m:t>×</m:t>
                                  </m:r>
                                  <m:r>
                                    <a:rPr lang="en-US" altLang="ko-KR" sz="1100" b="1" i="1" smtClean="0">
                                      <a:solidFill>
                                        <a:schemeClr val="tx1"/>
                                      </a:solidFill>
                                      <a:latin typeface="Cambria Math" panose="02040503050406030204" pitchFamily="18" charset="0"/>
                                    </a:rPr>
                                    <m:t>𝟏𝟎</m:t>
                                  </m:r>
                                </m:e>
                                <m:sup>
                                  <m:r>
                                    <a:rPr lang="en-US" altLang="ko-KR" sz="1100" b="1" i="1" smtClean="0">
                                      <a:solidFill>
                                        <a:schemeClr val="tx1"/>
                                      </a:solidFill>
                                      <a:latin typeface="Cambria Math" panose="02040503050406030204" pitchFamily="18" charset="0"/>
                                    </a:rPr>
                                    <m:t>−</m:t>
                                  </m:r>
                                  <m:r>
                                    <a:rPr lang="en-US" altLang="ko-KR" sz="1100" b="1" i="1" smtClean="0">
                                      <a:solidFill>
                                        <a:schemeClr val="tx1"/>
                                      </a:solidFill>
                                      <a:latin typeface="Cambria Math" panose="02040503050406030204" pitchFamily="18" charset="0"/>
                                    </a:rPr>
                                    <m:t>𝟑</m:t>
                                  </m:r>
                                </m:sup>
                              </m:sSup>
                            </m:oMath>
                          </a14:m>
                          <a:endParaRPr lang="en-US" altLang="ko-KR" sz="1100" b="1" dirty="0">
                            <a:solidFill>
                              <a:schemeClr val="tx1"/>
                            </a:solidFill>
                            <a:latin typeface="Arial" panose="020B0604020202020204" pitchFamily="34" charset="0"/>
                            <a:cs typeface="Arial" panose="020B0604020202020204" pitchFamily="34" charset="0"/>
                          </a:endParaRP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8913917"/>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Energy loss per turn (MeV)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1.097</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643117"/>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Main RF voltage (MV)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3.5</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7805351"/>
                      </a:ext>
                    </a:extLst>
                  </a:tr>
                  <a:tr h="260558">
                    <a:tc>
                      <a:txBody>
                        <a:bodyPr/>
                        <a:lstStyle/>
                        <a:p>
                          <a:r>
                            <a:rPr lang="en-US" sz="1100" b="0" dirty="0">
                              <a:solidFill>
                                <a:schemeClr val="tx1"/>
                              </a:solidFill>
                              <a:latin typeface="Arial" panose="020B0604020202020204" pitchFamily="34" charset="0"/>
                              <a:cs typeface="Arial" panose="020B0604020202020204" pitchFamily="34" charset="0"/>
                            </a:rPr>
                            <a:t>Beam current (mA)</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400</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810092"/>
                      </a:ext>
                    </a:extLst>
                  </a:tr>
                  <a:tr h="430236">
                    <a:tc>
                      <a:txBody>
                        <a:bodyPr/>
                        <a:lstStyle/>
                        <a:p>
                          <a:r>
                            <a:rPr lang="en-US" sz="1100" b="0" dirty="0">
                              <a:solidFill>
                                <a:schemeClr val="tx1"/>
                              </a:solidFill>
                              <a:latin typeface="Arial" panose="020B0604020202020204" pitchFamily="34" charset="0"/>
                              <a:cs typeface="Arial" panose="020B0604020202020204" pitchFamily="34" charset="0"/>
                            </a:rPr>
                            <a:t>Bunch length (</a:t>
                          </a:r>
                          <a14:m>
                            <m:oMath xmlns:m="http://schemas.openxmlformats.org/officeDocument/2006/math">
                              <m:sSub>
                                <m:sSubPr>
                                  <m:ctrlPr>
                                    <a:rPr lang="en-US" altLang="ko-KR" sz="1100" b="0" i="1" smtClean="0">
                                      <a:solidFill>
                                        <a:schemeClr val="tx1"/>
                                      </a:solidFill>
                                      <a:latin typeface="Cambria Math" panose="02040503050406030204" pitchFamily="18" charset="0"/>
                                    </a:rPr>
                                  </m:ctrlPr>
                                </m:sSubPr>
                                <m:e>
                                  <m:r>
                                    <a:rPr lang="ko-KR" altLang="en-US" sz="1100" b="0" i="1" smtClean="0">
                                      <a:solidFill>
                                        <a:schemeClr val="tx1"/>
                                      </a:solidFill>
                                      <a:latin typeface="Cambria Math" panose="02040503050406030204" pitchFamily="18" charset="0"/>
                                    </a:rPr>
                                    <m:t>𝜎</m:t>
                                  </m:r>
                                </m:e>
                                <m:sub>
                                  <m:r>
                                    <a:rPr lang="en-US" altLang="ko-KR" sz="1100" b="0" i="1" smtClean="0">
                                      <a:solidFill>
                                        <a:schemeClr val="tx1"/>
                                      </a:solidFill>
                                      <a:latin typeface="Cambria Math" panose="02040503050406030204" pitchFamily="18" charset="0"/>
                                    </a:rPr>
                                    <m:t>𝑧</m:t>
                                  </m:r>
                                </m:sub>
                              </m:sSub>
                            </m:oMath>
                          </a14:m>
                          <a:r>
                            <a:rPr lang="en-US" sz="1100" b="0" dirty="0">
                              <a:solidFill>
                                <a:schemeClr val="tx1"/>
                              </a:solidFill>
                              <a:latin typeface="Arial" panose="020B0604020202020204" pitchFamily="34" charset="0"/>
                              <a:cs typeface="Arial" panose="020B0604020202020204" pitchFamily="34" charset="0"/>
                            </a:rPr>
                            <a:t>)</a:t>
                          </a:r>
                          <a:r>
                            <a:rPr lang="en-US" sz="1100" b="0" baseline="0" dirty="0">
                              <a:solidFill>
                                <a:schemeClr val="tx1"/>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mm)</a:t>
                          </a:r>
                        </a:p>
                        <a:p>
                          <a:r>
                            <a:rPr lang="en-US" sz="1100" b="0" dirty="0">
                              <a:solidFill>
                                <a:schemeClr val="tx1"/>
                              </a:solidFill>
                              <a:latin typeface="Arial" panose="020B0604020202020204" pitchFamily="34" charset="0"/>
                              <a:cs typeface="Arial" panose="020B0604020202020204" pitchFamily="34" charset="0"/>
                            </a:rPr>
                            <a:t>(w/o HC, w/ HC)</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100" b="1" i="0" kern="1200" dirty="0">
                              <a:solidFill>
                                <a:schemeClr val="dk1"/>
                              </a:solidFill>
                              <a:effectLst/>
                              <a:latin typeface="Arial" panose="020B0604020202020204" pitchFamily="34" charset="0"/>
                              <a:ea typeface="+mn-ea"/>
                              <a:cs typeface="Arial" panose="020B0604020202020204" pitchFamily="34" charset="0"/>
                            </a:rPr>
                            <a:t>3.66 / 14.66</a:t>
                          </a:r>
                          <a:endParaRPr lang="en-US" sz="1100" b="1" dirty="0">
                            <a:solidFill>
                              <a:schemeClr val="tx1"/>
                            </a:solidFill>
                            <a:latin typeface="Arial" panose="020B0604020202020204" pitchFamily="34" charset="0"/>
                            <a:cs typeface="Arial" panose="020B0604020202020204" pitchFamily="34" charset="0"/>
                          </a:endParaRP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9835010"/>
                      </a:ext>
                    </a:extLst>
                  </a:tr>
                </a:tbl>
              </a:graphicData>
            </a:graphic>
          </p:graphicFrame>
        </mc:Choice>
        <mc:Fallback xmlns="">
          <p:graphicFrame>
            <p:nvGraphicFramePr>
              <p:cNvPr id="58" name="Table 3">
                <a:extLst>
                  <a:ext uri="{FF2B5EF4-FFF2-40B4-BE49-F238E27FC236}">
                    <a16:creationId xmlns:a16="http://schemas.microsoft.com/office/drawing/2014/main" id="{E1636C22-ACE3-4A51-8424-C724EA89078C}"/>
                  </a:ext>
                </a:extLst>
              </p:cNvPr>
              <p:cNvGraphicFramePr>
                <a:graphicFrameLocks noGrp="1"/>
              </p:cNvGraphicFramePr>
              <p:nvPr>
                <p:extLst>
                  <p:ext uri="{D42A27DB-BD31-4B8C-83A1-F6EECF244321}">
                    <p14:modId xmlns:p14="http://schemas.microsoft.com/office/powerpoint/2010/main" val="2620300384"/>
                  </p:ext>
                </p:extLst>
              </p:nvPr>
            </p:nvGraphicFramePr>
            <p:xfrm>
              <a:off x="8801100" y="1302265"/>
              <a:ext cx="3267075" cy="4289280"/>
            </p:xfrm>
            <a:graphic>
              <a:graphicData uri="http://schemas.openxmlformats.org/drawingml/2006/table">
                <a:tbl>
                  <a:tblPr firstRow="1" bandRow="1">
                    <a:tableStyleId>{5C22544A-7EE6-4342-B048-85BDC9FD1C3A}</a:tableStyleId>
                  </a:tblPr>
                  <a:tblGrid>
                    <a:gridCol w="1932966">
                      <a:extLst>
                        <a:ext uri="{9D8B030D-6E8A-4147-A177-3AD203B41FA5}">
                          <a16:colId xmlns:a16="http://schemas.microsoft.com/office/drawing/2014/main" val="2874064298"/>
                        </a:ext>
                      </a:extLst>
                    </a:gridCol>
                    <a:gridCol w="1334109">
                      <a:extLst>
                        <a:ext uri="{9D8B030D-6E8A-4147-A177-3AD203B41FA5}">
                          <a16:colId xmlns:a16="http://schemas.microsoft.com/office/drawing/2014/main" val="3077258903"/>
                        </a:ext>
                      </a:extLst>
                    </a:gridCol>
                  </a:tblGrid>
                  <a:tr h="281916">
                    <a:tc>
                      <a:txBody>
                        <a:bodyPr/>
                        <a:lstStyle/>
                        <a:p>
                          <a:r>
                            <a:rPr lang="en-US" sz="1100" b="1" dirty="0">
                              <a:solidFill>
                                <a:schemeClr val="bg1"/>
                              </a:solidFill>
                              <a:latin typeface="Arial" panose="020B0604020202020204" pitchFamily="34" charset="0"/>
                              <a:cs typeface="Arial" panose="020B0604020202020204" pitchFamily="34" charset="0"/>
                            </a:rPr>
                            <a:t>Parameters</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100" b="1" dirty="0">
                              <a:solidFill>
                                <a:schemeClr val="bg1"/>
                              </a:solidFill>
                              <a:latin typeface="Arial" panose="020B0604020202020204" pitchFamily="34" charset="0"/>
                              <a:cs typeface="Arial" panose="020B0604020202020204" pitchFamily="34" charset="0"/>
                            </a:rPr>
                            <a:t>Value</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564605508"/>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Energy (GeV)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4.0</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843416"/>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Circumference (m)</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799.297</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536970"/>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Emittance (pm)</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tx1"/>
                              </a:solidFill>
                              <a:latin typeface="Arial" panose="020B0604020202020204" pitchFamily="34" charset="0"/>
                              <a:cs typeface="Arial" panose="020B0604020202020204" pitchFamily="34" charset="0"/>
                            </a:rPr>
                            <a:t>62</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5440683"/>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Tunes (H,V)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68.18, 23.26</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3030412"/>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Natural chromaticity (H,V)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-112.1, -85.3</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2629708"/>
                      </a:ext>
                    </a:extLst>
                  </a:tr>
                  <a:tr h="449556">
                    <a:tc>
                      <a:txBody>
                        <a:bodyPr/>
                        <a:lstStyle/>
                        <a:p>
                          <a:r>
                            <a:rPr lang="en-US" sz="1100" b="0" dirty="0">
                              <a:solidFill>
                                <a:schemeClr val="tx1"/>
                              </a:solidFill>
                              <a:latin typeface="Arial" panose="020B0604020202020204" pitchFamily="34" charset="0"/>
                              <a:cs typeface="Arial" panose="020B0604020202020204" pitchFamily="34" charset="0"/>
                            </a:rPr>
                            <a:t>Chromaticity (corrected) </a:t>
                          </a:r>
                        </a:p>
                        <a:p>
                          <a:r>
                            <a:rPr lang="en-US" sz="1100" b="0" dirty="0">
                              <a:solidFill>
                                <a:schemeClr val="tx1"/>
                              </a:solidFill>
                              <a:latin typeface="Arial" panose="020B0604020202020204" pitchFamily="34" charset="0"/>
                              <a:cs typeface="Arial" panose="020B0604020202020204" pitchFamily="34" charset="0"/>
                            </a:rPr>
                            <a:t>(H,V)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5.8 , 3.5</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3508167"/>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Hor. Damping partition</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1.84</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5882765"/>
                      </a:ext>
                    </a:extLst>
                  </a:tr>
                  <a:tr h="285282">
                    <a:tc>
                      <a:txBody>
                        <a:bodyPr/>
                        <a:lstStyle/>
                        <a:p>
                          <a:r>
                            <a:rPr lang="en-US" sz="1100" b="0" dirty="0">
                              <a:solidFill>
                                <a:schemeClr val="tx1"/>
                              </a:solidFill>
                              <a:latin typeface="Arial" panose="020B0604020202020204" pitchFamily="34" charset="0"/>
                              <a:cs typeface="Arial" panose="020B0604020202020204" pitchFamily="34" charset="0"/>
                            </a:rPr>
                            <a:t>Momentum compaction</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ko-K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45662" t="-848936" r="-913" b="-561702"/>
                          </a:stretch>
                        </a:blipFill>
                      </a:tcPr>
                    </a:tc>
                    <a:extLst>
                      <a:ext uri="{0D108BD9-81ED-4DB2-BD59-A6C34878D82A}">
                        <a16:rowId xmlns:a16="http://schemas.microsoft.com/office/drawing/2014/main" val="2834990627"/>
                      </a:ext>
                    </a:extLst>
                  </a:tr>
                  <a:tr h="285726">
                    <a:tc>
                      <a:txBody>
                        <a:bodyPr/>
                        <a:lstStyle/>
                        <a:p>
                          <a:endParaRPr lang="ko-K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14" t="-948936" r="-69497" b="-461702"/>
                          </a:stretch>
                        </a:blipFill>
                      </a:tcPr>
                    </a:tc>
                    <a:tc>
                      <a:txBody>
                        <a:bodyPr/>
                        <a:lstStyle/>
                        <a:p>
                          <a:endParaRPr lang="ko-K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45662" t="-948936" r="-913" b="-461702"/>
                          </a:stretch>
                        </a:blipFill>
                      </a:tcPr>
                    </a:tc>
                    <a:extLst>
                      <a:ext uri="{0D108BD9-81ED-4DB2-BD59-A6C34878D82A}">
                        <a16:rowId xmlns:a16="http://schemas.microsoft.com/office/drawing/2014/main" val="4248913917"/>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Energy loss per turn (MeV)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1.097</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643117"/>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Main RF voltage (MV)</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3.5</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7805351"/>
                      </a:ext>
                    </a:extLst>
                  </a:tr>
                  <a:tr h="281916">
                    <a:tc>
                      <a:txBody>
                        <a:bodyPr/>
                        <a:lstStyle/>
                        <a:p>
                          <a:r>
                            <a:rPr lang="en-US" sz="1100" b="0" dirty="0">
                              <a:solidFill>
                                <a:schemeClr val="tx1"/>
                              </a:solidFill>
                              <a:latin typeface="Arial" panose="020B0604020202020204" pitchFamily="34" charset="0"/>
                              <a:cs typeface="Arial" panose="020B0604020202020204" pitchFamily="34" charset="0"/>
                            </a:rPr>
                            <a:t>Beam current (mA)</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400</a:t>
                          </a: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810092"/>
                      </a:ext>
                    </a:extLst>
                  </a:tr>
                  <a:tr h="449556">
                    <a:tc>
                      <a:txBody>
                        <a:bodyPr/>
                        <a:lstStyle/>
                        <a:p>
                          <a:endParaRPr lang="ko-K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14" t="-854054" r="-69497" b="-5405"/>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100" b="1" i="0" kern="1200" dirty="0">
                              <a:solidFill>
                                <a:schemeClr val="dk1"/>
                              </a:solidFill>
                              <a:effectLst/>
                              <a:latin typeface="Arial" panose="020B0604020202020204" pitchFamily="34" charset="0"/>
                              <a:ea typeface="+mn-ea"/>
                              <a:cs typeface="Arial" panose="020B0604020202020204" pitchFamily="34" charset="0"/>
                            </a:rPr>
                            <a:t>3.66 / 14.66</a:t>
                          </a:r>
                          <a:endParaRPr lang="en-US" sz="1100" b="1" dirty="0">
                            <a:solidFill>
                              <a:schemeClr val="tx1"/>
                            </a:solidFill>
                            <a:latin typeface="Arial" panose="020B0604020202020204" pitchFamily="34" charset="0"/>
                            <a:cs typeface="Arial" panose="020B0604020202020204" pitchFamily="34" charset="0"/>
                          </a:endParaRPr>
                        </a:p>
                      </a:txBody>
                      <a:tcPr marL="114276" marR="114276" marT="57138" marB="5713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9835010"/>
                      </a:ext>
                    </a:extLst>
                  </a:tr>
                </a:tbl>
              </a:graphicData>
            </a:graphic>
          </p:graphicFrame>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8F6D5CC-5AEE-4985-ABA9-A31F7F1600B8}"/>
                  </a:ext>
                </a:extLst>
              </p:cNvPr>
              <p:cNvSpPr txBox="1"/>
              <p:nvPr/>
            </p:nvSpPr>
            <p:spPr>
              <a:xfrm>
                <a:off x="112143" y="3952627"/>
                <a:ext cx="8281359" cy="2350965"/>
              </a:xfrm>
              <a:prstGeom prst="rect">
                <a:avLst/>
              </a:prstGeom>
              <a:noFill/>
            </p:spPr>
            <p:txBody>
              <a:bodyPr wrap="square">
                <a:spAutoFit/>
              </a:bodyPr>
              <a:lstStyle/>
              <a:p>
                <a:pPr marL="285750" indent="-285750" fontAlgn="base">
                  <a:lnSpc>
                    <a:spcPct val="150000"/>
                  </a:lnSpc>
                  <a:buBlip>
                    <a:blip r:embed="rId7"/>
                  </a:buBlip>
                </a:pPr>
                <a:r>
                  <a:rPr lang="en-US" sz="1400" dirty="0">
                    <a:latin typeface="Arial" panose="020B0604020202020204" pitchFamily="34" charset="0"/>
                    <a:cs typeface="Arial" panose="020B0604020202020204" pitchFamily="34" charset="0"/>
                  </a:rPr>
                  <a:t>The storage ring is a 800m - 4GeV with natural emittance of 62pm</a:t>
                </a:r>
              </a:p>
              <a:p>
                <a:pPr marL="285750" indent="-285750" fontAlgn="base">
                  <a:lnSpc>
                    <a:spcPct val="150000"/>
                  </a:lnSpc>
                  <a:buBlip>
                    <a:blip r:embed="rId7"/>
                  </a:buBlip>
                </a:pPr>
                <a:r>
                  <a:rPr lang="en-US" sz="1400" dirty="0">
                    <a:latin typeface="Arial" panose="020B0604020202020204" pitchFamily="34" charset="0"/>
                    <a:cs typeface="Arial" panose="020B0604020202020204" pitchFamily="34" charset="0"/>
                  </a:rPr>
                  <a:t>The ring is composed of 28 H7BA cells (28 identical arcs, 26 ID SS + 2 high-beta SS)</a:t>
                </a:r>
              </a:p>
              <a:p>
                <a:pPr marL="285750" indent="-285750" fontAlgn="base">
                  <a:lnSpc>
                    <a:spcPct val="150000"/>
                  </a:lnSpc>
                  <a:buBlip>
                    <a:blip r:embed="rId7"/>
                  </a:buBlip>
                </a:pPr>
                <a:r>
                  <a:rPr lang="en-US" altLang="ko-KR" sz="1400" dirty="0">
                    <a:latin typeface="Arial" panose="020B0604020202020204" pitchFamily="34" charset="0"/>
                    <a:cs typeface="Arial" panose="020B0604020202020204" pitchFamily="34" charset="0"/>
                  </a:rPr>
                  <a:t>To improve injection efficiency, a high-beta straight section is employed which enlarged the dynamic aperture</a:t>
                </a:r>
                <a:endParaRPr lang="en-US" sz="1400" dirty="0">
                  <a:latin typeface="Arial" panose="020B0604020202020204" pitchFamily="34" charset="0"/>
                  <a:cs typeface="Arial" panose="020B0604020202020204" pitchFamily="34" charset="0"/>
                </a:endParaRPr>
              </a:p>
              <a:p>
                <a:pPr marL="285750" indent="-285750" fontAlgn="base">
                  <a:lnSpc>
                    <a:spcPct val="150000"/>
                  </a:lnSpc>
                  <a:buBlip>
                    <a:blip r:embed="rId7"/>
                  </a:buBlip>
                </a:pPr>
                <a14:m>
                  <m:oMath xmlns:m="http://schemas.openxmlformats.org/officeDocument/2006/math">
                    <m:r>
                      <a:rPr lang="en-US" altLang="ko-KR" sz="1400" b="0" i="1" smtClean="0">
                        <a:solidFill>
                          <a:schemeClr val="accent1">
                            <a:lumMod val="50000"/>
                          </a:schemeClr>
                        </a:solidFill>
                        <a:latin typeface="Cambria Math" panose="02040503050406030204" pitchFamily="18" charset="0"/>
                        <a:cs typeface="Arial" panose="020B0604020202020204" pitchFamily="34" charset="0"/>
                      </a:rPr>
                      <m:t>−</m:t>
                    </m:r>
                    <m:r>
                      <m:rPr>
                        <m:sty m:val="p"/>
                      </m:rPr>
                      <a:rPr lang="el-GR" altLang="ko-KR" sz="1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Ι</m:t>
                    </m:r>
                    <m:r>
                      <a:rPr lang="en-US" altLang="ko-KR" sz="1400" b="0" i="1" smtClean="0">
                        <a:solidFill>
                          <a:schemeClr val="tx1"/>
                        </a:solidFill>
                        <a:latin typeface="Cambria Math" panose="02040503050406030204" pitchFamily="18" charset="0"/>
                        <a:cs typeface="Arial" panose="020B0604020202020204" pitchFamily="34" charset="0"/>
                      </a:rPr>
                      <m:t>  </m:t>
                    </m:r>
                  </m:oMath>
                </a14:m>
                <a:r>
                  <a:rPr lang="en-US" altLang="ko-KR" sz="1400" dirty="0">
                    <a:solidFill>
                      <a:schemeClr val="tx1"/>
                    </a:solidFill>
                    <a:latin typeface="Arial" panose="020B0604020202020204" pitchFamily="34" charset="0"/>
                    <a:cs typeface="Arial" panose="020B0604020202020204" pitchFamily="34" charset="0"/>
                  </a:rPr>
                  <a:t>transform between dispersion bumps cancels dominant resonance driving terms within a cell</a:t>
                </a:r>
                <a:endParaRPr lang="en-US" sz="1400" dirty="0">
                  <a:solidFill>
                    <a:schemeClr val="tx1"/>
                  </a:solidFill>
                  <a:latin typeface="Arial" panose="020B0604020202020204" pitchFamily="34" charset="0"/>
                  <a:cs typeface="Arial" panose="020B0604020202020204" pitchFamily="34" charset="0"/>
                </a:endParaRPr>
              </a:p>
              <a:p>
                <a:pPr marL="285750" indent="-285750" fontAlgn="base">
                  <a:lnSpc>
                    <a:spcPct val="150000"/>
                  </a:lnSpc>
                  <a:buBlip>
                    <a:blip r:embed="rId7"/>
                  </a:buBlip>
                </a:pPr>
                <a:r>
                  <a:rPr lang="en-US" sz="1400" dirty="0">
                    <a:latin typeface="Arial" panose="020B0604020202020204" pitchFamily="34" charset="0"/>
                    <a:cs typeface="Arial" panose="020B0604020202020204" pitchFamily="34" charset="0"/>
                  </a:rPr>
                  <a:t>Though the ring has 2-fold geometric symmetry, it has 28-cell symmetry in terms of on-momentum phase advance </a:t>
                </a:r>
                <a:r>
                  <a:rPr lang="en-US" altLang="ko-KR" sz="1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m:rPr>
                        <m:sty m:val="p"/>
                      </m:rPr>
                      <a:rPr lang="el-GR" altLang="ko-KR" sz="1400" i="1">
                        <a:latin typeface="Cambria Math" panose="02040503050406030204" pitchFamily="18" charset="0"/>
                        <a:ea typeface="Cambria Math" panose="02040503050406030204" pitchFamily="18" charset="0"/>
                      </a:rPr>
                      <m:t>Δ</m:t>
                    </m:r>
                    <m:sSub>
                      <m:sSubPr>
                        <m:ctrlPr>
                          <a:rPr lang="en-US" altLang="ko-KR" sz="1400" i="1">
                            <a:latin typeface="Cambria Math" panose="02040503050406030204" pitchFamily="18" charset="0"/>
                          </a:rPr>
                        </m:ctrlPr>
                      </m:sSubPr>
                      <m:e>
                        <m:r>
                          <a:rPr lang="en-US" altLang="ko-KR" sz="1400" i="1">
                            <a:latin typeface="Cambria Math" panose="02040503050406030204" pitchFamily="18" charset="0"/>
                            <a:ea typeface="Cambria Math" panose="02040503050406030204" pitchFamily="18" charset="0"/>
                          </a:rPr>
                          <m:t>𝜙</m:t>
                        </m:r>
                      </m:e>
                      <m:sub>
                        <m:r>
                          <a:rPr lang="en-US" altLang="ko-KR" sz="1400" i="1">
                            <a:latin typeface="Cambria Math" panose="02040503050406030204" pitchFamily="18" charset="0"/>
                          </a:rPr>
                          <m:t>𝑥</m:t>
                        </m:r>
                        <m:r>
                          <a:rPr lang="en-US" altLang="ko-KR" sz="1400" i="1">
                            <a:latin typeface="Cambria Math" panose="02040503050406030204" pitchFamily="18" charset="0"/>
                          </a:rPr>
                          <m:t>, </m:t>
                        </m:r>
                        <m:r>
                          <a:rPr lang="en-US" altLang="ko-KR" sz="1400" i="1">
                            <a:latin typeface="Cambria Math" panose="02040503050406030204" pitchFamily="18" charset="0"/>
                          </a:rPr>
                          <m:t>𝐴</m:t>
                        </m:r>
                      </m:sub>
                    </m:sSub>
                  </m:oMath>
                </a14:m>
                <a:r>
                  <a:rPr lang="en-US" altLang="ko-KR" sz="1400" dirty="0">
                    <a:latin typeface="Arial" panose="020B0604020202020204" pitchFamily="34" charset="0"/>
                    <a:cs typeface="Arial" panose="020B0604020202020204" pitchFamily="34" charset="0"/>
                  </a:rPr>
                  <a:t> = </a:t>
                </a:r>
                <a14:m>
                  <m:oMath xmlns:m="http://schemas.openxmlformats.org/officeDocument/2006/math">
                    <m:r>
                      <m:rPr>
                        <m:sty m:val="p"/>
                      </m:rPr>
                      <a:rPr lang="el-GR" altLang="ko-KR" sz="1400" i="1">
                        <a:solidFill>
                          <a:srgbClr val="C00000"/>
                        </a:solidFill>
                        <a:latin typeface="Cambria Math" panose="02040503050406030204" pitchFamily="18" charset="0"/>
                        <a:ea typeface="Cambria Math" panose="02040503050406030204" pitchFamily="18" charset="0"/>
                      </a:rPr>
                      <m:t>Δ</m:t>
                    </m:r>
                    <m:sSub>
                      <m:sSubPr>
                        <m:ctrlPr>
                          <a:rPr lang="en-US" altLang="ko-KR" sz="1400" i="1">
                            <a:solidFill>
                              <a:srgbClr val="C00000"/>
                            </a:solidFill>
                            <a:latin typeface="Cambria Math" panose="02040503050406030204" pitchFamily="18" charset="0"/>
                          </a:rPr>
                        </m:ctrlPr>
                      </m:sSubPr>
                      <m:e>
                        <m:r>
                          <a:rPr lang="en-US" altLang="ko-KR" sz="1400" i="1">
                            <a:solidFill>
                              <a:srgbClr val="C00000"/>
                            </a:solidFill>
                            <a:latin typeface="Cambria Math" panose="02040503050406030204" pitchFamily="18" charset="0"/>
                            <a:ea typeface="Cambria Math" panose="02040503050406030204" pitchFamily="18" charset="0"/>
                          </a:rPr>
                          <m:t>𝜙</m:t>
                        </m:r>
                      </m:e>
                      <m:sub>
                        <m:r>
                          <a:rPr lang="en-US" altLang="ko-KR" sz="1400" i="1">
                            <a:solidFill>
                              <a:srgbClr val="C00000"/>
                            </a:solidFill>
                            <a:latin typeface="Cambria Math" panose="02040503050406030204" pitchFamily="18" charset="0"/>
                          </a:rPr>
                          <m:t>𝑥</m:t>
                        </m:r>
                        <m:r>
                          <a:rPr lang="en-US" altLang="ko-KR" sz="1400" i="1">
                            <a:solidFill>
                              <a:srgbClr val="C00000"/>
                            </a:solidFill>
                            <a:latin typeface="Cambria Math" panose="02040503050406030204" pitchFamily="18" charset="0"/>
                          </a:rPr>
                          <m:t>, </m:t>
                        </m:r>
                        <m:r>
                          <a:rPr lang="en-US" altLang="ko-KR" sz="1400" i="1">
                            <a:solidFill>
                              <a:srgbClr val="C00000"/>
                            </a:solidFill>
                            <a:latin typeface="Cambria Math" panose="02040503050406030204" pitchFamily="18" charset="0"/>
                          </a:rPr>
                          <m:t>𝐵</m:t>
                        </m:r>
                      </m:sub>
                    </m:sSub>
                  </m:oMath>
                </a14:m>
                <a:r>
                  <a:rPr lang="en-US" altLang="ko-KR" sz="1400" dirty="0">
                    <a:latin typeface="Arial" panose="020B0604020202020204" pitchFamily="34" charset="0"/>
                    <a:cs typeface="Arial" panose="020B0604020202020204" pitchFamily="34" charset="0"/>
                  </a:rPr>
                  <a:t> and </a:t>
                </a:r>
                <a14:m>
                  <m:oMath xmlns:m="http://schemas.openxmlformats.org/officeDocument/2006/math">
                    <m:r>
                      <m:rPr>
                        <m:sty m:val="p"/>
                      </m:rPr>
                      <a:rPr lang="el-GR" altLang="ko-KR" sz="1400" i="1">
                        <a:latin typeface="Cambria Math" panose="02040503050406030204" pitchFamily="18" charset="0"/>
                        <a:ea typeface="Cambria Math" panose="02040503050406030204" pitchFamily="18" charset="0"/>
                      </a:rPr>
                      <m:t>Δ</m:t>
                    </m:r>
                    <m:sSub>
                      <m:sSubPr>
                        <m:ctrlPr>
                          <a:rPr lang="en-US" altLang="ko-KR" sz="1400" i="1">
                            <a:latin typeface="Cambria Math" panose="02040503050406030204" pitchFamily="18" charset="0"/>
                          </a:rPr>
                        </m:ctrlPr>
                      </m:sSubPr>
                      <m:e>
                        <m:r>
                          <a:rPr lang="en-US" altLang="ko-KR" sz="1400" i="1">
                            <a:latin typeface="Cambria Math" panose="02040503050406030204" pitchFamily="18" charset="0"/>
                            <a:ea typeface="Cambria Math" panose="02040503050406030204" pitchFamily="18" charset="0"/>
                          </a:rPr>
                          <m:t>𝜙</m:t>
                        </m:r>
                      </m:e>
                      <m:sub>
                        <m:r>
                          <a:rPr lang="en-US" altLang="ko-KR" sz="1400" i="1">
                            <a:latin typeface="Cambria Math" panose="02040503050406030204" pitchFamily="18" charset="0"/>
                            <a:ea typeface="Cambria Math" panose="02040503050406030204" pitchFamily="18" charset="0"/>
                          </a:rPr>
                          <m:t>𝑦</m:t>
                        </m:r>
                        <m:r>
                          <a:rPr lang="en-US" altLang="ko-KR" sz="1400" i="1">
                            <a:latin typeface="Cambria Math" panose="02040503050406030204" pitchFamily="18" charset="0"/>
                          </a:rPr>
                          <m:t>, </m:t>
                        </m:r>
                        <m:r>
                          <a:rPr lang="en-US" altLang="ko-KR" sz="1400" i="1">
                            <a:latin typeface="Cambria Math" panose="02040503050406030204" pitchFamily="18" charset="0"/>
                          </a:rPr>
                          <m:t>𝐴</m:t>
                        </m:r>
                      </m:sub>
                    </m:sSub>
                  </m:oMath>
                </a14:m>
                <a:r>
                  <a:rPr lang="en-US" altLang="ko-KR" sz="1400" dirty="0">
                    <a:latin typeface="Arial" panose="020B0604020202020204" pitchFamily="34" charset="0"/>
                    <a:cs typeface="Arial" panose="020B0604020202020204" pitchFamily="34" charset="0"/>
                  </a:rPr>
                  <a:t> = </a:t>
                </a:r>
                <a14:m>
                  <m:oMath xmlns:m="http://schemas.openxmlformats.org/officeDocument/2006/math">
                    <m:r>
                      <m:rPr>
                        <m:sty m:val="p"/>
                      </m:rPr>
                      <a:rPr lang="el-GR" altLang="ko-KR" sz="1400" i="1">
                        <a:solidFill>
                          <a:srgbClr val="C00000"/>
                        </a:solidFill>
                        <a:latin typeface="Cambria Math" panose="02040503050406030204" pitchFamily="18" charset="0"/>
                        <a:ea typeface="Cambria Math" panose="02040503050406030204" pitchFamily="18" charset="0"/>
                      </a:rPr>
                      <m:t>Δ</m:t>
                    </m:r>
                    <m:sSub>
                      <m:sSubPr>
                        <m:ctrlPr>
                          <a:rPr lang="en-US" altLang="ko-KR" sz="1400" i="1">
                            <a:solidFill>
                              <a:srgbClr val="C00000"/>
                            </a:solidFill>
                            <a:latin typeface="Cambria Math" panose="02040503050406030204" pitchFamily="18" charset="0"/>
                          </a:rPr>
                        </m:ctrlPr>
                      </m:sSubPr>
                      <m:e>
                        <m:r>
                          <a:rPr lang="en-US" altLang="ko-KR" sz="1400" i="1">
                            <a:solidFill>
                              <a:srgbClr val="C00000"/>
                            </a:solidFill>
                            <a:latin typeface="Cambria Math" panose="02040503050406030204" pitchFamily="18" charset="0"/>
                            <a:ea typeface="Cambria Math" panose="02040503050406030204" pitchFamily="18" charset="0"/>
                          </a:rPr>
                          <m:t>𝜙</m:t>
                        </m:r>
                      </m:e>
                      <m:sub>
                        <m:r>
                          <a:rPr lang="en-US" altLang="ko-KR" sz="1400" i="1">
                            <a:solidFill>
                              <a:srgbClr val="C00000"/>
                            </a:solidFill>
                            <a:latin typeface="Cambria Math" panose="02040503050406030204" pitchFamily="18" charset="0"/>
                            <a:ea typeface="Cambria Math" panose="02040503050406030204" pitchFamily="18" charset="0"/>
                          </a:rPr>
                          <m:t>𝑦</m:t>
                        </m:r>
                        <m:r>
                          <a:rPr lang="en-US" altLang="ko-KR" sz="1400" i="1">
                            <a:solidFill>
                              <a:srgbClr val="C00000"/>
                            </a:solidFill>
                            <a:latin typeface="Cambria Math" panose="02040503050406030204" pitchFamily="18" charset="0"/>
                          </a:rPr>
                          <m:t>, </m:t>
                        </m:r>
                        <m:r>
                          <a:rPr lang="en-US" altLang="ko-KR" sz="1400" i="1">
                            <a:solidFill>
                              <a:srgbClr val="C00000"/>
                            </a:solidFill>
                            <a:latin typeface="Cambria Math" panose="02040503050406030204" pitchFamily="18" charset="0"/>
                          </a:rPr>
                          <m:t>𝐵</m:t>
                        </m:r>
                      </m:sub>
                    </m:sSub>
                  </m:oMath>
                </a14:m>
                <a:r>
                  <a:rPr lang="en-US" altLang="ko-KR" sz="1400" dirty="0">
                    <a:latin typeface="Arial" panose="020B0604020202020204" pitchFamily="34" charset="0"/>
                    <a:cs typeface="Arial" panose="020B0604020202020204" pitchFamily="34" charset="0"/>
                  </a:rPr>
                  <a:t> )</a:t>
                </a:r>
              </a:p>
            </p:txBody>
          </p:sp>
        </mc:Choice>
        <mc:Fallback xmlns="">
          <p:sp>
            <p:nvSpPr>
              <p:cNvPr id="67" name="TextBox 66">
                <a:extLst>
                  <a:ext uri="{FF2B5EF4-FFF2-40B4-BE49-F238E27FC236}">
                    <a16:creationId xmlns:a16="http://schemas.microsoft.com/office/drawing/2014/main" id="{C8F6D5CC-5AEE-4985-ABA9-A31F7F1600B8}"/>
                  </a:ext>
                </a:extLst>
              </p:cNvPr>
              <p:cNvSpPr txBox="1">
                <a:spLocks noRot="1" noChangeAspect="1" noMove="1" noResize="1" noEditPoints="1" noAdjustHandles="1" noChangeArrowheads="1" noChangeShapeType="1" noTextEdit="1"/>
              </p:cNvSpPr>
              <p:nvPr/>
            </p:nvSpPr>
            <p:spPr>
              <a:xfrm>
                <a:off x="112143" y="3952627"/>
                <a:ext cx="8281359" cy="2350965"/>
              </a:xfrm>
              <a:prstGeom prst="rect">
                <a:avLst/>
              </a:prstGeom>
              <a:blipFill>
                <a:blip r:embed="rId8"/>
                <a:stretch>
                  <a:fillRect r="-766" b="-53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8" name="직사각형 67">
                <a:extLst>
                  <a:ext uri="{FF2B5EF4-FFF2-40B4-BE49-F238E27FC236}">
                    <a16:creationId xmlns:a16="http://schemas.microsoft.com/office/drawing/2014/main" id="{FA6E84BD-9654-4979-AF48-20BB1BF5E6E7}"/>
                  </a:ext>
                </a:extLst>
              </p:cNvPr>
              <p:cNvSpPr/>
              <p:nvPr/>
            </p:nvSpPr>
            <p:spPr>
              <a:xfrm>
                <a:off x="534580" y="3521976"/>
                <a:ext cx="7418795" cy="382797"/>
              </a:xfrm>
              <a:prstGeom prst="rect">
                <a:avLst/>
              </a:prstGeom>
            </p:spPr>
            <p:txBody>
              <a:bodyPr wrap="square">
                <a:spAutoFit/>
              </a:bodyPr>
              <a:lstStyle/>
              <a:p>
                <a:r>
                  <a:rPr lang="en-US" altLang="ko-KR" sz="1750" dirty="0">
                    <a:solidFill>
                      <a:srgbClr val="002060"/>
                    </a:solidFill>
                    <a:latin typeface="Arial" panose="020B0604020202020204" pitchFamily="34" charset="0"/>
                    <a:cs typeface="Arial" panose="020B0604020202020204" pitchFamily="34" charset="0"/>
                  </a:rPr>
                  <a:t>Beta functions at the center of High-beta SS: (</a:t>
                </a:r>
                <a14:m>
                  <m:oMath xmlns:m="http://schemas.openxmlformats.org/officeDocument/2006/math">
                    <m:sSub>
                      <m:sSubPr>
                        <m:ctrlPr>
                          <a:rPr lang="en-US" altLang="ko-KR" sz="1750" i="1">
                            <a:solidFill>
                              <a:srgbClr val="002060"/>
                            </a:solidFill>
                            <a:latin typeface="Cambria Math" panose="02040503050406030204" pitchFamily="18" charset="0"/>
                          </a:rPr>
                        </m:ctrlPr>
                      </m:sSubPr>
                      <m:e>
                        <m:r>
                          <a:rPr lang="ko-KR" altLang="en-US" sz="1750" i="1">
                            <a:solidFill>
                              <a:srgbClr val="002060"/>
                            </a:solidFill>
                            <a:latin typeface="Cambria Math" panose="02040503050406030204" pitchFamily="18" charset="0"/>
                          </a:rPr>
                          <m:t>𝛽</m:t>
                        </m:r>
                      </m:e>
                      <m:sub>
                        <m:r>
                          <a:rPr lang="en-US" altLang="ko-KR" sz="1750" i="1">
                            <a:solidFill>
                              <a:srgbClr val="002060"/>
                            </a:solidFill>
                            <a:latin typeface="Cambria Math" panose="02040503050406030204" pitchFamily="18" charset="0"/>
                          </a:rPr>
                          <m:t>𝑥</m:t>
                        </m:r>
                      </m:sub>
                    </m:sSub>
                  </m:oMath>
                </a14:m>
                <a:r>
                  <a:rPr lang="en-US" altLang="ko-KR" sz="1750" dirty="0">
                    <a:solidFill>
                      <a:srgbClr val="002060"/>
                    </a:solidFill>
                    <a:latin typeface="Arial" panose="020B0604020202020204" pitchFamily="34" charset="0"/>
                    <a:cs typeface="Arial" panose="020B0604020202020204" pitchFamily="34" charset="0"/>
                  </a:rPr>
                  <a:t>, </a:t>
                </a:r>
                <a14:m>
                  <m:oMath xmlns:m="http://schemas.openxmlformats.org/officeDocument/2006/math">
                    <m:sSub>
                      <m:sSubPr>
                        <m:ctrlPr>
                          <a:rPr lang="en-US" altLang="ko-KR" sz="1750" i="1">
                            <a:solidFill>
                              <a:srgbClr val="002060"/>
                            </a:solidFill>
                            <a:latin typeface="Cambria Math" panose="02040503050406030204" pitchFamily="18" charset="0"/>
                          </a:rPr>
                        </m:ctrlPr>
                      </m:sSubPr>
                      <m:e>
                        <m:r>
                          <a:rPr lang="ko-KR" altLang="en-US" sz="1750" i="1">
                            <a:solidFill>
                              <a:srgbClr val="002060"/>
                            </a:solidFill>
                            <a:latin typeface="Cambria Math" panose="02040503050406030204" pitchFamily="18" charset="0"/>
                          </a:rPr>
                          <m:t>𝛽</m:t>
                        </m:r>
                      </m:e>
                      <m:sub>
                        <m:r>
                          <a:rPr lang="en-US" altLang="ko-KR" sz="1750" i="1">
                            <a:solidFill>
                              <a:srgbClr val="002060"/>
                            </a:solidFill>
                            <a:latin typeface="Cambria Math" panose="02040503050406030204" pitchFamily="18" charset="0"/>
                          </a:rPr>
                          <m:t>𝑦</m:t>
                        </m:r>
                      </m:sub>
                    </m:sSub>
                  </m:oMath>
                </a14:m>
                <a:r>
                  <a:rPr lang="en-US" altLang="ko-KR" sz="1750" dirty="0">
                    <a:solidFill>
                      <a:srgbClr val="002060"/>
                    </a:solidFill>
                    <a:latin typeface="Arial" panose="020B0604020202020204" pitchFamily="34" charset="0"/>
                    <a:cs typeface="Arial" panose="020B0604020202020204" pitchFamily="34" charset="0"/>
                  </a:rPr>
                  <a:t>) = (15.90 m, 4.45 m)</a:t>
                </a:r>
                <a:endParaRPr lang="ko-KR" altLang="en-US" sz="1750" dirty="0">
                  <a:solidFill>
                    <a:srgbClr val="002060"/>
                  </a:solidFill>
                  <a:latin typeface="Arial" panose="020B0604020202020204" pitchFamily="34" charset="0"/>
                  <a:cs typeface="Arial" panose="020B0604020202020204" pitchFamily="34" charset="0"/>
                </a:endParaRPr>
              </a:p>
            </p:txBody>
          </p:sp>
        </mc:Choice>
        <mc:Fallback xmlns="">
          <p:sp>
            <p:nvSpPr>
              <p:cNvPr id="68" name="직사각형 67">
                <a:extLst>
                  <a:ext uri="{FF2B5EF4-FFF2-40B4-BE49-F238E27FC236}">
                    <a16:creationId xmlns:a16="http://schemas.microsoft.com/office/drawing/2014/main" id="{FA6E84BD-9654-4979-AF48-20BB1BF5E6E7}"/>
                  </a:ext>
                </a:extLst>
              </p:cNvPr>
              <p:cNvSpPr>
                <a:spLocks noRot="1" noChangeAspect="1" noMove="1" noResize="1" noEditPoints="1" noAdjustHandles="1" noChangeArrowheads="1" noChangeShapeType="1" noTextEdit="1"/>
              </p:cNvSpPr>
              <p:nvPr/>
            </p:nvSpPr>
            <p:spPr>
              <a:xfrm>
                <a:off x="534580" y="3521976"/>
                <a:ext cx="7418795" cy="382797"/>
              </a:xfrm>
              <a:prstGeom prst="rect">
                <a:avLst/>
              </a:prstGeom>
              <a:blipFill>
                <a:blip r:embed="rId9"/>
                <a:stretch>
                  <a:fillRect l="-575" t="-6349" r="-411" b="-14286"/>
                </a:stretch>
              </a:blipFill>
            </p:spPr>
            <p:txBody>
              <a:bodyPr/>
              <a:lstStyle/>
              <a:p>
                <a:r>
                  <a:rPr lang="ko-KR" altLang="en-US">
                    <a:noFill/>
                  </a:rPr>
                  <a:t> </a:t>
                </a:r>
              </a:p>
            </p:txBody>
          </p:sp>
        </mc:Fallback>
      </mc:AlternateContent>
      <p:cxnSp>
        <p:nvCxnSpPr>
          <p:cNvPr id="69" name="직선 화살표 연결선 68">
            <a:extLst>
              <a:ext uri="{FF2B5EF4-FFF2-40B4-BE49-F238E27FC236}">
                <a16:creationId xmlns:a16="http://schemas.microsoft.com/office/drawing/2014/main" id="{1952C4A1-E14C-45AA-B009-331EE60AE718}"/>
              </a:ext>
            </a:extLst>
          </p:cNvPr>
          <p:cNvCxnSpPr>
            <a:cxnSpLocks/>
          </p:cNvCxnSpPr>
          <p:nvPr/>
        </p:nvCxnSpPr>
        <p:spPr>
          <a:xfrm flipV="1">
            <a:off x="3921240" y="3302116"/>
            <a:ext cx="0" cy="2220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AEE94F2-C700-4EC5-87D0-945D8E47869E}"/>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4/20</a:t>
            </a:r>
            <a:endParaRPr lang="ko-KR" altLang="en-US" b="1" dirty="0">
              <a:solidFill>
                <a:srgbClr val="002060"/>
              </a:solidFill>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86EA9719-4C64-4BE0-98E5-263F5D2AD86A}"/>
              </a:ext>
            </a:extLst>
          </p:cNvPr>
          <p:cNvSpPr/>
          <p:nvPr/>
        </p:nvSpPr>
        <p:spPr>
          <a:xfrm>
            <a:off x="10148259" y="68888"/>
            <a:ext cx="2043599" cy="962213"/>
          </a:xfrm>
          <a:prstGeom prst="rect">
            <a:avLst/>
          </a:prstGeom>
          <a:blipFill dpi="0" rotWithShape="1">
            <a:blip r:embed="rId10">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6002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pic>
        <p:nvPicPr>
          <p:cNvPr id="17" name="그림 16" descr="텍스트, 스크린샷, 그래프, 라인이(가) 표시된 사진&#10;&#10;AI가 생성한 콘텐츠는 부정확할 수 있습니다.">
            <a:extLst>
              <a:ext uri="{FF2B5EF4-FFF2-40B4-BE49-F238E27FC236}">
                <a16:creationId xmlns:a16="http://schemas.microsoft.com/office/drawing/2014/main" id="{61105E2C-2057-224F-76C8-FB1AF09CA6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839" y="812268"/>
            <a:ext cx="3414053" cy="3026511"/>
          </a:xfrm>
          <a:prstGeom prst="rect">
            <a:avLst/>
          </a:prstGeom>
        </p:spPr>
      </p:pic>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325029" y="114608"/>
            <a:ext cx="9276155" cy="769441"/>
          </a:xfrm>
          <a:prstGeom prst="rect">
            <a:avLst/>
          </a:prstGeom>
        </p:spPr>
        <p:txBody>
          <a:bodyPr wrap="square">
            <a:spAutoFit/>
          </a:bodyPr>
          <a:lstStyle/>
          <a:p>
            <a:pPr algn="ctr"/>
            <a:r>
              <a:rPr lang="en-US" altLang="ko-KR" sz="4400" b="1" dirty="0">
                <a:solidFill>
                  <a:schemeClr val="accent5">
                    <a:lumMod val="50000"/>
                  </a:schemeClr>
                </a:solidFill>
              </a:rPr>
              <a:t>High-beta</a:t>
            </a:r>
            <a:r>
              <a:rPr lang="ko-KR" altLang="en-US" sz="4400" b="1" dirty="0">
                <a:solidFill>
                  <a:schemeClr val="accent5">
                    <a:lumMod val="50000"/>
                  </a:schemeClr>
                </a:solidFill>
              </a:rPr>
              <a:t> </a:t>
            </a:r>
            <a:r>
              <a:rPr lang="en-US" altLang="ko-KR" sz="4400" b="1" dirty="0">
                <a:solidFill>
                  <a:schemeClr val="accent5">
                    <a:lumMod val="50000"/>
                  </a:schemeClr>
                </a:solidFill>
              </a:rPr>
              <a:t>section of Korea-4GSR</a:t>
            </a:r>
            <a:endParaRPr lang="ko-KR" altLang="ko-KR" sz="4400" dirty="0">
              <a:solidFill>
                <a:schemeClr val="accent5">
                  <a:lumMod val="50000"/>
                </a:schemeClr>
              </a:solidFill>
            </a:endParaRPr>
          </a:p>
        </p:txBody>
      </p:sp>
      <p:sp>
        <p:nvSpPr>
          <p:cNvPr id="11" name="직사각형 33">
            <a:extLst>
              <a:ext uri="{FF2B5EF4-FFF2-40B4-BE49-F238E27FC236}">
                <a16:creationId xmlns:a16="http://schemas.microsoft.com/office/drawing/2014/main" id="{B617CDE4-1E1C-4F63-BABC-CE3E72D41EC6}"/>
              </a:ext>
            </a:extLst>
          </p:cNvPr>
          <p:cNvSpPr/>
          <p:nvPr/>
        </p:nvSpPr>
        <p:spPr>
          <a:xfrm>
            <a:off x="215910" y="920036"/>
            <a:ext cx="8126934" cy="872034"/>
          </a:xfrm>
          <a:prstGeom prst="rect">
            <a:avLst/>
          </a:prstGeom>
        </p:spPr>
        <p:txBody>
          <a:bodyPr wrap="square">
            <a:spAutoFit/>
          </a:bodyPr>
          <a:lstStyle/>
          <a:p>
            <a:pPr marL="177800" indent="-177800">
              <a:lnSpc>
                <a:spcPct val="150000"/>
              </a:lnSpc>
              <a:buBlip>
                <a:blip r:embed="rId4"/>
              </a:buBlip>
            </a:pPr>
            <a:r>
              <a:rPr lang="en-US" altLang="ko-KR" b="1" dirty="0">
                <a:latin typeface="Arial" panose="020B0604020202020204" pitchFamily="34" charset="0"/>
                <a:cs typeface="Arial" panose="020B0604020202020204" pitchFamily="34" charset="0"/>
              </a:rPr>
              <a:t>RING_S</a:t>
            </a:r>
            <a:r>
              <a:rPr lang="en-US" altLang="ko-KR" dirty="0">
                <a:latin typeface="Arial" panose="020B0604020202020204" pitchFamily="34" charset="0"/>
                <a:cs typeface="Arial" panose="020B0604020202020204" pitchFamily="34" charset="0"/>
              </a:rPr>
              <a:t> : Ring with full periodic 28-cell (no high-beta straight)</a:t>
            </a:r>
          </a:p>
          <a:p>
            <a:pPr marL="177800" indent="-177800">
              <a:lnSpc>
                <a:spcPct val="150000"/>
              </a:lnSpc>
              <a:buBlip>
                <a:blip r:embed="rId4"/>
              </a:buBlip>
            </a:pPr>
            <a:r>
              <a:rPr lang="en-US" altLang="ko-KR" b="1" dirty="0">
                <a:latin typeface="Arial" panose="020B0604020202020204" pitchFamily="34" charset="0"/>
                <a:cs typeface="Arial" panose="020B0604020202020204" pitchFamily="34" charset="0"/>
              </a:rPr>
              <a:t>RING_H </a:t>
            </a:r>
            <a:r>
              <a:rPr lang="en-US" altLang="ko-KR" dirty="0">
                <a:latin typeface="Arial" panose="020B0604020202020204" pitchFamily="34" charset="0"/>
                <a:cs typeface="Arial" panose="020B0604020202020204" pitchFamily="34" charset="0"/>
              </a:rPr>
              <a:t>: Ring with 26 ID straights + 2 high-beta straights (28 identical arcs)</a:t>
            </a:r>
            <a:endParaRPr lang="ko-KR"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2DAAD1A-B99B-4FD7-A755-087A8473FE8D}"/>
              </a:ext>
            </a:extLst>
          </p:cNvPr>
          <p:cNvSpPr txBox="1"/>
          <p:nvPr/>
        </p:nvSpPr>
        <p:spPr>
          <a:xfrm>
            <a:off x="0" y="5159474"/>
            <a:ext cx="8695425" cy="1154675"/>
          </a:xfrm>
          <a:prstGeom prst="rect">
            <a:avLst/>
          </a:prstGeom>
          <a:noFill/>
        </p:spPr>
        <p:txBody>
          <a:bodyPr wrap="square" rtlCol="0">
            <a:spAutoFit/>
          </a:bodyPr>
          <a:lstStyle/>
          <a:p>
            <a:pPr marL="177800" indent="-177800">
              <a:lnSpc>
                <a:spcPct val="150000"/>
              </a:lnSpc>
              <a:buBlip>
                <a:blip r:embed="rId4"/>
              </a:buBlip>
            </a:pPr>
            <a:r>
              <a:rPr lang="en" altLang="ko-KR" sz="1600" b="1" i="0" u="none" strike="noStrike" dirty="0">
                <a:solidFill>
                  <a:srgbClr val="000000"/>
                </a:solidFill>
                <a:effectLst/>
                <a:latin typeface="Arial" panose="020B0604020202020204" pitchFamily="34" charset="0"/>
                <a:cs typeface="Arial" panose="020B0604020202020204" pitchFamily="34" charset="0"/>
              </a:rPr>
              <a:t>RING_H</a:t>
            </a:r>
            <a:r>
              <a:rPr lang="en" altLang="ko-KR" sz="1600" b="0" i="0" u="none" strike="noStrike" dirty="0">
                <a:solidFill>
                  <a:srgbClr val="000000"/>
                </a:solidFill>
                <a:effectLst/>
                <a:latin typeface="Arial" panose="020B0604020202020204" pitchFamily="34" charset="0"/>
                <a:cs typeface="Arial" panose="020B0604020202020204" pitchFamily="34" charset="0"/>
              </a:rPr>
              <a:t> has about </a:t>
            </a:r>
            <a:r>
              <a:rPr lang="en" altLang="ko-KR" sz="1600" b="0" i="0" u="none" strike="noStrike" dirty="0">
                <a:solidFill>
                  <a:srgbClr val="FF0000"/>
                </a:solidFill>
                <a:effectLst/>
                <a:latin typeface="Arial" panose="020B0604020202020204" pitchFamily="34" charset="0"/>
                <a:cs typeface="Arial" panose="020B0604020202020204" pitchFamily="34" charset="0"/>
              </a:rPr>
              <a:t>twice the DA </a:t>
            </a:r>
            <a:r>
              <a:rPr lang="en" altLang="ko-KR" sz="1600" b="0" i="0" u="none" strike="noStrike" dirty="0">
                <a:solidFill>
                  <a:srgbClr val="000000"/>
                </a:solidFill>
                <a:effectLst/>
                <a:latin typeface="Arial" panose="020B0604020202020204" pitchFamily="34" charset="0"/>
                <a:cs typeface="Arial" panose="020B0604020202020204" pitchFamily="34" charset="0"/>
              </a:rPr>
              <a:t>compared to RING_S.</a:t>
            </a:r>
          </a:p>
          <a:p>
            <a:pPr marL="177800" indent="-177800">
              <a:lnSpc>
                <a:spcPct val="150000"/>
              </a:lnSpc>
              <a:buBlip>
                <a:blip r:embed="rId4"/>
              </a:buBlip>
            </a:pPr>
            <a:r>
              <a:rPr lang="en-US" altLang="ko-KR" sz="1600" b="1" dirty="0">
                <a:latin typeface="Arial" panose="020B0604020202020204" pitchFamily="34" charset="0"/>
                <a:cs typeface="Arial" panose="020B0604020202020204" pitchFamily="34" charset="0"/>
              </a:rPr>
              <a:t>RING_H</a:t>
            </a:r>
            <a:r>
              <a:rPr lang="en-US" altLang="ko-KR" sz="1600" dirty="0">
                <a:latin typeface="Arial" panose="020B0604020202020204" pitchFamily="34" charset="0"/>
                <a:cs typeface="Arial" panose="020B0604020202020204" pitchFamily="34" charset="0"/>
              </a:rPr>
              <a:t> has</a:t>
            </a:r>
            <a:r>
              <a:rPr lang="en-US" altLang="ko-KR" sz="1600" dirty="0">
                <a:solidFill>
                  <a:srgbClr val="0000FF"/>
                </a:solidFill>
                <a:latin typeface="Arial" panose="020B0604020202020204" pitchFamily="34" charset="0"/>
                <a:cs typeface="Arial" panose="020B0604020202020204" pitchFamily="34" charset="0"/>
              </a:rPr>
              <a:t> smaller MA </a:t>
            </a:r>
            <a:r>
              <a:rPr lang="en-US" altLang="ko-KR" sz="1600" dirty="0">
                <a:latin typeface="Arial" panose="020B0604020202020204" pitchFamily="34" charset="0"/>
                <a:cs typeface="Arial" panose="020B0604020202020204" pitchFamily="34" charset="0"/>
              </a:rPr>
              <a:t>which result in   </a:t>
            </a:r>
            <a:r>
              <a:rPr lang="en-US" altLang="ko-KR" sz="1600" dirty="0">
                <a:solidFill>
                  <a:srgbClr val="0000FF"/>
                </a:solidFill>
                <a:latin typeface="Arial" panose="020B0604020202020204" pitchFamily="34" charset="0"/>
                <a:cs typeface="Arial" panose="020B0604020202020204" pitchFamily="34" charset="0"/>
              </a:rPr>
              <a:t>41% decrease </a:t>
            </a:r>
            <a:r>
              <a:rPr lang="en-US" altLang="ko-KR" sz="1600" dirty="0">
                <a:latin typeface="Arial" panose="020B0604020202020204" pitchFamily="34" charset="0"/>
                <a:cs typeface="Arial" panose="020B0604020202020204" pitchFamily="34" charset="0"/>
              </a:rPr>
              <a:t>of Touschek lifetime</a:t>
            </a:r>
          </a:p>
          <a:p>
            <a:pPr marL="177800" indent="-177800">
              <a:lnSpc>
                <a:spcPct val="150000"/>
              </a:lnSpc>
              <a:buBlip>
                <a:blip r:embed="rId4"/>
              </a:buBlip>
            </a:pPr>
            <a:r>
              <a:rPr lang="en-US" altLang="ko-KR" sz="1600" b="1" dirty="0">
                <a:latin typeface="Arial" panose="020B0604020202020204" pitchFamily="34" charset="0"/>
                <a:cs typeface="Arial" panose="020B0604020202020204" pitchFamily="34" charset="0"/>
              </a:rPr>
              <a:t>RING_H </a:t>
            </a:r>
            <a:r>
              <a:rPr lang="en-US" altLang="ko-KR" sz="1600" dirty="0">
                <a:latin typeface="Arial" panose="020B0604020202020204" pitchFamily="34" charset="0"/>
                <a:cs typeface="Arial" panose="020B0604020202020204" pitchFamily="34" charset="0"/>
              </a:rPr>
              <a:t>exhibits </a:t>
            </a:r>
            <a:r>
              <a:rPr lang="en-US" altLang="ko-KR" sz="1600" dirty="0">
                <a:solidFill>
                  <a:srgbClr val="0000FF"/>
                </a:solidFill>
                <a:latin typeface="Arial" panose="020B0604020202020204" pitchFamily="34" charset="0"/>
                <a:cs typeface="Arial" panose="020B0604020202020204" pitchFamily="34" charset="0"/>
              </a:rPr>
              <a:t>larger ADTS </a:t>
            </a:r>
            <a:r>
              <a:rPr lang="en-US" altLang="ko-KR" sz="1600" dirty="0">
                <a:latin typeface="Arial" panose="020B0604020202020204" pitchFamily="34" charset="0"/>
                <a:cs typeface="Arial" panose="020B0604020202020204" pitchFamily="34" charset="0"/>
              </a:rPr>
              <a:t>than RING_S, especially in the off-momentum case at δ = 3%.  </a:t>
            </a:r>
          </a:p>
        </p:txBody>
      </p:sp>
      <p:sp>
        <p:nvSpPr>
          <p:cNvPr id="2" name="직사각형 1">
            <a:extLst>
              <a:ext uri="{FF2B5EF4-FFF2-40B4-BE49-F238E27FC236}">
                <a16:creationId xmlns:a16="http://schemas.microsoft.com/office/drawing/2014/main" id="{2C45F604-9BD7-4C20-A1A1-A45042042A15}"/>
              </a:ext>
            </a:extLst>
          </p:cNvPr>
          <p:cNvSpPr/>
          <p:nvPr/>
        </p:nvSpPr>
        <p:spPr>
          <a:xfrm>
            <a:off x="10591353" y="986721"/>
            <a:ext cx="1107996" cy="369332"/>
          </a:xfrm>
          <a:prstGeom prst="rect">
            <a:avLst/>
          </a:prstGeom>
        </p:spPr>
        <p:txBody>
          <a:bodyPr wrap="none">
            <a:spAutoFit/>
          </a:bodyPr>
          <a:lstStyle/>
          <a:p>
            <a:r>
              <a:rPr lang="en-US" altLang="ko-KR" b="1" dirty="0">
                <a:latin typeface="Arial" panose="020B0604020202020204" pitchFamily="34" charset="0"/>
                <a:cs typeface="Arial" panose="020B0604020202020204" pitchFamily="34" charset="0"/>
              </a:rPr>
              <a:t>RING_S</a:t>
            </a:r>
            <a:r>
              <a:rPr lang="en-US" altLang="ko-KR" dirty="0">
                <a:latin typeface="Arial" panose="020B0604020202020204" pitchFamily="34" charset="0"/>
                <a:cs typeface="Arial" panose="020B0604020202020204" pitchFamily="34" charset="0"/>
              </a:rPr>
              <a:t> </a:t>
            </a:r>
            <a:endParaRPr lang="ko-KR" altLang="en-US" dirty="0"/>
          </a:p>
        </p:txBody>
      </p:sp>
      <p:sp>
        <p:nvSpPr>
          <p:cNvPr id="23" name="직사각형 22">
            <a:extLst>
              <a:ext uri="{FF2B5EF4-FFF2-40B4-BE49-F238E27FC236}">
                <a16:creationId xmlns:a16="http://schemas.microsoft.com/office/drawing/2014/main" id="{4F4C1619-F709-4612-A5F1-07799DCA6D5A}"/>
              </a:ext>
            </a:extLst>
          </p:cNvPr>
          <p:cNvSpPr/>
          <p:nvPr/>
        </p:nvSpPr>
        <p:spPr>
          <a:xfrm>
            <a:off x="1430116" y="1806236"/>
            <a:ext cx="1976690" cy="338554"/>
          </a:xfrm>
          <a:prstGeom prst="rect">
            <a:avLst/>
          </a:prstGeom>
        </p:spPr>
        <p:txBody>
          <a:bodyPr wrap="square">
            <a:spAutoFit/>
          </a:bodyPr>
          <a:lstStyle/>
          <a:p>
            <a:r>
              <a:rPr lang="en-US" altLang="ko-KR" sz="1600" b="1" dirty="0">
                <a:latin typeface="Arial" panose="020B0604020202020204" pitchFamily="34" charset="0"/>
                <a:cs typeface="Arial" panose="020B0604020202020204" pitchFamily="34" charset="0"/>
              </a:rPr>
              <a:t>Dynamic aperture</a:t>
            </a:r>
            <a:endParaRPr lang="ko-KR" altLang="en-US" sz="1600" dirty="0"/>
          </a:p>
        </p:txBody>
      </p:sp>
      <p:sp>
        <p:nvSpPr>
          <p:cNvPr id="24" name="직사각형 23">
            <a:extLst>
              <a:ext uri="{FF2B5EF4-FFF2-40B4-BE49-F238E27FC236}">
                <a16:creationId xmlns:a16="http://schemas.microsoft.com/office/drawing/2014/main" id="{61827465-1B07-4081-A462-65B2EC9F0B9B}"/>
              </a:ext>
            </a:extLst>
          </p:cNvPr>
          <p:cNvSpPr/>
          <p:nvPr/>
        </p:nvSpPr>
        <p:spPr>
          <a:xfrm>
            <a:off x="5267326" y="1777477"/>
            <a:ext cx="2186981" cy="338554"/>
          </a:xfrm>
          <a:prstGeom prst="rect">
            <a:avLst/>
          </a:prstGeom>
        </p:spPr>
        <p:txBody>
          <a:bodyPr wrap="square">
            <a:spAutoFit/>
          </a:bodyPr>
          <a:lstStyle/>
          <a:p>
            <a:r>
              <a:rPr lang="en-US" altLang="ko-KR" sz="1600" b="1" dirty="0">
                <a:latin typeface="Arial" panose="020B0604020202020204" pitchFamily="34" charset="0"/>
                <a:cs typeface="Arial" panose="020B0604020202020204" pitchFamily="34" charset="0"/>
              </a:rPr>
              <a:t>Momentum aperture</a:t>
            </a:r>
            <a:endParaRPr lang="ko-KR" altLang="en-US" sz="1600" dirty="0"/>
          </a:p>
        </p:txBody>
      </p:sp>
      <p:sp>
        <p:nvSpPr>
          <p:cNvPr id="18" name="TextBox 17">
            <a:extLst>
              <a:ext uri="{FF2B5EF4-FFF2-40B4-BE49-F238E27FC236}">
                <a16:creationId xmlns:a16="http://schemas.microsoft.com/office/drawing/2014/main" id="{EA047E5D-A60D-420C-A57E-7249550CA7E5}"/>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5/20</a:t>
            </a:r>
            <a:endParaRPr lang="ko-KR" altLang="en-US" b="1" dirty="0">
              <a:solidFill>
                <a:srgbClr val="002060"/>
              </a:solidFill>
              <a:latin typeface="Arial" panose="020B0604020202020204" pitchFamily="34" charset="0"/>
              <a:cs typeface="Arial" panose="020B0604020202020204" pitchFamily="34" charset="0"/>
            </a:endParaRPr>
          </a:p>
        </p:txBody>
      </p:sp>
      <p:sp>
        <p:nvSpPr>
          <p:cNvPr id="19" name="직사각형 18">
            <a:extLst>
              <a:ext uri="{FF2B5EF4-FFF2-40B4-BE49-F238E27FC236}">
                <a16:creationId xmlns:a16="http://schemas.microsoft.com/office/drawing/2014/main" id="{A6C9362D-45F7-4BDE-97A8-A36C4E037F32}"/>
              </a:ext>
            </a:extLst>
          </p:cNvPr>
          <p:cNvSpPr/>
          <p:nvPr/>
        </p:nvSpPr>
        <p:spPr>
          <a:xfrm>
            <a:off x="10148260" y="53366"/>
            <a:ext cx="2043599" cy="962213"/>
          </a:xfrm>
          <a:prstGeom prst="rect">
            <a:avLst/>
          </a:prstGeom>
          <a:blipFill dpi="0" rotWithShape="1">
            <a:blip r:embed="rId5">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그림 4">
            <a:extLst>
              <a:ext uri="{FF2B5EF4-FFF2-40B4-BE49-F238E27FC236}">
                <a16:creationId xmlns:a16="http://schemas.microsoft.com/office/drawing/2014/main" id="{F3B00A22-9E9B-8AB6-A686-F98D874E4A8E}"/>
              </a:ext>
            </a:extLst>
          </p:cNvPr>
          <p:cNvPicPr>
            <a:picLocks noChangeAspect="1"/>
          </p:cNvPicPr>
          <p:nvPr/>
        </p:nvPicPr>
        <p:blipFill>
          <a:blip r:embed="rId6"/>
          <a:stretch>
            <a:fillRect/>
          </a:stretch>
        </p:blipFill>
        <p:spPr>
          <a:xfrm>
            <a:off x="448890" y="2115348"/>
            <a:ext cx="3747098" cy="3073569"/>
          </a:xfrm>
          <a:prstGeom prst="rect">
            <a:avLst/>
          </a:prstGeom>
        </p:spPr>
      </p:pic>
      <p:pic>
        <p:nvPicPr>
          <p:cNvPr id="7" name="그림 6">
            <a:extLst>
              <a:ext uri="{FF2B5EF4-FFF2-40B4-BE49-F238E27FC236}">
                <a16:creationId xmlns:a16="http://schemas.microsoft.com/office/drawing/2014/main" id="{911F5AAA-44B9-7AA9-D19F-F3038DCF6FA6}"/>
              </a:ext>
            </a:extLst>
          </p:cNvPr>
          <p:cNvPicPr>
            <a:picLocks noChangeAspect="1"/>
          </p:cNvPicPr>
          <p:nvPr/>
        </p:nvPicPr>
        <p:blipFill>
          <a:blip r:embed="rId7"/>
          <a:stretch>
            <a:fillRect/>
          </a:stretch>
        </p:blipFill>
        <p:spPr>
          <a:xfrm>
            <a:off x="4429664" y="2144790"/>
            <a:ext cx="3747099" cy="2958442"/>
          </a:xfrm>
          <a:prstGeom prst="rect">
            <a:avLst/>
          </a:prstGeom>
        </p:spPr>
      </p:pic>
      <p:pic>
        <p:nvPicPr>
          <p:cNvPr id="8" name="그림 7">
            <a:extLst>
              <a:ext uri="{FF2B5EF4-FFF2-40B4-BE49-F238E27FC236}">
                <a16:creationId xmlns:a16="http://schemas.microsoft.com/office/drawing/2014/main" id="{FFC49603-C3A7-41AC-B084-29D5BA288B4F}"/>
              </a:ext>
            </a:extLst>
          </p:cNvPr>
          <p:cNvPicPr>
            <a:picLocks noChangeAspect="1"/>
          </p:cNvPicPr>
          <p:nvPr/>
        </p:nvPicPr>
        <p:blipFill>
          <a:blip r:embed="rId8"/>
          <a:stretch>
            <a:fillRect/>
          </a:stretch>
        </p:blipFill>
        <p:spPr>
          <a:xfrm>
            <a:off x="8824823" y="4054183"/>
            <a:ext cx="3343270" cy="2763403"/>
          </a:xfrm>
          <a:prstGeom prst="rect">
            <a:avLst/>
          </a:prstGeom>
        </p:spPr>
      </p:pic>
      <p:sp>
        <p:nvSpPr>
          <p:cNvPr id="4" name="직사각형 3">
            <a:extLst>
              <a:ext uri="{FF2B5EF4-FFF2-40B4-BE49-F238E27FC236}">
                <a16:creationId xmlns:a16="http://schemas.microsoft.com/office/drawing/2014/main" id="{7889C78F-3CE7-45AC-837F-5DED3351A476}"/>
              </a:ext>
            </a:extLst>
          </p:cNvPr>
          <p:cNvSpPr/>
          <p:nvPr/>
        </p:nvSpPr>
        <p:spPr>
          <a:xfrm>
            <a:off x="10686410" y="4061230"/>
            <a:ext cx="1056700" cy="369332"/>
          </a:xfrm>
          <a:prstGeom prst="rect">
            <a:avLst/>
          </a:prstGeom>
        </p:spPr>
        <p:txBody>
          <a:bodyPr wrap="none">
            <a:spAutoFit/>
          </a:bodyPr>
          <a:lstStyle/>
          <a:p>
            <a:r>
              <a:rPr lang="en-US" altLang="ko-KR" b="1" dirty="0">
                <a:latin typeface="Arial" panose="020B0604020202020204" pitchFamily="34" charset="0"/>
                <a:cs typeface="Arial" panose="020B0604020202020204" pitchFamily="34" charset="0"/>
              </a:rPr>
              <a:t>RING_H</a:t>
            </a:r>
            <a:endParaRPr lang="ko-KR" altLang="en-US" dirty="0"/>
          </a:p>
        </p:txBody>
      </p:sp>
    </p:spTree>
    <p:extLst>
      <p:ext uri="{BB962C8B-B14F-4D97-AF65-F5344CB8AC3E}">
        <p14:creationId xmlns:p14="http://schemas.microsoft.com/office/powerpoint/2010/main" val="2009338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2">
            <a:extLst>
              <a:ext uri="{FF2B5EF4-FFF2-40B4-BE49-F238E27FC236}">
                <a16:creationId xmlns:a16="http://schemas.microsoft.com/office/drawing/2014/main" id="{442270A4-C0F6-4F1E-A907-FABE210EFC4D}"/>
              </a:ext>
            </a:extLst>
          </p:cNvPr>
          <p:cNvSpPr/>
          <p:nvPr/>
        </p:nvSpPr>
        <p:spPr>
          <a:xfrm>
            <a:off x="10148258" y="5895787"/>
            <a:ext cx="2043599" cy="962213"/>
          </a:xfrm>
          <a:prstGeom prst="rect">
            <a:avLst/>
          </a:prstGeom>
          <a:blipFill dpi="0" rotWithShape="1">
            <a:blip r:embed="rId2">
              <a:alphaModFix amt="1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325029" y="114608"/>
            <a:ext cx="9276155" cy="769441"/>
          </a:xfrm>
          <a:prstGeom prst="rect">
            <a:avLst/>
          </a:prstGeom>
        </p:spPr>
        <p:txBody>
          <a:bodyPr wrap="square">
            <a:spAutoFit/>
          </a:bodyPr>
          <a:lstStyle/>
          <a:p>
            <a:pPr algn="ctr"/>
            <a:r>
              <a:rPr lang="en-US" altLang="ko-KR" sz="4400" b="1" dirty="0">
                <a:solidFill>
                  <a:schemeClr val="accent5">
                    <a:lumMod val="50000"/>
                  </a:schemeClr>
                </a:solidFill>
              </a:rPr>
              <a:t>High-beta</a:t>
            </a:r>
            <a:r>
              <a:rPr lang="ko-KR" altLang="en-US" sz="4400" b="1" dirty="0">
                <a:solidFill>
                  <a:schemeClr val="accent5">
                    <a:lumMod val="50000"/>
                  </a:schemeClr>
                </a:solidFill>
              </a:rPr>
              <a:t> </a:t>
            </a:r>
            <a:r>
              <a:rPr lang="en-US" altLang="ko-KR" sz="4400" b="1" dirty="0">
                <a:solidFill>
                  <a:schemeClr val="accent5">
                    <a:lumMod val="50000"/>
                  </a:schemeClr>
                </a:solidFill>
              </a:rPr>
              <a:t>section of Korea-4GSR</a:t>
            </a:r>
            <a:endParaRPr lang="ko-KR" altLang="ko-KR" sz="4400" dirty="0">
              <a:solidFill>
                <a:schemeClr val="accent5">
                  <a:lumMod val="50000"/>
                </a:schemeClr>
              </a:solidFill>
            </a:endParaRPr>
          </a:p>
        </p:txBody>
      </p:sp>
      <p:pic>
        <p:nvPicPr>
          <p:cNvPr id="18" name="그림 17">
            <a:extLst>
              <a:ext uri="{FF2B5EF4-FFF2-40B4-BE49-F238E27FC236}">
                <a16:creationId xmlns:a16="http://schemas.microsoft.com/office/drawing/2014/main" id="{6865F114-C29A-4926-9A7D-149208F73BCC}"/>
              </a:ext>
            </a:extLst>
          </p:cNvPr>
          <p:cNvPicPr>
            <a:picLocks noChangeAspect="1"/>
          </p:cNvPicPr>
          <p:nvPr/>
        </p:nvPicPr>
        <p:blipFill>
          <a:blip r:embed="rId3"/>
          <a:stretch>
            <a:fillRect/>
          </a:stretch>
        </p:blipFill>
        <p:spPr>
          <a:xfrm>
            <a:off x="4160832" y="3931151"/>
            <a:ext cx="3685156" cy="2490490"/>
          </a:xfrm>
          <a:prstGeom prst="rect">
            <a:avLst/>
          </a:prstGeom>
        </p:spPr>
      </p:pic>
      <p:pic>
        <p:nvPicPr>
          <p:cNvPr id="19" name="그림 3">
            <a:extLst>
              <a:ext uri="{FF2B5EF4-FFF2-40B4-BE49-F238E27FC236}">
                <a16:creationId xmlns:a16="http://schemas.microsoft.com/office/drawing/2014/main" id="{7203F9AB-04DD-4F2A-80FA-CD1DAE707AC8}"/>
              </a:ext>
            </a:extLst>
          </p:cNvPr>
          <p:cNvPicPr>
            <a:picLocks noChangeAspect="1"/>
          </p:cNvPicPr>
          <p:nvPr/>
        </p:nvPicPr>
        <p:blipFill>
          <a:blip r:embed="rId4"/>
          <a:stretch>
            <a:fillRect/>
          </a:stretch>
        </p:blipFill>
        <p:spPr>
          <a:xfrm>
            <a:off x="429783" y="1238252"/>
            <a:ext cx="3351246" cy="2369656"/>
          </a:xfrm>
          <a:prstGeom prst="rect">
            <a:avLst/>
          </a:prstGeom>
        </p:spPr>
      </p:pic>
      <p:pic>
        <p:nvPicPr>
          <p:cNvPr id="21" name="그림 20">
            <a:extLst>
              <a:ext uri="{FF2B5EF4-FFF2-40B4-BE49-F238E27FC236}">
                <a16:creationId xmlns:a16="http://schemas.microsoft.com/office/drawing/2014/main" id="{20191546-6437-4698-9689-CF89E5C1D576}"/>
              </a:ext>
            </a:extLst>
          </p:cNvPr>
          <p:cNvPicPr>
            <a:picLocks noChangeAspect="1"/>
          </p:cNvPicPr>
          <p:nvPr/>
        </p:nvPicPr>
        <p:blipFill>
          <a:blip r:embed="rId5"/>
          <a:stretch>
            <a:fillRect/>
          </a:stretch>
        </p:blipFill>
        <p:spPr>
          <a:xfrm>
            <a:off x="4316738" y="1245704"/>
            <a:ext cx="3351246" cy="2385246"/>
          </a:xfrm>
          <a:prstGeom prst="rect">
            <a:avLst/>
          </a:prstGeom>
        </p:spPr>
      </p:pic>
      <p:sp>
        <p:nvSpPr>
          <p:cNvPr id="22" name="TextBox 21">
            <a:extLst>
              <a:ext uri="{FF2B5EF4-FFF2-40B4-BE49-F238E27FC236}">
                <a16:creationId xmlns:a16="http://schemas.microsoft.com/office/drawing/2014/main" id="{FFBF86C3-C0D7-402D-B8AF-BAE113A1127F}"/>
              </a:ext>
            </a:extLst>
          </p:cNvPr>
          <p:cNvSpPr txBox="1"/>
          <p:nvPr/>
        </p:nvSpPr>
        <p:spPr>
          <a:xfrm>
            <a:off x="342900" y="944907"/>
            <a:ext cx="3663058" cy="338554"/>
          </a:xfrm>
          <a:prstGeom prst="rect">
            <a:avLst/>
          </a:prstGeom>
          <a:noFill/>
        </p:spPr>
        <p:txBody>
          <a:bodyPr wrap="square" rtlCol="0">
            <a:spAutoFit/>
          </a:bodyPr>
          <a:lstStyle/>
          <a:p>
            <a:pPr marL="177800" indent="-177800" algn="ctr">
              <a:buBlip>
                <a:blip r:embed="rId6"/>
              </a:buBlip>
            </a:pPr>
            <a:r>
              <a:rPr lang="en-US" altLang="ko-KR" sz="1600" b="1" dirty="0"/>
              <a:t>Geometric RDTs up to 3</a:t>
            </a:r>
            <a:r>
              <a:rPr lang="en-US" altLang="ko-KR" sz="1600" b="1" baseline="30000" dirty="0"/>
              <a:t>rd</a:t>
            </a:r>
            <a:r>
              <a:rPr lang="en-US" altLang="ko-KR" sz="1600" b="1" dirty="0"/>
              <a:t> order</a:t>
            </a:r>
            <a:endParaRPr lang="ko-KR" altLang="en-US" sz="1600" b="1" dirty="0"/>
          </a:p>
        </p:txBody>
      </p:sp>
      <p:sp>
        <p:nvSpPr>
          <p:cNvPr id="25" name="TextBox 24">
            <a:extLst>
              <a:ext uri="{FF2B5EF4-FFF2-40B4-BE49-F238E27FC236}">
                <a16:creationId xmlns:a16="http://schemas.microsoft.com/office/drawing/2014/main" id="{BE59632B-F0CC-4D56-92FC-A84CA170977C}"/>
              </a:ext>
            </a:extLst>
          </p:cNvPr>
          <p:cNvSpPr txBox="1"/>
          <p:nvPr/>
        </p:nvSpPr>
        <p:spPr>
          <a:xfrm>
            <a:off x="4160832" y="951726"/>
            <a:ext cx="3663058" cy="338554"/>
          </a:xfrm>
          <a:prstGeom prst="rect">
            <a:avLst/>
          </a:prstGeom>
          <a:noFill/>
        </p:spPr>
        <p:txBody>
          <a:bodyPr wrap="square" rtlCol="0">
            <a:spAutoFit/>
          </a:bodyPr>
          <a:lstStyle/>
          <a:p>
            <a:pPr marL="177800" indent="-177800" algn="ctr">
              <a:buBlip>
                <a:blip r:embed="rId6"/>
              </a:buBlip>
            </a:pPr>
            <a:r>
              <a:rPr lang="en-US" altLang="ko-KR" sz="1600" b="1" dirty="0"/>
              <a:t>Geometric RDTs up to 4</a:t>
            </a:r>
            <a:r>
              <a:rPr lang="en-US" altLang="ko-KR" sz="1600" b="1" baseline="30000" dirty="0"/>
              <a:t>th</a:t>
            </a:r>
            <a:r>
              <a:rPr lang="en-US" altLang="ko-KR" sz="1600" b="1" dirty="0"/>
              <a:t>  order</a:t>
            </a:r>
            <a:endParaRPr lang="ko-KR" altLang="en-US" sz="1600" b="1" dirty="0"/>
          </a:p>
        </p:txBody>
      </p:sp>
      <p:sp>
        <p:nvSpPr>
          <p:cNvPr id="34" name="TextBox 33">
            <a:extLst>
              <a:ext uri="{FF2B5EF4-FFF2-40B4-BE49-F238E27FC236}">
                <a16:creationId xmlns:a16="http://schemas.microsoft.com/office/drawing/2014/main" id="{8AA37D51-2DF3-4BD0-A62F-C9780A11115B}"/>
              </a:ext>
            </a:extLst>
          </p:cNvPr>
          <p:cNvSpPr txBox="1"/>
          <p:nvPr/>
        </p:nvSpPr>
        <p:spPr>
          <a:xfrm>
            <a:off x="4150959" y="3586374"/>
            <a:ext cx="3663058" cy="338554"/>
          </a:xfrm>
          <a:prstGeom prst="rect">
            <a:avLst/>
          </a:prstGeom>
          <a:noFill/>
        </p:spPr>
        <p:txBody>
          <a:bodyPr wrap="square" rtlCol="0">
            <a:spAutoFit/>
          </a:bodyPr>
          <a:lstStyle/>
          <a:p>
            <a:pPr marL="177800" indent="-177800" algn="ctr">
              <a:buBlip>
                <a:blip r:embed="rId6"/>
              </a:buBlip>
            </a:pPr>
            <a:r>
              <a:rPr lang="en-US" altLang="ko-KR" sz="1600" b="1" dirty="0"/>
              <a:t>Chromatic RDT</a:t>
            </a:r>
            <a:endParaRPr lang="ko-KR" altLang="en-US" sz="1600" b="1" dirty="0"/>
          </a:p>
        </p:txBody>
      </p:sp>
      <p:sp>
        <p:nvSpPr>
          <p:cNvPr id="31" name="TextBox 30">
            <a:extLst>
              <a:ext uri="{FF2B5EF4-FFF2-40B4-BE49-F238E27FC236}">
                <a16:creationId xmlns:a16="http://schemas.microsoft.com/office/drawing/2014/main" id="{11C65929-0F97-4C23-924D-8DB0C2C668B6}"/>
              </a:ext>
            </a:extLst>
          </p:cNvPr>
          <p:cNvSpPr txBox="1"/>
          <p:nvPr/>
        </p:nvSpPr>
        <p:spPr>
          <a:xfrm>
            <a:off x="75164" y="3743985"/>
            <a:ext cx="3991468" cy="2677656"/>
          </a:xfrm>
          <a:prstGeom prst="rect">
            <a:avLst/>
          </a:prstGeom>
          <a:noFill/>
        </p:spPr>
        <p:txBody>
          <a:bodyPr wrap="square" rtlCol="0">
            <a:spAutoFit/>
          </a:bodyPr>
          <a:lstStyle/>
          <a:p>
            <a:pPr marL="171450" indent="-171450" algn="just" fontAlgn="base">
              <a:buBlip>
                <a:blip r:embed="rId6"/>
              </a:buBlip>
            </a:pPr>
            <a:r>
              <a:rPr lang="en-US" altLang="ko-KR" sz="1400" dirty="0">
                <a:latin typeface="Arial" panose="020B0604020202020204" pitchFamily="34" charset="0"/>
                <a:cs typeface="Arial" panose="020B0604020202020204" pitchFamily="34" charset="0"/>
              </a:rPr>
              <a:t>The geometric RDTs in Korea-4GSR appear symmetric </a:t>
            </a:r>
          </a:p>
          <a:p>
            <a:pPr marL="171450" indent="-171450" algn="just" fontAlgn="base">
              <a:buBlip>
                <a:blip r:embed="rId6"/>
              </a:buBlip>
            </a:pPr>
            <a:endParaRPr lang="en-US" altLang="ko-KR" sz="1400" dirty="0">
              <a:latin typeface="Arial" panose="020B0604020202020204" pitchFamily="34" charset="0"/>
              <a:cs typeface="Arial" panose="020B0604020202020204" pitchFamily="34" charset="0"/>
            </a:endParaRPr>
          </a:p>
          <a:p>
            <a:pPr marL="171450" indent="-171450" algn="just" fontAlgn="base">
              <a:buBlip>
                <a:blip r:embed="rId6"/>
              </a:buBlip>
            </a:pPr>
            <a:r>
              <a:rPr lang="en-US" altLang="ko-KR" sz="1400" dirty="0">
                <a:latin typeface="Arial" panose="020B0604020202020204" pitchFamily="34" charset="0"/>
                <a:cs typeface="Arial" panose="020B0604020202020204" pitchFamily="34" charset="0"/>
              </a:rPr>
              <a:t>The chromatic RDTs exhibit asymmetry, originating from the chromaticity difference between the unit cells and the high-beta straight section.</a:t>
            </a:r>
          </a:p>
          <a:p>
            <a:pPr marL="171450" indent="-171450" algn="just" fontAlgn="base">
              <a:buBlip>
                <a:blip r:embed="rId6"/>
              </a:buBlip>
            </a:pPr>
            <a:endParaRPr lang="en-US" altLang="ko-KR" sz="1400" dirty="0">
              <a:latin typeface="Arial" panose="020B0604020202020204" pitchFamily="34" charset="0"/>
              <a:cs typeface="Arial" panose="020B0604020202020204" pitchFamily="34" charset="0"/>
            </a:endParaRPr>
          </a:p>
          <a:p>
            <a:pPr marL="171450" indent="-171450" algn="just" fontAlgn="base">
              <a:buBlip>
                <a:blip r:embed="rId6"/>
              </a:buBlip>
            </a:pPr>
            <a:r>
              <a:rPr lang="en-US" altLang="ko-KR" sz="1400" dirty="0">
                <a:latin typeface="Arial" panose="020B0604020202020204" pitchFamily="34" charset="0"/>
                <a:cs typeface="Arial" panose="020B0604020202020204" pitchFamily="34" charset="0"/>
              </a:rPr>
              <a:t>The Momentum dependent tune shift plots compare RING_H and an RING_S. In the RING_H configuration, the beam becomes unstable above δ = +3.6%.</a:t>
            </a:r>
          </a:p>
        </p:txBody>
      </p:sp>
      <p:sp>
        <p:nvSpPr>
          <p:cNvPr id="39" name="TextBox 38">
            <a:extLst>
              <a:ext uri="{FF2B5EF4-FFF2-40B4-BE49-F238E27FC236}">
                <a16:creationId xmlns:a16="http://schemas.microsoft.com/office/drawing/2014/main" id="{546C0189-543C-4845-8E9C-2CA673EF0466}"/>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6/20</a:t>
            </a:r>
            <a:endParaRPr lang="ko-KR" altLang="en-US" b="1" dirty="0">
              <a:solidFill>
                <a:srgbClr val="002060"/>
              </a:solidFill>
              <a:latin typeface="Arial" panose="020B0604020202020204" pitchFamily="34" charset="0"/>
              <a:cs typeface="Arial" panose="020B0604020202020204" pitchFamily="34" charset="0"/>
            </a:endParaRPr>
          </a:p>
        </p:txBody>
      </p:sp>
      <p:sp>
        <p:nvSpPr>
          <p:cNvPr id="40" name="직사각형 39">
            <a:extLst>
              <a:ext uri="{FF2B5EF4-FFF2-40B4-BE49-F238E27FC236}">
                <a16:creationId xmlns:a16="http://schemas.microsoft.com/office/drawing/2014/main" id="{57A759D8-F7CD-4581-A32A-6B69AD2A85B9}"/>
              </a:ext>
            </a:extLst>
          </p:cNvPr>
          <p:cNvSpPr/>
          <p:nvPr/>
        </p:nvSpPr>
        <p:spPr>
          <a:xfrm>
            <a:off x="10148259" y="68888"/>
            <a:ext cx="2043599" cy="962213"/>
          </a:xfrm>
          <a:prstGeom prst="rect">
            <a:avLst/>
          </a:prstGeom>
          <a:blipFill dpi="0" rotWithShape="1">
            <a:blip r:embed="rId7">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그림 7">
            <a:extLst>
              <a:ext uri="{FF2B5EF4-FFF2-40B4-BE49-F238E27FC236}">
                <a16:creationId xmlns:a16="http://schemas.microsoft.com/office/drawing/2014/main" id="{7025CFCA-F123-4773-BB07-EC40F84305BD}"/>
              </a:ext>
            </a:extLst>
          </p:cNvPr>
          <p:cNvPicPr>
            <a:picLocks noChangeAspect="1"/>
          </p:cNvPicPr>
          <p:nvPr/>
        </p:nvPicPr>
        <p:blipFill>
          <a:blip r:embed="rId8"/>
          <a:stretch>
            <a:fillRect/>
          </a:stretch>
        </p:blipFill>
        <p:spPr>
          <a:xfrm>
            <a:off x="7908217" y="3880478"/>
            <a:ext cx="3991468" cy="2866983"/>
          </a:xfrm>
          <a:prstGeom prst="rect">
            <a:avLst/>
          </a:prstGeom>
        </p:spPr>
      </p:pic>
      <p:sp>
        <p:nvSpPr>
          <p:cNvPr id="27" name="직사각형 26">
            <a:extLst>
              <a:ext uri="{FF2B5EF4-FFF2-40B4-BE49-F238E27FC236}">
                <a16:creationId xmlns:a16="http://schemas.microsoft.com/office/drawing/2014/main" id="{0AD32F4E-FA70-458E-B71B-0930C2B767D6}"/>
              </a:ext>
            </a:extLst>
          </p:cNvPr>
          <p:cNvSpPr/>
          <p:nvPr/>
        </p:nvSpPr>
        <p:spPr>
          <a:xfrm>
            <a:off x="9474007" y="3904322"/>
            <a:ext cx="1247799" cy="338554"/>
          </a:xfrm>
          <a:prstGeom prst="rect">
            <a:avLst/>
          </a:prstGeom>
        </p:spPr>
        <p:txBody>
          <a:bodyPr wrap="square">
            <a:spAutoFit/>
          </a:bodyPr>
          <a:lstStyle/>
          <a:p>
            <a:r>
              <a:rPr lang="en-US" altLang="ko-KR" sz="1600" b="1" dirty="0">
                <a:latin typeface="Arial" panose="020B0604020202020204" pitchFamily="34" charset="0"/>
                <a:cs typeface="Arial" panose="020B0604020202020204" pitchFamily="34" charset="0"/>
              </a:rPr>
              <a:t>Ver. MDTS</a:t>
            </a:r>
            <a:endParaRPr lang="ko-KR" altLang="en-US" sz="1600" dirty="0"/>
          </a:p>
        </p:txBody>
      </p:sp>
      <p:cxnSp>
        <p:nvCxnSpPr>
          <p:cNvPr id="29" name="직선 연결선 28">
            <a:extLst>
              <a:ext uri="{FF2B5EF4-FFF2-40B4-BE49-F238E27FC236}">
                <a16:creationId xmlns:a16="http://schemas.microsoft.com/office/drawing/2014/main" id="{91AC0B1C-E703-474E-AE79-21CB7BA9775A}"/>
              </a:ext>
            </a:extLst>
          </p:cNvPr>
          <p:cNvCxnSpPr>
            <a:cxnSpLocks/>
          </p:cNvCxnSpPr>
          <p:nvPr/>
        </p:nvCxnSpPr>
        <p:spPr>
          <a:xfrm>
            <a:off x="11607023" y="4219032"/>
            <a:ext cx="0" cy="220260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1" name="그림 10">
            <a:extLst>
              <a:ext uri="{FF2B5EF4-FFF2-40B4-BE49-F238E27FC236}">
                <a16:creationId xmlns:a16="http://schemas.microsoft.com/office/drawing/2014/main" id="{9F7ED278-E290-4BFF-8100-D75A50AED8B7}"/>
              </a:ext>
            </a:extLst>
          </p:cNvPr>
          <p:cNvPicPr>
            <a:picLocks noChangeAspect="1"/>
          </p:cNvPicPr>
          <p:nvPr/>
        </p:nvPicPr>
        <p:blipFill>
          <a:blip r:embed="rId9"/>
          <a:stretch>
            <a:fillRect/>
          </a:stretch>
        </p:blipFill>
        <p:spPr>
          <a:xfrm>
            <a:off x="7908217" y="911003"/>
            <a:ext cx="3989848" cy="2977522"/>
          </a:xfrm>
          <a:prstGeom prst="rect">
            <a:avLst/>
          </a:prstGeom>
        </p:spPr>
      </p:pic>
      <p:sp>
        <p:nvSpPr>
          <p:cNvPr id="26" name="직사각형 25">
            <a:extLst>
              <a:ext uri="{FF2B5EF4-FFF2-40B4-BE49-F238E27FC236}">
                <a16:creationId xmlns:a16="http://schemas.microsoft.com/office/drawing/2014/main" id="{84EC1682-4F89-4199-8781-F353985F0450}"/>
              </a:ext>
            </a:extLst>
          </p:cNvPr>
          <p:cNvSpPr/>
          <p:nvPr/>
        </p:nvSpPr>
        <p:spPr>
          <a:xfrm>
            <a:off x="9474007" y="936996"/>
            <a:ext cx="1247799" cy="338554"/>
          </a:xfrm>
          <a:prstGeom prst="rect">
            <a:avLst/>
          </a:prstGeom>
        </p:spPr>
        <p:txBody>
          <a:bodyPr wrap="square">
            <a:spAutoFit/>
          </a:bodyPr>
          <a:lstStyle/>
          <a:p>
            <a:r>
              <a:rPr lang="en-US" altLang="ko-KR" sz="1600" b="1" dirty="0">
                <a:latin typeface="Arial" panose="020B0604020202020204" pitchFamily="34" charset="0"/>
                <a:cs typeface="Arial" panose="020B0604020202020204" pitchFamily="34" charset="0"/>
              </a:rPr>
              <a:t>Hor. MDTS</a:t>
            </a:r>
            <a:endParaRPr lang="ko-KR" altLang="en-US" sz="1600" dirty="0"/>
          </a:p>
        </p:txBody>
      </p:sp>
      <p:cxnSp>
        <p:nvCxnSpPr>
          <p:cNvPr id="10" name="직선 연결선 9">
            <a:extLst>
              <a:ext uri="{FF2B5EF4-FFF2-40B4-BE49-F238E27FC236}">
                <a16:creationId xmlns:a16="http://schemas.microsoft.com/office/drawing/2014/main" id="{301CDECD-54F5-4B00-AAA6-4FE4C1F64AA0}"/>
              </a:ext>
            </a:extLst>
          </p:cNvPr>
          <p:cNvCxnSpPr>
            <a:cxnSpLocks/>
          </p:cNvCxnSpPr>
          <p:nvPr/>
        </p:nvCxnSpPr>
        <p:spPr>
          <a:xfrm>
            <a:off x="11607023" y="1283461"/>
            <a:ext cx="0" cy="222422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39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F3E75971-B085-4533-A08A-5A4EFE2400EC}"/>
              </a:ext>
            </a:extLst>
          </p:cNvPr>
          <p:cNvSpPr>
            <a:spLocks noGrp="1"/>
          </p:cNvSpPr>
          <p:nvPr>
            <p:ph type="sldNum" sz="quarter" idx="12"/>
          </p:nvPr>
        </p:nvSpPr>
        <p:spPr>
          <a:xfrm>
            <a:off x="0" y="0"/>
            <a:ext cx="0" cy="0"/>
          </a:xfrm>
        </p:spPr>
        <p:txBody>
          <a:bodyPr/>
          <a:lstStyle/>
          <a:p>
            <a:endParaRPr lang="en-US" dirty="0"/>
          </a:p>
        </p:txBody>
      </p:sp>
      <p:pic>
        <p:nvPicPr>
          <p:cNvPr id="12" name="그림 11">
            <a:extLst>
              <a:ext uri="{FF2B5EF4-FFF2-40B4-BE49-F238E27FC236}">
                <a16:creationId xmlns:a16="http://schemas.microsoft.com/office/drawing/2014/main" id="{1960F611-0C6E-46F1-8015-CD75141AB12A}"/>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sp>
        <p:nvSpPr>
          <p:cNvPr id="27" name="TextBox 26">
            <a:extLst>
              <a:ext uri="{FF2B5EF4-FFF2-40B4-BE49-F238E27FC236}">
                <a16:creationId xmlns:a16="http://schemas.microsoft.com/office/drawing/2014/main" id="{43B2A227-3F1C-4043-B26C-1312F20B7FDC}"/>
              </a:ext>
            </a:extLst>
          </p:cNvPr>
          <p:cNvSpPr txBox="1"/>
          <p:nvPr/>
        </p:nvSpPr>
        <p:spPr>
          <a:xfrm>
            <a:off x="312822" y="2997886"/>
            <a:ext cx="11599398" cy="646331"/>
          </a:xfrm>
          <a:prstGeom prst="rect">
            <a:avLst/>
          </a:prstGeom>
          <a:noFill/>
          <a:ln>
            <a:noFill/>
          </a:ln>
        </p:spPr>
        <p:txBody>
          <a:bodyPr wrap="square" rtlCol="0">
            <a:spAutoFit/>
          </a:bodyPr>
          <a:lstStyle/>
          <a:p>
            <a:pPr algn="ctr"/>
            <a:r>
              <a:rPr lang="en-US" altLang="ko-KR" sz="3600" b="1" dirty="0">
                <a:solidFill>
                  <a:schemeClr val="tx2"/>
                </a:solidFill>
              </a:rPr>
              <a:t>Optimizing Amplitude dependent tune shifts (ADTS) </a:t>
            </a:r>
            <a:endParaRPr lang="ko-KR" altLang="en-US" sz="3600" b="1" dirty="0">
              <a:solidFill>
                <a:schemeClr val="tx2"/>
              </a:solidFill>
            </a:endParaRPr>
          </a:p>
        </p:txBody>
      </p:sp>
      <p:sp>
        <p:nvSpPr>
          <p:cNvPr id="20" name="직사각형 19">
            <a:extLst>
              <a:ext uri="{FF2B5EF4-FFF2-40B4-BE49-F238E27FC236}">
                <a16:creationId xmlns:a16="http://schemas.microsoft.com/office/drawing/2014/main" id="{847B27DF-04F0-4EDD-9A4D-643A2CC897BF}"/>
              </a:ext>
            </a:extLst>
          </p:cNvPr>
          <p:cNvSpPr/>
          <p:nvPr/>
        </p:nvSpPr>
        <p:spPr>
          <a:xfrm>
            <a:off x="10148259" y="68888"/>
            <a:ext cx="2043599" cy="962213"/>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8" name="그림 17">
            <a:extLst>
              <a:ext uri="{FF2B5EF4-FFF2-40B4-BE49-F238E27FC236}">
                <a16:creationId xmlns:a16="http://schemas.microsoft.com/office/drawing/2014/main" id="{AD197FFB-C87F-43A7-A8B3-A926D9C1AA00}"/>
              </a:ext>
            </a:extLst>
          </p:cNvPr>
          <p:cNvPicPr>
            <a:picLocks/>
          </p:cNvPicPr>
          <p:nvPr/>
        </p:nvPicPr>
        <p:blipFill>
          <a:blip r:embed="rId4" cstate="print">
            <a:extLst>
              <a:ext uri="{BEBA8EAE-BF5A-486C-A8C5-ECC9F3942E4B}">
                <a14:imgProps xmlns:a14="http://schemas.microsoft.com/office/drawing/2010/main">
                  <a14:imgLayer r:embed="rId5">
                    <a14:imgEffect>
                      <a14:artisticCrisscrossEtching trans="22000" pressure="0"/>
                    </a14:imgEffect>
                  </a14:imgLayer>
                </a14:imgProps>
              </a:ext>
              <a:ext uri="{28A0092B-C50C-407E-A947-70E740481C1C}">
                <a14:useLocalDpi xmlns:a14="http://schemas.microsoft.com/office/drawing/2010/main" val="0"/>
              </a:ext>
            </a:extLst>
          </a:blip>
          <a:stretch>
            <a:fillRect/>
          </a:stretch>
        </p:blipFill>
        <p:spPr>
          <a:xfrm>
            <a:off x="0" y="5696124"/>
            <a:ext cx="1161375" cy="1183083"/>
          </a:xfrm>
          <a:prstGeom prst="rect">
            <a:avLst/>
          </a:prstGeom>
        </p:spPr>
      </p:pic>
    </p:spTree>
    <p:extLst>
      <p:ext uri="{BB962C8B-B14F-4D97-AF65-F5344CB8AC3E}">
        <p14:creationId xmlns:p14="http://schemas.microsoft.com/office/powerpoint/2010/main" val="2858977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05490658-FFCB-452B-A24F-514E54B3FC92}"/>
              </a:ext>
            </a:extLst>
          </p:cNvPr>
          <p:cNvPicPr>
            <a:picLocks noChangeAspect="1"/>
          </p:cNvPicPr>
          <p:nvPr/>
        </p:nvPicPr>
        <p:blipFill>
          <a:blip r:embed="rId2"/>
          <a:stretch>
            <a:fillRect/>
          </a:stretch>
        </p:blipFill>
        <p:spPr>
          <a:xfrm>
            <a:off x="143050" y="1081342"/>
            <a:ext cx="4113227" cy="3399816"/>
          </a:xfrm>
          <a:prstGeom prst="rect">
            <a:avLst/>
          </a:prstGeom>
        </p:spPr>
      </p:pic>
      <p:sp>
        <p:nvSpPr>
          <p:cNvPr id="12" name="직사각형 11">
            <a:extLst>
              <a:ext uri="{FF2B5EF4-FFF2-40B4-BE49-F238E27FC236}">
                <a16:creationId xmlns:a16="http://schemas.microsoft.com/office/drawing/2014/main" id="{C1354F75-5C6F-4E9D-8B85-5709E529FE6B}"/>
              </a:ext>
            </a:extLst>
          </p:cNvPr>
          <p:cNvSpPr/>
          <p:nvPr/>
        </p:nvSpPr>
        <p:spPr>
          <a:xfrm>
            <a:off x="10148259" y="68888"/>
            <a:ext cx="2043599" cy="962213"/>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112143" y="56498"/>
            <a:ext cx="7875996" cy="769441"/>
          </a:xfrm>
          <a:prstGeom prst="rect">
            <a:avLst/>
          </a:prstGeom>
        </p:spPr>
        <p:txBody>
          <a:bodyPr wrap="square">
            <a:spAutoFit/>
          </a:bodyPr>
          <a:lstStyle/>
          <a:p>
            <a:pPr algn="ctr"/>
            <a:r>
              <a:rPr lang="en-US" altLang="ko-KR" sz="4400" b="1" dirty="0">
                <a:solidFill>
                  <a:schemeClr val="accent5">
                    <a:lumMod val="50000"/>
                  </a:schemeClr>
                </a:solidFill>
              </a:rPr>
              <a:t>Relation with ADTS and DA</a:t>
            </a:r>
            <a:endParaRPr lang="ko-KR" altLang="ko-KR" sz="4400" dirty="0">
              <a:solidFill>
                <a:schemeClr val="accent5">
                  <a:lumMod val="50000"/>
                </a:schemeClr>
              </a:solidFill>
            </a:endParaRPr>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4">
            <a:lum bright="70000" contrast="-70000"/>
          </a:blip>
          <a:stretch>
            <a:fillRect/>
          </a:stretch>
        </p:blipFill>
        <p:spPr>
          <a:xfrm>
            <a:off x="10148260" y="5886107"/>
            <a:ext cx="2043599" cy="962213"/>
          </a:xfrm>
          <a:prstGeom prst="rect">
            <a:avLst/>
          </a:prstGeom>
          <a:solidFill>
            <a:schemeClr val="bg1"/>
          </a:solidFill>
        </p:spPr>
      </p:pic>
      <p:sp>
        <p:nvSpPr>
          <p:cNvPr id="9" name="TextBox 8">
            <a:extLst>
              <a:ext uri="{FF2B5EF4-FFF2-40B4-BE49-F238E27FC236}">
                <a16:creationId xmlns:a16="http://schemas.microsoft.com/office/drawing/2014/main" id="{62EF3E95-6F8D-4FFC-8088-C7858DDF167F}"/>
              </a:ext>
            </a:extLst>
          </p:cNvPr>
          <p:cNvSpPr txBox="1"/>
          <p:nvPr/>
        </p:nvSpPr>
        <p:spPr>
          <a:xfrm>
            <a:off x="211121" y="4775898"/>
            <a:ext cx="11904366" cy="1230530"/>
          </a:xfrm>
          <a:prstGeom prst="rect">
            <a:avLst/>
          </a:prstGeom>
          <a:noFill/>
        </p:spPr>
        <p:txBody>
          <a:bodyPr wrap="square" rtlCol="0">
            <a:spAutoFit/>
          </a:bodyPr>
          <a:lstStyle/>
          <a:p>
            <a:pPr marL="228600" indent="-228600" algn="just">
              <a:lnSpc>
                <a:spcPct val="200000"/>
              </a:lnSpc>
              <a:buBlip>
                <a:blip r:embed="rId5"/>
              </a:buBlip>
            </a:pPr>
            <a:r>
              <a:rPr lang="en" altLang="ko-KR" sz="1300" b="0" i="0" u="none" strike="noStrike" dirty="0">
                <a:solidFill>
                  <a:srgbClr val="000000"/>
                </a:solidFill>
                <a:effectLst/>
                <a:latin typeface="Arial" panose="020B0604020202020204" pitchFamily="34" charset="0"/>
                <a:cs typeface="Arial" panose="020B0604020202020204" pitchFamily="34" charset="0"/>
              </a:rPr>
              <a:t>Dynamic aperture calculation via particle tracking is computationally expensive.</a:t>
            </a:r>
            <a:r>
              <a:rPr lang="ko-KR" altLang="en-US" sz="1300" b="0" i="0" u="none" strike="noStrike" dirty="0">
                <a:solidFill>
                  <a:srgbClr val="000000"/>
                </a:solidFill>
                <a:effectLst/>
                <a:latin typeface="Arial" panose="020B0604020202020204" pitchFamily="34" charset="0"/>
                <a:cs typeface="Arial" panose="020B0604020202020204" pitchFamily="34" charset="0"/>
              </a:rPr>
              <a:t> </a:t>
            </a:r>
            <a:r>
              <a:rPr lang="en" altLang="ko-KR" sz="1300" b="0" i="0" u="none" strike="noStrike" dirty="0">
                <a:solidFill>
                  <a:srgbClr val="000000"/>
                </a:solidFill>
                <a:effectLst/>
                <a:latin typeface="Arial" panose="020B0604020202020204" pitchFamily="34" charset="0"/>
                <a:cs typeface="Arial" panose="020B0604020202020204" pitchFamily="34" charset="0"/>
              </a:rPr>
              <a:t>Thus, an indirect method for estimating DA without tracking is desirable.</a:t>
            </a:r>
          </a:p>
          <a:p>
            <a:pPr marL="228600" indent="-228600" algn="just">
              <a:lnSpc>
                <a:spcPct val="200000"/>
              </a:lnSpc>
              <a:buBlip>
                <a:blip r:embed="rId5"/>
              </a:buBlip>
            </a:pPr>
            <a:r>
              <a:rPr lang="en" altLang="ko-KR" sz="1300" b="0" i="0" u="none" strike="noStrike" dirty="0">
                <a:solidFill>
                  <a:srgbClr val="000000"/>
                </a:solidFill>
                <a:effectLst/>
                <a:latin typeface="Arial" panose="020B0604020202020204" pitchFamily="34" charset="0"/>
                <a:cs typeface="Arial" panose="020B0604020202020204" pitchFamily="34" charset="0"/>
              </a:rPr>
              <a:t>B. Wei showed that RDT fluctuations correlate with both DA and ADTS,</a:t>
            </a:r>
            <a:r>
              <a:rPr lang="ko-KR" altLang="en-US" sz="1300" b="0" i="0" u="none" strike="noStrike" dirty="0">
                <a:solidFill>
                  <a:srgbClr val="000000"/>
                </a:solidFill>
                <a:effectLst/>
                <a:latin typeface="Arial" panose="020B0604020202020204" pitchFamily="34" charset="0"/>
                <a:cs typeface="Arial" panose="020B0604020202020204" pitchFamily="34" charset="0"/>
              </a:rPr>
              <a:t> </a:t>
            </a:r>
            <a:r>
              <a:rPr lang="en" altLang="ko-KR" sz="1300" b="0" i="0" u="none" strike="noStrike" dirty="0">
                <a:solidFill>
                  <a:srgbClr val="000000"/>
                </a:solidFill>
                <a:effectLst/>
                <a:latin typeface="Arial" panose="020B0604020202020204" pitchFamily="34" charset="0"/>
                <a:cs typeface="Arial" panose="020B0604020202020204" pitchFamily="34" charset="0"/>
              </a:rPr>
              <a:t>where small fluctuations are linked to lower ADTS and larger DA.</a:t>
            </a:r>
            <a:r>
              <a:rPr lang="ko-KR" altLang="en-US" sz="1300" b="0" i="0" u="none" strike="noStrike" dirty="0">
                <a:solidFill>
                  <a:srgbClr val="000000"/>
                </a:solidFill>
                <a:effectLst/>
                <a:latin typeface="Arial" panose="020B0604020202020204" pitchFamily="34" charset="0"/>
                <a:cs typeface="Arial" panose="020B0604020202020204" pitchFamily="34" charset="0"/>
              </a:rPr>
              <a:t> </a:t>
            </a:r>
            <a:endParaRPr lang="en-US" altLang="ko-KR" sz="1300" b="0" i="0" u="none" strike="noStrike" dirty="0">
              <a:solidFill>
                <a:srgbClr val="000000"/>
              </a:solidFill>
              <a:effectLst/>
              <a:latin typeface="Arial" panose="020B0604020202020204" pitchFamily="34" charset="0"/>
              <a:cs typeface="Arial" panose="020B0604020202020204" pitchFamily="34" charset="0"/>
            </a:endParaRPr>
          </a:p>
          <a:p>
            <a:pPr marL="228600" indent="-228600" algn="just">
              <a:lnSpc>
                <a:spcPct val="200000"/>
              </a:lnSpc>
              <a:buBlip>
                <a:blip r:embed="rId5"/>
              </a:buBlip>
            </a:pPr>
            <a:r>
              <a:rPr lang="en" altLang="ko-KR" sz="1300" b="0" i="0" u="none" strike="noStrike" dirty="0">
                <a:solidFill>
                  <a:srgbClr val="000000"/>
                </a:solidFill>
                <a:effectLst/>
                <a:latin typeface="Arial" panose="020B0604020202020204" pitchFamily="34" charset="0"/>
                <a:cs typeface="Arial" panose="020B0604020202020204" pitchFamily="34" charset="0"/>
              </a:rPr>
              <a:t>Based on this, we set ADTS as an optimization objective to restore the ADTS of the high-beta ring</a:t>
            </a:r>
            <a:r>
              <a:rPr lang="ko-KR" altLang="en-US" sz="1300" b="0" i="0" u="none" strike="noStrike" dirty="0">
                <a:solidFill>
                  <a:srgbClr val="000000"/>
                </a:solidFill>
                <a:effectLst/>
                <a:latin typeface="Arial" panose="020B0604020202020204" pitchFamily="34" charset="0"/>
                <a:cs typeface="Arial" panose="020B0604020202020204" pitchFamily="34" charset="0"/>
              </a:rPr>
              <a:t> </a:t>
            </a:r>
            <a:r>
              <a:rPr lang="en" altLang="ko-KR" sz="1300" b="0" i="0" u="none" strike="noStrike" dirty="0">
                <a:solidFill>
                  <a:srgbClr val="000000"/>
                </a:solidFill>
                <a:effectLst/>
                <a:latin typeface="Arial" panose="020B0604020202020204" pitchFamily="34" charset="0"/>
                <a:cs typeface="Arial" panose="020B0604020202020204" pitchFamily="34" charset="0"/>
              </a:rPr>
              <a:t>to that of the fully symmetric ring, aiming to increase DA.</a:t>
            </a:r>
            <a:endParaRPr lang="en-US" altLang="ko-KR" sz="13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9143B7A-2CF5-4D7B-95F5-2A384C6FA798}"/>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8/20</a:t>
            </a:r>
            <a:endParaRPr lang="ko-KR" altLang="en-US" b="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E7D646-6F43-48C4-A2B6-ABC228EED190}"/>
              </a:ext>
            </a:extLst>
          </p:cNvPr>
          <p:cNvSpPr txBox="1"/>
          <p:nvPr/>
        </p:nvSpPr>
        <p:spPr>
          <a:xfrm>
            <a:off x="2678545" y="6643334"/>
            <a:ext cx="9612485" cy="246221"/>
          </a:xfrm>
          <a:prstGeom prst="rect">
            <a:avLst/>
          </a:prstGeom>
          <a:noFill/>
        </p:spPr>
        <p:txBody>
          <a:bodyPr wrap="square" rtlCol="0">
            <a:spAutoFit/>
          </a:bodyPr>
          <a:lstStyle/>
          <a:p>
            <a:pPr algn="ctr"/>
            <a:r>
              <a:rPr lang="en-US" altLang="ko-KR" sz="1000" b="1" dirty="0">
                <a:latin typeface="Arial" panose="020B0604020202020204" pitchFamily="34" charset="0"/>
                <a:cs typeface="Arial" panose="020B0604020202020204" pitchFamily="34" charset="0"/>
              </a:rPr>
              <a:t>Analysis of off-momentum nonlinear driving terms for enlarging off-momentum dynamic apertures.</a:t>
            </a:r>
            <a:r>
              <a:rPr lang="ko-KR" altLang="en-US" sz="1000" b="1" dirty="0">
                <a:latin typeface="Arial" panose="020B0604020202020204" pitchFamily="34" charset="0"/>
                <a:cs typeface="Arial" panose="020B0604020202020204" pitchFamily="34" charset="0"/>
              </a:rPr>
              <a:t> </a:t>
            </a:r>
            <a:r>
              <a:rPr lang="en-US" altLang="ko-KR" sz="1000" b="1" dirty="0">
                <a:latin typeface="Arial" panose="020B0604020202020204" pitchFamily="34" charset="0"/>
                <a:cs typeface="Arial" panose="020B0604020202020204" pitchFamily="34" charset="0"/>
              </a:rPr>
              <a:t>B. Wei et al. Phys. Rev. Accel. Beams 27, 104001 (2024)</a:t>
            </a:r>
            <a:endParaRPr lang="ko-KR" altLang="en-US" sz="1000" b="1" dirty="0">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2801AF6C-0D50-9520-064D-E0784DFE0BBF}"/>
              </a:ext>
            </a:extLst>
          </p:cNvPr>
          <p:cNvSpPr/>
          <p:nvPr/>
        </p:nvSpPr>
        <p:spPr>
          <a:xfrm>
            <a:off x="523000" y="1138999"/>
            <a:ext cx="1247799" cy="338554"/>
          </a:xfrm>
          <a:prstGeom prst="rect">
            <a:avLst/>
          </a:prstGeom>
        </p:spPr>
        <p:txBody>
          <a:bodyPr wrap="square">
            <a:spAutoFit/>
          </a:bodyPr>
          <a:lstStyle/>
          <a:p>
            <a:r>
              <a:rPr lang="en-US" altLang="ko-KR" sz="1600" b="1" dirty="0">
                <a:latin typeface="Arial" panose="020B0604020202020204" pitchFamily="34" charset="0"/>
                <a:cs typeface="Arial" panose="020B0604020202020204" pitchFamily="34" charset="0"/>
              </a:rPr>
              <a:t>High-beta</a:t>
            </a:r>
            <a:endParaRPr lang="ko-KR" altLang="en-US" sz="1600" dirty="0"/>
          </a:p>
        </p:txBody>
      </p:sp>
      <p:sp>
        <p:nvSpPr>
          <p:cNvPr id="8" name="TextBox 7">
            <a:extLst>
              <a:ext uri="{FF2B5EF4-FFF2-40B4-BE49-F238E27FC236}">
                <a16:creationId xmlns:a16="http://schemas.microsoft.com/office/drawing/2014/main" id="{1CB63863-7B31-68F3-1873-845F580F7B04}"/>
              </a:ext>
            </a:extLst>
          </p:cNvPr>
          <p:cNvSpPr txBox="1"/>
          <p:nvPr/>
        </p:nvSpPr>
        <p:spPr>
          <a:xfrm>
            <a:off x="3186545" y="6397113"/>
            <a:ext cx="9005313" cy="246221"/>
          </a:xfrm>
          <a:prstGeom prst="rect">
            <a:avLst/>
          </a:prstGeom>
          <a:noFill/>
        </p:spPr>
        <p:txBody>
          <a:bodyPr wrap="square" rtlCol="0">
            <a:spAutoFit/>
          </a:bodyPr>
          <a:lstStyle/>
          <a:p>
            <a:pPr algn="r"/>
            <a:r>
              <a:rPr lang="en-US" altLang="ko-KR" sz="1000" b="1" dirty="0">
                <a:latin typeface="Arial" panose="020B0604020202020204" pitchFamily="34" charset="0"/>
                <a:cs typeface="Arial" panose="020B0604020202020204" pitchFamily="34" charset="0"/>
              </a:rPr>
              <a:t>Minimizing the fluctuation of resonance driving terms in dynamic aperture optimization.</a:t>
            </a:r>
            <a:r>
              <a:rPr lang="ko-KR" altLang="en-US" sz="1000" b="1" dirty="0">
                <a:latin typeface="Arial" panose="020B0604020202020204" pitchFamily="34" charset="0"/>
                <a:cs typeface="Arial" panose="020B0604020202020204" pitchFamily="34" charset="0"/>
              </a:rPr>
              <a:t> </a:t>
            </a:r>
            <a:r>
              <a:rPr lang="en-US" altLang="ko-KR" sz="1000" b="1" dirty="0">
                <a:latin typeface="Arial" panose="020B0604020202020204" pitchFamily="34" charset="0"/>
                <a:cs typeface="Arial" panose="020B0604020202020204" pitchFamily="34" charset="0"/>
              </a:rPr>
              <a:t>B. Wei et al. Phys. Rev. Accel. Beams 26, 084001 (2023)</a:t>
            </a:r>
            <a:endParaRPr lang="ko-KR" altLang="en-US" sz="1000" b="1" dirty="0">
              <a:latin typeface="Arial" panose="020B0604020202020204" pitchFamily="34" charset="0"/>
              <a:cs typeface="Arial" panose="020B0604020202020204" pitchFamily="34" charset="0"/>
            </a:endParaRPr>
          </a:p>
        </p:txBody>
      </p:sp>
      <p:pic>
        <p:nvPicPr>
          <p:cNvPr id="16" name="그림 15" descr="텍스트, 스크린샷, 폰트이(가) 표시된 사진&#10;&#10;AI가 생성한 콘텐츠는 부정확할 수 있습니다.">
            <a:extLst>
              <a:ext uri="{FF2B5EF4-FFF2-40B4-BE49-F238E27FC236}">
                <a16:creationId xmlns:a16="http://schemas.microsoft.com/office/drawing/2014/main" id="{2B0D6BDC-7E70-8B1D-A97F-E68E9130F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8070" y="901496"/>
            <a:ext cx="3400880" cy="1218133"/>
          </a:xfrm>
          <a:prstGeom prst="rect">
            <a:avLst/>
          </a:prstGeom>
          <a:ln>
            <a:solidFill>
              <a:schemeClr val="tx1"/>
            </a:solidFill>
          </a:ln>
        </p:spPr>
      </p:pic>
      <p:pic>
        <p:nvPicPr>
          <p:cNvPr id="19" name="그림 18" descr="텍스트, 스크린샷, 다채로움, 도표이(가) 표시된 사진&#10;&#10;AI가 생성한 콘텐츠는 부정확할 수 있습니다.">
            <a:extLst>
              <a:ext uri="{FF2B5EF4-FFF2-40B4-BE49-F238E27FC236}">
                <a16:creationId xmlns:a16="http://schemas.microsoft.com/office/drawing/2014/main" id="{5228A69D-DA46-0646-FAA9-171E579070C2}"/>
              </a:ext>
            </a:extLst>
          </p:cNvPr>
          <p:cNvPicPr>
            <a:picLocks noChangeAspect="1"/>
          </p:cNvPicPr>
          <p:nvPr/>
        </p:nvPicPr>
        <p:blipFill>
          <a:blip r:embed="rId7" cstate="print">
            <a:extLst>
              <a:ext uri="{28A0092B-C50C-407E-A947-70E740481C1C}">
                <a14:useLocalDpi xmlns:a14="http://schemas.microsoft.com/office/drawing/2010/main" val="0"/>
              </a:ext>
            </a:extLst>
          </a:blip>
          <a:srcRect t="51796"/>
          <a:stretch/>
        </p:blipFill>
        <p:spPr>
          <a:xfrm>
            <a:off x="8795672" y="2186231"/>
            <a:ext cx="3105675" cy="2087213"/>
          </a:xfrm>
          <a:prstGeom prst="rect">
            <a:avLst/>
          </a:prstGeom>
          <a:ln>
            <a:solidFill>
              <a:schemeClr val="tx1"/>
            </a:solidFill>
          </a:ln>
        </p:spPr>
      </p:pic>
      <p:pic>
        <p:nvPicPr>
          <p:cNvPr id="21" name="그림 20" descr="텍스트, 스크린샷, 그래프, 라인이(가) 표시된 사진&#10;&#10;AI가 생성한 콘텐츠는 부정확할 수 있습니다.">
            <a:extLst>
              <a:ext uri="{FF2B5EF4-FFF2-40B4-BE49-F238E27FC236}">
                <a16:creationId xmlns:a16="http://schemas.microsoft.com/office/drawing/2014/main" id="{64130C15-01DF-2744-E05B-74DCCB8DA0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74568" y="864805"/>
            <a:ext cx="4113227" cy="3736724"/>
          </a:xfrm>
          <a:prstGeom prst="rect">
            <a:avLst/>
          </a:prstGeom>
        </p:spPr>
      </p:pic>
      <p:sp>
        <p:nvSpPr>
          <p:cNvPr id="2" name="화살표: 오른쪽 1">
            <a:extLst>
              <a:ext uri="{FF2B5EF4-FFF2-40B4-BE49-F238E27FC236}">
                <a16:creationId xmlns:a16="http://schemas.microsoft.com/office/drawing/2014/main" id="{6D4D6675-250D-4824-870D-7C589C2DC796}"/>
              </a:ext>
            </a:extLst>
          </p:cNvPr>
          <p:cNvSpPr/>
          <p:nvPr/>
        </p:nvSpPr>
        <p:spPr>
          <a:xfrm>
            <a:off x="3027661" y="2544598"/>
            <a:ext cx="2813831" cy="838954"/>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FF0000"/>
                </a:solidFill>
              </a:rPr>
              <a:t>Restore ADTS</a:t>
            </a:r>
            <a:endParaRPr lang="ko-KR" altLang="en-US" b="1" dirty="0">
              <a:solidFill>
                <a:srgbClr val="FF0000"/>
              </a:solidFill>
            </a:endParaRPr>
          </a:p>
        </p:txBody>
      </p:sp>
      <p:sp>
        <p:nvSpPr>
          <p:cNvPr id="10" name="직사각형 9">
            <a:extLst>
              <a:ext uri="{FF2B5EF4-FFF2-40B4-BE49-F238E27FC236}">
                <a16:creationId xmlns:a16="http://schemas.microsoft.com/office/drawing/2014/main" id="{637DF404-0D11-C26F-7DDD-B9506A00E617}"/>
              </a:ext>
            </a:extLst>
          </p:cNvPr>
          <p:cNvSpPr/>
          <p:nvPr/>
        </p:nvSpPr>
        <p:spPr>
          <a:xfrm>
            <a:off x="6163304" y="1244612"/>
            <a:ext cx="1760594" cy="338554"/>
          </a:xfrm>
          <a:prstGeom prst="rect">
            <a:avLst/>
          </a:prstGeom>
        </p:spPr>
        <p:txBody>
          <a:bodyPr wrap="square">
            <a:spAutoFit/>
          </a:bodyPr>
          <a:lstStyle/>
          <a:p>
            <a:r>
              <a:rPr lang="en-US" altLang="ko-KR" sz="1600" b="1" dirty="0">
                <a:latin typeface="Arial" panose="020B0604020202020204" pitchFamily="34" charset="0"/>
                <a:cs typeface="Arial" panose="020B0604020202020204" pitchFamily="34" charset="0"/>
              </a:rPr>
              <a:t>Full symmetric</a:t>
            </a:r>
            <a:endParaRPr lang="ko-KR" altLang="en-US" sz="1600" dirty="0"/>
          </a:p>
        </p:txBody>
      </p:sp>
    </p:spTree>
    <p:extLst>
      <p:ext uri="{BB962C8B-B14F-4D97-AF65-F5344CB8AC3E}">
        <p14:creationId xmlns:p14="http://schemas.microsoft.com/office/powerpoint/2010/main" val="30022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D317F370-B726-4227-ACBB-597E72AD7FCB}"/>
              </a:ext>
            </a:extLst>
          </p:cNvPr>
          <p:cNvSpPr>
            <a:spLocks noGrp="1"/>
          </p:cNvSpPr>
          <p:nvPr>
            <p:ph type="sldNum" sz="quarter" idx="12"/>
          </p:nvPr>
        </p:nvSpPr>
        <p:spPr/>
        <p:txBody>
          <a:bodyPr/>
          <a:lstStyle/>
          <a:p>
            <a:endParaRPr lang="en-US" dirty="0"/>
          </a:p>
        </p:txBody>
      </p:sp>
      <p:sp>
        <p:nvSpPr>
          <p:cNvPr id="20" name="직사각형 19">
            <a:extLst>
              <a:ext uri="{FF2B5EF4-FFF2-40B4-BE49-F238E27FC236}">
                <a16:creationId xmlns:a16="http://schemas.microsoft.com/office/drawing/2014/main" id="{E0A566D0-3339-4D23-9829-F05E3E8CF8F8}"/>
              </a:ext>
            </a:extLst>
          </p:cNvPr>
          <p:cNvSpPr/>
          <p:nvPr/>
        </p:nvSpPr>
        <p:spPr>
          <a:xfrm>
            <a:off x="20338" y="114608"/>
            <a:ext cx="9674168" cy="769441"/>
          </a:xfrm>
          <a:prstGeom prst="rect">
            <a:avLst/>
          </a:prstGeom>
        </p:spPr>
        <p:txBody>
          <a:bodyPr wrap="square">
            <a:spAutoFit/>
          </a:bodyPr>
          <a:lstStyle/>
          <a:p>
            <a:pPr algn="just"/>
            <a:r>
              <a:rPr lang="en-US" altLang="ko-KR" sz="4400" b="1" dirty="0">
                <a:solidFill>
                  <a:schemeClr val="accent5">
                    <a:lumMod val="50000"/>
                  </a:schemeClr>
                </a:solidFill>
              </a:rPr>
              <a:t>Optimizing ADTS for enlarging DA</a:t>
            </a:r>
            <a:endParaRPr lang="ko-KR" altLang="ko-KR" sz="4400" dirty="0">
              <a:solidFill>
                <a:schemeClr val="accent5">
                  <a:lumMod val="50000"/>
                </a:schemeClr>
              </a:solidFill>
            </a:endParaRPr>
          </a:p>
        </p:txBody>
      </p:sp>
      <p:pic>
        <p:nvPicPr>
          <p:cNvPr id="61" name="그림 60">
            <a:extLst>
              <a:ext uri="{FF2B5EF4-FFF2-40B4-BE49-F238E27FC236}">
                <a16:creationId xmlns:a16="http://schemas.microsoft.com/office/drawing/2014/main" id="{32753D16-0524-4269-AAF2-E706A93E27BC}"/>
              </a:ext>
            </a:extLst>
          </p:cNvPr>
          <p:cNvPicPr>
            <a:picLocks noChangeAspect="1"/>
          </p:cNvPicPr>
          <p:nvPr/>
        </p:nvPicPr>
        <p:blipFill>
          <a:blip r:embed="rId2">
            <a:lum bright="70000" contrast="-70000"/>
          </a:blip>
          <a:stretch>
            <a:fillRect/>
          </a:stretch>
        </p:blipFill>
        <p:spPr>
          <a:xfrm>
            <a:off x="10148260" y="5886107"/>
            <a:ext cx="2043599" cy="962213"/>
          </a:xfrm>
          <a:prstGeom prst="rect">
            <a:avLst/>
          </a:prstGeom>
          <a:solidFill>
            <a:schemeClr val="bg1"/>
          </a:solidFill>
        </p:spPr>
      </p:pic>
      <p:grpSp>
        <p:nvGrpSpPr>
          <p:cNvPr id="6" name="그룹 5">
            <a:extLst>
              <a:ext uri="{FF2B5EF4-FFF2-40B4-BE49-F238E27FC236}">
                <a16:creationId xmlns:a16="http://schemas.microsoft.com/office/drawing/2014/main" id="{C78A9305-0EFB-42DC-906B-A67DE0CF64DC}"/>
              </a:ext>
            </a:extLst>
          </p:cNvPr>
          <p:cNvGrpSpPr/>
          <p:nvPr/>
        </p:nvGrpSpPr>
        <p:grpSpPr>
          <a:xfrm>
            <a:off x="2752531" y="5280394"/>
            <a:ext cx="6941975" cy="1608342"/>
            <a:chOff x="501813" y="4991592"/>
            <a:chExt cx="7982040" cy="2232979"/>
          </a:xfrm>
        </p:grpSpPr>
        <p:pic>
          <p:nvPicPr>
            <p:cNvPr id="7" name="그림 6">
              <a:extLst>
                <a:ext uri="{FF2B5EF4-FFF2-40B4-BE49-F238E27FC236}">
                  <a16:creationId xmlns:a16="http://schemas.microsoft.com/office/drawing/2014/main" id="{83F3320A-6BA8-48C8-AC3B-EEBB108648B1}"/>
                </a:ext>
              </a:extLst>
            </p:cNvPr>
            <p:cNvPicPr>
              <a:picLocks noChangeAspect="1"/>
            </p:cNvPicPr>
            <p:nvPr/>
          </p:nvPicPr>
          <p:blipFill rotWithShape="1">
            <a:blip r:embed="rId3"/>
            <a:srcRect t="55838" r="75682"/>
            <a:stretch/>
          </p:blipFill>
          <p:spPr>
            <a:xfrm>
              <a:off x="501813" y="4991592"/>
              <a:ext cx="7982040" cy="1549262"/>
            </a:xfrm>
            <a:prstGeom prst="rect">
              <a:avLst/>
            </a:prstGeom>
          </p:spPr>
        </p:pic>
        <p:sp>
          <p:nvSpPr>
            <p:cNvPr id="8" name="TextBox 7">
              <a:extLst>
                <a:ext uri="{FF2B5EF4-FFF2-40B4-BE49-F238E27FC236}">
                  <a16:creationId xmlns:a16="http://schemas.microsoft.com/office/drawing/2014/main" id="{EA782541-7054-4895-B40F-805980211E23}"/>
                </a:ext>
              </a:extLst>
            </p:cNvPr>
            <p:cNvSpPr txBox="1"/>
            <p:nvPr/>
          </p:nvSpPr>
          <p:spPr>
            <a:xfrm>
              <a:off x="1708583" y="6494352"/>
              <a:ext cx="578842" cy="726425"/>
            </a:xfrm>
            <a:prstGeom prst="rect">
              <a:avLst/>
            </a:prstGeom>
            <a:noFill/>
          </p:spPr>
          <p:txBody>
            <a:bodyPr wrap="square" rtlCol="0">
              <a:spAutoFit/>
            </a:bodyPr>
            <a:lstStyle/>
            <a:p>
              <a:r>
                <a:rPr lang="en-US" altLang="ko-KR" sz="1400" b="1" dirty="0">
                  <a:solidFill>
                    <a:srgbClr val="77F177"/>
                  </a:solidFill>
                </a:rPr>
                <a:t>S31</a:t>
              </a:r>
              <a:endParaRPr lang="ko-KR" altLang="en-US" sz="1400" b="1" dirty="0">
                <a:solidFill>
                  <a:srgbClr val="77F177"/>
                </a:solidFill>
              </a:endParaRPr>
            </a:p>
          </p:txBody>
        </p:sp>
        <p:sp>
          <p:nvSpPr>
            <p:cNvPr id="9" name="TextBox 8">
              <a:extLst>
                <a:ext uri="{FF2B5EF4-FFF2-40B4-BE49-F238E27FC236}">
                  <a16:creationId xmlns:a16="http://schemas.microsoft.com/office/drawing/2014/main" id="{E3EA6D7C-879E-49B7-8053-3F165D0D6AD0}"/>
                </a:ext>
              </a:extLst>
            </p:cNvPr>
            <p:cNvSpPr txBox="1"/>
            <p:nvPr/>
          </p:nvSpPr>
          <p:spPr>
            <a:xfrm>
              <a:off x="2105829" y="6494353"/>
              <a:ext cx="578842" cy="726425"/>
            </a:xfrm>
            <a:prstGeom prst="rect">
              <a:avLst/>
            </a:prstGeom>
            <a:noFill/>
          </p:spPr>
          <p:txBody>
            <a:bodyPr wrap="square" rtlCol="0">
              <a:spAutoFit/>
            </a:bodyPr>
            <a:lstStyle/>
            <a:p>
              <a:r>
                <a:rPr lang="en-US" altLang="ko-KR" sz="1400" b="1" dirty="0">
                  <a:solidFill>
                    <a:srgbClr val="77F177"/>
                  </a:solidFill>
                </a:rPr>
                <a:t>S32</a:t>
              </a:r>
              <a:endParaRPr lang="ko-KR" altLang="en-US" sz="1400" b="1" dirty="0">
                <a:solidFill>
                  <a:srgbClr val="77F177"/>
                </a:solidFill>
              </a:endParaRPr>
            </a:p>
          </p:txBody>
        </p:sp>
        <p:sp>
          <p:nvSpPr>
            <p:cNvPr id="11" name="TextBox 10">
              <a:extLst>
                <a:ext uri="{FF2B5EF4-FFF2-40B4-BE49-F238E27FC236}">
                  <a16:creationId xmlns:a16="http://schemas.microsoft.com/office/drawing/2014/main" id="{9AC49034-8022-4C57-8C6C-4563CAFB086D}"/>
                </a:ext>
              </a:extLst>
            </p:cNvPr>
            <p:cNvSpPr txBox="1"/>
            <p:nvPr/>
          </p:nvSpPr>
          <p:spPr>
            <a:xfrm>
              <a:off x="2503075" y="6498146"/>
              <a:ext cx="578842" cy="726425"/>
            </a:xfrm>
            <a:prstGeom prst="rect">
              <a:avLst/>
            </a:prstGeom>
            <a:noFill/>
          </p:spPr>
          <p:txBody>
            <a:bodyPr wrap="square" rtlCol="0">
              <a:spAutoFit/>
            </a:bodyPr>
            <a:lstStyle/>
            <a:p>
              <a:r>
                <a:rPr lang="en-US" altLang="ko-KR" sz="1400" b="1" dirty="0">
                  <a:solidFill>
                    <a:srgbClr val="77F177"/>
                  </a:solidFill>
                </a:rPr>
                <a:t>S33</a:t>
              </a:r>
              <a:endParaRPr lang="ko-KR" altLang="en-US" sz="1400" b="1" dirty="0">
                <a:solidFill>
                  <a:srgbClr val="77F177"/>
                </a:solidFill>
              </a:endParaRPr>
            </a:p>
          </p:txBody>
        </p:sp>
        <p:sp>
          <p:nvSpPr>
            <p:cNvPr id="12" name="TextBox 11">
              <a:extLst>
                <a:ext uri="{FF2B5EF4-FFF2-40B4-BE49-F238E27FC236}">
                  <a16:creationId xmlns:a16="http://schemas.microsoft.com/office/drawing/2014/main" id="{E4240F67-5A8D-4DA4-A443-76D077F660F6}"/>
                </a:ext>
              </a:extLst>
            </p:cNvPr>
            <p:cNvSpPr txBox="1"/>
            <p:nvPr/>
          </p:nvSpPr>
          <p:spPr>
            <a:xfrm>
              <a:off x="6219244" y="6490557"/>
              <a:ext cx="578842" cy="726425"/>
            </a:xfrm>
            <a:prstGeom prst="rect">
              <a:avLst/>
            </a:prstGeom>
            <a:noFill/>
          </p:spPr>
          <p:txBody>
            <a:bodyPr wrap="square" rtlCol="0">
              <a:spAutoFit/>
            </a:bodyPr>
            <a:lstStyle/>
            <a:p>
              <a:r>
                <a:rPr lang="en-US" altLang="ko-KR" sz="1400" b="1" dirty="0">
                  <a:solidFill>
                    <a:srgbClr val="77F177"/>
                  </a:solidFill>
                </a:rPr>
                <a:t>S31</a:t>
              </a:r>
              <a:endParaRPr lang="ko-KR" altLang="en-US" sz="1400" b="1" dirty="0">
                <a:solidFill>
                  <a:srgbClr val="77F177"/>
                </a:solidFill>
              </a:endParaRPr>
            </a:p>
          </p:txBody>
        </p:sp>
        <p:sp>
          <p:nvSpPr>
            <p:cNvPr id="13" name="TextBox 12">
              <a:extLst>
                <a:ext uri="{FF2B5EF4-FFF2-40B4-BE49-F238E27FC236}">
                  <a16:creationId xmlns:a16="http://schemas.microsoft.com/office/drawing/2014/main" id="{F1871396-01B3-48EF-94C9-94E402BE6A7B}"/>
                </a:ext>
              </a:extLst>
            </p:cNvPr>
            <p:cNvSpPr txBox="1"/>
            <p:nvPr/>
          </p:nvSpPr>
          <p:spPr>
            <a:xfrm>
              <a:off x="5830104" y="6490559"/>
              <a:ext cx="578842" cy="726425"/>
            </a:xfrm>
            <a:prstGeom prst="rect">
              <a:avLst/>
            </a:prstGeom>
            <a:noFill/>
          </p:spPr>
          <p:txBody>
            <a:bodyPr wrap="square" rtlCol="0">
              <a:spAutoFit/>
            </a:bodyPr>
            <a:lstStyle/>
            <a:p>
              <a:r>
                <a:rPr lang="en-US" altLang="ko-KR" sz="1400" b="1" dirty="0">
                  <a:solidFill>
                    <a:srgbClr val="77F177"/>
                  </a:solidFill>
                </a:rPr>
                <a:t>S32</a:t>
              </a:r>
              <a:endParaRPr lang="ko-KR" altLang="en-US" sz="1400" b="1" dirty="0">
                <a:solidFill>
                  <a:srgbClr val="77F177"/>
                </a:solidFill>
              </a:endParaRPr>
            </a:p>
          </p:txBody>
        </p:sp>
        <p:sp>
          <p:nvSpPr>
            <p:cNvPr id="14" name="TextBox 13">
              <a:extLst>
                <a:ext uri="{FF2B5EF4-FFF2-40B4-BE49-F238E27FC236}">
                  <a16:creationId xmlns:a16="http://schemas.microsoft.com/office/drawing/2014/main" id="{6C02D6EF-960D-48C8-9DA6-F672FBDB6175}"/>
                </a:ext>
              </a:extLst>
            </p:cNvPr>
            <p:cNvSpPr txBox="1"/>
            <p:nvPr/>
          </p:nvSpPr>
          <p:spPr>
            <a:xfrm>
              <a:off x="5440963" y="6490557"/>
              <a:ext cx="578842" cy="726425"/>
            </a:xfrm>
            <a:prstGeom prst="rect">
              <a:avLst/>
            </a:prstGeom>
            <a:noFill/>
          </p:spPr>
          <p:txBody>
            <a:bodyPr wrap="square" rtlCol="0">
              <a:spAutoFit/>
            </a:bodyPr>
            <a:lstStyle/>
            <a:p>
              <a:r>
                <a:rPr lang="en-US" altLang="ko-KR" sz="1400" b="1" dirty="0">
                  <a:solidFill>
                    <a:srgbClr val="77F177"/>
                  </a:solidFill>
                </a:rPr>
                <a:t>S33</a:t>
              </a:r>
              <a:endParaRPr lang="ko-KR" altLang="en-US" sz="1400" b="1" dirty="0">
                <a:solidFill>
                  <a:srgbClr val="77F177"/>
                </a:solidFill>
              </a:endParaRPr>
            </a:p>
          </p:txBody>
        </p:sp>
        <p:sp>
          <p:nvSpPr>
            <p:cNvPr id="15" name="TextBox 14">
              <a:extLst>
                <a:ext uri="{FF2B5EF4-FFF2-40B4-BE49-F238E27FC236}">
                  <a16:creationId xmlns:a16="http://schemas.microsoft.com/office/drawing/2014/main" id="{FD6D8B9D-111C-47E2-BFBA-D649D281A8D4}"/>
                </a:ext>
              </a:extLst>
            </p:cNvPr>
            <p:cNvSpPr txBox="1"/>
            <p:nvPr/>
          </p:nvSpPr>
          <p:spPr>
            <a:xfrm>
              <a:off x="2053555" y="5134942"/>
              <a:ext cx="1036235" cy="427309"/>
            </a:xfrm>
            <a:prstGeom prst="rect">
              <a:avLst/>
            </a:prstGeom>
            <a:noFill/>
          </p:spPr>
          <p:txBody>
            <a:bodyPr wrap="square" rtlCol="0">
              <a:spAutoFit/>
            </a:bodyPr>
            <a:lstStyle/>
            <a:p>
              <a:r>
                <a:rPr lang="en-US" altLang="ko-KR" sz="1400" b="1" dirty="0">
                  <a:solidFill>
                    <a:srgbClr val="002D00"/>
                  </a:solidFill>
                </a:rPr>
                <a:t>OCT31</a:t>
              </a:r>
              <a:endParaRPr lang="ko-KR" altLang="en-US" sz="1400" b="1" dirty="0">
                <a:solidFill>
                  <a:srgbClr val="002D00"/>
                </a:solidFill>
              </a:endParaRPr>
            </a:p>
          </p:txBody>
        </p:sp>
        <p:sp>
          <p:nvSpPr>
            <p:cNvPr id="16" name="TextBox 15">
              <a:extLst>
                <a:ext uri="{FF2B5EF4-FFF2-40B4-BE49-F238E27FC236}">
                  <a16:creationId xmlns:a16="http://schemas.microsoft.com/office/drawing/2014/main" id="{07DE75D7-3241-4901-AA2A-FAD93563B363}"/>
                </a:ext>
              </a:extLst>
            </p:cNvPr>
            <p:cNvSpPr txBox="1"/>
            <p:nvPr/>
          </p:nvSpPr>
          <p:spPr>
            <a:xfrm>
              <a:off x="5465663" y="5134941"/>
              <a:ext cx="979550" cy="427309"/>
            </a:xfrm>
            <a:prstGeom prst="rect">
              <a:avLst/>
            </a:prstGeom>
            <a:noFill/>
          </p:spPr>
          <p:txBody>
            <a:bodyPr wrap="square" rtlCol="0">
              <a:spAutoFit/>
            </a:bodyPr>
            <a:lstStyle/>
            <a:p>
              <a:r>
                <a:rPr lang="en-US" altLang="ko-KR" sz="1400" b="1" dirty="0">
                  <a:solidFill>
                    <a:srgbClr val="002D00"/>
                  </a:solidFill>
                </a:rPr>
                <a:t>OCT31</a:t>
              </a:r>
              <a:endParaRPr lang="ko-KR" altLang="en-US" sz="1400" b="1" dirty="0">
                <a:solidFill>
                  <a:srgbClr val="002D00"/>
                </a:solidFill>
              </a:endParaRPr>
            </a:p>
          </p:txBody>
        </p:sp>
      </p:grpSp>
      <p:sp>
        <p:nvSpPr>
          <p:cNvPr id="17" name="TextBox 16">
            <a:extLst>
              <a:ext uri="{FF2B5EF4-FFF2-40B4-BE49-F238E27FC236}">
                <a16:creationId xmlns:a16="http://schemas.microsoft.com/office/drawing/2014/main" id="{D6897B3C-3C37-4BCD-A9EF-3AD075A6B611}"/>
              </a:ext>
            </a:extLst>
          </p:cNvPr>
          <p:cNvSpPr txBox="1"/>
          <p:nvPr/>
        </p:nvSpPr>
        <p:spPr>
          <a:xfrm>
            <a:off x="4761197" y="6554435"/>
            <a:ext cx="2852498" cy="369332"/>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Unit cell of Korea-4GSR</a:t>
            </a:r>
            <a:endParaRPr lang="ko-KR"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3AC6D6D-BFE9-4640-AD82-BD996D4894B7}"/>
                  </a:ext>
                </a:extLst>
              </p:cNvPr>
              <p:cNvSpPr txBox="1"/>
              <p:nvPr/>
            </p:nvSpPr>
            <p:spPr>
              <a:xfrm>
                <a:off x="211454" y="969716"/>
                <a:ext cx="11769091" cy="4291046"/>
              </a:xfrm>
              <a:prstGeom prst="rect">
                <a:avLst/>
              </a:prstGeom>
              <a:noFill/>
            </p:spPr>
            <p:txBody>
              <a:bodyPr wrap="square" rtlCol="0">
                <a:spAutoFit/>
              </a:bodyPr>
              <a:lstStyle/>
              <a:p>
                <a:pPr marL="285750" indent="-285750">
                  <a:buBlip>
                    <a:blip r:embed="rId4"/>
                  </a:buBlip>
                </a:pPr>
                <a:r>
                  <a:rPr lang="en-US" altLang="ko-KR" dirty="0">
                    <a:latin typeface="Arial" panose="020B0604020202020204" pitchFamily="34" charset="0"/>
                    <a:cs typeface="Arial" panose="020B0604020202020204" pitchFamily="34" charset="0"/>
                  </a:rPr>
                  <a:t>Lattice : Korea-4GSR </a:t>
                </a:r>
              </a:p>
              <a:p>
                <a:pPr marL="285750" indent="-285750">
                  <a:buBlip>
                    <a:blip r:embed="rId4"/>
                  </a:buBlip>
                </a:pPr>
                <a:endParaRPr lang="en-US" altLang="ko-KR" dirty="0">
                  <a:latin typeface="Arial" panose="020B0604020202020204" pitchFamily="34" charset="0"/>
                  <a:cs typeface="Arial" panose="020B0604020202020204" pitchFamily="34" charset="0"/>
                </a:endParaRPr>
              </a:p>
              <a:p>
                <a:pPr marL="285750" indent="-285750">
                  <a:buBlip>
                    <a:blip r:embed="rId4"/>
                  </a:buBlip>
                </a:pPr>
                <a:r>
                  <a:rPr lang="en-US" altLang="ko-KR" dirty="0">
                    <a:latin typeface="Arial" panose="020B0604020202020204" pitchFamily="34" charset="0"/>
                    <a:cs typeface="Arial" panose="020B0604020202020204" pitchFamily="34" charset="0"/>
                  </a:rPr>
                  <a:t>The population size = 256</a:t>
                </a:r>
              </a:p>
              <a:p>
                <a:pPr marL="342900" indent="-342900">
                  <a:buBlip>
                    <a:blip r:embed="rId4"/>
                  </a:buBlip>
                </a:pPr>
                <a:endParaRPr lang="en-US" altLang="ko-KR" dirty="0">
                  <a:latin typeface="Arial" panose="020B0604020202020204" pitchFamily="34" charset="0"/>
                  <a:cs typeface="Arial" panose="020B0604020202020204" pitchFamily="34" charset="0"/>
                </a:endParaRPr>
              </a:p>
              <a:p>
                <a:pPr marL="342900" indent="-342900">
                  <a:buBlip>
                    <a:blip r:embed="rId4"/>
                  </a:buBlip>
                </a:pPr>
                <a:r>
                  <a:rPr lang="en-US" altLang="ko-KR" dirty="0">
                    <a:latin typeface="Arial" panose="020B0604020202020204" pitchFamily="34" charset="0"/>
                    <a:cs typeface="Arial" panose="020B0604020202020204" pitchFamily="34" charset="0"/>
                  </a:rPr>
                  <a:t>Variables :</a:t>
                </a:r>
              </a:p>
              <a:p>
                <a:pPr marL="800100" lvl="1" indent="-342900">
                  <a:buFont typeface="Wingdings" panose="05000000000000000000" pitchFamily="2" charset="2"/>
                  <a:buChar char="§"/>
                </a:pPr>
                <a:r>
                  <a:rPr lang="en-US" altLang="ko-KR" dirty="0">
                    <a:latin typeface="Arial" panose="020B0604020202020204" pitchFamily="34" charset="0"/>
                    <a:cs typeface="Arial" panose="020B0604020202020204" pitchFamily="34" charset="0"/>
                  </a:rPr>
                  <a:t>S31</a:t>
                </a:r>
              </a:p>
              <a:p>
                <a:pPr marL="800100" lvl="1" indent="-342900">
                  <a:buFont typeface="Wingdings" panose="05000000000000000000" pitchFamily="2" charset="2"/>
                  <a:buChar char="§"/>
                </a:pPr>
                <a:r>
                  <a:rPr lang="en-US" altLang="ko-KR" dirty="0">
                    <a:latin typeface="Arial" panose="020B0604020202020204" pitchFamily="34" charset="0"/>
                    <a:cs typeface="Arial" panose="020B0604020202020204" pitchFamily="34" charset="0"/>
                  </a:rPr>
                  <a:t>S32</a:t>
                </a:r>
              </a:p>
              <a:p>
                <a:pPr marL="800100" lvl="1" indent="-342900">
                  <a:buFont typeface="Wingdings" panose="05000000000000000000" pitchFamily="2" charset="2"/>
                  <a:buChar char="§"/>
                </a:pPr>
                <a:r>
                  <a:rPr lang="en-US" altLang="ko-KR" dirty="0">
                    <a:latin typeface="Arial" panose="020B0604020202020204" pitchFamily="34" charset="0"/>
                    <a:cs typeface="Arial" panose="020B0604020202020204" pitchFamily="34" charset="0"/>
                  </a:rPr>
                  <a:t>S33</a:t>
                </a:r>
              </a:p>
              <a:p>
                <a:pPr marL="800100" lvl="1" indent="-342900">
                  <a:buFont typeface="Wingdings" panose="05000000000000000000" pitchFamily="2" charset="2"/>
                  <a:buChar char="§"/>
                </a:pPr>
                <a:r>
                  <a:rPr lang="en-US" altLang="ko-KR" dirty="0">
                    <a:latin typeface="Arial" panose="020B0604020202020204" pitchFamily="34" charset="0"/>
                    <a:cs typeface="Arial" panose="020B0604020202020204" pitchFamily="34" charset="0"/>
                  </a:rPr>
                  <a:t>OCT31</a:t>
                </a:r>
              </a:p>
              <a:p>
                <a:pPr marL="342900" indent="-342900">
                  <a:buBlip>
                    <a:blip r:embed="rId4"/>
                  </a:buBlip>
                </a:pPr>
                <a:endParaRPr lang="en-US" altLang="ko-KR" dirty="0">
                  <a:latin typeface="Arial" panose="020B0604020202020204" pitchFamily="34" charset="0"/>
                  <a:cs typeface="Arial" panose="020B0604020202020204" pitchFamily="34" charset="0"/>
                </a:endParaRPr>
              </a:p>
              <a:p>
                <a:pPr marL="342900" indent="-342900">
                  <a:buBlip>
                    <a:blip r:embed="rId4"/>
                  </a:buBlip>
                </a:pPr>
                <a:r>
                  <a:rPr lang="en-US" altLang="ko-KR" dirty="0">
                    <a:latin typeface="Arial" panose="020B0604020202020204" pitchFamily="34" charset="0"/>
                    <a:cs typeface="Arial" panose="020B0604020202020204" pitchFamily="34" charset="0"/>
                  </a:rPr>
                  <a:t>Objectives :</a:t>
                </a:r>
              </a:p>
              <a:p>
                <a:pPr marL="800100" lvl="1" indent="-342900">
                  <a:buFont typeface="Wingdings" panose="05000000000000000000" pitchFamily="2" charset="2"/>
                  <a:buChar char="§"/>
                </a:pPr>
                <a14:m>
                  <m:oMath xmlns:m="http://schemas.openxmlformats.org/officeDocument/2006/math">
                    <m:sSub>
                      <m:sSubPr>
                        <m:ctrlPr>
                          <a:rPr lang="en-US" altLang="ko-KR" sz="1200" i="1" smtClean="0">
                            <a:latin typeface="Cambria Math" panose="02040503050406030204" pitchFamily="18" charset="0"/>
                          </a:rPr>
                        </m:ctrlPr>
                      </m:sSubPr>
                      <m:e>
                        <m:rad>
                          <m:radPr>
                            <m:degHide m:val="on"/>
                            <m:ctrlPr>
                              <a:rPr lang="en-US" altLang="ko-KR" sz="1200" i="1">
                                <a:latin typeface="Cambria Math" panose="02040503050406030204" pitchFamily="18" charset="0"/>
                              </a:rPr>
                            </m:ctrlPr>
                          </m:radPr>
                          <m:deg/>
                          <m:e>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𝜈</m:t>
                                            </m:r>
                                          </m:e>
                                          <m:sub>
                                            <m:r>
                                              <a:rPr lang="en-US" altLang="ko-KR" sz="1200" i="1">
                                                <a:latin typeface="Cambria Math" panose="02040503050406030204" pitchFamily="18" charset="0"/>
                                              </a:rPr>
                                              <m:t>𝑥</m:t>
                                            </m:r>
                                          </m:sub>
                                        </m:sSub>
                                      </m:num>
                                      <m:den>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𝐽</m:t>
                                            </m:r>
                                          </m:e>
                                          <m:sub>
                                            <m:r>
                                              <a:rPr lang="en-US" altLang="ko-KR" sz="1200" i="1">
                                                <a:latin typeface="Cambria Math" panose="02040503050406030204" pitchFamily="18" charset="0"/>
                                              </a:rPr>
                                              <m:t>𝑥</m:t>
                                            </m:r>
                                          </m:sub>
                                        </m:sSub>
                                      </m:den>
                                    </m:f>
                                  </m:e>
                                </m:d>
                              </m:e>
                              <m:sup>
                                <m:r>
                                  <a:rPr lang="en-US" altLang="ko-KR" sz="1200" i="1">
                                    <a:latin typeface="Cambria Math" panose="02040503050406030204" pitchFamily="18" charset="0"/>
                                  </a:rPr>
                                  <m:t>2</m:t>
                                </m:r>
                              </m:sup>
                            </m:sSup>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𝜈</m:t>
                                            </m:r>
                                          </m:e>
                                          <m:sub>
                                            <m:r>
                                              <a:rPr lang="en-US" altLang="ko-KR" sz="1200" i="1">
                                                <a:latin typeface="Cambria Math" panose="02040503050406030204" pitchFamily="18" charset="0"/>
                                              </a:rPr>
                                              <m:t>𝑥</m:t>
                                            </m:r>
                                          </m:sub>
                                        </m:sSub>
                                      </m:num>
                                      <m:den>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𝐽</m:t>
                                            </m:r>
                                          </m:e>
                                          <m:sub>
                                            <m:r>
                                              <a:rPr lang="en-US" altLang="ko-KR" sz="1200" i="1">
                                                <a:latin typeface="Cambria Math" panose="02040503050406030204" pitchFamily="18" charset="0"/>
                                              </a:rPr>
                                              <m:t>𝑦</m:t>
                                            </m:r>
                                          </m:sub>
                                        </m:sSub>
                                      </m:den>
                                    </m:f>
                                  </m:e>
                                </m:d>
                              </m:e>
                              <m:sup>
                                <m:r>
                                  <a:rPr lang="en-US" altLang="ko-KR" sz="1200" i="1">
                                    <a:latin typeface="Cambria Math" panose="02040503050406030204" pitchFamily="18" charset="0"/>
                                  </a:rPr>
                                  <m:t>2</m:t>
                                </m:r>
                              </m:sup>
                            </m:sSup>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𝜈</m:t>
                                            </m:r>
                                          </m:e>
                                          <m:sub>
                                            <m:r>
                                              <a:rPr lang="en-US" altLang="ko-KR" sz="1200" i="1">
                                                <a:latin typeface="Cambria Math" panose="02040503050406030204" pitchFamily="18" charset="0"/>
                                              </a:rPr>
                                              <m:t>𝑦</m:t>
                                            </m:r>
                                          </m:sub>
                                        </m:sSub>
                                      </m:num>
                                      <m:den>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𝐽</m:t>
                                            </m:r>
                                          </m:e>
                                          <m:sub>
                                            <m:r>
                                              <a:rPr lang="en-US" altLang="ko-KR" sz="1200" i="1">
                                                <a:latin typeface="Cambria Math" panose="02040503050406030204" pitchFamily="18" charset="0"/>
                                              </a:rPr>
                                              <m:t>𝑦</m:t>
                                            </m:r>
                                          </m:sub>
                                        </m:sSub>
                                      </m:den>
                                    </m:f>
                                  </m:e>
                                </m:d>
                              </m:e>
                              <m:sup>
                                <m:r>
                                  <a:rPr lang="en-US" altLang="ko-KR" sz="1200" i="1">
                                    <a:latin typeface="Cambria Math" panose="02040503050406030204" pitchFamily="18" charset="0"/>
                                  </a:rPr>
                                  <m:t>2</m:t>
                                </m:r>
                              </m:sup>
                            </m:sSup>
                          </m:e>
                        </m:rad>
                      </m:e>
                      <m:sub>
                        <m:r>
                          <a:rPr lang="en-US" altLang="ko-KR" sz="1200" b="0" i="1" smtClean="0">
                            <a:latin typeface="Cambria Math" panose="02040503050406030204" pitchFamily="18" charset="0"/>
                          </a:rPr>
                          <m:t>𝛿</m:t>
                        </m:r>
                        <m:r>
                          <a:rPr lang="en-US" altLang="ko-KR" sz="1200" b="0" i="1" smtClean="0">
                            <a:latin typeface="Cambria Math" panose="02040503050406030204" pitchFamily="18" charset="0"/>
                          </a:rPr>
                          <m:t>=0%</m:t>
                        </m:r>
                      </m:sub>
                    </m:sSub>
                  </m:oMath>
                </a14:m>
                <a:endParaRPr lang="en-US" altLang="ko-KR" sz="12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14:m>
                  <m:oMath xmlns:m="http://schemas.openxmlformats.org/officeDocument/2006/math">
                    <m:sSub>
                      <m:sSubPr>
                        <m:ctrlPr>
                          <a:rPr lang="en-US" altLang="ko-KR" sz="1200" i="1">
                            <a:latin typeface="Cambria Math" panose="02040503050406030204" pitchFamily="18" charset="0"/>
                          </a:rPr>
                        </m:ctrlPr>
                      </m:sSubPr>
                      <m:e>
                        <m:rad>
                          <m:radPr>
                            <m:degHide m:val="on"/>
                            <m:ctrlPr>
                              <a:rPr lang="en-US" altLang="ko-KR" sz="1200" i="1">
                                <a:latin typeface="Cambria Math" panose="02040503050406030204" pitchFamily="18" charset="0"/>
                              </a:rPr>
                            </m:ctrlPr>
                          </m:radPr>
                          <m:deg/>
                          <m:e>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𝜈</m:t>
                                            </m:r>
                                          </m:e>
                                          <m:sub>
                                            <m:r>
                                              <a:rPr lang="en-US" altLang="ko-KR" sz="1200" i="1">
                                                <a:latin typeface="Cambria Math" panose="02040503050406030204" pitchFamily="18" charset="0"/>
                                              </a:rPr>
                                              <m:t>𝑥</m:t>
                                            </m:r>
                                          </m:sub>
                                        </m:sSub>
                                      </m:num>
                                      <m:den>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𝐽</m:t>
                                            </m:r>
                                          </m:e>
                                          <m:sub>
                                            <m:r>
                                              <a:rPr lang="en-US" altLang="ko-KR" sz="1200" i="1">
                                                <a:latin typeface="Cambria Math" panose="02040503050406030204" pitchFamily="18" charset="0"/>
                                              </a:rPr>
                                              <m:t>𝑥</m:t>
                                            </m:r>
                                          </m:sub>
                                        </m:sSub>
                                      </m:den>
                                    </m:f>
                                  </m:e>
                                </m:d>
                              </m:e>
                              <m:sup>
                                <m:r>
                                  <a:rPr lang="en-US" altLang="ko-KR" sz="1200" i="1">
                                    <a:latin typeface="Cambria Math" panose="02040503050406030204" pitchFamily="18" charset="0"/>
                                  </a:rPr>
                                  <m:t>2</m:t>
                                </m:r>
                              </m:sup>
                            </m:sSup>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𝜈</m:t>
                                            </m:r>
                                          </m:e>
                                          <m:sub>
                                            <m:r>
                                              <a:rPr lang="en-US" altLang="ko-KR" sz="1200" i="1">
                                                <a:latin typeface="Cambria Math" panose="02040503050406030204" pitchFamily="18" charset="0"/>
                                              </a:rPr>
                                              <m:t>𝑥</m:t>
                                            </m:r>
                                          </m:sub>
                                        </m:sSub>
                                      </m:num>
                                      <m:den>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𝐽</m:t>
                                            </m:r>
                                          </m:e>
                                          <m:sub>
                                            <m:r>
                                              <a:rPr lang="en-US" altLang="ko-KR" sz="1200" i="1">
                                                <a:latin typeface="Cambria Math" panose="02040503050406030204" pitchFamily="18" charset="0"/>
                                              </a:rPr>
                                              <m:t>𝑦</m:t>
                                            </m:r>
                                          </m:sub>
                                        </m:sSub>
                                      </m:den>
                                    </m:f>
                                  </m:e>
                                </m:d>
                              </m:e>
                              <m:sup>
                                <m:r>
                                  <a:rPr lang="en-US" altLang="ko-KR" sz="1200" i="1">
                                    <a:latin typeface="Cambria Math" panose="02040503050406030204" pitchFamily="18" charset="0"/>
                                  </a:rPr>
                                  <m:t>2</m:t>
                                </m:r>
                              </m:sup>
                            </m:sSup>
                            <m:r>
                              <a:rPr lang="en-US" altLang="ko-KR" sz="1200" i="1">
                                <a:latin typeface="Cambria Math" panose="02040503050406030204" pitchFamily="18" charset="0"/>
                              </a:rPr>
                              <m:t>+</m:t>
                            </m:r>
                            <m:sSup>
                              <m:sSupPr>
                                <m:ctrlPr>
                                  <a:rPr lang="en-US" altLang="ko-KR" sz="1200" i="1">
                                    <a:latin typeface="Cambria Math" panose="02040503050406030204" pitchFamily="18" charset="0"/>
                                  </a:rPr>
                                </m:ctrlPr>
                              </m:sSupPr>
                              <m:e>
                                <m:d>
                                  <m:dPr>
                                    <m:ctrlPr>
                                      <a:rPr lang="en-US" altLang="ko-KR" sz="1200" i="1">
                                        <a:latin typeface="Cambria Math" panose="02040503050406030204" pitchFamily="18" charset="0"/>
                                      </a:rPr>
                                    </m:ctrlPr>
                                  </m:dPr>
                                  <m:e>
                                    <m:f>
                                      <m:fPr>
                                        <m:ctrlPr>
                                          <a:rPr lang="en-US" altLang="ko-KR" sz="1200" i="1">
                                            <a:latin typeface="Cambria Math" panose="02040503050406030204" pitchFamily="18" charset="0"/>
                                          </a:rPr>
                                        </m:ctrlPr>
                                      </m:fPr>
                                      <m:num>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𝜈</m:t>
                                            </m:r>
                                          </m:e>
                                          <m:sub>
                                            <m:r>
                                              <a:rPr lang="en-US" altLang="ko-KR" sz="1200" i="1">
                                                <a:latin typeface="Cambria Math" panose="02040503050406030204" pitchFamily="18" charset="0"/>
                                              </a:rPr>
                                              <m:t>𝑦</m:t>
                                            </m:r>
                                          </m:sub>
                                        </m:sSub>
                                      </m:num>
                                      <m:den>
                                        <m:r>
                                          <a:rPr lang="en-US" altLang="ko-KR" sz="1200" i="1">
                                            <a:latin typeface="Cambria Math" panose="02040503050406030204" pitchFamily="18" charset="0"/>
                                          </a:rPr>
                                          <m:t>𝑑</m:t>
                                        </m:r>
                                        <m:sSub>
                                          <m:sSubPr>
                                            <m:ctrlPr>
                                              <a:rPr lang="en-US" altLang="ko-KR" sz="1200" i="1">
                                                <a:latin typeface="Cambria Math" panose="02040503050406030204" pitchFamily="18" charset="0"/>
                                              </a:rPr>
                                            </m:ctrlPr>
                                          </m:sSubPr>
                                          <m:e>
                                            <m:r>
                                              <a:rPr lang="en-US" altLang="ko-KR" sz="1200" i="1">
                                                <a:latin typeface="Cambria Math" panose="02040503050406030204" pitchFamily="18" charset="0"/>
                                              </a:rPr>
                                              <m:t>𝐽</m:t>
                                            </m:r>
                                          </m:e>
                                          <m:sub>
                                            <m:r>
                                              <a:rPr lang="en-US" altLang="ko-KR" sz="1200" i="1">
                                                <a:latin typeface="Cambria Math" panose="02040503050406030204" pitchFamily="18" charset="0"/>
                                              </a:rPr>
                                              <m:t>𝑦</m:t>
                                            </m:r>
                                          </m:sub>
                                        </m:sSub>
                                      </m:den>
                                    </m:f>
                                  </m:e>
                                </m:d>
                              </m:e>
                              <m:sup>
                                <m:r>
                                  <a:rPr lang="en-US" altLang="ko-KR" sz="1200" i="1">
                                    <a:latin typeface="Cambria Math" panose="02040503050406030204" pitchFamily="18" charset="0"/>
                                  </a:rPr>
                                  <m:t>2</m:t>
                                </m:r>
                              </m:sup>
                            </m:sSup>
                          </m:e>
                        </m:rad>
                      </m:e>
                      <m:sub>
                        <m:r>
                          <a:rPr lang="en-US" altLang="ko-KR" sz="1200" i="1">
                            <a:latin typeface="Cambria Math" panose="02040503050406030204" pitchFamily="18" charset="0"/>
                          </a:rPr>
                          <m:t>𝛿</m:t>
                        </m:r>
                        <m:r>
                          <a:rPr lang="en-US" altLang="ko-KR" sz="1200" i="1">
                            <a:latin typeface="Cambria Math" panose="02040503050406030204" pitchFamily="18" charset="0"/>
                          </a:rPr>
                          <m:t>=3.6%</m:t>
                        </m:r>
                      </m:sub>
                    </m:sSub>
                  </m:oMath>
                </a14:m>
                <a:endParaRPr lang="ko-KR" altLang="en-US" dirty="0">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33AC6D6D-BFE9-4640-AD82-BD996D4894B7}"/>
                  </a:ext>
                </a:extLst>
              </p:cNvPr>
              <p:cNvSpPr txBox="1">
                <a:spLocks noRot="1" noChangeAspect="1" noMove="1" noResize="1" noEditPoints="1" noAdjustHandles="1" noChangeArrowheads="1" noChangeShapeType="1" noTextEdit="1"/>
              </p:cNvSpPr>
              <p:nvPr/>
            </p:nvSpPr>
            <p:spPr>
              <a:xfrm>
                <a:off x="211454" y="969716"/>
                <a:ext cx="11769091" cy="4291046"/>
              </a:xfrm>
              <a:prstGeom prst="rect">
                <a:avLst/>
              </a:prstGeom>
              <a:blipFill>
                <a:blip r:embed="rId5"/>
                <a:stretch>
                  <a:fillRect t="-710"/>
                </a:stretch>
              </a:blipFill>
            </p:spPr>
            <p:txBody>
              <a:bodyPr/>
              <a:lstStyle/>
              <a:p>
                <a:r>
                  <a:rPr lang="ko-KR" altLang="en-US">
                    <a:noFill/>
                  </a:rPr>
                  <a:t> </a:t>
                </a:r>
              </a:p>
            </p:txBody>
          </p:sp>
        </mc:Fallback>
      </mc:AlternateContent>
      <p:sp>
        <p:nvSpPr>
          <p:cNvPr id="21" name="TextBox 20">
            <a:extLst>
              <a:ext uri="{FF2B5EF4-FFF2-40B4-BE49-F238E27FC236}">
                <a16:creationId xmlns:a16="http://schemas.microsoft.com/office/drawing/2014/main" id="{8040B7A4-801B-439C-8ACE-D4A714B8817E}"/>
              </a:ext>
            </a:extLst>
          </p:cNvPr>
          <p:cNvSpPr txBox="1"/>
          <p:nvPr/>
        </p:nvSpPr>
        <p:spPr>
          <a:xfrm>
            <a:off x="112143" y="6392846"/>
            <a:ext cx="1233578" cy="369332"/>
          </a:xfrm>
          <a:prstGeom prst="rect">
            <a:avLst/>
          </a:prstGeom>
          <a:noFill/>
        </p:spPr>
        <p:txBody>
          <a:bodyPr wrap="square" rtlCol="0">
            <a:spAutoFit/>
          </a:bodyPr>
          <a:lstStyle/>
          <a:p>
            <a:r>
              <a:rPr lang="en-US" altLang="ko-KR" b="1" dirty="0">
                <a:solidFill>
                  <a:srgbClr val="002060"/>
                </a:solidFill>
                <a:latin typeface="Arial" panose="020B0604020202020204" pitchFamily="34" charset="0"/>
                <a:cs typeface="Arial" panose="020B0604020202020204" pitchFamily="34" charset="0"/>
              </a:rPr>
              <a:t>9/20</a:t>
            </a:r>
            <a:endParaRPr lang="ko-KR" altLang="en-US" b="1" dirty="0">
              <a:solidFill>
                <a:srgbClr val="002060"/>
              </a:solidFill>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5ADB620E-348F-4F55-AEA8-0A439F4008FC}"/>
              </a:ext>
            </a:extLst>
          </p:cNvPr>
          <p:cNvSpPr/>
          <p:nvPr/>
        </p:nvSpPr>
        <p:spPr>
          <a:xfrm>
            <a:off x="10148259" y="68888"/>
            <a:ext cx="2043599" cy="962213"/>
          </a:xfrm>
          <a:prstGeom prst="rect">
            <a:avLst/>
          </a:prstGeom>
          <a:blipFill dpi="0" rotWithShape="1">
            <a:blip r:embed="rId6">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8">
            <a:extLst>
              <a:ext uri="{FF2B5EF4-FFF2-40B4-BE49-F238E27FC236}">
                <a16:creationId xmlns:a16="http://schemas.microsoft.com/office/drawing/2014/main" id="{1EE1982D-1DE1-48BA-B902-9C388603A2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8691" y="987298"/>
            <a:ext cx="5505622" cy="4273464"/>
          </a:xfrm>
          <a:prstGeom prst="rect">
            <a:avLst/>
          </a:prstGeom>
        </p:spPr>
      </p:pic>
      <p:pic>
        <p:nvPicPr>
          <p:cNvPr id="4" name="그림 3">
            <a:extLst>
              <a:ext uri="{FF2B5EF4-FFF2-40B4-BE49-F238E27FC236}">
                <a16:creationId xmlns:a16="http://schemas.microsoft.com/office/drawing/2014/main" id="{1E64318E-4BDE-46C7-8CDC-A361D8085F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76" y="833137"/>
            <a:ext cx="5232399" cy="4406760"/>
          </a:xfrm>
          <a:prstGeom prst="rect">
            <a:avLst/>
          </a:prstGeom>
        </p:spPr>
      </p:pic>
    </p:spTree>
    <p:extLst>
      <p:ext uri="{BB962C8B-B14F-4D97-AF65-F5344CB8AC3E}">
        <p14:creationId xmlns:p14="http://schemas.microsoft.com/office/powerpoint/2010/main" val="2967843663"/>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문서" ma:contentTypeID="0x010100E4B6264B002D2E499BAA0B7A566E5441" ma:contentTypeVersion="6" ma:contentTypeDescription="새 문서를 만듭니다." ma:contentTypeScope="" ma:versionID="b6a953ae76a70ef36d601ce6a8db18d5">
  <xsd:schema xmlns:xsd="http://www.w3.org/2001/XMLSchema" xmlns:xs="http://www.w3.org/2001/XMLSchema" xmlns:p="http://schemas.microsoft.com/office/2006/metadata/properties" xmlns:ns2="f3465f98-8fc3-4484-8e2e-f9d1ba967557" xmlns:ns3="52a84894-51f1-4e66-854a-95d50292e3be" targetNamespace="http://schemas.microsoft.com/office/2006/metadata/properties" ma:root="true" ma:fieldsID="aa13e2f36be158edce78acfdd6da5862" ns2:_="" ns3:_="">
    <xsd:import namespace="f3465f98-8fc3-4484-8e2e-f9d1ba967557"/>
    <xsd:import namespace="52a84894-51f1-4e66-854a-95d50292e3b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65f98-8fc3-4484-8e2e-f9d1ba967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a84894-51f1-4e66-854a-95d50292e3be" elementFormDefault="qualified">
    <xsd:import namespace="http://schemas.microsoft.com/office/2006/documentManagement/types"/>
    <xsd:import namespace="http://schemas.microsoft.com/office/infopath/2007/PartnerControls"/>
    <xsd:element name="SharedWithUsers" ma:index="12" nillable="true" ma:displayName="공유 대상"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세부 정보 공유"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DB42CE-226B-4F60-B07E-1BBEB0737D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465f98-8fc3-4484-8e2e-f9d1ba967557"/>
    <ds:schemaRef ds:uri="52a84894-51f1-4e66-854a-95d50292e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26DDFD-3A26-41DA-A706-C0B59A0A18D8}">
  <ds:schemaRefs>
    <ds:schemaRef ds:uri="f3465f98-8fc3-4484-8e2e-f9d1ba967557"/>
    <ds:schemaRef ds:uri="52a84894-51f1-4e66-854a-95d50292e3be"/>
    <ds:schemaRef ds:uri="http://purl.org/dc/terms/"/>
    <ds:schemaRef ds:uri="http://www.w3.org/XML/1998/namespace"/>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D5707F93-31BD-4209-AEE8-270380E23A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483180</TotalTime>
  <Words>2031</Words>
  <Application>Microsoft Office PowerPoint</Application>
  <PresentationFormat>와이드스크린</PresentationFormat>
  <Paragraphs>352</Paragraphs>
  <Slides>30</Slides>
  <Notes>2</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30</vt:i4>
      </vt:variant>
    </vt:vector>
  </HeadingPairs>
  <TitlesOfParts>
    <vt:vector size="38" baseType="lpstr">
      <vt:lpstr>굴림</vt:lpstr>
      <vt:lpstr>맑은 고딕</vt:lpstr>
      <vt:lpstr>Arial</vt:lpstr>
      <vt:lpstr>Cambria Math</vt:lpstr>
      <vt:lpstr>Times New Roman</vt:lpstr>
      <vt:lpstr>Verdana</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Emittance Check in Injector</dc:title>
  <dc:creator>jang</dc:creator>
  <cp:lastModifiedBy>김준하 Junha Kim</cp:lastModifiedBy>
  <cp:revision>3993</cp:revision>
  <cp:lastPrinted>2023-11-06T01:30:40Z</cp:lastPrinted>
  <dcterms:created xsi:type="dcterms:W3CDTF">2017-06-27T07:35:53Z</dcterms:created>
  <dcterms:modified xsi:type="dcterms:W3CDTF">2025-05-30T01:26:28Z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0x010100E4B6264B002D2E499BAA0B7A566E5441</vt:lpwstr>
  </property>
</Properties>
</file>