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18"/>
  </p:notesMasterIdLst>
  <p:handoutMasterIdLst>
    <p:handoutMasterId r:id="rId19"/>
  </p:handoutMasterIdLst>
  <p:sldIdLst>
    <p:sldId id="256" r:id="rId5"/>
    <p:sldId id="314" r:id="rId6"/>
    <p:sldId id="319" r:id="rId7"/>
    <p:sldId id="316" r:id="rId8"/>
    <p:sldId id="317" r:id="rId9"/>
    <p:sldId id="318" r:id="rId10"/>
    <p:sldId id="323" r:id="rId11"/>
    <p:sldId id="324" r:id="rId12"/>
    <p:sldId id="327" r:id="rId13"/>
    <p:sldId id="328" r:id="rId14"/>
    <p:sldId id="325" r:id="rId15"/>
    <p:sldId id="326" r:id="rId16"/>
    <p:sldId id="313" r:id="rId17"/>
  </p:sldIdLst>
  <p:sldSz cx="12192000" cy="6858000"/>
  <p:notesSz cx="10021888" cy="6889750"/>
  <p:defaultTextStyle>
    <a:defPPr>
      <a:defRPr lang="ko-KR"/>
    </a:defPPr>
    <a:lvl1pPr marL="0" algn="l" defTabSz="957797" rtl="0" eaLnBrk="1" latinLnBrk="1" hangingPunct="1">
      <a:defRPr sz="1875" kern="1200">
        <a:solidFill>
          <a:schemeClr val="tx1"/>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32B29085-81EA-47CA-AEF1-E5448C873A0B}">
          <p14:sldIdLst>
            <p14:sldId id="256"/>
            <p14:sldId id="314"/>
            <p14:sldId id="319"/>
            <p14:sldId id="316"/>
            <p14:sldId id="317"/>
            <p14:sldId id="318"/>
            <p14:sldId id="323"/>
            <p14:sldId id="324"/>
            <p14:sldId id="327"/>
            <p14:sldId id="328"/>
            <p14:sldId id="325"/>
            <p14:sldId id="326"/>
            <p14:sldId id="3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BC2A61"/>
    <a:srgbClr val="D0D8E8"/>
    <a:srgbClr val="FFFFFF"/>
    <a:srgbClr val="000000"/>
    <a:srgbClr val="DF0000"/>
    <a:srgbClr val="8C0028"/>
    <a:srgbClr val="FFC00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7EE1C-EB40-4277-B9D9-D22F1DB999FF}" v="1310" dt="2025-05-16T01:27:58.957"/>
    <p1510:client id="{8FFC1892-6C50-4210-8D4C-F63077695EE9}" v="15" dt="2025-05-16T01:44:27.452"/>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177" autoAdjust="0"/>
  </p:normalViewPr>
  <p:slideViewPr>
    <p:cSldViewPr snapToGrid="0">
      <p:cViewPr varScale="1">
        <p:scale>
          <a:sx n="91" d="100"/>
          <a:sy n="91" d="100"/>
        </p:scale>
        <p:origin x="60" y="6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근우(첨단원자력공학부)" userId="1966d26e-7976-44e3-92ce-cb8395d14386" providerId="ADAL" clId="{09CB4EA6-148A-43E9-957D-88D51F488578}"/>
    <pc:docChg chg="modSld">
      <pc:chgData name="김근우(첨단원자력공학부)" userId="1966d26e-7976-44e3-92ce-cb8395d14386" providerId="ADAL" clId="{09CB4EA6-148A-43E9-957D-88D51F488578}" dt="2024-12-10T08:31:19.998" v="6" actId="1076"/>
      <pc:docMkLst>
        <pc:docMk/>
      </pc:docMkLst>
      <pc:sldChg chg="addSp modSp mod">
        <pc:chgData name="김근우(첨단원자력공학부)" userId="1966d26e-7976-44e3-92ce-cb8395d14386" providerId="ADAL" clId="{09CB4EA6-148A-43E9-957D-88D51F488578}" dt="2024-12-10T08:31:19.998" v="6" actId="1076"/>
        <pc:sldMkLst>
          <pc:docMk/>
          <pc:sldMk cId="780705876" sldId="258"/>
        </pc:sldMkLst>
      </pc:sldChg>
    </pc:docChg>
  </pc:docChgLst>
  <pc:docChgLst>
    <pc:chgData name="김근우(첨단원자력공학부)" userId="1966d26e-7976-44e3-92ce-cb8395d14386" providerId="ADAL" clId="{8FFC1892-6C50-4210-8D4C-F63077695EE9}"/>
    <pc:docChg chg="modSld">
      <pc:chgData name="김근우(첨단원자력공학부)" userId="1966d26e-7976-44e3-92ce-cb8395d14386" providerId="ADAL" clId="{8FFC1892-6C50-4210-8D4C-F63077695EE9}" dt="2025-05-16T01:44:27.452" v="14" actId="20577"/>
      <pc:docMkLst>
        <pc:docMk/>
      </pc:docMkLst>
      <pc:sldChg chg="modSp mod">
        <pc:chgData name="김근우(첨단원자력공학부)" userId="1966d26e-7976-44e3-92ce-cb8395d14386" providerId="ADAL" clId="{8FFC1892-6C50-4210-8D4C-F63077695EE9}" dt="2025-05-16T01:44:27.452" v="14" actId="20577"/>
        <pc:sldMkLst>
          <pc:docMk/>
          <pc:sldMk cId="135775240" sldId="313"/>
        </pc:sldMkLst>
        <pc:spChg chg="mod">
          <ac:chgData name="김근우(첨단원자력공학부)" userId="1966d26e-7976-44e3-92ce-cb8395d14386" providerId="ADAL" clId="{8FFC1892-6C50-4210-8D4C-F63077695EE9}" dt="2025-05-16T01:44:27.452" v="14" actId="20577"/>
          <ac:spMkLst>
            <pc:docMk/>
            <pc:sldMk cId="135775240" sldId="313"/>
            <ac:spMk id="6" creationId="{120CA8CD-9B2F-8136-D234-D9D8D7F1B067}"/>
          </ac:spMkLst>
        </pc:spChg>
      </pc:sldChg>
    </pc:docChg>
  </pc:docChgLst>
  <pc:docChgLst>
    <pc:chgData name="김근우(첨단원자력공학부)" userId="1966d26e-7976-44e3-92ce-cb8395d14386" providerId="ADAL" clId="{3DDAA91A-F645-4813-A45F-F9E534BF2EC1}"/>
    <pc:docChg chg="undo custSel addSld delSld modSld modSection">
      <pc:chgData name="김근우(첨단원자력공학부)" userId="1966d26e-7976-44e3-92ce-cb8395d14386" providerId="ADAL" clId="{3DDAA91A-F645-4813-A45F-F9E534BF2EC1}" dt="2025-03-10T07:20:09.159" v="794" actId="20577"/>
      <pc:docMkLst>
        <pc:docMk/>
      </pc:docMkLst>
      <pc:sldChg chg="modSp mod">
        <pc:chgData name="김근우(첨단원자력공학부)" userId="1966d26e-7976-44e3-92ce-cb8395d14386" providerId="ADAL" clId="{3DDAA91A-F645-4813-A45F-F9E534BF2EC1}" dt="2025-03-10T07:07:20.307" v="255" actId="20577"/>
        <pc:sldMkLst>
          <pc:docMk/>
          <pc:sldMk cId="4190427371" sldId="256"/>
        </pc:sldMkLst>
        <pc:spChg chg="mod">
          <ac:chgData name="김근우(첨단원자력공학부)" userId="1966d26e-7976-44e3-92ce-cb8395d14386" providerId="ADAL" clId="{3DDAA91A-F645-4813-A45F-F9E534BF2EC1}" dt="2025-03-10T07:07:20.307" v="255" actId="20577"/>
          <ac:spMkLst>
            <pc:docMk/>
            <pc:sldMk cId="4190427371" sldId="256"/>
            <ac:spMk id="5" creationId="{F798DB8D-E2B7-E214-B122-BDED6BC13BC0}"/>
          </ac:spMkLst>
        </pc:spChg>
      </pc:sldChg>
      <pc:sldChg chg="del">
        <pc:chgData name="김근우(첨단원자력공학부)" userId="1966d26e-7976-44e3-92ce-cb8395d14386" providerId="ADAL" clId="{3DDAA91A-F645-4813-A45F-F9E534BF2EC1}" dt="2025-03-10T07:08:13.146" v="256" actId="47"/>
        <pc:sldMkLst>
          <pc:docMk/>
          <pc:sldMk cId="665267046" sldId="263"/>
        </pc:sldMkLst>
      </pc:sldChg>
      <pc:sldChg chg="addSp modSp mod">
        <pc:chgData name="김근우(첨단원자력공학부)" userId="1966d26e-7976-44e3-92ce-cb8395d14386" providerId="ADAL" clId="{3DDAA91A-F645-4813-A45F-F9E534BF2EC1}" dt="2025-03-10T07:11:07.442" v="264" actId="1076"/>
        <pc:sldMkLst>
          <pc:docMk/>
          <pc:sldMk cId="4219074356" sldId="282"/>
        </pc:sldMkLst>
      </pc:sldChg>
      <pc:sldChg chg="modSp mod">
        <pc:chgData name="김근우(첨단원자력공학부)" userId="1966d26e-7976-44e3-92ce-cb8395d14386" providerId="ADAL" clId="{3DDAA91A-F645-4813-A45F-F9E534BF2EC1}" dt="2025-03-10T07:05:39.657" v="137" actId="20577"/>
        <pc:sldMkLst>
          <pc:docMk/>
          <pc:sldMk cId="3112865661" sldId="297"/>
        </pc:sldMkLst>
      </pc:sldChg>
      <pc:sldChg chg="delSp modSp add mod">
        <pc:chgData name="김근우(첨단원자력공학부)" userId="1966d26e-7976-44e3-92ce-cb8395d14386" providerId="ADAL" clId="{3DDAA91A-F645-4813-A45F-F9E534BF2EC1}" dt="2025-03-10T07:20:09.159" v="794" actId="20577"/>
        <pc:sldMkLst>
          <pc:docMk/>
          <pc:sldMk cId="647713291" sldId="298"/>
        </pc:sldMkLst>
      </pc:sldChg>
    </pc:docChg>
  </pc:docChgLst>
  <pc:docChgLst>
    <pc:chgData name="김근우(첨단원자력공학부)" userId="1966d26e-7976-44e3-92ce-cb8395d14386" providerId="ADAL" clId="{5D84E47A-D853-416A-818E-D8B137EF14ED}"/>
    <pc:docChg chg="addSld modMainMaster">
      <pc:chgData name="김근우(첨단원자력공학부)" userId="1966d26e-7976-44e3-92ce-cb8395d14386" providerId="ADAL" clId="{5D84E47A-D853-416A-818E-D8B137EF14ED}" dt="2024-11-03T11:40:35.181" v="7" actId="735"/>
      <pc:docMkLst>
        <pc:docMk/>
      </pc:docMkLst>
      <pc:sldChg chg="new">
        <pc:chgData name="김근우(첨단원자력공학부)" userId="1966d26e-7976-44e3-92ce-cb8395d14386" providerId="ADAL" clId="{5D84E47A-D853-416A-818E-D8B137EF14ED}" dt="2024-11-01T13:20:55.010" v="5" actId="680"/>
        <pc:sldMkLst>
          <pc:docMk/>
          <pc:sldMk cId="2106970611" sldId="257"/>
        </pc:sldMkLst>
      </pc:sldChg>
      <pc:sldChg chg="new">
        <pc:chgData name="김근우(첨단원자력공학부)" userId="1966d26e-7976-44e3-92ce-cb8395d14386" providerId="ADAL" clId="{5D84E47A-D853-416A-818E-D8B137EF14ED}" dt="2024-11-01T13:20:56.706" v="6" actId="680"/>
        <pc:sldMkLst>
          <pc:docMk/>
          <pc:sldMk cId="780705876" sldId="258"/>
        </pc:sldMkLst>
      </pc:sldChg>
      <pc:sldMasterChg chg="modSp modSldLayout">
        <pc:chgData name="김근우(첨단원자력공학부)" userId="1966d26e-7976-44e3-92ce-cb8395d14386" providerId="ADAL" clId="{5D84E47A-D853-416A-818E-D8B137EF14ED}" dt="2024-11-03T11:40:35.181" v="7" actId="735"/>
        <pc:sldMasterMkLst>
          <pc:docMk/>
          <pc:sldMasterMk cId="3014482688" sldId="2147483650"/>
        </pc:sldMasterMkLst>
        <pc:sldLayoutChg chg="modSp mod">
          <pc:chgData name="김근우(첨단원자력공학부)" userId="1966d26e-7976-44e3-92ce-cb8395d14386" providerId="ADAL" clId="{5D84E47A-D853-416A-818E-D8B137EF14ED}" dt="2024-11-01T13:20:44.103" v="3" actId="735"/>
          <pc:sldLayoutMkLst>
            <pc:docMk/>
            <pc:sldMasterMk cId="3014482688" sldId="2147483650"/>
            <pc:sldLayoutMk cId="3057194851" sldId="2147483651"/>
          </pc:sldLayoutMkLst>
        </pc:sldLayoutChg>
        <pc:sldLayoutChg chg="modSp">
          <pc:chgData name="김근우(첨단원자력공학부)" userId="1966d26e-7976-44e3-92ce-cb8395d14386" providerId="ADAL" clId="{5D84E47A-D853-416A-818E-D8B137EF14ED}" dt="2024-11-01T13:20:44.792" v="4" actId="735"/>
          <pc:sldLayoutMkLst>
            <pc:docMk/>
            <pc:sldMasterMk cId="3014482688" sldId="2147483650"/>
            <pc:sldLayoutMk cId="2985148911" sldId="2147483653"/>
          </pc:sldLayoutMkLst>
        </pc:sldLayoutChg>
      </pc:sldMasterChg>
    </pc:docChg>
  </pc:docChgLst>
  <pc:docChgLst>
    <pc:chgData name="김근우(첨단원자력공학부)" userId="1966d26e-7976-44e3-92ce-cb8395d14386" providerId="ADAL" clId="{BA974212-5216-4741-927D-469A47404913}"/>
    <pc:docChg chg="undo custSel modSld">
      <pc:chgData name="김근우(첨단원자력공학부)" userId="1966d26e-7976-44e3-92ce-cb8395d14386" providerId="ADAL" clId="{BA974212-5216-4741-927D-469A47404913}" dt="2024-08-26T01:52:24.559" v="7" actId="14100"/>
      <pc:docMkLst>
        <pc:docMk/>
      </pc:docMkLst>
      <pc:sldChg chg="modSp mod">
        <pc:chgData name="김근우(첨단원자력공학부)" userId="1966d26e-7976-44e3-92ce-cb8395d14386" providerId="ADAL" clId="{BA974212-5216-4741-927D-469A47404913}" dt="2024-08-26T01:52:24.559" v="7" actId="14100"/>
        <pc:sldMkLst>
          <pc:docMk/>
          <pc:sldMk cId="3335563966" sldId="372"/>
        </pc:sldMkLst>
      </pc:sldChg>
    </pc:docChg>
  </pc:docChgLst>
  <pc:docChgLst>
    <pc:chgData name="김근우(첨단원자력공학부)" userId="1966d26e-7976-44e3-92ce-cb8395d14386" providerId="ADAL" clId="{7F6815C1-3749-4BD7-B8D2-0FF8FF0169FE}"/>
    <pc:docChg chg="undo custSel delSld modSld modMainMaster">
      <pc:chgData name="김근우(첨단원자력공학부)" userId="1966d26e-7976-44e3-92ce-cb8395d14386" providerId="ADAL" clId="{7F6815C1-3749-4BD7-B8D2-0FF8FF0169FE}" dt="2024-12-09T10:27:41.214" v="19" actId="20577"/>
      <pc:docMkLst>
        <pc:docMk/>
      </pc:docMkLst>
      <pc:sldChg chg="modSp mod">
        <pc:chgData name="김근우(첨단원자력공학부)" userId="1966d26e-7976-44e3-92ce-cb8395d14386" providerId="ADAL" clId="{7F6815C1-3749-4BD7-B8D2-0FF8FF0169FE}" dt="2024-12-09T10:26:46.876" v="12" actId="20577"/>
        <pc:sldMkLst>
          <pc:docMk/>
          <pc:sldMk cId="4190427371" sldId="256"/>
        </pc:sldMkLst>
      </pc:sldChg>
      <pc:sldChg chg="del">
        <pc:chgData name="김근우(첨단원자력공학부)" userId="1966d26e-7976-44e3-92ce-cb8395d14386" providerId="ADAL" clId="{7F6815C1-3749-4BD7-B8D2-0FF8FF0169FE}" dt="2024-12-09T10:26:43.397" v="10" actId="47"/>
        <pc:sldMkLst>
          <pc:docMk/>
          <pc:sldMk cId="2106970611" sldId="257"/>
        </pc:sldMkLst>
      </pc:sldChg>
      <pc:sldMasterChg chg="addSp delSp modSp mod modSldLayout">
        <pc:chgData name="김근우(첨단원자력공학부)" userId="1966d26e-7976-44e3-92ce-cb8395d14386" providerId="ADAL" clId="{7F6815C1-3749-4BD7-B8D2-0FF8FF0169FE}" dt="2024-12-09T10:27:41.214" v="19" actId="20577"/>
        <pc:sldMasterMkLst>
          <pc:docMk/>
          <pc:sldMasterMk cId="3014482688" sldId="2147483650"/>
        </pc:sldMasterMkLst>
        <pc:sldLayoutChg chg="modSp mod">
          <pc:chgData name="김근우(첨단원자력공학부)" userId="1966d26e-7976-44e3-92ce-cb8395d14386" providerId="ADAL" clId="{7F6815C1-3749-4BD7-B8D2-0FF8FF0169FE}" dt="2024-12-09T10:27:41.214" v="19" actId="20577"/>
          <pc:sldLayoutMkLst>
            <pc:docMk/>
            <pc:sldMasterMk cId="3014482688" sldId="2147483650"/>
            <pc:sldLayoutMk cId="3057194851" sldId="2147483651"/>
          </pc:sldLayoutMkLst>
        </pc:sldLayoutChg>
      </pc:sldMasterChg>
    </pc:docChg>
  </pc:docChgLst>
  <pc:docChgLst>
    <pc:chgData name="김근우(첨단원자력공학부)" userId="1966d26e-7976-44e3-92ce-cb8395d14386" providerId="ADAL" clId="{96826AB2-3DD5-494F-8465-EB1DDCFD9D84}"/>
    <pc:docChg chg="undo custSel addSld delSld modSld modSection">
      <pc:chgData name="김근우(첨단원자력공학부)" userId="1966d26e-7976-44e3-92ce-cb8395d14386" providerId="ADAL" clId="{96826AB2-3DD5-494F-8465-EB1DDCFD9D84}" dt="2025-04-17T04:26:52.346" v="1408" actId="1036"/>
      <pc:docMkLst>
        <pc:docMk/>
      </pc:docMkLst>
      <pc:sldChg chg="addSp delSp mod">
        <pc:chgData name="김근우(첨단원자력공학부)" userId="1966d26e-7976-44e3-92ce-cb8395d14386" providerId="ADAL" clId="{96826AB2-3DD5-494F-8465-EB1DDCFD9D84}" dt="2025-04-11T04:40:48.782" v="127" actId="22"/>
        <pc:sldMkLst>
          <pc:docMk/>
          <pc:sldMk cId="4190427371" sldId="256"/>
        </pc:sldMkLst>
      </pc:sldChg>
      <pc:sldChg chg="modSp mod">
        <pc:chgData name="김근우(첨단원자력공학부)" userId="1966d26e-7976-44e3-92ce-cb8395d14386" providerId="ADAL" clId="{96826AB2-3DD5-494F-8465-EB1DDCFD9D84}" dt="2025-04-11T07:31:35.368" v="778" actId="20577"/>
        <pc:sldMkLst>
          <pc:docMk/>
          <pc:sldMk cId="3996581917" sldId="283"/>
        </pc:sldMkLst>
      </pc:sldChg>
      <pc:sldChg chg="del">
        <pc:chgData name="김근우(첨단원자력공학부)" userId="1966d26e-7976-44e3-92ce-cb8395d14386" providerId="ADAL" clId="{96826AB2-3DD5-494F-8465-EB1DDCFD9D84}" dt="2025-04-11T07:32:26.516" v="780" actId="47"/>
        <pc:sldMkLst>
          <pc:docMk/>
          <pc:sldMk cId="647713291" sldId="298"/>
        </pc:sldMkLst>
      </pc:sldChg>
      <pc:sldChg chg="addSp delSp modSp mod">
        <pc:chgData name="김근우(첨단원자력공학부)" userId="1966d26e-7976-44e3-92ce-cb8395d14386" providerId="ADAL" clId="{96826AB2-3DD5-494F-8465-EB1DDCFD9D84}" dt="2025-04-11T07:42:42.025" v="1284" actId="2710"/>
        <pc:sldMkLst>
          <pc:docMk/>
          <pc:sldMk cId="3258172269" sldId="299"/>
        </pc:sldMkLst>
      </pc:sldChg>
      <pc:sldChg chg="del">
        <pc:chgData name="김근우(첨단원자력공학부)" userId="1966d26e-7976-44e3-92ce-cb8395d14386" providerId="ADAL" clId="{96826AB2-3DD5-494F-8465-EB1DDCFD9D84}" dt="2025-04-11T07:38:43.625" v="1033" actId="47"/>
        <pc:sldMkLst>
          <pc:docMk/>
          <pc:sldMk cId="3882144664" sldId="300"/>
        </pc:sldMkLst>
      </pc:sldChg>
      <pc:sldChg chg="del">
        <pc:chgData name="김근우(첨단원자력공학부)" userId="1966d26e-7976-44e3-92ce-cb8395d14386" providerId="ADAL" clId="{96826AB2-3DD5-494F-8465-EB1DDCFD9D84}" dt="2025-04-11T07:32:25.574" v="779" actId="47"/>
        <pc:sldMkLst>
          <pc:docMk/>
          <pc:sldMk cId="2551484055" sldId="302"/>
        </pc:sldMkLst>
      </pc:sldChg>
      <pc:sldChg chg="del">
        <pc:chgData name="김근우(첨단원자력공학부)" userId="1966d26e-7976-44e3-92ce-cb8395d14386" providerId="ADAL" clId="{96826AB2-3DD5-494F-8465-EB1DDCFD9D84}" dt="2025-04-11T07:42:53.893" v="1285" actId="47"/>
        <pc:sldMkLst>
          <pc:docMk/>
          <pc:sldMk cId="2487384858" sldId="304"/>
        </pc:sldMkLst>
      </pc:sldChg>
      <pc:sldChg chg="modSp mod">
        <pc:chgData name="김근우(첨단원자력공학부)" userId="1966d26e-7976-44e3-92ce-cb8395d14386" providerId="ADAL" clId="{96826AB2-3DD5-494F-8465-EB1DDCFD9D84}" dt="2025-04-11T04:24:50.415" v="32" actId="20577"/>
        <pc:sldMkLst>
          <pc:docMk/>
          <pc:sldMk cId="3004534020" sldId="305"/>
        </pc:sldMkLst>
      </pc:sldChg>
      <pc:sldChg chg="addSp delSp modSp mod">
        <pc:chgData name="김근우(첨단원자력공학부)" userId="1966d26e-7976-44e3-92ce-cb8395d14386" providerId="ADAL" clId="{96826AB2-3DD5-494F-8465-EB1DDCFD9D84}" dt="2025-04-11T07:43:21.106" v="1290" actId="1076"/>
        <pc:sldMkLst>
          <pc:docMk/>
          <pc:sldMk cId="3293059291" sldId="306"/>
        </pc:sldMkLst>
      </pc:sldChg>
      <pc:sldChg chg="addSp delSp modSp mod">
        <pc:chgData name="김근우(첨단원자력공학부)" userId="1966d26e-7976-44e3-92ce-cb8395d14386" providerId="ADAL" clId="{96826AB2-3DD5-494F-8465-EB1DDCFD9D84}" dt="2025-04-11T07:34:20.798" v="844" actId="1076"/>
        <pc:sldMkLst>
          <pc:docMk/>
          <pc:sldMk cId="3119316119" sldId="307"/>
        </pc:sldMkLst>
      </pc:sldChg>
      <pc:sldChg chg="modSp add mod">
        <pc:chgData name="김근우(첨단원자력공학부)" userId="1966d26e-7976-44e3-92ce-cb8395d14386" providerId="ADAL" clId="{96826AB2-3DD5-494F-8465-EB1DDCFD9D84}" dt="2025-04-17T04:26:52.346" v="1408" actId="1036"/>
        <pc:sldMkLst>
          <pc:docMk/>
          <pc:sldMk cId="245548094" sldId="308"/>
        </pc:sldMkLst>
      </pc:sldChg>
      <pc:sldChg chg="addSp delSp modSp add mod">
        <pc:chgData name="김근우(첨단원자력공학부)" userId="1966d26e-7976-44e3-92ce-cb8395d14386" providerId="ADAL" clId="{96826AB2-3DD5-494F-8465-EB1DDCFD9D84}" dt="2025-04-11T07:48:20.369" v="1406" actId="1076"/>
        <pc:sldMkLst>
          <pc:docMk/>
          <pc:sldMk cId="2145198773" sldId="309"/>
        </pc:sldMkLst>
      </pc:sldChg>
      <pc:sldChg chg="addSp delSp modSp add mod">
        <pc:chgData name="김근우(첨단원자력공학부)" userId="1966d26e-7976-44e3-92ce-cb8395d14386" providerId="ADAL" clId="{96826AB2-3DD5-494F-8465-EB1DDCFD9D84}" dt="2025-04-11T05:27:45.070" v="772" actId="1076"/>
        <pc:sldMkLst>
          <pc:docMk/>
          <pc:sldMk cId="1385308025" sldId="310"/>
        </pc:sldMkLst>
      </pc:sldChg>
      <pc:sldChg chg="addSp delSp modSp add mod">
        <pc:chgData name="김근우(첨단원자력공학부)" userId="1966d26e-7976-44e3-92ce-cb8395d14386" providerId="ADAL" clId="{96826AB2-3DD5-494F-8465-EB1DDCFD9D84}" dt="2025-04-11T07:36:32.572" v="929" actId="1076"/>
        <pc:sldMkLst>
          <pc:docMk/>
          <pc:sldMk cId="3367427717" sldId="311"/>
        </pc:sldMkLst>
      </pc:sldChg>
    </pc:docChg>
  </pc:docChgLst>
  <pc:docChgLst>
    <pc:chgData name="김근우(첨단원자력공학부)" userId="1966d26e-7976-44e3-92ce-cb8395d14386" providerId="ADAL" clId="{CC24AFAB-F6B4-4AAB-AE38-4C2637B7BF12}"/>
    <pc:docChg chg="custSel delSld modSld">
      <pc:chgData name="김근우(첨단원자력공학부)" userId="1966d26e-7976-44e3-92ce-cb8395d14386" providerId="ADAL" clId="{CC24AFAB-F6B4-4AAB-AE38-4C2637B7BF12}" dt="2024-09-09T07:11:46.464" v="3" actId="20577"/>
      <pc:docMkLst>
        <pc:docMk/>
      </pc:docMkLst>
      <pc:sldChg chg="modSp mod">
        <pc:chgData name="김근우(첨단원자력공학부)" userId="1966d26e-7976-44e3-92ce-cb8395d14386" providerId="ADAL" clId="{CC24AFAB-F6B4-4AAB-AE38-4C2637B7BF12}" dt="2024-09-09T07:11:46.464" v="3" actId="20577"/>
        <pc:sldMkLst>
          <pc:docMk/>
          <pc:sldMk cId="4190427371" sldId="256"/>
        </pc:sldMkLst>
      </pc:sldChg>
      <pc:sldChg chg="del">
        <pc:chgData name="김근우(첨단원자력공학부)" userId="1966d26e-7976-44e3-92ce-cb8395d14386" providerId="ADAL" clId="{CC24AFAB-F6B4-4AAB-AE38-4C2637B7BF12}" dt="2024-09-09T07:11:33.780" v="0" actId="47"/>
        <pc:sldMkLst>
          <pc:docMk/>
          <pc:sldMk cId="1206257814" sldId="271"/>
        </pc:sldMkLst>
      </pc:sldChg>
      <pc:sldChg chg="del">
        <pc:chgData name="김근우(첨단원자력공학부)" userId="1966d26e-7976-44e3-92ce-cb8395d14386" providerId="ADAL" clId="{CC24AFAB-F6B4-4AAB-AE38-4C2637B7BF12}" dt="2024-09-09T07:11:33.780" v="0" actId="47"/>
        <pc:sldMkLst>
          <pc:docMk/>
          <pc:sldMk cId="1921885303" sldId="273"/>
        </pc:sldMkLst>
      </pc:sldChg>
      <pc:sldChg chg="del">
        <pc:chgData name="김근우(첨단원자력공학부)" userId="1966d26e-7976-44e3-92ce-cb8395d14386" providerId="ADAL" clId="{CC24AFAB-F6B4-4AAB-AE38-4C2637B7BF12}" dt="2024-09-09T07:11:33.780" v="0" actId="47"/>
        <pc:sldMkLst>
          <pc:docMk/>
          <pc:sldMk cId="941900328" sldId="280"/>
        </pc:sldMkLst>
      </pc:sldChg>
      <pc:sldChg chg="del">
        <pc:chgData name="김근우(첨단원자력공학부)" userId="1966d26e-7976-44e3-92ce-cb8395d14386" providerId="ADAL" clId="{CC24AFAB-F6B4-4AAB-AE38-4C2637B7BF12}" dt="2024-09-09T07:11:33.780" v="0" actId="47"/>
        <pc:sldMkLst>
          <pc:docMk/>
          <pc:sldMk cId="3318301758" sldId="284"/>
        </pc:sldMkLst>
      </pc:sldChg>
      <pc:sldChg chg="del">
        <pc:chgData name="김근우(첨단원자력공학부)" userId="1966d26e-7976-44e3-92ce-cb8395d14386" providerId="ADAL" clId="{CC24AFAB-F6B4-4AAB-AE38-4C2637B7BF12}" dt="2024-09-09T07:11:33.780" v="0" actId="47"/>
        <pc:sldMkLst>
          <pc:docMk/>
          <pc:sldMk cId="3171750575" sldId="285"/>
        </pc:sldMkLst>
      </pc:sldChg>
      <pc:sldChg chg="del">
        <pc:chgData name="김근우(첨단원자력공학부)" userId="1966d26e-7976-44e3-92ce-cb8395d14386" providerId="ADAL" clId="{CC24AFAB-F6B4-4AAB-AE38-4C2637B7BF12}" dt="2024-09-09T07:11:33.780" v="0" actId="47"/>
        <pc:sldMkLst>
          <pc:docMk/>
          <pc:sldMk cId="3162376351" sldId="287"/>
        </pc:sldMkLst>
      </pc:sldChg>
      <pc:sldChg chg="del">
        <pc:chgData name="김근우(첨단원자력공학부)" userId="1966d26e-7976-44e3-92ce-cb8395d14386" providerId="ADAL" clId="{CC24AFAB-F6B4-4AAB-AE38-4C2637B7BF12}" dt="2024-09-09T07:11:33.780" v="0" actId="47"/>
        <pc:sldMkLst>
          <pc:docMk/>
          <pc:sldMk cId="4170228524" sldId="295"/>
        </pc:sldMkLst>
      </pc:sldChg>
      <pc:sldChg chg="del">
        <pc:chgData name="김근우(첨단원자력공학부)" userId="1966d26e-7976-44e3-92ce-cb8395d14386" providerId="ADAL" clId="{CC24AFAB-F6B4-4AAB-AE38-4C2637B7BF12}" dt="2024-09-09T07:11:33.780" v="0" actId="47"/>
        <pc:sldMkLst>
          <pc:docMk/>
          <pc:sldMk cId="850927493" sldId="296"/>
        </pc:sldMkLst>
      </pc:sldChg>
      <pc:sldChg chg="del">
        <pc:chgData name="김근우(첨단원자력공학부)" userId="1966d26e-7976-44e3-92ce-cb8395d14386" providerId="ADAL" clId="{CC24AFAB-F6B4-4AAB-AE38-4C2637B7BF12}" dt="2024-09-09T07:11:33.780" v="0" actId="47"/>
        <pc:sldMkLst>
          <pc:docMk/>
          <pc:sldMk cId="788567909" sldId="357"/>
        </pc:sldMkLst>
      </pc:sldChg>
      <pc:sldChg chg="del">
        <pc:chgData name="김근우(첨단원자력공학부)" userId="1966d26e-7976-44e3-92ce-cb8395d14386" providerId="ADAL" clId="{CC24AFAB-F6B4-4AAB-AE38-4C2637B7BF12}" dt="2024-09-09T07:11:33.780" v="0" actId="47"/>
        <pc:sldMkLst>
          <pc:docMk/>
          <pc:sldMk cId="591540377" sldId="358"/>
        </pc:sldMkLst>
      </pc:sldChg>
      <pc:sldChg chg="del">
        <pc:chgData name="김근우(첨단원자력공학부)" userId="1966d26e-7976-44e3-92ce-cb8395d14386" providerId="ADAL" clId="{CC24AFAB-F6B4-4AAB-AE38-4C2637B7BF12}" dt="2024-09-09T07:11:33.780" v="0" actId="47"/>
        <pc:sldMkLst>
          <pc:docMk/>
          <pc:sldMk cId="4022174925" sldId="359"/>
        </pc:sldMkLst>
      </pc:sldChg>
      <pc:sldChg chg="del">
        <pc:chgData name="김근우(첨단원자력공학부)" userId="1966d26e-7976-44e3-92ce-cb8395d14386" providerId="ADAL" clId="{CC24AFAB-F6B4-4AAB-AE38-4C2637B7BF12}" dt="2024-09-09T07:11:33.780" v="0" actId="47"/>
        <pc:sldMkLst>
          <pc:docMk/>
          <pc:sldMk cId="3425834114" sldId="361"/>
        </pc:sldMkLst>
      </pc:sldChg>
      <pc:sldChg chg="del">
        <pc:chgData name="김근우(첨단원자력공학부)" userId="1966d26e-7976-44e3-92ce-cb8395d14386" providerId="ADAL" clId="{CC24AFAB-F6B4-4AAB-AE38-4C2637B7BF12}" dt="2024-09-09T07:11:33.780" v="0" actId="47"/>
        <pc:sldMkLst>
          <pc:docMk/>
          <pc:sldMk cId="970702308" sldId="362"/>
        </pc:sldMkLst>
      </pc:sldChg>
      <pc:sldChg chg="del">
        <pc:chgData name="김근우(첨단원자력공학부)" userId="1966d26e-7976-44e3-92ce-cb8395d14386" providerId="ADAL" clId="{CC24AFAB-F6B4-4AAB-AE38-4C2637B7BF12}" dt="2024-09-09T07:11:33.780" v="0" actId="47"/>
        <pc:sldMkLst>
          <pc:docMk/>
          <pc:sldMk cId="162193681" sldId="363"/>
        </pc:sldMkLst>
      </pc:sldChg>
      <pc:sldChg chg="del">
        <pc:chgData name="김근우(첨단원자력공학부)" userId="1966d26e-7976-44e3-92ce-cb8395d14386" providerId="ADAL" clId="{CC24AFAB-F6B4-4AAB-AE38-4C2637B7BF12}" dt="2024-09-09T07:11:33.780" v="0" actId="47"/>
        <pc:sldMkLst>
          <pc:docMk/>
          <pc:sldMk cId="3543721029" sldId="364"/>
        </pc:sldMkLst>
      </pc:sldChg>
      <pc:sldChg chg="del">
        <pc:chgData name="김근우(첨단원자력공학부)" userId="1966d26e-7976-44e3-92ce-cb8395d14386" providerId="ADAL" clId="{CC24AFAB-F6B4-4AAB-AE38-4C2637B7BF12}" dt="2024-09-09T07:11:33.780" v="0" actId="47"/>
        <pc:sldMkLst>
          <pc:docMk/>
          <pc:sldMk cId="3965360676" sldId="365"/>
        </pc:sldMkLst>
      </pc:sldChg>
      <pc:sldChg chg="del">
        <pc:chgData name="김근우(첨단원자력공학부)" userId="1966d26e-7976-44e3-92ce-cb8395d14386" providerId="ADAL" clId="{CC24AFAB-F6B4-4AAB-AE38-4C2637B7BF12}" dt="2024-09-09T07:11:33.780" v="0" actId="47"/>
        <pc:sldMkLst>
          <pc:docMk/>
          <pc:sldMk cId="805527692" sldId="366"/>
        </pc:sldMkLst>
      </pc:sldChg>
      <pc:sldChg chg="del">
        <pc:chgData name="김근우(첨단원자력공학부)" userId="1966d26e-7976-44e3-92ce-cb8395d14386" providerId="ADAL" clId="{CC24AFAB-F6B4-4AAB-AE38-4C2637B7BF12}" dt="2024-09-09T07:11:33.780" v="0" actId="47"/>
        <pc:sldMkLst>
          <pc:docMk/>
          <pc:sldMk cId="336549796" sldId="367"/>
        </pc:sldMkLst>
      </pc:sldChg>
      <pc:sldChg chg="del">
        <pc:chgData name="김근우(첨단원자력공학부)" userId="1966d26e-7976-44e3-92ce-cb8395d14386" providerId="ADAL" clId="{CC24AFAB-F6B4-4AAB-AE38-4C2637B7BF12}" dt="2024-09-09T07:11:33.780" v="0" actId="47"/>
        <pc:sldMkLst>
          <pc:docMk/>
          <pc:sldMk cId="4039114873" sldId="368"/>
        </pc:sldMkLst>
      </pc:sldChg>
      <pc:sldChg chg="del">
        <pc:chgData name="김근우(첨단원자력공학부)" userId="1966d26e-7976-44e3-92ce-cb8395d14386" providerId="ADAL" clId="{CC24AFAB-F6B4-4AAB-AE38-4C2637B7BF12}" dt="2024-09-09T07:11:33.780" v="0" actId="47"/>
        <pc:sldMkLst>
          <pc:docMk/>
          <pc:sldMk cId="1913020666" sldId="369"/>
        </pc:sldMkLst>
      </pc:sldChg>
      <pc:sldChg chg="del">
        <pc:chgData name="김근우(첨단원자력공학부)" userId="1966d26e-7976-44e3-92ce-cb8395d14386" providerId="ADAL" clId="{CC24AFAB-F6B4-4AAB-AE38-4C2637B7BF12}" dt="2024-09-09T07:11:33.780" v="0" actId="47"/>
        <pc:sldMkLst>
          <pc:docMk/>
          <pc:sldMk cId="2085646099" sldId="370"/>
        </pc:sldMkLst>
      </pc:sldChg>
      <pc:sldChg chg="del">
        <pc:chgData name="김근우(첨단원자력공학부)" userId="1966d26e-7976-44e3-92ce-cb8395d14386" providerId="ADAL" clId="{CC24AFAB-F6B4-4AAB-AE38-4C2637B7BF12}" dt="2024-09-09T07:11:33.780" v="0" actId="47"/>
        <pc:sldMkLst>
          <pc:docMk/>
          <pc:sldMk cId="2080341568" sldId="371"/>
        </pc:sldMkLst>
      </pc:sldChg>
      <pc:sldChg chg="del">
        <pc:chgData name="김근우(첨단원자력공학부)" userId="1966d26e-7976-44e3-92ce-cb8395d14386" providerId="ADAL" clId="{CC24AFAB-F6B4-4AAB-AE38-4C2637B7BF12}" dt="2024-09-09T07:11:33.780" v="0" actId="47"/>
        <pc:sldMkLst>
          <pc:docMk/>
          <pc:sldMk cId="3335563966" sldId="372"/>
        </pc:sldMkLst>
      </pc:sldChg>
      <pc:sldChg chg="del">
        <pc:chgData name="김근우(첨단원자력공학부)" userId="1966d26e-7976-44e3-92ce-cb8395d14386" providerId="ADAL" clId="{CC24AFAB-F6B4-4AAB-AE38-4C2637B7BF12}" dt="2024-09-09T07:11:33.780" v="0" actId="47"/>
        <pc:sldMkLst>
          <pc:docMk/>
          <pc:sldMk cId="2081021992" sldId="373"/>
        </pc:sldMkLst>
      </pc:sldChg>
      <pc:sldChg chg="del">
        <pc:chgData name="김근우(첨단원자력공학부)" userId="1966d26e-7976-44e3-92ce-cb8395d14386" providerId="ADAL" clId="{CC24AFAB-F6B4-4AAB-AE38-4C2637B7BF12}" dt="2024-09-09T07:11:33.780" v="0" actId="47"/>
        <pc:sldMkLst>
          <pc:docMk/>
          <pc:sldMk cId="3964211648" sldId="374"/>
        </pc:sldMkLst>
      </pc:sldChg>
    </pc:docChg>
  </pc:docChgLst>
  <pc:docChgLst>
    <pc:chgData name="김근우(첨단원자력공학부)" userId="1966d26e-7976-44e3-92ce-cb8395d14386" providerId="ADAL" clId="{C23F69B3-41B7-4564-947E-2DDA027E0F83}"/>
    <pc:docChg chg="undo custSel addSld delSld modSld modSection">
      <pc:chgData name="김근우(첨단원자력공학부)" userId="1966d26e-7976-44e3-92ce-cb8395d14386" providerId="ADAL" clId="{C23F69B3-41B7-4564-947E-2DDA027E0F83}" dt="2025-04-11T07:29:19.067" v="4405" actId="22"/>
      <pc:docMkLst>
        <pc:docMk/>
      </pc:docMkLst>
      <pc:sldChg chg="modSp mod">
        <pc:chgData name="김근우(첨단원자력공학부)" userId="1966d26e-7976-44e3-92ce-cb8395d14386" providerId="ADAL" clId="{C23F69B3-41B7-4564-947E-2DDA027E0F83}" dt="2025-04-11T00:00:51.418" v="2015" actId="20577"/>
        <pc:sldMkLst>
          <pc:docMk/>
          <pc:sldMk cId="4190427371" sldId="256"/>
        </pc:sldMkLst>
        <pc:spChg chg="mod">
          <ac:chgData name="김근우(첨단원자력공학부)" userId="1966d26e-7976-44e3-92ce-cb8395d14386" providerId="ADAL" clId="{C23F69B3-41B7-4564-947E-2DDA027E0F83}" dt="2025-04-10T14:04:35.828" v="100" actId="20577"/>
          <ac:spMkLst>
            <pc:docMk/>
            <pc:sldMk cId="4190427371" sldId="256"/>
            <ac:spMk id="4" creationId="{2BDD0B6A-F4EA-81F9-4D3F-733082424E8C}"/>
          </ac:spMkLst>
        </pc:spChg>
        <pc:spChg chg="mod">
          <ac:chgData name="김근우(첨단원자력공학부)" userId="1966d26e-7976-44e3-92ce-cb8395d14386" providerId="ADAL" clId="{C23F69B3-41B7-4564-947E-2DDA027E0F83}" dt="2025-04-11T00:00:51.418" v="2015" actId="20577"/>
          <ac:spMkLst>
            <pc:docMk/>
            <pc:sldMk cId="4190427371" sldId="256"/>
            <ac:spMk id="5" creationId="{F798DB8D-E2B7-E214-B122-BDED6BC13BC0}"/>
          </ac:spMkLst>
        </pc:spChg>
      </pc:sldChg>
      <pc:sldChg chg="del">
        <pc:chgData name="김근우(첨단원자력공학부)" userId="1966d26e-7976-44e3-92ce-cb8395d14386" providerId="ADAL" clId="{C23F69B3-41B7-4564-947E-2DDA027E0F83}" dt="2025-04-10T16:47:56.178" v="196" actId="47"/>
        <pc:sldMkLst>
          <pc:docMk/>
          <pc:sldMk cId="4219074356" sldId="282"/>
        </pc:sldMkLst>
      </pc:sldChg>
      <pc:sldChg chg="addSp delSp modSp mod setBg">
        <pc:chgData name="김근우(첨단원자력공학부)" userId="1966d26e-7976-44e3-92ce-cb8395d14386" providerId="ADAL" clId="{C23F69B3-41B7-4564-947E-2DDA027E0F83}" dt="2025-04-11T07:29:19.067" v="4405" actId="22"/>
        <pc:sldMkLst>
          <pc:docMk/>
          <pc:sldMk cId="3996581917" sldId="283"/>
        </pc:sldMkLst>
      </pc:sldChg>
      <pc:sldChg chg="del">
        <pc:chgData name="김근우(첨단원자력공학부)" userId="1966d26e-7976-44e3-92ce-cb8395d14386" providerId="ADAL" clId="{C23F69B3-41B7-4564-947E-2DDA027E0F83}" dt="2025-04-10T16:47:53.840" v="192" actId="47"/>
        <pc:sldMkLst>
          <pc:docMk/>
          <pc:sldMk cId="3532127352" sldId="284"/>
        </pc:sldMkLst>
      </pc:sldChg>
      <pc:sldChg chg="del">
        <pc:chgData name="김근우(첨단원자력공학부)" userId="1966d26e-7976-44e3-92ce-cb8395d14386" providerId="ADAL" clId="{C23F69B3-41B7-4564-947E-2DDA027E0F83}" dt="2025-04-10T16:47:53.111" v="190" actId="47"/>
        <pc:sldMkLst>
          <pc:docMk/>
          <pc:sldMk cId="197703968" sldId="285"/>
        </pc:sldMkLst>
      </pc:sldChg>
      <pc:sldChg chg="del">
        <pc:chgData name="김근우(첨단원자력공학부)" userId="1966d26e-7976-44e3-92ce-cb8395d14386" providerId="ADAL" clId="{C23F69B3-41B7-4564-947E-2DDA027E0F83}" dt="2025-04-10T16:47:54.263" v="193" actId="47"/>
        <pc:sldMkLst>
          <pc:docMk/>
          <pc:sldMk cId="3851116830" sldId="290"/>
        </pc:sldMkLst>
      </pc:sldChg>
      <pc:sldChg chg="del">
        <pc:chgData name="김근우(첨단원자력공학부)" userId="1966d26e-7976-44e3-92ce-cb8395d14386" providerId="ADAL" clId="{C23F69B3-41B7-4564-947E-2DDA027E0F83}" dt="2025-04-10T16:47:53.482" v="191" actId="47"/>
        <pc:sldMkLst>
          <pc:docMk/>
          <pc:sldMk cId="689065895" sldId="291"/>
        </pc:sldMkLst>
      </pc:sldChg>
      <pc:sldChg chg="del">
        <pc:chgData name="김근우(첨단원자력공학부)" userId="1966d26e-7976-44e3-92ce-cb8395d14386" providerId="ADAL" clId="{C23F69B3-41B7-4564-947E-2DDA027E0F83}" dt="2025-04-10T16:47:52.452" v="189" actId="47"/>
        <pc:sldMkLst>
          <pc:docMk/>
          <pc:sldMk cId="3476184405" sldId="293"/>
        </pc:sldMkLst>
      </pc:sldChg>
      <pc:sldChg chg="del">
        <pc:chgData name="김근우(첨단원자력공학부)" userId="1966d26e-7976-44e3-92ce-cb8395d14386" providerId="ADAL" clId="{C23F69B3-41B7-4564-947E-2DDA027E0F83}" dt="2025-04-10T16:47:55.118" v="195" actId="47"/>
        <pc:sldMkLst>
          <pc:docMk/>
          <pc:sldMk cId="2823429195" sldId="294"/>
        </pc:sldMkLst>
      </pc:sldChg>
      <pc:sldChg chg="del">
        <pc:chgData name="김근우(첨단원자력공학부)" userId="1966d26e-7976-44e3-92ce-cb8395d14386" providerId="ADAL" clId="{C23F69B3-41B7-4564-947E-2DDA027E0F83}" dt="2025-04-10T16:47:54.724" v="194" actId="47"/>
        <pc:sldMkLst>
          <pc:docMk/>
          <pc:sldMk cId="2523283438" sldId="295"/>
        </pc:sldMkLst>
      </pc:sldChg>
      <pc:sldChg chg="del">
        <pc:chgData name="김근우(첨단원자력공학부)" userId="1966d26e-7976-44e3-92ce-cb8395d14386" providerId="ADAL" clId="{C23F69B3-41B7-4564-947E-2DDA027E0F83}" dt="2025-04-10T16:47:57.164" v="197" actId="47"/>
        <pc:sldMkLst>
          <pc:docMk/>
          <pc:sldMk cId="466780361" sldId="296"/>
        </pc:sldMkLst>
      </pc:sldChg>
      <pc:sldChg chg="del">
        <pc:chgData name="김근우(첨단원자력공학부)" userId="1966d26e-7976-44e3-92ce-cb8395d14386" providerId="ADAL" clId="{C23F69B3-41B7-4564-947E-2DDA027E0F83}" dt="2025-04-10T16:47:58.436" v="198" actId="47"/>
        <pc:sldMkLst>
          <pc:docMk/>
          <pc:sldMk cId="3112865661" sldId="297"/>
        </pc:sldMkLst>
      </pc:sldChg>
      <pc:sldChg chg="modSp mod">
        <pc:chgData name="김근우(첨단원자력공학부)" userId="1966d26e-7976-44e3-92ce-cb8395d14386" providerId="ADAL" clId="{C23F69B3-41B7-4564-947E-2DDA027E0F83}" dt="2025-04-10T17:00:11.758" v="1920" actId="20577"/>
        <pc:sldMkLst>
          <pc:docMk/>
          <pc:sldMk cId="647713291" sldId="298"/>
        </pc:sldMkLst>
      </pc:sldChg>
      <pc:sldChg chg="addSp delSp modSp add mod">
        <pc:chgData name="김근우(첨단원자력공학부)" userId="1966d26e-7976-44e3-92ce-cb8395d14386" providerId="ADAL" clId="{C23F69B3-41B7-4564-947E-2DDA027E0F83}" dt="2025-04-10T16:56:13.420" v="1161" actId="20577"/>
        <pc:sldMkLst>
          <pc:docMk/>
          <pc:sldMk cId="3258172269" sldId="299"/>
        </pc:sldMkLst>
      </pc:sldChg>
      <pc:sldChg chg="addSp delSp modSp add mod">
        <pc:chgData name="김근우(첨단원자력공학부)" userId="1966d26e-7976-44e3-92ce-cb8395d14386" providerId="ADAL" clId="{C23F69B3-41B7-4564-947E-2DDA027E0F83}" dt="2025-04-10T16:56:54.151" v="1428" actId="1076"/>
        <pc:sldMkLst>
          <pc:docMk/>
          <pc:sldMk cId="3882144664" sldId="300"/>
        </pc:sldMkLst>
      </pc:sldChg>
      <pc:sldChg chg="addSp delSp modSp add mod">
        <pc:chgData name="김근우(첨단원자력공학부)" userId="1966d26e-7976-44e3-92ce-cb8395d14386" providerId="ADAL" clId="{C23F69B3-41B7-4564-947E-2DDA027E0F83}" dt="2025-04-11T02:10:31.011" v="3979" actId="1076"/>
        <pc:sldMkLst>
          <pc:docMk/>
          <pc:sldMk cId="1907522294" sldId="301"/>
        </pc:sldMkLst>
      </pc:sldChg>
      <pc:sldChg chg="modSp add mod">
        <pc:chgData name="김근우(첨단원자력공학부)" userId="1966d26e-7976-44e3-92ce-cb8395d14386" providerId="ADAL" clId="{C23F69B3-41B7-4564-947E-2DDA027E0F83}" dt="2025-04-10T16:59:39.725" v="1790" actId="1076"/>
        <pc:sldMkLst>
          <pc:docMk/>
          <pc:sldMk cId="2551484055" sldId="302"/>
        </pc:sldMkLst>
      </pc:sldChg>
      <pc:sldChg chg="addSp delSp modSp add mod">
        <pc:chgData name="김근우(첨단원자력공학부)" userId="1966d26e-7976-44e3-92ce-cb8395d14386" providerId="ADAL" clId="{C23F69B3-41B7-4564-947E-2DDA027E0F83}" dt="2025-04-11T02:10:44.711" v="3981" actId="115"/>
        <pc:sldMkLst>
          <pc:docMk/>
          <pc:sldMk cId="20964748" sldId="303"/>
        </pc:sldMkLst>
      </pc:sldChg>
      <pc:sldChg chg="addSp delSp modSp add mod">
        <pc:chgData name="김근우(첨단원자력공학부)" userId="1966d26e-7976-44e3-92ce-cb8395d14386" providerId="ADAL" clId="{C23F69B3-41B7-4564-947E-2DDA027E0F83}" dt="2025-04-11T02:23:55.950" v="4247" actId="478"/>
        <pc:sldMkLst>
          <pc:docMk/>
          <pc:sldMk cId="2487384858" sldId="304"/>
        </pc:sldMkLst>
      </pc:sldChg>
      <pc:sldChg chg="addSp delSp modSp add mod">
        <pc:chgData name="김근우(첨단원자력공학부)" userId="1966d26e-7976-44e3-92ce-cb8395d14386" providerId="ADAL" clId="{C23F69B3-41B7-4564-947E-2DDA027E0F83}" dt="2025-04-11T02:21:44.127" v="4245" actId="20577"/>
        <pc:sldMkLst>
          <pc:docMk/>
          <pc:sldMk cId="3004534020" sldId="305"/>
        </pc:sldMkLst>
      </pc:sldChg>
      <pc:sldChg chg="addSp delSp modSp add mod">
        <pc:chgData name="김근우(첨단원자력공학부)" userId="1966d26e-7976-44e3-92ce-cb8395d14386" providerId="ADAL" clId="{C23F69B3-41B7-4564-947E-2DDA027E0F83}" dt="2025-04-11T02:20:54.443" v="4176" actId="6549"/>
        <pc:sldMkLst>
          <pc:docMk/>
          <pc:sldMk cId="3293059291" sldId="306"/>
        </pc:sldMkLst>
      </pc:sldChg>
      <pc:sldChg chg="addSp delSp modSp add mod">
        <pc:chgData name="김근우(첨단원자력공학부)" userId="1966d26e-7976-44e3-92ce-cb8395d14386" providerId="ADAL" clId="{C23F69B3-41B7-4564-947E-2DDA027E0F83}" dt="2025-04-11T07:28:12.098" v="4401" actId="1076"/>
        <pc:sldMkLst>
          <pc:docMk/>
          <pc:sldMk cId="3119316119" sldId="307"/>
        </pc:sldMkLst>
      </pc:sldChg>
      <pc:sldChg chg="addSp modSp mod">
        <pc:chgData name="김근우(첨단원자력공학부)" userId="1966d26e-7976-44e3-92ce-cb8395d14386" providerId="ADAL" clId="{C23F69B3-41B7-4564-947E-2DDA027E0F83}" dt="2025-04-11T07:26:54.078" v="4364" actId="1076"/>
        <pc:sldMkLst>
          <pc:docMk/>
          <pc:sldMk cId="1385308025" sldId="310"/>
        </pc:sldMkLst>
      </pc:sldChg>
    </pc:docChg>
  </pc:docChgLst>
  <pc:docChgLst>
    <pc:chgData name="김근우(첨단원자력공학부)" userId="1966d26e-7976-44e3-92ce-cb8395d14386" providerId="ADAL" clId="{358F1A85-FEB4-42B9-9AC1-234780A45663}"/>
    <pc:docChg chg="undo redo custSel addSld delSld modSld sldOrd">
      <pc:chgData name="김근우(첨단원자력공학부)" userId="1966d26e-7976-44e3-92ce-cb8395d14386" providerId="ADAL" clId="{358F1A85-FEB4-42B9-9AC1-234780A45663}" dt="2024-08-14T01:23:27.884" v="8246" actId="478"/>
      <pc:docMkLst>
        <pc:docMk/>
      </pc:docMkLst>
      <pc:sldChg chg="modSp mod">
        <pc:chgData name="김근우(첨단원자력공학부)" userId="1966d26e-7976-44e3-92ce-cb8395d14386" providerId="ADAL" clId="{358F1A85-FEB4-42B9-9AC1-234780A45663}" dt="2024-08-13T16:15:22.544" v="149" actId="20577"/>
        <pc:sldMkLst>
          <pc:docMk/>
          <pc:sldMk cId="4190427371" sldId="256"/>
        </pc:sldMkLst>
      </pc:sldChg>
      <pc:sldChg chg="del">
        <pc:chgData name="김근우(첨단원자력공학부)" userId="1966d26e-7976-44e3-92ce-cb8395d14386" providerId="ADAL" clId="{358F1A85-FEB4-42B9-9AC1-234780A45663}" dt="2024-08-13T17:37:51.691" v="3886" actId="47"/>
        <pc:sldMkLst>
          <pc:docMk/>
          <pc:sldMk cId="2449660204" sldId="259"/>
        </pc:sldMkLst>
      </pc:sldChg>
      <pc:sldChg chg="del">
        <pc:chgData name="김근우(첨단원자력공학부)" userId="1966d26e-7976-44e3-92ce-cb8395d14386" providerId="ADAL" clId="{358F1A85-FEB4-42B9-9AC1-234780A45663}" dt="2024-08-13T17:37:45.901" v="3879" actId="47"/>
        <pc:sldMkLst>
          <pc:docMk/>
          <pc:sldMk cId="4161555014" sldId="260"/>
        </pc:sldMkLst>
      </pc:sldChg>
      <pc:sldChg chg="del">
        <pc:chgData name="김근우(첨단원자력공학부)" userId="1966d26e-7976-44e3-92ce-cb8395d14386" providerId="ADAL" clId="{358F1A85-FEB4-42B9-9AC1-234780A45663}" dt="2024-08-13T17:37:46.836" v="3880" actId="47"/>
        <pc:sldMkLst>
          <pc:docMk/>
          <pc:sldMk cId="1524750398" sldId="261"/>
        </pc:sldMkLst>
      </pc:sldChg>
      <pc:sldChg chg="del">
        <pc:chgData name="김근우(첨단원자력공학부)" userId="1966d26e-7976-44e3-92ce-cb8395d14386" providerId="ADAL" clId="{358F1A85-FEB4-42B9-9AC1-234780A45663}" dt="2024-08-13T17:37:43.765" v="3877" actId="47"/>
        <pc:sldMkLst>
          <pc:docMk/>
          <pc:sldMk cId="4109139459" sldId="262"/>
        </pc:sldMkLst>
      </pc:sldChg>
      <pc:sldChg chg="del">
        <pc:chgData name="김근우(첨단원자력공학부)" userId="1966d26e-7976-44e3-92ce-cb8395d14386" providerId="ADAL" clId="{358F1A85-FEB4-42B9-9AC1-234780A45663}" dt="2024-08-13T17:37:45.021" v="3878" actId="47"/>
        <pc:sldMkLst>
          <pc:docMk/>
          <pc:sldMk cId="19012065" sldId="263"/>
        </pc:sldMkLst>
      </pc:sldChg>
      <pc:sldChg chg="del">
        <pc:chgData name="김근우(첨단원자력공학부)" userId="1966d26e-7976-44e3-92ce-cb8395d14386" providerId="ADAL" clId="{358F1A85-FEB4-42B9-9AC1-234780A45663}" dt="2024-08-13T17:37:47.636" v="3881" actId="47"/>
        <pc:sldMkLst>
          <pc:docMk/>
          <pc:sldMk cId="3942292179" sldId="264"/>
        </pc:sldMkLst>
      </pc:sldChg>
      <pc:sldChg chg="del">
        <pc:chgData name="김근우(첨단원자력공학부)" userId="1966d26e-7976-44e3-92ce-cb8395d14386" providerId="ADAL" clId="{358F1A85-FEB4-42B9-9AC1-234780A45663}" dt="2024-08-13T17:37:49.331" v="3883" actId="47"/>
        <pc:sldMkLst>
          <pc:docMk/>
          <pc:sldMk cId="1976810509" sldId="265"/>
        </pc:sldMkLst>
      </pc:sldChg>
      <pc:sldChg chg="del">
        <pc:chgData name="김근우(첨단원자력공학부)" userId="1966d26e-7976-44e3-92ce-cb8395d14386" providerId="ADAL" clId="{358F1A85-FEB4-42B9-9AC1-234780A45663}" dt="2024-08-13T17:37:48.424" v="3882" actId="47"/>
        <pc:sldMkLst>
          <pc:docMk/>
          <pc:sldMk cId="3684871205" sldId="266"/>
        </pc:sldMkLst>
      </pc:sldChg>
      <pc:sldChg chg="del">
        <pc:chgData name="김근우(첨단원자력공학부)" userId="1966d26e-7976-44e3-92ce-cb8395d14386" providerId="ADAL" clId="{358F1A85-FEB4-42B9-9AC1-234780A45663}" dt="2024-08-13T17:37:54.237" v="3887" actId="47"/>
        <pc:sldMkLst>
          <pc:docMk/>
          <pc:sldMk cId="2629558810" sldId="267"/>
        </pc:sldMkLst>
      </pc:sldChg>
      <pc:sldChg chg="del">
        <pc:chgData name="김근우(첨단원자력공학부)" userId="1966d26e-7976-44e3-92ce-cb8395d14386" providerId="ADAL" clId="{358F1A85-FEB4-42B9-9AC1-234780A45663}" dt="2024-08-13T17:37:50.186" v="3884" actId="47"/>
        <pc:sldMkLst>
          <pc:docMk/>
          <pc:sldMk cId="2374372913" sldId="268"/>
        </pc:sldMkLst>
      </pc:sldChg>
      <pc:sldChg chg="del">
        <pc:chgData name="김근우(첨단원자력공학부)" userId="1966d26e-7976-44e3-92ce-cb8395d14386" providerId="ADAL" clId="{358F1A85-FEB4-42B9-9AC1-234780A45663}" dt="2024-08-13T17:37:50.847" v="3885" actId="47"/>
        <pc:sldMkLst>
          <pc:docMk/>
          <pc:sldMk cId="1017002879" sldId="269"/>
        </pc:sldMkLst>
      </pc:sldChg>
      <pc:sldChg chg="addSp modSp mod modAnim">
        <pc:chgData name="김근우(첨단원자력공학부)" userId="1966d26e-7976-44e3-92ce-cb8395d14386" providerId="ADAL" clId="{358F1A85-FEB4-42B9-9AC1-234780A45663}" dt="2024-08-14T00:56:03.119" v="6746" actId="1076"/>
        <pc:sldMkLst>
          <pc:docMk/>
          <pc:sldMk cId="1206257814" sldId="271"/>
        </pc:sldMkLst>
      </pc:sldChg>
      <pc:sldChg chg="addSp delSp modSp add mod ord addAnim delAnim modAnim">
        <pc:chgData name="김근우(첨단원자력공학부)" userId="1966d26e-7976-44e3-92ce-cb8395d14386" providerId="ADAL" clId="{358F1A85-FEB4-42B9-9AC1-234780A45663}" dt="2024-08-14T00:34:09.049" v="6462"/>
        <pc:sldMkLst>
          <pc:docMk/>
          <pc:sldMk cId="1921885303" sldId="273"/>
        </pc:sldMkLst>
      </pc:sldChg>
      <pc:sldChg chg="addSp delSp modSp add mod ord">
        <pc:chgData name="김근우(첨단원자력공학부)" userId="1966d26e-7976-44e3-92ce-cb8395d14386" providerId="ADAL" clId="{358F1A85-FEB4-42B9-9AC1-234780A45663}" dt="2024-08-14T00:57:17.861" v="6761" actId="1076"/>
        <pc:sldMkLst>
          <pc:docMk/>
          <pc:sldMk cId="941900328" sldId="280"/>
        </pc:sldMkLst>
      </pc:sldChg>
      <pc:sldChg chg="addSp modSp add mod">
        <pc:chgData name="김근우(첨단원자력공학부)" userId="1966d26e-7976-44e3-92ce-cb8395d14386" providerId="ADAL" clId="{358F1A85-FEB4-42B9-9AC1-234780A45663}" dt="2024-08-13T18:08:45.897" v="5425" actId="1076"/>
        <pc:sldMkLst>
          <pc:docMk/>
          <pc:sldMk cId="3318301758" sldId="284"/>
        </pc:sldMkLst>
      </pc:sldChg>
      <pc:sldChg chg="addSp delSp modSp add mod">
        <pc:chgData name="김근우(첨단원자력공학부)" userId="1966d26e-7976-44e3-92ce-cb8395d14386" providerId="ADAL" clId="{358F1A85-FEB4-42B9-9AC1-234780A45663}" dt="2024-08-13T18:14:43.212" v="5551" actId="1076"/>
        <pc:sldMkLst>
          <pc:docMk/>
          <pc:sldMk cId="3171750575" sldId="285"/>
        </pc:sldMkLst>
      </pc:sldChg>
      <pc:sldChg chg="addSp delSp modSp add mod modAnim">
        <pc:chgData name="김근우(첨단원자력공학부)" userId="1966d26e-7976-44e3-92ce-cb8395d14386" providerId="ADAL" clId="{358F1A85-FEB4-42B9-9AC1-234780A45663}" dt="2024-08-13T17:57:35.456" v="4636" actId="20577"/>
        <pc:sldMkLst>
          <pc:docMk/>
          <pc:sldMk cId="3162376351" sldId="287"/>
        </pc:sldMkLst>
      </pc:sldChg>
      <pc:sldChg chg="delSp modSp add mod">
        <pc:chgData name="김근우(첨단원자력공학부)" userId="1966d26e-7976-44e3-92ce-cb8395d14386" providerId="ADAL" clId="{358F1A85-FEB4-42B9-9AC1-234780A45663}" dt="2024-08-13T18:31:47.587" v="5815" actId="1076"/>
        <pc:sldMkLst>
          <pc:docMk/>
          <pc:sldMk cId="4170228524" sldId="295"/>
        </pc:sldMkLst>
      </pc:sldChg>
      <pc:sldChg chg="modSp add mod">
        <pc:chgData name="김근우(첨단원자력공학부)" userId="1966d26e-7976-44e3-92ce-cb8395d14386" providerId="ADAL" clId="{358F1A85-FEB4-42B9-9AC1-234780A45663}" dt="2024-08-13T18:33:29.595" v="5863" actId="20577"/>
        <pc:sldMkLst>
          <pc:docMk/>
          <pc:sldMk cId="850927493" sldId="296"/>
        </pc:sldMkLst>
      </pc:sldChg>
      <pc:sldChg chg="addSp delSp modSp add mod setBg delDesignElem">
        <pc:chgData name="김근우(첨단원자력공학부)" userId="1966d26e-7976-44e3-92ce-cb8395d14386" providerId="ADAL" clId="{358F1A85-FEB4-42B9-9AC1-234780A45663}" dt="2024-08-13T18:25:54.389" v="5580"/>
        <pc:sldMkLst>
          <pc:docMk/>
          <pc:sldMk cId="788567909" sldId="357"/>
        </pc:sldMkLst>
      </pc:sldChg>
      <pc:sldChg chg="delSp mod ord delAnim">
        <pc:chgData name="김근우(첨단원자력공학부)" userId="1966d26e-7976-44e3-92ce-cb8395d14386" providerId="ADAL" clId="{358F1A85-FEB4-42B9-9AC1-234780A45663}" dt="2024-08-13T16:22:31.240" v="595"/>
        <pc:sldMkLst>
          <pc:docMk/>
          <pc:sldMk cId="591540377" sldId="358"/>
        </pc:sldMkLst>
      </pc:sldChg>
      <pc:sldChg chg="modSp add mod">
        <pc:chgData name="김근우(첨단원자력공학부)" userId="1966d26e-7976-44e3-92ce-cb8395d14386" providerId="ADAL" clId="{358F1A85-FEB4-42B9-9AC1-234780A45663}" dt="2024-08-13T17:44:07" v="3898"/>
        <pc:sldMkLst>
          <pc:docMk/>
          <pc:sldMk cId="4022174925" sldId="359"/>
        </pc:sldMkLst>
      </pc:sldChg>
      <pc:sldChg chg="addSp delSp modSp add del mod ord">
        <pc:chgData name="김근우(첨단원자력공학부)" userId="1966d26e-7976-44e3-92ce-cb8395d14386" providerId="ADAL" clId="{358F1A85-FEB4-42B9-9AC1-234780A45663}" dt="2024-08-13T17:00:29.380" v="2116" actId="47"/>
        <pc:sldMkLst>
          <pc:docMk/>
          <pc:sldMk cId="701289050" sldId="360"/>
        </pc:sldMkLst>
      </pc:sldChg>
      <pc:sldChg chg="addSp delSp modSp add mod modAnim">
        <pc:chgData name="김근우(첨단원자력공학부)" userId="1966d26e-7976-44e3-92ce-cb8395d14386" providerId="ADAL" clId="{358F1A85-FEB4-42B9-9AC1-234780A45663}" dt="2024-08-14T00:58:26.300" v="6807" actId="20577"/>
        <pc:sldMkLst>
          <pc:docMk/>
          <pc:sldMk cId="3425834114" sldId="361"/>
        </pc:sldMkLst>
      </pc:sldChg>
      <pc:sldChg chg="addSp delSp modSp add mod ord">
        <pc:chgData name="김근우(첨단원자력공학부)" userId="1966d26e-7976-44e3-92ce-cb8395d14386" providerId="ADAL" clId="{358F1A85-FEB4-42B9-9AC1-234780A45663}" dt="2024-08-14T00:19:18.361" v="6391" actId="20577"/>
        <pc:sldMkLst>
          <pc:docMk/>
          <pc:sldMk cId="970702308" sldId="362"/>
        </pc:sldMkLst>
      </pc:sldChg>
      <pc:sldChg chg="addSp delSp modSp add mod ord setBg">
        <pc:chgData name="김근우(첨단원자력공학부)" userId="1966d26e-7976-44e3-92ce-cb8395d14386" providerId="ADAL" clId="{358F1A85-FEB4-42B9-9AC1-234780A45663}" dt="2024-08-13T17:00:13.277" v="2115"/>
        <pc:sldMkLst>
          <pc:docMk/>
          <pc:sldMk cId="162193681" sldId="363"/>
        </pc:sldMkLst>
      </pc:sldChg>
      <pc:sldChg chg="add del modAnim">
        <pc:chgData name="김근우(첨단원자력공학부)" userId="1966d26e-7976-44e3-92ce-cb8395d14386" providerId="ADAL" clId="{358F1A85-FEB4-42B9-9AC1-234780A45663}" dt="2024-08-13T17:28:18.401" v="3625" actId="2890"/>
        <pc:sldMkLst>
          <pc:docMk/>
          <pc:sldMk cId="369254197" sldId="364"/>
        </pc:sldMkLst>
      </pc:sldChg>
      <pc:sldChg chg="add del modAnim">
        <pc:chgData name="김근우(첨단원자력공학부)" userId="1966d26e-7976-44e3-92ce-cb8395d14386" providerId="ADAL" clId="{358F1A85-FEB4-42B9-9AC1-234780A45663}" dt="2024-08-13T17:29:34.135" v="3643" actId="47"/>
        <pc:sldMkLst>
          <pc:docMk/>
          <pc:sldMk cId="426989460" sldId="364"/>
        </pc:sldMkLst>
      </pc:sldChg>
      <pc:sldChg chg="add del">
        <pc:chgData name="김근우(첨단원자력공학부)" userId="1966d26e-7976-44e3-92ce-cb8395d14386" providerId="ADAL" clId="{358F1A85-FEB4-42B9-9AC1-234780A45663}" dt="2024-08-13T17:39:32.499" v="3888" actId="47"/>
        <pc:sldMkLst>
          <pc:docMk/>
          <pc:sldMk cId="689815867" sldId="364"/>
        </pc:sldMkLst>
      </pc:sldChg>
      <pc:sldChg chg="addSp modSp add del">
        <pc:chgData name="김근우(첨단원자력공학부)" userId="1966d26e-7976-44e3-92ce-cb8395d14386" providerId="ADAL" clId="{358F1A85-FEB4-42B9-9AC1-234780A45663}" dt="2024-08-13T17:28:39.420" v="3629" actId="2890"/>
        <pc:sldMkLst>
          <pc:docMk/>
          <pc:sldMk cId="2840301382" sldId="364"/>
        </pc:sldMkLst>
      </pc:sldChg>
      <pc:sldChg chg="add del">
        <pc:chgData name="김근우(첨단원자력공학부)" userId="1966d26e-7976-44e3-92ce-cb8395d14386" providerId="ADAL" clId="{358F1A85-FEB4-42B9-9AC1-234780A45663}" dt="2024-08-13T17:36:24.218" v="3873" actId="47"/>
        <pc:sldMkLst>
          <pc:docMk/>
          <pc:sldMk cId="2995117144" sldId="364"/>
        </pc:sldMkLst>
      </pc:sldChg>
      <pc:sldChg chg="modSp add mod modAnim">
        <pc:chgData name="김근우(첨단원자력공학부)" userId="1966d26e-7976-44e3-92ce-cb8395d14386" providerId="ADAL" clId="{358F1A85-FEB4-42B9-9AC1-234780A45663}" dt="2024-08-13T18:24:44.279" v="5568" actId="207"/>
        <pc:sldMkLst>
          <pc:docMk/>
          <pc:sldMk cId="3543721029" sldId="364"/>
        </pc:sldMkLst>
      </pc:sldChg>
      <pc:sldChg chg="addSp delSp modSp add mod modAnim">
        <pc:chgData name="김근우(첨단원자력공학부)" userId="1966d26e-7976-44e3-92ce-cb8395d14386" providerId="ADAL" clId="{358F1A85-FEB4-42B9-9AC1-234780A45663}" dt="2024-08-13T18:44:34.186" v="6227" actId="14100"/>
        <pc:sldMkLst>
          <pc:docMk/>
          <pc:sldMk cId="3965360676" sldId="365"/>
        </pc:sldMkLst>
      </pc:sldChg>
      <pc:sldChg chg="addSp delSp modSp add mod delAnim modAnim">
        <pc:chgData name="김근우(첨단원자력공학부)" userId="1966d26e-7976-44e3-92ce-cb8395d14386" providerId="ADAL" clId="{358F1A85-FEB4-42B9-9AC1-234780A45663}" dt="2024-08-13T18:49:39.743" v="6321" actId="1076"/>
        <pc:sldMkLst>
          <pc:docMk/>
          <pc:sldMk cId="805527692" sldId="366"/>
        </pc:sldMkLst>
      </pc:sldChg>
      <pc:sldChg chg="add del">
        <pc:chgData name="김근우(첨단원자력공학부)" userId="1966d26e-7976-44e3-92ce-cb8395d14386" providerId="ADAL" clId="{358F1A85-FEB4-42B9-9AC1-234780A45663}" dt="2024-08-13T18:26:50.540" v="5583" actId="47"/>
        <pc:sldMkLst>
          <pc:docMk/>
          <pc:sldMk cId="2641638461" sldId="366"/>
        </pc:sldMkLst>
      </pc:sldChg>
      <pc:sldChg chg="addSp delSp modSp add mod">
        <pc:chgData name="김근우(첨단원자력공학부)" userId="1966d26e-7976-44e3-92ce-cb8395d14386" providerId="ADAL" clId="{358F1A85-FEB4-42B9-9AC1-234780A45663}" dt="2024-08-13T18:49:22.498" v="6312" actId="478"/>
        <pc:sldMkLst>
          <pc:docMk/>
          <pc:sldMk cId="336549796" sldId="367"/>
        </pc:sldMkLst>
      </pc:sldChg>
      <pc:sldChg chg="addSp delSp modSp add mod">
        <pc:chgData name="김근우(첨단원자력공학부)" userId="1966d26e-7976-44e3-92ce-cb8395d14386" providerId="ADAL" clId="{358F1A85-FEB4-42B9-9AC1-234780A45663}" dt="2024-08-13T18:49:03" v="6305" actId="1076"/>
        <pc:sldMkLst>
          <pc:docMk/>
          <pc:sldMk cId="4039114873" sldId="368"/>
        </pc:sldMkLst>
      </pc:sldChg>
      <pc:sldChg chg="addSp delSp modSp add mod modAnim">
        <pc:chgData name="김근우(첨단원자력공학부)" userId="1966d26e-7976-44e3-92ce-cb8395d14386" providerId="ADAL" clId="{358F1A85-FEB4-42B9-9AC1-234780A45663}" dt="2024-08-14T00:42:45.447" v="6521" actId="20577"/>
        <pc:sldMkLst>
          <pc:docMk/>
          <pc:sldMk cId="1913020666" sldId="369"/>
        </pc:sldMkLst>
      </pc:sldChg>
      <pc:sldChg chg="modSp add mod">
        <pc:chgData name="김근우(첨단원자력공학부)" userId="1966d26e-7976-44e3-92ce-cb8395d14386" providerId="ADAL" clId="{358F1A85-FEB4-42B9-9AC1-234780A45663}" dt="2024-08-14T00:35:45.584" v="6464" actId="207"/>
        <pc:sldMkLst>
          <pc:docMk/>
          <pc:sldMk cId="2085646099" sldId="370"/>
        </pc:sldMkLst>
      </pc:sldChg>
      <pc:sldChg chg="addSp delSp modSp add mod modAnim">
        <pc:chgData name="김근우(첨단원자력공학부)" userId="1966d26e-7976-44e3-92ce-cb8395d14386" providerId="ADAL" clId="{358F1A85-FEB4-42B9-9AC1-234780A45663}" dt="2024-08-14T01:20:33.669" v="7908" actId="1076"/>
        <pc:sldMkLst>
          <pc:docMk/>
          <pc:sldMk cId="2080341568" sldId="371"/>
        </pc:sldMkLst>
      </pc:sldChg>
      <pc:sldChg chg="addSp delSp modSp add mod">
        <pc:chgData name="김근우(첨단원자력공학부)" userId="1966d26e-7976-44e3-92ce-cb8395d14386" providerId="ADAL" clId="{358F1A85-FEB4-42B9-9AC1-234780A45663}" dt="2024-08-14T01:10:50.732" v="7566" actId="20577"/>
        <pc:sldMkLst>
          <pc:docMk/>
          <pc:sldMk cId="3335563966" sldId="372"/>
        </pc:sldMkLst>
      </pc:sldChg>
      <pc:sldChg chg="addSp delSp modSp add mod">
        <pc:chgData name="김근우(첨단원자력공학부)" userId="1966d26e-7976-44e3-92ce-cb8395d14386" providerId="ADAL" clId="{358F1A85-FEB4-42B9-9AC1-234780A45663}" dt="2024-08-14T01:21:17.409" v="7921" actId="1076"/>
        <pc:sldMkLst>
          <pc:docMk/>
          <pc:sldMk cId="2081021992" sldId="373"/>
        </pc:sldMkLst>
      </pc:sldChg>
      <pc:sldChg chg="delSp modSp add mod ord">
        <pc:chgData name="김근우(첨단원자력공학부)" userId="1966d26e-7976-44e3-92ce-cb8395d14386" providerId="ADAL" clId="{358F1A85-FEB4-42B9-9AC1-234780A45663}" dt="2024-08-14T01:23:27.884" v="8246" actId="478"/>
        <pc:sldMkLst>
          <pc:docMk/>
          <pc:sldMk cId="3964211648" sldId="374"/>
        </pc:sldMkLst>
      </pc:sldChg>
    </pc:docChg>
  </pc:docChgLst>
  <pc:docChgLst>
    <pc:chgData name="김근우(첨단원자력공학부)" userId="1966d26e-7976-44e3-92ce-cb8395d14386" providerId="ADAL" clId="{0BCA43B6-6922-49BB-A31B-E6180DF98790}"/>
    <pc:docChg chg="modSld">
      <pc:chgData name="김근우(첨단원자력공학부)" userId="1966d26e-7976-44e3-92ce-cb8395d14386" providerId="ADAL" clId="{0BCA43B6-6922-49BB-A31B-E6180DF98790}" dt="2024-08-14T02:56:11.621" v="11"/>
      <pc:docMkLst>
        <pc:docMk/>
      </pc:docMkLst>
      <pc:sldChg chg="modSp">
        <pc:chgData name="김근우(첨단원자력공학부)" userId="1966d26e-7976-44e3-92ce-cb8395d14386" providerId="ADAL" clId="{0BCA43B6-6922-49BB-A31B-E6180DF98790}" dt="2024-08-14T02:55:45.181" v="7"/>
        <pc:sldMkLst>
          <pc:docMk/>
          <pc:sldMk cId="3318301758" sldId="284"/>
        </pc:sldMkLst>
      </pc:sldChg>
      <pc:sldChg chg="modSp">
        <pc:chgData name="김근우(첨단원자력공학부)" userId="1966d26e-7976-44e3-92ce-cb8395d14386" providerId="ADAL" clId="{0BCA43B6-6922-49BB-A31B-E6180DF98790}" dt="2024-08-14T02:56:11.621" v="11"/>
        <pc:sldMkLst>
          <pc:docMk/>
          <pc:sldMk cId="3162376351" sldId="287"/>
        </pc:sldMkLst>
      </pc:sldChg>
    </pc:docChg>
  </pc:docChgLst>
  <pc:docChgLst>
    <pc:chgData name="김근우(첨단원자력공학부)" userId="1966d26e-7976-44e3-92ce-cb8395d14386" providerId="ADAL" clId="{C69F1942-06DE-4EFC-A557-359FF92B1F64}"/>
    <pc:docChg chg="undo redo custSel addSld delSld modSld sldOrd modMainMaster addSection delSection modSection">
      <pc:chgData name="김근우(첨단원자력공학부)" userId="1966d26e-7976-44e3-92ce-cb8395d14386" providerId="ADAL" clId="{C69F1942-06DE-4EFC-A557-359FF92B1F64}" dt="2025-02-20T13:46:16.003" v="14962" actId="1076"/>
      <pc:docMkLst>
        <pc:docMk/>
      </pc:docMkLst>
      <pc:sldChg chg="addSp delSp modSp mod">
        <pc:chgData name="김근우(첨단원자력공학부)" userId="1966d26e-7976-44e3-92ce-cb8395d14386" providerId="ADAL" clId="{C69F1942-06DE-4EFC-A557-359FF92B1F64}" dt="2025-01-09T13:07:52.076" v="9765" actId="20577"/>
        <pc:sldMkLst>
          <pc:docMk/>
          <pc:sldMk cId="4190427371" sldId="256"/>
        </pc:sldMkLst>
      </pc:sldChg>
      <pc:sldChg chg="addSp delSp modSp del mod">
        <pc:chgData name="김근우(첨단원자력공학부)" userId="1966d26e-7976-44e3-92ce-cb8395d14386" providerId="ADAL" clId="{C69F1942-06DE-4EFC-A557-359FF92B1F64}" dt="2025-01-08T15:09:45.542" v="1395" actId="47"/>
        <pc:sldMkLst>
          <pc:docMk/>
          <pc:sldMk cId="780705876" sldId="258"/>
        </pc:sldMkLst>
      </pc:sldChg>
      <pc:sldChg chg="addSp delSp modSp add del mod">
        <pc:chgData name="김근우(첨단원자력공학부)" userId="1966d26e-7976-44e3-92ce-cb8395d14386" providerId="ADAL" clId="{C69F1942-06DE-4EFC-A557-359FF92B1F64}" dt="2025-01-09T19:00:37.921" v="14136" actId="47"/>
        <pc:sldMkLst>
          <pc:docMk/>
          <pc:sldMk cId="2308692178" sldId="259"/>
        </pc:sldMkLst>
      </pc:sldChg>
      <pc:sldChg chg="addSp modSp add del mod ord">
        <pc:chgData name="김근우(첨단원자력공학부)" userId="1966d26e-7976-44e3-92ce-cb8395d14386" providerId="ADAL" clId="{C69F1942-06DE-4EFC-A557-359FF92B1F64}" dt="2025-01-09T18:41:01.918" v="13916" actId="47"/>
        <pc:sldMkLst>
          <pc:docMk/>
          <pc:sldMk cId="325165619" sldId="260"/>
        </pc:sldMkLst>
      </pc:sldChg>
      <pc:sldChg chg="addSp delSp modSp new del mod setBg">
        <pc:chgData name="김근우(첨단원자력공학부)" userId="1966d26e-7976-44e3-92ce-cb8395d14386" providerId="ADAL" clId="{C69F1942-06DE-4EFC-A557-359FF92B1F64}" dt="2025-01-09T18:55:45.767" v="14118" actId="47"/>
        <pc:sldMkLst>
          <pc:docMk/>
          <pc:sldMk cId="564602086" sldId="261"/>
        </pc:sldMkLst>
      </pc:sldChg>
      <pc:sldChg chg="add del ord">
        <pc:chgData name="김근우(첨단원자력공학부)" userId="1966d26e-7976-44e3-92ce-cb8395d14386" providerId="ADAL" clId="{C69F1942-06DE-4EFC-A557-359FF92B1F64}" dt="2025-01-08T06:25:35.544" v="242" actId="2890"/>
        <pc:sldMkLst>
          <pc:docMk/>
          <pc:sldMk cId="2830334959" sldId="261"/>
        </pc:sldMkLst>
      </pc:sldChg>
      <pc:sldChg chg="delSp add del mod">
        <pc:chgData name="김근우(첨단원자력공학부)" userId="1966d26e-7976-44e3-92ce-cb8395d14386" providerId="ADAL" clId="{C69F1942-06DE-4EFC-A557-359FF92B1F64}" dt="2025-01-08T06:24:06.795" v="178" actId="47"/>
        <pc:sldMkLst>
          <pc:docMk/>
          <pc:sldMk cId="4024227947" sldId="261"/>
        </pc:sldMkLst>
      </pc:sldChg>
      <pc:sldChg chg="addSp delSp modSp add del mod ord modAnim">
        <pc:chgData name="김근우(첨단원자력공학부)" userId="1966d26e-7976-44e3-92ce-cb8395d14386" providerId="ADAL" clId="{C69F1942-06DE-4EFC-A557-359FF92B1F64}" dt="2025-01-09T19:06:53.757" v="14467" actId="47"/>
        <pc:sldMkLst>
          <pc:docMk/>
          <pc:sldMk cId="3389286078" sldId="262"/>
        </pc:sldMkLst>
      </pc:sldChg>
      <pc:sldChg chg="new del">
        <pc:chgData name="김근우(첨단원자력공학부)" userId="1966d26e-7976-44e3-92ce-cb8395d14386" providerId="ADAL" clId="{C69F1942-06DE-4EFC-A557-359FF92B1F64}" dt="2025-01-08T06:25:32.037" v="240" actId="680"/>
        <pc:sldMkLst>
          <pc:docMk/>
          <pc:sldMk cId="3616739200" sldId="262"/>
        </pc:sldMkLst>
      </pc:sldChg>
      <pc:sldChg chg="modSp new mod">
        <pc:chgData name="김근우(첨단원자력공학부)" userId="1966d26e-7976-44e3-92ce-cb8395d14386" providerId="ADAL" clId="{C69F1942-06DE-4EFC-A557-359FF92B1F64}" dt="2025-01-09T19:14:23.737" v="14601" actId="20577"/>
        <pc:sldMkLst>
          <pc:docMk/>
          <pc:sldMk cId="665267046" sldId="263"/>
        </pc:sldMkLst>
      </pc:sldChg>
      <pc:sldChg chg="modSp add del mod">
        <pc:chgData name="김근우(첨단원자력공학부)" userId="1966d26e-7976-44e3-92ce-cb8395d14386" providerId="ADAL" clId="{C69F1942-06DE-4EFC-A557-359FF92B1F64}" dt="2025-01-09T01:59:57.048" v="3781" actId="47"/>
        <pc:sldMkLst>
          <pc:docMk/>
          <pc:sldMk cId="2945738587" sldId="264"/>
        </pc:sldMkLst>
      </pc:sldChg>
      <pc:sldChg chg="addSp delSp modSp add mod">
        <pc:chgData name="김근우(첨단원자력공학부)" userId="1966d26e-7976-44e3-92ce-cb8395d14386" providerId="ADAL" clId="{C69F1942-06DE-4EFC-A557-359FF92B1F64}" dt="2025-01-09T15:32:28.229" v="11583" actId="20577"/>
        <pc:sldMkLst>
          <pc:docMk/>
          <pc:sldMk cId="3172249828" sldId="265"/>
        </pc:sldMkLst>
      </pc:sldChg>
      <pc:sldChg chg="addSp delSp modSp add del mod ord">
        <pc:chgData name="김근우(첨단원자력공학부)" userId="1966d26e-7976-44e3-92ce-cb8395d14386" providerId="ADAL" clId="{C69F1942-06DE-4EFC-A557-359FF92B1F64}" dt="2025-01-09T14:58:35.289" v="11226" actId="47"/>
        <pc:sldMkLst>
          <pc:docMk/>
          <pc:sldMk cId="3698002317" sldId="266"/>
        </pc:sldMkLst>
      </pc:sldChg>
      <pc:sldChg chg="addSp delSp modSp add mod addAnim delAnim modAnim">
        <pc:chgData name="김근우(첨단원자력공학부)" userId="1966d26e-7976-44e3-92ce-cb8395d14386" providerId="ADAL" clId="{C69F1942-06DE-4EFC-A557-359FF92B1F64}" dt="2025-01-14T07:58:10.821" v="14961" actId="1076"/>
        <pc:sldMkLst>
          <pc:docMk/>
          <pc:sldMk cId="2761828054" sldId="267"/>
        </pc:sldMkLst>
      </pc:sldChg>
      <pc:sldChg chg="addSp delSp modSp add mod">
        <pc:chgData name="김근우(첨단원자력공학부)" userId="1966d26e-7976-44e3-92ce-cb8395d14386" providerId="ADAL" clId="{C69F1942-06DE-4EFC-A557-359FF92B1F64}" dt="2025-01-09T19:14:28.777" v="14604" actId="20577"/>
        <pc:sldMkLst>
          <pc:docMk/>
          <pc:sldMk cId="257878005" sldId="268"/>
        </pc:sldMkLst>
      </pc:sldChg>
      <pc:sldChg chg="addSp delSp modSp add mod ord">
        <pc:chgData name="김근우(첨단원자력공학부)" userId="1966d26e-7976-44e3-92ce-cb8395d14386" providerId="ADAL" clId="{C69F1942-06DE-4EFC-A557-359FF92B1F64}" dt="2025-01-09T17:57:53.990" v="13089" actId="20577"/>
        <pc:sldMkLst>
          <pc:docMk/>
          <pc:sldMk cId="3883893397" sldId="269"/>
        </pc:sldMkLst>
      </pc:sldChg>
      <pc:sldChg chg="addSp delSp modSp add mod">
        <pc:chgData name="김근우(첨단원자력공학부)" userId="1966d26e-7976-44e3-92ce-cb8395d14386" providerId="ADAL" clId="{C69F1942-06DE-4EFC-A557-359FF92B1F64}" dt="2025-01-09T19:07:09.370" v="14477" actId="20577"/>
        <pc:sldMkLst>
          <pc:docMk/>
          <pc:sldMk cId="1561934128" sldId="270"/>
        </pc:sldMkLst>
      </pc:sldChg>
      <pc:sldChg chg="addSp delSp modSp add mod ord">
        <pc:chgData name="김근우(첨단원자력공학부)" userId="1966d26e-7976-44e3-92ce-cb8395d14386" providerId="ADAL" clId="{C69F1942-06DE-4EFC-A557-359FF92B1F64}" dt="2025-01-09T15:35:34.054" v="11691" actId="20577"/>
        <pc:sldMkLst>
          <pc:docMk/>
          <pc:sldMk cId="1187340799" sldId="271"/>
        </pc:sldMkLst>
      </pc:sldChg>
      <pc:sldChg chg="addSp delSp modSp add mod delAnim modAnim">
        <pc:chgData name="김근우(첨단원자력공학부)" userId="1966d26e-7976-44e3-92ce-cb8395d14386" providerId="ADAL" clId="{C69F1942-06DE-4EFC-A557-359FF92B1F64}" dt="2025-02-20T13:46:16.003" v="14962" actId="1076"/>
        <pc:sldMkLst>
          <pc:docMk/>
          <pc:sldMk cId="3849404346" sldId="272"/>
        </pc:sldMkLst>
      </pc:sldChg>
      <pc:sldChg chg="addSp delSp modSp add mod ord">
        <pc:chgData name="김근우(첨단원자력공학부)" userId="1966d26e-7976-44e3-92ce-cb8395d14386" providerId="ADAL" clId="{C69F1942-06DE-4EFC-A557-359FF92B1F64}" dt="2025-01-10T01:01:57.892" v="14610" actId="6549"/>
        <pc:sldMkLst>
          <pc:docMk/>
          <pc:sldMk cId="341970831" sldId="273"/>
        </pc:sldMkLst>
      </pc:sldChg>
      <pc:sldChg chg="addSp delSp modSp add mod ord">
        <pc:chgData name="김근우(첨단원자력공학부)" userId="1966d26e-7976-44e3-92ce-cb8395d14386" providerId="ADAL" clId="{C69F1942-06DE-4EFC-A557-359FF92B1F64}" dt="2025-01-09T18:54:23.136" v="14117" actId="1076"/>
        <pc:sldMkLst>
          <pc:docMk/>
          <pc:sldMk cId="1542611372" sldId="274"/>
        </pc:sldMkLst>
      </pc:sldChg>
      <pc:sldChg chg="addSp delSp modSp add mod">
        <pc:chgData name="김근우(첨단원자력공학부)" userId="1966d26e-7976-44e3-92ce-cb8395d14386" providerId="ADAL" clId="{C69F1942-06DE-4EFC-A557-359FF92B1F64}" dt="2025-01-09T19:07:29.188" v="14488" actId="20577"/>
        <pc:sldMkLst>
          <pc:docMk/>
          <pc:sldMk cId="1881768744" sldId="275"/>
        </pc:sldMkLst>
      </pc:sldChg>
      <pc:sldChg chg="addSp delSp modSp add mod ord">
        <pc:chgData name="김근우(첨단원자력공학부)" userId="1966d26e-7976-44e3-92ce-cb8395d14386" providerId="ADAL" clId="{C69F1942-06DE-4EFC-A557-359FF92B1F64}" dt="2025-01-09T15:34:05.175" v="11630" actId="21"/>
        <pc:sldMkLst>
          <pc:docMk/>
          <pc:sldMk cId="1408811345" sldId="276"/>
        </pc:sldMkLst>
      </pc:sldChg>
      <pc:sldChg chg="addSp delSp modSp add mod ord">
        <pc:chgData name="김근우(첨단원자력공학부)" userId="1966d26e-7976-44e3-92ce-cb8395d14386" providerId="ADAL" clId="{C69F1942-06DE-4EFC-A557-359FF92B1F64}" dt="2025-01-09T15:19:40.794" v="11426"/>
        <pc:sldMkLst>
          <pc:docMk/>
          <pc:sldMk cId="3335045667" sldId="277"/>
        </pc:sldMkLst>
      </pc:sldChg>
      <pc:sldChg chg="addSp delSp modSp add mod ord">
        <pc:chgData name="김근우(첨단원자력공학부)" userId="1966d26e-7976-44e3-92ce-cb8395d14386" providerId="ADAL" clId="{C69F1942-06DE-4EFC-A557-359FF92B1F64}" dt="2025-01-09T18:45:33.574" v="13964" actId="20577"/>
        <pc:sldMkLst>
          <pc:docMk/>
          <pc:sldMk cId="1964378210" sldId="278"/>
        </pc:sldMkLst>
      </pc:sldChg>
      <pc:sldChg chg="addSp delSp modSp add mod ord">
        <pc:chgData name="김근우(첨단원자력공학부)" userId="1966d26e-7976-44e3-92ce-cb8395d14386" providerId="ADAL" clId="{C69F1942-06DE-4EFC-A557-359FF92B1F64}" dt="2025-01-09T18:36:01.721" v="13752" actId="113"/>
        <pc:sldMkLst>
          <pc:docMk/>
          <pc:sldMk cId="2971403774" sldId="279"/>
        </pc:sldMkLst>
      </pc:sldChg>
      <pc:sldChg chg="addSp delSp modSp add mod">
        <pc:chgData name="김근우(첨단원자력공학부)" userId="1966d26e-7976-44e3-92ce-cb8395d14386" providerId="ADAL" clId="{C69F1942-06DE-4EFC-A557-359FF92B1F64}" dt="2025-01-09T18:31:44.860" v="13581" actId="14100"/>
        <pc:sldMkLst>
          <pc:docMk/>
          <pc:sldMk cId="1813011442" sldId="280"/>
        </pc:sldMkLst>
      </pc:sldChg>
      <pc:sldChg chg="addSp delSp modSp add mod delAnim">
        <pc:chgData name="김근우(첨단원자력공학부)" userId="1966d26e-7976-44e3-92ce-cb8395d14386" providerId="ADAL" clId="{C69F1942-06DE-4EFC-A557-359FF92B1F64}" dt="2025-01-11T05:41:46.184" v="14957" actId="1076"/>
        <pc:sldMkLst>
          <pc:docMk/>
          <pc:sldMk cId="1711219828" sldId="281"/>
        </pc:sldMkLst>
      </pc:sldChg>
      <pc:sldChg chg="addSp delSp modSp add del mod">
        <pc:chgData name="김근우(첨단원자력공학부)" userId="1966d26e-7976-44e3-92ce-cb8395d14386" providerId="ADAL" clId="{C69F1942-06DE-4EFC-A557-359FF92B1F64}" dt="2025-01-09T19:00:00.330" v="14120" actId="47"/>
        <pc:sldMkLst>
          <pc:docMk/>
          <pc:sldMk cId="4073509256" sldId="281"/>
        </pc:sldMkLst>
      </pc:sldChg>
      <pc:sldMasterChg chg="modSldLayout">
        <pc:chgData name="김근우(첨단원자력공학부)" userId="1966d26e-7976-44e3-92ce-cb8395d14386" providerId="ADAL" clId="{C69F1942-06DE-4EFC-A557-359FF92B1F64}" dt="2025-01-09T05:53:07.576" v="5379" actId="404"/>
        <pc:sldMasterMkLst>
          <pc:docMk/>
          <pc:sldMasterMk cId="3014482688" sldId="2147483650"/>
        </pc:sldMasterMkLst>
        <pc:sldLayoutChg chg="addSp delSp modSp mod">
          <pc:chgData name="김근우(첨단원자력공학부)" userId="1966d26e-7976-44e3-92ce-cb8395d14386" providerId="ADAL" clId="{C69F1942-06DE-4EFC-A557-359FF92B1F64}" dt="2025-01-09T05:53:07.576" v="5379" actId="404"/>
          <pc:sldLayoutMkLst>
            <pc:docMk/>
            <pc:sldMasterMk cId="3014482688" sldId="2147483650"/>
            <pc:sldLayoutMk cId="3763985873" sldId="2147483652"/>
          </pc:sldLayoutMkLst>
        </pc:sldLayoutChg>
      </pc:sldMasterChg>
    </pc:docChg>
  </pc:docChgLst>
  <pc:docChgLst>
    <pc:chgData name="김근우(첨단원자력공학부)" userId="1966d26e-7976-44e3-92ce-cb8395d14386" providerId="ADAL" clId="{E9FF354B-6211-4778-A425-8311D65D6F0C}"/>
    <pc:docChg chg="undo redo custSel addSld delSld modSld sldOrd modSection">
      <pc:chgData name="김근우(첨단원자력공학부)" userId="1966d26e-7976-44e3-92ce-cb8395d14386" providerId="ADAL" clId="{E9FF354B-6211-4778-A425-8311D65D6F0C}" dt="2025-03-10T06:55:18.888" v="7239" actId="20577"/>
      <pc:docMkLst>
        <pc:docMk/>
      </pc:docMkLst>
      <pc:sldChg chg="modSp mod">
        <pc:chgData name="김근우(첨단원자력공학부)" userId="1966d26e-7976-44e3-92ce-cb8395d14386" providerId="ADAL" clId="{E9FF354B-6211-4778-A425-8311D65D6F0C}" dt="2025-03-09T16:27:54.245" v="1560" actId="20577"/>
        <pc:sldMkLst>
          <pc:docMk/>
          <pc:sldMk cId="4190427371" sldId="256"/>
        </pc:sldMkLst>
        <pc:spChg chg="mod">
          <ac:chgData name="김근우(첨단원자력공학부)" userId="1966d26e-7976-44e3-92ce-cb8395d14386" providerId="ADAL" clId="{E9FF354B-6211-4778-A425-8311D65D6F0C}" dt="2025-03-09T16:27:54.245" v="1560" actId="20577"/>
          <ac:spMkLst>
            <pc:docMk/>
            <pc:sldMk cId="4190427371" sldId="256"/>
            <ac:spMk id="4" creationId="{2BDD0B6A-F4EA-81F9-4D3F-733082424E8C}"/>
          </ac:spMkLst>
        </pc:spChg>
      </pc:sldChg>
      <pc:sldChg chg="modSp mod">
        <pc:chgData name="김근우(첨단원자력공학부)" userId="1966d26e-7976-44e3-92ce-cb8395d14386" providerId="ADAL" clId="{E9FF354B-6211-4778-A425-8311D65D6F0C}" dt="2025-03-10T01:21:40.934" v="2808" actId="20577"/>
        <pc:sldMkLst>
          <pc:docMk/>
          <pc:sldMk cId="665267046" sldId="263"/>
        </pc:sldMkLst>
      </pc:sldChg>
      <pc:sldChg chg="del">
        <pc:chgData name="김근우(첨단원자력공학부)" userId="1966d26e-7976-44e3-92ce-cb8395d14386" providerId="ADAL" clId="{E9FF354B-6211-4778-A425-8311D65D6F0C}" dt="2025-03-10T06:18:22.881" v="6215" actId="47"/>
        <pc:sldMkLst>
          <pc:docMk/>
          <pc:sldMk cId="3172249828" sldId="265"/>
        </pc:sldMkLst>
      </pc:sldChg>
      <pc:sldChg chg="del">
        <pc:chgData name="김근우(첨단원자력공학부)" userId="1966d26e-7976-44e3-92ce-cb8395d14386" providerId="ADAL" clId="{E9FF354B-6211-4778-A425-8311D65D6F0C}" dt="2025-03-10T06:18:22.881" v="6215" actId="47"/>
        <pc:sldMkLst>
          <pc:docMk/>
          <pc:sldMk cId="2761828054" sldId="267"/>
        </pc:sldMkLst>
      </pc:sldChg>
      <pc:sldChg chg="del">
        <pc:chgData name="김근우(첨단원자력공학부)" userId="1966d26e-7976-44e3-92ce-cb8395d14386" providerId="ADAL" clId="{E9FF354B-6211-4778-A425-8311D65D6F0C}" dt="2025-03-10T06:18:22.881" v="6215" actId="47"/>
        <pc:sldMkLst>
          <pc:docMk/>
          <pc:sldMk cId="257878005" sldId="268"/>
        </pc:sldMkLst>
      </pc:sldChg>
      <pc:sldChg chg="del">
        <pc:chgData name="김근우(첨단원자력공학부)" userId="1966d26e-7976-44e3-92ce-cb8395d14386" providerId="ADAL" clId="{E9FF354B-6211-4778-A425-8311D65D6F0C}" dt="2025-03-10T06:32:59.463" v="6430" actId="47"/>
        <pc:sldMkLst>
          <pc:docMk/>
          <pc:sldMk cId="3883893397" sldId="269"/>
        </pc:sldMkLst>
      </pc:sldChg>
      <pc:sldChg chg="del">
        <pc:chgData name="김근우(첨단원자력공학부)" userId="1966d26e-7976-44e3-92ce-cb8395d14386" providerId="ADAL" clId="{E9FF354B-6211-4778-A425-8311D65D6F0C}" dt="2025-03-10T06:32:59.463" v="6430" actId="47"/>
        <pc:sldMkLst>
          <pc:docMk/>
          <pc:sldMk cId="1561934128" sldId="270"/>
        </pc:sldMkLst>
      </pc:sldChg>
      <pc:sldChg chg="del">
        <pc:chgData name="김근우(첨단원자력공학부)" userId="1966d26e-7976-44e3-92ce-cb8395d14386" providerId="ADAL" clId="{E9FF354B-6211-4778-A425-8311D65D6F0C}" dt="2025-03-10T06:18:22.881" v="6215" actId="47"/>
        <pc:sldMkLst>
          <pc:docMk/>
          <pc:sldMk cId="1187340799" sldId="271"/>
        </pc:sldMkLst>
      </pc:sldChg>
      <pc:sldChg chg="del">
        <pc:chgData name="김근우(첨단원자력공학부)" userId="1966d26e-7976-44e3-92ce-cb8395d14386" providerId="ADAL" clId="{E9FF354B-6211-4778-A425-8311D65D6F0C}" dt="2025-03-10T06:32:59.463" v="6430" actId="47"/>
        <pc:sldMkLst>
          <pc:docMk/>
          <pc:sldMk cId="3849404346" sldId="272"/>
        </pc:sldMkLst>
      </pc:sldChg>
      <pc:sldChg chg="del">
        <pc:chgData name="김근우(첨단원자력공학부)" userId="1966d26e-7976-44e3-92ce-cb8395d14386" providerId="ADAL" clId="{E9FF354B-6211-4778-A425-8311D65D6F0C}" dt="2025-03-10T06:18:22.881" v="6215" actId="47"/>
        <pc:sldMkLst>
          <pc:docMk/>
          <pc:sldMk cId="341970831" sldId="273"/>
        </pc:sldMkLst>
      </pc:sldChg>
      <pc:sldChg chg="del">
        <pc:chgData name="김근우(첨단원자력공학부)" userId="1966d26e-7976-44e3-92ce-cb8395d14386" providerId="ADAL" clId="{E9FF354B-6211-4778-A425-8311D65D6F0C}" dt="2025-03-10T06:18:22.881" v="6215" actId="47"/>
        <pc:sldMkLst>
          <pc:docMk/>
          <pc:sldMk cId="1542611372" sldId="274"/>
        </pc:sldMkLst>
      </pc:sldChg>
      <pc:sldChg chg="del">
        <pc:chgData name="김근우(첨단원자력공학부)" userId="1966d26e-7976-44e3-92ce-cb8395d14386" providerId="ADAL" clId="{E9FF354B-6211-4778-A425-8311D65D6F0C}" dt="2025-03-10T06:32:59.463" v="6430" actId="47"/>
        <pc:sldMkLst>
          <pc:docMk/>
          <pc:sldMk cId="1881768744" sldId="275"/>
        </pc:sldMkLst>
      </pc:sldChg>
      <pc:sldChg chg="del">
        <pc:chgData name="김근우(첨단원자력공학부)" userId="1966d26e-7976-44e3-92ce-cb8395d14386" providerId="ADAL" clId="{E9FF354B-6211-4778-A425-8311D65D6F0C}" dt="2025-03-10T06:18:22.881" v="6215" actId="47"/>
        <pc:sldMkLst>
          <pc:docMk/>
          <pc:sldMk cId="1408811345" sldId="276"/>
        </pc:sldMkLst>
      </pc:sldChg>
      <pc:sldChg chg="del">
        <pc:chgData name="김근우(첨단원자력공학부)" userId="1966d26e-7976-44e3-92ce-cb8395d14386" providerId="ADAL" clId="{E9FF354B-6211-4778-A425-8311D65D6F0C}" dt="2025-03-10T06:32:59.463" v="6430" actId="47"/>
        <pc:sldMkLst>
          <pc:docMk/>
          <pc:sldMk cId="3335045667" sldId="277"/>
        </pc:sldMkLst>
      </pc:sldChg>
      <pc:sldChg chg="del">
        <pc:chgData name="김근우(첨단원자력공학부)" userId="1966d26e-7976-44e3-92ce-cb8395d14386" providerId="ADAL" clId="{E9FF354B-6211-4778-A425-8311D65D6F0C}" dt="2025-03-10T06:32:59.463" v="6430" actId="47"/>
        <pc:sldMkLst>
          <pc:docMk/>
          <pc:sldMk cId="1964378210" sldId="278"/>
        </pc:sldMkLst>
      </pc:sldChg>
      <pc:sldChg chg="del">
        <pc:chgData name="김근우(첨단원자력공학부)" userId="1966d26e-7976-44e3-92ce-cb8395d14386" providerId="ADAL" clId="{E9FF354B-6211-4778-A425-8311D65D6F0C}" dt="2025-03-10T06:32:59.463" v="6430" actId="47"/>
        <pc:sldMkLst>
          <pc:docMk/>
          <pc:sldMk cId="2971403774" sldId="279"/>
        </pc:sldMkLst>
      </pc:sldChg>
      <pc:sldChg chg="del">
        <pc:chgData name="김근우(첨단원자력공학부)" userId="1966d26e-7976-44e3-92ce-cb8395d14386" providerId="ADAL" clId="{E9FF354B-6211-4778-A425-8311D65D6F0C}" dt="2025-03-10T06:32:59.463" v="6430" actId="47"/>
        <pc:sldMkLst>
          <pc:docMk/>
          <pc:sldMk cId="1813011442" sldId="280"/>
        </pc:sldMkLst>
      </pc:sldChg>
      <pc:sldChg chg="del">
        <pc:chgData name="김근우(첨단원자력공학부)" userId="1966d26e-7976-44e3-92ce-cb8395d14386" providerId="ADAL" clId="{E9FF354B-6211-4778-A425-8311D65D6F0C}" dt="2025-03-10T06:18:22.881" v="6215" actId="47"/>
        <pc:sldMkLst>
          <pc:docMk/>
          <pc:sldMk cId="1711219828" sldId="281"/>
        </pc:sldMkLst>
      </pc:sldChg>
      <pc:sldChg chg="addSp delSp modSp add mod ord">
        <pc:chgData name="김근우(첨단원자력공학부)" userId="1966d26e-7976-44e3-92ce-cb8395d14386" providerId="ADAL" clId="{E9FF354B-6211-4778-A425-8311D65D6F0C}" dt="2025-03-10T06:41:04.016" v="6711" actId="1076"/>
        <pc:sldMkLst>
          <pc:docMk/>
          <pc:sldMk cId="4219074356" sldId="282"/>
        </pc:sldMkLst>
      </pc:sldChg>
      <pc:sldChg chg="addSp delSp modSp add mod ord">
        <pc:chgData name="김근우(첨단원자력공학부)" userId="1966d26e-7976-44e3-92ce-cb8395d14386" providerId="ADAL" clId="{E9FF354B-6211-4778-A425-8311D65D6F0C}" dt="2025-03-10T04:52:06.586" v="3796" actId="20577"/>
        <pc:sldMkLst>
          <pc:docMk/>
          <pc:sldMk cId="3996581917" sldId="283"/>
        </pc:sldMkLst>
      </pc:sldChg>
      <pc:sldChg chg="addSp delSp modSp add mod ord">
        <pc:chgData name="김근우(첨단원자력공학부)" userId="1966d26e-7976-44e3-92ce-cb8395d14386" providerId="ADAL" clId="{E9FF354B-6211-4778-A425-8311D65D6F0C}" dt="2025-03-10T06:05:20.335" v="5836" actId="20577"/>
        <pc:sldMkLst>
          <pc:docMk/>
          <pc:sldMk cId="3532127352" sldId="284"/>
        </pc:sldMkLst>
      </pc:sldChg>
      <pc:sldChg chg="addSp delSp modSp add mod ord">
        <pc:chgData name="김근우(첨단원자력공학부)" userId="1966d26e-7976-44e3-92ce-cb8395d14386" providerId="ADAL" clId="{E9FF354B-6211-4778-A425-8311D65D6F0C}" dt="2025-03-10T04:51:50.310" v="3772" actId="20577"/>
        <pc:sldMkLst>
          <pc:docMk/>
          <pc:sldMk cId="197703968" sldId="285"/>
        </pc:sldMkLst>
      </pc:sldChg>
      <pc:sldChg chg="addSp delSp modSp add del mod">
        <pc:chgData name="김근우(첨단원자력공학부)" userId="1966d26e-7976-44e3-92ce-cb8395d14386" providerId="ADAL" clId="{E9FF354B-6211-4778-A425-8311D65D6F0C}" dt="2025-03-10T01:50:02.518" v="3112" actId="47"/>
        <pc:sldMkLst>
          <pc:docMk/>
          <pc:sldMk cId="1464718029" sldId="286"/>
        </pc:sldMkLst>
      </pc:sldChg>
      <pc:sldChg chg="new del">
        <pc:chgData name="김근우(첨단원자력공학부)" userId="1966d26e-7976-44e3-92ce-cb8395d14386" providerId="ADAL" clId="{E9FF354B-6211-4778-A425-8311D65D6F0C}" dt="2025-03-10T06:14:24.900" v="6213" actId="47"/>
        <pc:sldMkLst>
          <pc:docMk/>
          <pc:sldMk cId="3783183416" sldId="287"/>
        </pc:sldMkLst>
      </pc:sldChg>
      <pc:sldChg chg="delSp modSp add del mod">
        <pc:chgData name="김근우(첨단원자력공학부)" userId="1966d26e-7976-44e3-92ce-cb8395d14386" providerId="ADAL" clId="{E9FF354B-6211-4778-A425-8311D65D6F0C}" dt="2025-03-10T06:16:38.088" v="6214" actId="47"/>
        <pc:sldMkLst>
          <pc:docMk/>
          <pc:sldMk cId="3997612408" sldId="288"/>
        </pc:sldMkLst>
      </pc:sldChg>
      <pc:sldChg chg="addSp delSp modSp add del mod ord">
        <pc:chgData name="김근우(첨단원자력공학부)" userId="1966d26e-7976-44e3-92ce-cb8395d14386" providerId="ADAL" clId="{E9FF354B-6211-4778-A425-8311D65D6F0C}" dt="2025-03-10T05:34:35.807" v="4862" actId="47"/>
        <pc:sldMkLst>
          <pc:docMk/>
          <pc:sldMk cId="2025838031" sldId="289"/>
        </pc:sldMkLst>
      </pc:sldChg>
      <pc:sldChg chg="addSp delSp modSp add mod">
        <pc:chgData name="김근우(첨단원자력공학부)" userId="1966d26e-7976-44e3-92ce-cb8395d14386" providerId="ADAL" clId="{E9FF354B-6211-4778-A425-8311D65D6F0C}" dt="2025-03-10T06:06:08.841" v="5882"/>
        <pc:sldMkLst>
          <pc:docMk/>
          <pc:sldMk cId="3851116830" sldId="290"/>
        </pc:sldMkLst>
      </pc:sldChg>
      <pc:sldChg chg="addSp delSp modSp add mod">
        <pc:chgData name="김근우(첨단원자력공학부)" userId="1966d26e-7976-44e3-92ce-cb8395d14386" providerId="ADAL" clId="{E9FF354B-6211-4778-A425-8311D65D6F0C}" dt="2025-03-10T04:51:48.630" v="3771" actId="20577"/>
        <pc:sldMkLst>
          <pc:docMk/>
          <pc:sldMk cId="689065895" sldId="291"/>
        </pc:sldMkLst>
      </pc:sldChg>
      <pc:sldChg chg="add del">
        <pc:chgData name="김근우(첨단원자력공학부)" userId="1966d26e-7976-44e3-92ce-cb8395d14386" providerId="ADAL" clId="{E9FF354B-6211-4778-A425-8311D65D6F0C}" dt="2025-03-10T05:24:44.651" v="4531" actId="47"/>
        <pc:sldMkLst>
          <pc:docMk/>
          <pc:sldMk cId="288277663" sldId="292"/>
        </pc:sldMkLst>
      </pc:sldChg>
      <pc:sldChg chg="addSp delSp modSp add mod ord">
        <pc:chgData name="김근우(첨단원자력공학부)" userId="1966d26e-7976-44e3-92ce-cb8395d14386" providerId="ADAL" clId="{E9FF354B-6211-4778-A425-8311D65D6F0C}" dt="2025-03-10T05:33:52.748" v="4861" actId="478"/>
        <pc:sldMkLst>
          <pc:docMk/>
          <pc:sldMk cId="3476184405" sldId="293"/>
        </pc:sldMkLst>
      </pc:sldChg>
      <pc:sldChg chg="add del">
        <pc:chgData name="김근우(첨단원자력공학부)" userId="1966d26e-7976-44e3-92ce-cb8395d14386" providerId="ADAL" clId="{E9FF354B-6211-4778-A425-8311D65D6F0C}" dt="2025-03-10T04:55:08.030" v="3848" actId="2890"/>
        <pc:sldMkLst>
          <pc:docMk/>
          <pc:sldMk cId="3673234980" sldId="293"/>
        </pc:sldMkLst>
      </pc:sldChg>
      <pc:sldChg chg="new del">
        <pc:chgData name="김근우(첨단원자력공학부)" userId="1966d26e-7976-44e3-92ce-cb8395d14386" providerId="ADAL" clId="{E9FF354B-6211-4778-A425-8311D65D6F0C}" dt="2025-03-10T05:15:01.998" v="4277" actId="680"/>
        <pc:sldMkLst>
          <pc:docMk/>
          <pc:sldMk cId="804684008" sldId="294"/>
        </pc:sldMkLst>
      </pc:sldChg>
      <pc:sldChg chg="addSp modSp add mod">
        <pc:chgData name="김근우(첨단원자력공학부)" userId="1966d26e-7976-44e3-92ce-cb8395d14386" providerId="ADAL" clId="{E9FF354B-6211-4778-A425-8311D65D6F0C}" dt="2025-03-10T06:14:19.497" v="6212" actId="1076"/>
        <pc:sldMkLst>
          <pc:docMk/>
          <pc:sldMk cId="2823429195" sldId="294"/>
        </pc:sldMkLst>
      </pc:sldChg>
      <pc:sldChg chg="addSp delSp modSp add mod">
        <pc:chgData name="김근우(첨단원자력공학부)" userId="1966d26e-7976-44e3-92ce-cb8395d14386" providerId="ADAL" clId="{E9FF354B-6211-4778-A425-8311D65D6F0C}" dt="2025-03-10T06:06:17.915" v="5887" actId="1076"/>
        <pc:sldMkLst>
          <pc:docMk/>
          <pc:sldMk cId="2523283438" sldId="295"/>
        </pc:sldMkLst>
      </pc:sldChg>
      <pc:sldChg chg="addSp delSp modSp add mod">
        <pc:chgData name="김근우(첨단원자력공학부)" userId="1966d26e-7976-44e3-92ce-cb8395d14386" providerId="ADAL" clId="{E9FF354B-6211-4778-A425-8311D65D6F0C}" dt="2025-03-10T06:48:18.688" v="6916" actId="1582"/>
        <pc:sldMkLst>
          <pc:docMk/>
          <pc:sldMk cId="466780361" sldId="296"/>
        </pc:sldMkLst>
      </pc:sldChg>
      <pc:sldChg chg="add del">
        <pc:chgData name="김근우(첨단원자력공학부)" userId="1966d26e-7976-44e3-92ce-cb8395d14386" providerId="ADAL" clId="{E9FF354B-6211-4778-A425-8311D65D6F0C}" dt="2025-03-10T06:32:59.463" v="6430" actId="47"/>
        <pc:sldMkLst>
          <pc:docMk/>
          <pc:sldMk cId="2991491573" sldId="296"/>
        </pc:sldMkLst>
      </pc:sldChg>
      <pc:sldChg chg="add del">
        <pc:chgData name="김근우(첨단원자력공학부)" userId="1966d26e-7976-44e3-92ce-cb8395d14386" providerId="ADAL" clId="{E9FF354B-6211-4778-A425-8311D65D6F0C}" dt="2025-03-10T06:19:46.265" v="6225"/>
        <pc:sldMkLst>
          <pc:docMk/>
          <pc:sldMk cId="1400826472" sldId="297"/>
        </pc:sldMkLst>
      </pc:sldChg>
      <pc:sldChg chg="delSp modSp add del mod">
        <pc:chgData name="김근우(첨단원자력공학부)" userId="1966d26e-7976-44e3-92ce-cb8395d14386" providerId="ADAL" clId="{E9FF354B-6211-4778-A425-8311D65D6F0C}" dt="2025-03-10T06:32:59.463" v="6430" actId="47"/>
        <pc:sldMkLst>
          <pc:docMk/>
          <pc:sldMk cId="2270747685" sldId="297"/>
        </pc:sldMkLst>
      </pc:sldChg>
      <pc:sldChg chg="addSp delSp modSp add mod">
        <pc:chgData name="김근우(첨단원자력공학부)" userId="1966d26e-7976-44e3-92ce-cb8395d14386" providerId="ADAL" clId="{E9FF354B-6211-4778-A425-8311D65D6F0C}" dt="2025-03-10T06:55:18.888" v="7239" actId="20577"/>
        <pc:sldMkLst>
          <pc:docMk/>
          <pc:sldMk cId="3112865661" sldId="297"/>
        </pc:sldMkLst>
      </pc:sldChg>
    </pc:docChg>
  </pc:docChgLst>
  <pc:docChgLst>
    <pc:chgData name="김근우(첨단원자력공학부)" userId="1966d26e-7976-44e3-92ce-cb8395d14386" providerId="ADAL" clId="{17E7EE1C-EB40-4277-B9D9-D22F1DB999FF}"/>
    <pc:docChg chg="undo redo custSel addSld delSld modSld sldOrd modMainMaster modSection">
      <pc:chgData name="김근우(첨단원자력공학부)" userId="1966d26e-7976-44e3-92ce-cb8395d14386" providerId="ADAL" clId="{17E7EE1C-EB40-4277-B9D9-D22F1DB999FF}" dt="2025-05-16T01:30:57.421" v="11406" actId="6549"/>
      <pc:docMkLst>
        <pc:docMk/>
      </pc:docMkLst>
      <pc:sldChg chg="modSp mod">
        <pc:chgData name="김근우(첨단원자력공학부)" userId="1966d26e-7976-44e3-92ce-cb8395d14386" providerId="ADAL" clId="{17E7EE1C-EB40-4277-B9D9-D22F1DB999FF}" dt="2025-05-15T13:55:05.889" v="3869" actId="20577"/>
        <pc:sldMkLst>
          <pc:docMk/>
          <pc:sldMk cId="4190427371" sldId="256"/>
        </pc:sldMkLst>
        <pc:spChg chg="mod">
          <ac:chgData name="김근우(첨단원자력공학부)" userId="1966d26e-7976-44e3-92ce-cb8395d14386" providerId="ADAL" clId="{17E7EE1C-EB40-4277-B9D9-D22F1DB999FF}" dt="2025-05-15T13:55:05.889" v="3869" actId="20577"/>
          <ac:spMkLst>
            <pc:docMk/>
            <pc:sldMk cId="4190427371" sldId="256"/>
            <ac:spMk id="4" creationId="{2BDD0B6A-F4EA-81F9-4D3F-733082424E8C}"/>
          </ac:spMkLst>
        </pc:spChg>
        <pc:spChg chg="mod">
          <ac:chgData name="김근우(첨단원자력공학부)" userId="1966d26e-7976-44e3-92ce-cb8395d14386" providerId="ADAL" clId="{17E7EE1C-EB40-4277-B9D9-D22F1DB999FF}" dt="2025-05-15T13:54:58.634" v="3865" actId="1076"/>
          <ac:spMkLst>
            <pc:docMk/>
            <pc:sldMk cId="4190427371" sldId="256"/>
            <ac:spMk id="5" creationId="{F798DB8D-E2B7-E214-B122-BDED6BC13BC0}"/>
          </ac:spMkLst>
        </pc:spChg>
      </pc:sldChg>
      <pc:sldChg chg="addSp delSp modSp del mod">
        <pc:chgData name="김근우(첨단원자력공학부)" userId="1966d26e-7976-44e3-92ce-cb8395d14386" providerId="ADAL" clId="{17E7EE1C-EB40-4277-B9D9-D22F1DB999FF}" dt="2025-05-15T16:46:37.490" v="9211" actId="47"/>
        <pc:sldMkLst>
          <pc:docMk/>
          <pc:sldMk cId="3996581917" sldId="283"/>
        </pc:sldMkLst>
        <pc:spChg chg="add mod">
          <ac:chgData name="김근우(첨단원자력공학부)" userId="1966d26e-7976-44e3-92ce-cb8395d14386" providerId="ADAL" clId="{17E7EE1C-EB40-4277-B9D9-D22F1DB999FF}" dt="2025-05-15T12:02:25.130" v="1280" actId="20577"/>
          <ac:spMkLst>
            <pc:docMk/>
            <pc:sldMk cId="3996581917" sldId="283"/>
            <ac:spMk id="6" creationId="{B24CF1E8-B9E1-D055-F745-696DE057A482}"/>
          </ac:spMkLst>
        </pc:spChg>
      </pc:sldChg>
      <pc:sldChg chg="add del">
        <pc:chgData name="김근우(첨단원자력공학부)" userId="1966d26e-7976-44e3-92ce-cb8395d14386" providerId="ADAL" clId="{17E7EE1C-EB40-4277-B9D9-D22F1DB999FF}" dt="2025-05-15T15:53:24.014" v="7017" actId="47"/>
        <pc:sldMkLst>
          <pc:docMk/>
          <pc:sldMk cId="3258172269" sldId="299"/>
        </pc:sldMkLst>
      </pc:sldChg>
      <pc:sldChg chg="add del">
        <pc:chgData name="김근우(첨단원자력공학부)" userId="1966d26e-7976-44e3-92ce-cb8395d14386" providerId="ADAL" clId="{17E7EE1C-EB40-4277-B9D9-D22F1DB999FF}" dt="2025-05-15T15:53:24.014" v="7017" actId="47"/>
        <pc:sldMkLst>
          <pc:docMk/>
          <pc:sldMk cId="1907522294" sldId="301"/>
        </pc:sldMkLst>
      </pc:sldChg>
      <pc:sldChg chg="add del">
        <pc:chgData name="김근우(첨단원자력공학부)" userId="1966d26e-7976-44e3-92ce-cb8395d14386" providerId="ADAL" clId="{17E7EE1C-EB40-4277-B9D9-D22F1DB999FF}" dt="2025-05-15T15:53:24.014" v="7017" actId="47"/>
        <pc:sldMkLst>
          <pc:docMk/>
          <pc:sldMk cId="20964748" sldId="303"/>
        </pc:sldMkLst>
      </pc:sldChg>
      <pc:sldChg chg="add del">
        <pc:chgData name="김근우(첨단원자력공학부)" userId="1966d26e-7976-44e3-92ce-cb8395d14386" providerId="ADAL" clId="{17E7EE1C-EB40-4277-B9D9-D22F1DB999FF}" dt="2025-05-15T15:53:24.014" v="7017" actId="47"/>
        <pc:sldMkLst>
          <pc:docMk/>
          <pc:sldMk cId="3004534020" sldId="305"/>
        </pc:sldMkLst>
      </pc:sldChg>
      <pc:sldChg chg="add del">
        <pc:chgData name="김근우(첨단원자력공학부)" userId="1966d26e-7976-44e3-92ce-cb8395d14386" providerId="ADAL" clId="{17E7EE1C-EB40-4277-B9D9-D22F1DB999FF}" dt="2025-05-15T15:53:24.014" v="7017" actId="47"/>
        <pc:sldMkLst>
          <pc:docMk/>
          <pc:sldMk cId="3293059291" sldId="306"/>
        </pc:sldMkLst>
      </pc:sldChg>
      <pc:sldChg chg="add del">
        <pc:chgData name="김근우(첨단원자력공학부)" userId="1966d26e-7976-44e3-92ce-cb8395d14386" providerId="ADAL" clId="{17E7EE1C-EB40-4277-B9D9-D22F1DB999FF}" dt="2025-05-15T15:53:24.014" v="7017" actId="47"/>
        <pc:sldMkLst>
          <pc:docMk/>
          <pc:sldMk cId="3119316119" sldId="307"/>
        </pc:sldMkLst>
      </pc:sldChg>
      <pc:sldChg chg="add del">
        <pc:chgData name="김근우(첨단원자력공학부)" userId="1966d26e-7976-44e3-92ce-cb8395d14386" providerId="ADAL" clId="{17E7EE1C-EB40-4277-B9D9-D22F1DB999FF}" dt="2025-05-15T15:53:24.014" v="7017" actId="47"/>
        <pc:sldMkLst>
          <pc:docMk/>
          <pc:sldMk cId="245548094" sldId="308"/>
        </pc:sldMkLst>
      </pc:sldChg>
      <pc:sldChg chg="add del">
        <pc:chgData name="김근우(첨단원자력공학부)" userId="1966d26e-7976-44e3-92ce-cb8395d14386" providerId="ADAL" clId="{17E7EE1C-EB40-4277-B9D9-D22F1DB999FF}" dt="2025-05-15T15:53:24.014" v="7017" actId="47"/>
        <pc:sldMkLst>
          <pc:docMk/>
          <pc:sldMk cId="2145198773" sldId="309"/>
        </pc:sldMkLst>
      </pc:sldChg>
      <pc:sldChg chg="add del">
        <pc:chgData name="김근우(첨단원자력공학부)" userId="1966d26e-7976-44e3-92ce-cb8395d14386" providerId="ADAL" clId="{17E7EE1C-EB40-4277-B9D9-D22F1DB999FF}" dt="2025-05-15T15:53:24.014" v="7017" actId="47"/>
        <pc:sldMkLst>
          <pc:docMk/>
          <pc:sldMk cId="1385308025" sldId="310"/>
        </pc:sldMkLst>
      </pc:sldChg>
      <pc:sldChg chg="add del">
        <pc:chgData name="김근우(첨단원자력공학부)" userId="1966d26e-7976-44e3-92ce-cb8395d14386" providerId="ADAL" clId="{17E7EE1C-EB40-4277-B9D9-D22F1DB999FF}" dt="2025-05-15T15:53:24.014" v="7017" actId="47"/>
        <pc:sldMkLst>
          <pc:docMk/>
          <pc:sldMk cId="3367427717" sldId="311"/>
        </pc:sldMkLst>
      </pc:sldChg>
      <pc:sldChg chg="modSp add del mod">
        <pc:chgData name="김근우(첨단원자력공학부)" userId="1966d26e-7976-44e3-92ce-cb8395d14386" providerId="ADAL" clId="{17E7EE1C-EB40-4277-B9D9-D22F1DB999FF}" dt="2025-05-15T15:53:24.014" v="7017" actId="47"/>
        <pc:sldMkLst>
          <pc:docMk/>
          <pc:sldMk cId="2604660922" sldId="312"/>
        </pc:sldMkLst>
      </pc:sldChg>
      <pc:sldChg chg="addSp delSp modSp add mod">
        <pc:chgData name="김근우(첨단원자력공학부)" userId="1966d26e-7976-44e3-92ce-cb8395d14386" providerId="ADAL" clId="{17E7EE1C-EB40-4277-B9D9-D22F1DB999FF}" dt="2025-05-15T17:10:23.755" v="10300" actId="20577"/>
        <pc:sldMkLst>
          <pc:docMk/>
          <pc:sldMk cId="135775240" sldId="313"/>
        </pc:sldMkLst>
        <pc:spChg chg="mod">
          <ac:chgData name="김근우(첨단원자력공학부)" userId="1966d26e-7976-44e3-92ce-cb8395d14386" providerId="ADAL" clId="{17E7EE1C-EB40-4277-B9D9-D22F1DB999FF}" dt="2025-05-15T17:08:40.670" v="9976" actId="20577"/>
          <ac:spMkLst>
            <pc:docMk/>
            <pc:sldMk cId="135775240" sldId="313"/>
            <ac:spMk id="2" creationId="{C440B06A-0293-F63E-BF98-5FB1CF9FAEC7}"/>
          </ac:spMkLst>
        </pc:spChg>
        <pc:spChg chg="add del mod">
          <ac:chgData name="김근우(첨단원자력공학부)" userId="1966d26e-7976-44e3-92ce-cb8395d14386" providerId="ADAL" clId="{17E7EE1C-EB40-4277-B9D9-D22F1DB999FF}" dt="2025-05-15T17:10:23.755" v="10300" actId="20577"/>
          <ac:spMkLst>
            <pc:docMk/>
            <pc:sldMk cId="135775240" sldId="313"/>
            <ac:spMk id="6" creationId="{120CA8CD-9B2F-8136-D234-D9D8D7F1B067}"/>
          </ac:spMkLst>
        </pc:spChg>
      </pc:sldChg>
      <pc:sldChg chg="addSp delSp modSp add mod ord">
        <pc:chgData name="김근우(첨단원자력공학부)" userId="1966d26e-7976-44e3-92ce-cb8395d14386" providerId="ADAL" clId="{17E7EE1C-EB40-4277-B9D9-D22F1DB999FF}" dt="2025-05-15T16:28:33.815" v="8624" actId="20577"/>
        <pc:sldMkLst>
          <pc:docMk/>
          <pc:sldMk cId="1981404231" sldId="314"/>
        </pc:sldMkLst>
        <pc:spChg chg="mod">
          <ac:chgData name="김근우(첨단원자력공학부)" userId="1966d26e-7976-44e3-92ce-cb8395d14386" providerId="ADAL" clId="{17E7EE1C-EB40-4277-B9D9-D22F1DB999FF}" dt="2025-05-15T13:22:06.038" v="3200" actId="20577"/>
          <ac:spMkLst>
            <pc:docMk/>
            <pc:sldMk cId="1981404231" sldId="314"/>
            <ac:spMk id="2" creationId="{13EDB834-8610-C5E0-161E-2CA6C27FFA74}"/>
          </ac:spMkLst>
        </pc:spChg>
        <pc:spChg chg="mod">
          <ac:chgData name="김근우(첨단원자력공학부)" userId="1966d26e-7976-44e3-92ce-cb8395d14386" providerId="ADAL" clId="{17E7EE1C-EB40-4277-B9D9-D22F1DB999FF}" dt="2025-05-15T13:53:43.769" v="3845" actId="20577"/>
          <ac:spMkLst>
            <pc:docMk/>
            <pc:sldMk cId="1981404231" sldId="314"/>
            <ac:spMk id="4" creationId="{FC4100EA-2696-B29D-BDC5-A8E7224AE80D}"/>
          </ac:spMkLst>
        </pc:spChg>
        <pc:spChg chg="mod">
          <ac:chgData name="김근우(첨단원자력공학부)" userId="1966d26e-7976-44e3-92ce-cb8395d14386" providerId="ADAL" clId="{17E7EE1C-EB40-4277-B9D9-D22F1DB999FF}" dt="2025-05-15T16:28:33.815" v="8624" actId="20577"/>
          <ac:spMkLst>
            <pc:docMk/>
            <pc:sldMk cId="1981404231" sldId="314"/>
            <ac:spMk id="6" creationId="{E5428947-CA9D-4281-EF24-3680F9FD0EBF}"/>
          </ac:spMkLst>
        </pc:spChg>
        <pc:spChg chg="add mod">
          <ac:chgData name="김근우(첨단원자력공학부)" userId="1966d26e-7976-44e3-92ce-cb8395d14386" providerId="ADAL" clId="{17E7EE1C-EB40-4277-B9D9-D22F1DB999FF}" dt="2025-05-15T14:05:15.806" v="4120" actId="1076"/>
          <ac:spMkLst>
            <pc:docMk/>
            <pc:sldMk cId="1981404231" sldId="314"/>
            <ac:spMk id="9" creationId="{B6788C3A-DBBE-EFF1-E961-46694F3C5523}"/>
          </ac:spMkLst>
        </pc:spChg>
        <pc:picChg chg="add mod">
          <ac:chgData name="김근우(첨단원자력공학부)" userId="1966d26e-7976-44e3-92ce-cb8395d14386" providerId="ADAL" clId="{17E7EE1C-EB40-4277-B9D9-D22F1DB999FF}" dt="2025-05-15T13:28:35.696" v="3267" actId="1076"/>
          <ac:picMkLst>
            <pc:docMk/>
            <pc:sldMk cId="1981404231" sldId="314"/>
            <ac:picMk id="8" creationId="{FE791F3B-D086-84AD-753D-2D57519D1A76}"/>
          </ac:picMkLst>
        </pc:picChg>
        <pc:picChg chg="add del mod">
          <ac:chgData name="김근우(첨단원자력공학부)" userId="1966d26e-7976-44e3-92ce-cb8395d14386" providerId="ADAL" clId="{17E7EE1C-EB40-4277-B9D9-D22F1DB999FF}" dt="2025-05-15T13:24:30.384" v="3219" actId="478"/>
          <ac:picMkLst>
            <pc:docMk/>
            <pc:sldMk cId="1981404231" sldId="314"/>
            <ac:picMk id="1026" creationId="{199EA887-5B8D-487F-C29F-E4E86AE1B70F}"/>
          </ac:picMkLst>
        </pc:picChg>
        <pc:picChg chg="add mod">
          <ac:chgData name="김근우(첨단원자력공학부)" userId="1966d26e-7976-44e3-92ce-cb8395d14386" providerId="ADAL" clId="{17E7EE1C-EB40-4277-B9D9-D22F1DB999FF}" dt="2025-05-15T13:28:35.696" v="3267" actId="1076"/>
          <ac:picMkLst>
            <pc:docMk/>
            <pc:sldMk cId="1981404231" sldId="314"/>
            <ac:picMk id="1028" creationId="{FE8AAD5D-1796-0FD5-1F5B-95953E9BB5E9}"/>
          </ac:picMkLst>
        </pc:picChg>
        <pc:picChg chg="add del mod">
          <ac:chgData name="김근우(첨단원자력공학부)" userId="1966d26e-7976-44e3-92ce-cb8395d14386" providerId="ADAL" clId="{17E7EE1C-EB40-4277-B9D9-D22F1DB999FF}" dt="2025-05-15T13:59:07.034" v="4030" actId="21"/>
          <ac:picMkLst>
            <pc:docMk/>
            <pc:sldMk cId="1981404231" sldId="314"/>
            <ac:picMk id="1030" creationId="{35FB0A07-CCC1-BA51-CDD2-B18B64CF9192}"/>
          </ac:picMkLst>
        </pc:picChg>
      </pc:sldChg>
      <pc:sldChg chg="modSp add del mod">
        <pc:chgData name="김근우(첨단원자력공학부)" userId="1966d26e-7976-44e3-92ce-cb8395d14386" providerId="ADAL" clId="{17E7EE1C-EB40-4277-B9D9-D22F1DB999FF}" dt="2025-05-15T16:46:36.415" v="9210" actId="47"/>
        <pc:sldMkLst>
          <pc:docMk/>
          <pc:sldMk cId="1501507060" sldId="315"/>
        </pc:sldMkLst>
        <pc:spChg chg="mod">
          <ac:chgData name="김근우(첨단원자력공학부)" userId="1966d26e-7976-44e3-92ce-cb8395d14386" providerId="ADAL" clId="{17E7EE1C-EB40-4277-B9D9-D22F1DB999FF}" dt="2025-05-15T12:06:11.835" v="2116" actId="20577"/>
          <ac:spMkLst>
            <pc:docMk/>
            <pc:sldMk cId="1501507060" sldId="315"/>
            <ac:spMk id="2" creationId="{9A631AF6-DA43-286D-2B3E-A35F817AE57E}"/>
          </ac:spMkLst>
        </pc:spChg>
        <pc:spChg chg="mod">
          <ac:chgData name="김근우(첨단원자력공학부)" userId="1966d26e-7976-44e3-92ce-cb8395d14386" providerId="ADAL" clId="{17E7EE1C-EB40-4277-B9D9-D22F1DB999FF}" dt="2025-05-15T13:53:38.424" v="3828"/>
          <ac:spMkLst>
            <pc:docMk/>
            <pc:sldMk cId="1501507060" sldId="315"/>
            <ac:spMk id="4" creationId="{5DAE6AAD-70F5-2D19-A208-852B350D2165}"/>
          </ac:spMkLst>
        </pc:spChg>
        <pc:spChg chg="mod">
          <ac:chgData name="김근우(첨단원자력공학부)" userId="1966d26e-7976-44e3-92ce-cb8395d14386" providerId="ADAL" clId="{17E7EE1C-EB40-4277-B9D9-D22F1DB999FF}" dt="2025-05-15T12:10:04.704" v="3125" actId="20577"/>
          <ac:spMkLst>
            <pc:docMk/>
            <pc:sldMk cId="1501507060" sldId="315"/>
            <ac:spMk id="6" creationId="{2C74DF4D-A736-0F32-99FA-B747E82B2394}"/>
          </ac:spMkLst>
        </pc:spChg>
      </pc:sldChg>
      <pc:sldChg chg="addSp delSp modSp add mod ord">
        <pc:chgData name="김근우(첨단원자력공학부)" userId="1966d26e-7976-44e3-92ce-cb8395d14386" providerId="ADAL" clId="{17E7EE1C-EB40-4277-B9D9-D22F1DB999FF}" dt="2025-05-16T01:16:10.699" v="10646" actId="22"/>
        <pc:sldMkLst>
          <pc:docMk/>
          <pc:sldMk cId="2740339371" sldId="316"/>
        </pc:sldMkLst>
        <pc:spChg chg="mod">
          <ac:chgData name="김근우(첨단원자력공학부)" userId="1966d26e-7976-44e3-92ce-cb8395d14386" providerId="ADAL" clId="{17E7EE1C-EB40-4277-B9D9-D22F1DB999FF}" dt="2025-05-15T13:53:37.783" v="3826"/>
          <ac:spMkLst>
            <pc:docMk/>
            <pc:sldMk cId="2740339371" sldId="316"/>
            <ac:spMk id="4" creationId="{F9CCAAD8-AD76-A7B7-A6F2-2367D6DC0F5B}"/>
          </ac:spMkLst>
        </pc:spChg>
        <pc:spChg chg="mod ord">
          <ac:chgData name="김근우(첨단원자력공학부)" userId="1966d26e-7976-44e3-92ce-cb8395d14386" providerId="ADAL" clId="{17E7EE1C-EB40-4277-B9D9-D22F1DB999FF}" dt="2025-05-15T14:36:46.504" v="5510" actId="1076"/>
          <ac:spMkLst>
            <pc:docMk/>
            <pc:sldMk cId="2740339371" sldId="316"/>
            <ac:spMk id="6" creationId="{70BBA99E-14E7-1BDB-8A55-2C26C8FED611}"/>
          </ac:spMkLst>
        </pc:spChg>
        <pc:spChg chg="add del mod">
          <ac:chgData name="김근우(첨단원자력공학부)" userId="1966d26e-7976-44e3-92ce-cb8395d14386" providerId="ADAL" clId="{17E7EE1C-EB40-4277-B9D9-D22F1DB999FF}" dt="2025-05-15T13:59:20.109" v="4037" actId="478"/>
          <ac:spMkLst>
            <pc:docMk/>
            <pc:sldMk cId="2740339371" sldId="316"/>
            <ac:spMk id="7" creationId="{C7CA3659-3B07-EB32-2708-2B14969C6CA1}"/>
          </ac:spMkLst>
        </pc:spChg>
        <pc:spChg chg="add mod">
          <ac:chgData name="김근우(첨단원자력공학부)" userId="1966d26e-7976-44e3-92ce-cb8395d14386" providerId="ADAL" clId="{17E7EE1C-EB40-4277-B9D9-D22F1DB999FF}" dt="2025-05-15T13:56:57.830" v="4019" actId="571"/>
          <ac:spMkLst>
            <pc:docMk/>
            <pc:sldMk cId="2740339371" sldId="316"/>
            <ac:spMk id="9" creationId="{9201CBC8-649D-548E-DDB5-83A20E56EAF7}"/>
          </ac:spMkLst>
        </pc:spChg>
        <pc:spChg chg="mod">
          <ac:chgData name="김근우(첨단원자력공학부)" userId="1966d26e-7976-44e3-92ce-cb8395d14386" providerId="ADAL" clId="{17E7EE1C-EB40-4277-B9D9-D22F1DB999FF}" dt="2025-05-15T14:03:31.344" v="4091"/>
          <ac:spMkLst>
            <pc:docMk/>
            <pc:sldMk cId="2740339371" sldId="316"/>
            <ac:spMk id="22" creationId="{6DF48D8F-0E0F-8756-E315-5AF8BB953D9C}"/>
          </ac:spMkLst>
        </pc:spChg>
        <pc:spChg chg="mod">
          <ac:chgData name="김근우(첨단원자력공학부)" userId="1966d26e-7976-44e3-92ce-cb8395d14386" providerId="ADAL" clId="{17E7EE1C-EB40-4277-B9D9-D22F1DB999FF}" dt="2025-05-15T14:03:31.344" v="4091"/>
          <ac:spMkLst>
            <pc:docMk/>
            <pc:sldMk cId="2740339371" sldId="316"/>
            <ac:spMk id="24" creationId="{B9CF7CAE-9A69-EF46-E6F5-C6C7FB36237A}"/>
          </ac:spMkLst>
        </pc:spChg>
        <pc:spChg chg="mod">
          <ac:chgData name="김근우(첨단원자력공학부)" userId="1966d26e-7976-44e3-92ce-cb8395d14386" providerId="ADAL" clId="{17E7EE1C-EB40-4277-B9D9-D22F1DB999FF}" dt="2025-05-15T14:03:31.344" v="4091"/>
          <ac:spMkLst>
            <pc:docMk/>
            <pc:sldMk cId="2740339371" sldId="316"/>
            <ac:spMk id="28" creationId="{99D7A8AE-78AC-40FD-BB29-0C95E51A2E64}"/>
          </ac:spMkLst>
        </pc:spChg>
        <pc:spChg chg="mod">
          <ac:chgData name="김근우(첨단원자력공학부)" userId="1966d26e-7976-44e3-92ce-cb8395d14386" providerId="ADAL" clId="{17E7EE1C-EB40-4277-B9D9-D22F1DB999FF}" dt="2025-05-15T14:03:31.344" v="4091"/>
          <ac:spMkLst>
            <pc:docMk/>
            <pc:sldMk cId="2740339371" sldId="316"/>
            <ac:spMk id="29" creationId="{DC932477-CD64-7D1B-3993-36E30510BD46}"/>
          </ac:spMkLst>
        </pc:spChg>
        <pc:spChg chg="mod">
          <ac:chgData name="김근우(첨단원자력공학부)" userId="1966d26e-7976-44e3-92ce-cb8395d14386" providerId="ADAL" clId="{17E7EE1C-EB40-4277-B9D9-D22F1DB999FF}" dt="2025-05-15T14:03:31.344" v="4091"/>
          <ac:spMkLst>
            <pc:docMk/>
            <pc:sldMk cId="2740339371" sldId="316"/>
            <ac:spMk id="30" creationId="{08750987-72A9-0232-2E46-CD38960E0F40}"/>
          </ac:spMkLst>
        </pc:spChg>
        <pc:spChg chg="mod">
          <ac:chgData name="김근우(첨단원자력공학부)" userId="1966d26e-7976-44e3-92ce-cb8395d14386" providerId="ADAL" clId="{17E7EE1C-EB40-4277-B9D9-D22F1DB999FF}" dt="2025-05-15T14:03:31.344" v="4091"/>
          <ac:spMkLst>
            <pc:docMk/>
            <pc:sldMk cId="2740339371" sldId="316"/>
            <ac:spMk id="39" creationId="{B57FE95D-E204-514D-9A9C-87C8B4AF9042}"/>
          </ac:spMkLst>
        </pc:spChg>
        <pc:spChg chg="mod">
          <ac:chgData name="김근우(첨단원자력공학부)" userId="1966d26e-7976-44e3-92ce-cb8395d14386" providerId="ADAL" clId="{17E7EE1C-EB40-4277-B9D9-D22F1DB999FF}" dt="2025-05-15T14:03:31.344" v="4091"/>
          <ac:spMkLst>
            <pc:docMk/>
            <pc:sldMk cId="2740339371" sldId="316"/>
            <ac:spMk id="42" creationId="{0C8B2171-E6DA-4C4C-24EC-F0CA6183B1BF}"/>
          </ac:spMkLst>
        </pc:spChg>
        <pc:spChg chg="mod">
          <ac:chgData name="김근우(첨단원자력공학부)" userId="1966d26e-7976-44e3-92ce-cb8395d14386" providerId="ADAL" clId="{17E7EE1C-EB40-4277-B9D9-D22F1DB999FF}" dt="2025-05-15T14:03:31.344" v="4091"/>
          <ac:spMkLst>
            <pc:docMk/>
            <pc:sldMk cId="2740339371" sldId="316"/>
            <ac:spMk id="44" creationId="{B09EB1CB-6070-67C8-41DB-048D4092AE97}"/>
          </ac:spMkLst>
        </pc:spChg>
        <pc:spChg chg="mod">
          <ac:chgData name="김근우(첨단원자력공학부)" userId="1966d26e-7976-44e3-92ce-cb8395d14386" providerId="ADAL" clId="{17E7EE1C-EB40-4277-B9D9-D22F1DB999FF}" dt="2025-05-15T14:03:31.344" v="4091"/>
          <ac:spMkLst>
            <pc:docMk/>
            <pc:sldMk cId="2740339371" sldId="316"/>
            <ac:spMk id="47" creationId="{6A57C910-4588-FED4-1043-9F185DED642D}"/>
          </ac:spMkLst>
        </pc:spChg>
        <pc:spChg chg="mod">
          <ac:chgData name="김근우(첨단원자력공학부)" userId="1966d26e-7976-44e3-92ce-cb8395d14386" providerId="ADAL" clId="{17E7EE1C-EB40-4277-B9D9-D22F1DB999FF}" dt="2025-05-15T14:03:31.344" v="4091"/>
          <ac:spMkLst>
            <pc:docMk/>
            <pc:sldMk cId="2740339371" sldId="316"/>
            <ac:spMk id="51" creationId="{4235BCD3-F576-69E0-60A9-8C4115AEB3AE}"/>
          </ac:spMkLst>
        </pc:spChg>
        <pc:spChg chg="add del mod">
          <ac:chgData name="김근우(첨단원자력공학부)" userId="1966d26e-7976-44e3-92ce-cb8395d14386" providerId="ADAL" clId="{17E7EE1C-EB40-4277-B9D9-D22F1DB999FF}" dt="2025-05-15T14:36:40.165" v="5505" actId="164"/>
          <ac:spMkLst>
            <pc:docMk/>
            <pc:sldMk cId="2740339371" sldId="316"/>
            <ac:spMk id="56" creationId="{9BEF3D56-5D3A-355C-DD2A-5543DF02C959}"/>
          </ac:spMkLst>
        </pc:spChg>
        <pc:spChg chg="add del mod">
          <ac:chgData name="김근우(첨단원자력공학부)" userId="1966d26e-7976-44e3-92ce-cb8395d14386" providerId="ADAL" clId="{17E7EE1C-EB40-4277-B9D9-D22F1DB999FF}" dt="2025-05-15T14:36:01.120" v="5489" actId="478"/>
          <ac:spMkLst>
            <pc:docMk/>
            <pc:sldMk cId="2740339371" sldId="316"/>
            <ac:spMk id="57" creationId="{707A82AF-2DFE-0817-BFA3-E465D3A2C1FF}"/>
          </ac:spMkLst>
        </pc:spChg>
        <pc:spChg chg="add del mod">
          <ac:chgData name="김근우(첨단원자력공학부)" userId="1966d26e-7976-44e3-92ce-cb8395d14386" providerId="ADAL" clId="{17E7EE1C-EB40-4277-B9D9-D22F1DB999FF}" dt="2025-05-15T14:36:39.524" v="5504" actId="164"/>
          <ac:spMkLst>
            <pc:docMk/>
            <pc:sldMk cId="2740339371" sldId="316"/>
            <ac:spMk id="58" creationId="{C66BCE38-751C-5E21-A1C5-9E73D0850102}"/>
          </ac:spMkLst>
        </pc:spChg>
        <pc:spChg chg="add del mod">
          <ac:chgData name="김근우(첨단원자력공학부)" userId="1966d26e-7976-44e3-92ce-cb8395d14386" providerId="ADAL" clId="{17E7EE1C-EB40-4277-B9D9-D22F1DB999FF}" dt="2025-05-15T14:36:22.841" v="5496" actId="164"/>
          <ac:spMkLst>
            <pc:docMk/>
            <pc:sldMk cId="2740339371" sldId="316"/>
            <ac:spMk id="62" creationId="{737EBFA2-D5EF-F05E-AB6E-8698FE0E274F}"/>
          </ac:spMkLst>
        </pc:spChg>
        <pc:spChg chg="add del mod ord">
          <ac:chgData name="김근우(첨단원자력공학부)" userId="1966d26e-7976-44e3-92ce-cb8395d14386" providerId="ADAL" clId="{17E7EE1C-EB40-4277-B9D9-D22F1DB999FF}" dt="2025-05-15T14:36:22.841" v="5496" actId="164"/>
          <ac:spMkLst>
            <pc:docMk/>
            <pc:sldMk cId="2740339371" sldId="316"/>
            <ac:spMk id="63" creationId="{69C49CC2-7AA5-E0D2-FDF3-58B0EED52875}"/>
          </ac:spMkLst>
        </pc:spChg>
        <pc:spChg chg="add">
          <ac:chgData name="김근우(첨단원자력공학부)" userId="1966d26e-7976-44e3-92ce-cb8395d14386" providerId="ADAL" clId="{17E7EE1C-EB40-4277-B9D9-D22F1DB999FF}" dt="2025-05-15T14:31:12.173" v="5180"/>
          <ac:spMkLst>
            <pc:docMk/>
            <pc:sldMk cId="2740339371" sldId="316"/>
            <ac:spMk id="1024" creationId="{F1A0E110-1BB3-5AB6-7A1A-8D5B0D749A40}"/>
          </ac:spMkLst>
        </pc:spChg>
        <pc:spChg chg="add">
          <ac:chgData name="김근우(첨단원자력공학부)" userId="1966d26e-7976-44e3-92ce-cb8395d14386" providerId="ADAL" clId="{17E7EE1C-EB40-4277-B9D9-D22F1DB999FF}" dt="2025-05-15T14:31:13.230" v="5181"/>
          <ac:spMkLst>
            <pc:docMk/>
            <pc:sldMk cId="2740339371" sldId="316"/>
            <ac:spMk id="1025" creationId="{C9793596-AC8E-5BCA-D884-FAF85405BDC4}"/>
          </ac:spMkLst>
        </pc:spChg>
        <pc:spChg chg="add del mod">
          <ac:chgData name="김근우(첨단원자력공학부)" userId="1966d26e-7976-44e3-92ce-cb8395d14386" providerId="ADAL" clId="{17E7EE1C-EB40-4277-B9D9-D22F1DB999FF}" dt="2025-05-15T14:35:13.224" v="5343" actId="11529"/>
          <ac:spMkLst>
            <pc:docMk/>
            <pc:sldMk cId="2740339371" sldId="316"/>
            <ac:spMk id="1029" creationId="{460D5352-C97A-CADE-6DA3-DF66BE51DAFE}"/>
          </ac:spMkLst>
        </pc:spChg>
        <pc:spChg chg="add mod">
          <ac:chgData name="김근우(첨단원자력공학부)" userId="1966d26e-7976-44e3-92ce-cb8395d14386" providerId="ADAL" clId="{17E7EE1C-EB40-4277-B9D9-D22F1DB999FF}" dt="2025-05-15T14:35:13.051" v="5338" actId="767"/>
          <ac:spMkLst>
            <pc:docMk/>
            <pc:sldMk cId="2740339371" sldId="316"/>
            <ac:spMk id="1031" creationId="{753F0ACD-4F4E-AAD9-D287-FCB515E45E60}"/>
          </ac:spMkLst>
        </pc:spChg>
        <pc:spChg chg="mod">
          <ac:chgData name="김근우(첨단원자력공학부)" userId="1966d26e-7976-44e3-92ce-cb8395d14386" providerId="ADAL" clId="{17E7EE1C-EB40-4277-B9D9-D22F1DB999FF}" dt="2025-05-15T14:38:31.327" v="5570" actId="404"/>
          <ac:spMkLst>
            <pc:docMk/>
            <pc:sldMk cId="2740339371" sldId="316"/>
            <ac:spMk id="1052" creationId="{44DB48A0-D723-9BDD-C443-F5F41FE4292C}"/>
          </ac:spMkLst>
        </pc:spChg>
        <pc:spChg chg="mod">
          <ac:chgData name="김근우(첨단원자력공학부)" userId="1966d26e-7976-44e3-92ce-cb8395d14386" providerId="ADAL" clId="{17E7EE1C-EB40-4277-B9D9-D22F1DB999FF}" dt="2025-05-15T14:38:31.327" v="5570" actId="404"/>
          <ac:spMkLst>
            <pc:docMk/>
            <pc:sldMk cId="2740339371" sldId="316"/>
            <ac:spMk id="1054" creationId="{87DE65FC-76DF-A8E0-9AE4-1E00C11872DB}"/>
          </ac:spMkLst>
        </pc:spChg>
        <pc:spChg chg="mod">
          <ac:chgData name="김근우(첨단원자력공학부)" userId="1966d26e-7976-44e3-92ce-cb8395d14386" providerId="ADAL" clId="{17E7EE1C-EB40-4277-B9D9-D22F1DB999FF}" dt="2025-05-15T14:38:31.327" v="5570" actId="404"/>
          <ac:spMkLst>
            <pc:docMk/>
            <pc:sldMk cId="2740339371" sldId="316"/>
            <ac:spMk id="1056" creationId="{4996BBC6-9107-D93A-E36C-3463D08C5CF0}"/>
          </ac:spMkLst>
        </pc:spChg>
        <pc:spChg chg="add mod">
          <ac:chgData name="김근우(첨단원자력공학부)" userId="1966d26e-7976-44e3-92ce-cb8395d14386" providerId="ADAL" clId="{17E7EE1C-EB40-4277-B9D9-D22F1DB999FF}" dt="2025-05-15T14:38:55.652" v="5586" actId="13822"/>
          <ac:spMkLst>
            <pc:docMk/>
            <pc:sldMk cId="2740339371" sldId="316"/>
            <ac:spMk id="1057" creationId="{E959F45D-5160-18A3-3993-C57D47ABE2C2}"/>
          </ac:spMkLst>
        </pc:spChg>
        <pc:spChg chg="add mod">
          <ac:chgData name="김근우(첨단원자력공학부)" userId="1966d26e-7976-44e3-92ce-cb8395d14386" providerId="ADAL" clId="{17E7EE1C-EB40-4277-B9D9-D22F1DB999FF}" dt="2025-05-15T14:39:08.726" v="5589" actId="164"/>
          <ac:spMkLst>
            <pc:docMk/>
            <pc:sldMk cId="2740339371" sldId="316"/>
            <ac:spMk id="1058" creationId="{1DE12076-584A-5BC0-5936-68B8E6CEA7F1}"/>
          </ac:spMkLst>
        </pc:spChg>
        <pc:spChg chg="add del mod">
          <ac:chgData name="김근우(첨단원자력공학부)" userId="1966d26e-7976-44e3-92ce-cb8395d14386" providerId="ADAL" clId="{17E7EE1C-EB40-4277-B9D9-D22F1DB999FF}" dt="2025-05-15T14:45:48.620" v="5818" actId="478"/>
          <ac:spMkLst>
            <pc:docMk/>
            <pc:sldMk cId="2740339371" sldId="316"/>
            <ac:spMk id="1062" creationId="{2AFB7E63-3252-EB1C-B129-3B318D62CEBB}"/>
          </ac:spMkLst>
        </pc:spChg>
        <pc:grpChg chg="add del mod">
          <ac:chgData name="김근우(첨단원자력공학부)" userId="1966d26e-7976-44e3-92ce-cb8395d14386" providerId="ADAL" clId="{17E7EE1C-EB40-4277-B9D9-D22F1DB999FF}" dt="2025-05-15T14:36:39.524" v="5504" actId="164"/>
          <ac:grpSpMkLst>
            <pc:docMk/>
            <pc:sldMk cId="2740339371" sldId="316"/>
            <ac:grpSpMk id="10" creationId="{EAC19C9B-E9A9-E104-7C90-387950659ABD}"/>
          </ac:grpSpMkLst>
        </pc:grpChg>
        <pc:grpChg chg="add mod">
          <ac:chgData name="김근우(첨단원자력공학부)" userId="1966d26e-7976-44e3-92ce-cb8395d14386" providerId="ADAL" clId="{17E7EE1C-EB40-4277-B9D9-D22F1DB999FF}" dt="2025-05-15T14:35:11.687" v="5316" actId="164"/>
          <ac:grpSpMkLst>
            <pc:docMk/>
            <pc:sldMk cId="2740339371" sldId="316"/>
            <ac:grpSpMk id="1039" creationId="{3E2A39E8-7DFE-5CD2-ECB0-0BA3078C1794}"/>
          </ac:grpSpMkLst>
        </pc:grpChg>
        <pc:grpChg chg="add mod topLvl">
          <ac:chgData name="김근우(첨단원자력공학부)" userId="1966d26e-7976-44e3-92ce-cb8395d14386" providerId="ADAL" clId="{17E7EE1C-EB40-4277-B9D9-D22F1DB999FF}" dt="2025-05-15T14:35:11.641" v="5315" actId="164"/>
          <ac:grpSpMkLst>
            <pc:docMk/>
            <pc:sldMk cId="2740339371" sldId="316"/>
            <ac:grpSpMk id="1040" creationId="{88DF2198-6E3E-631C-6397-10F5DA773FE6}"/>
          </ac:grpSpMkLst>
        </pc:grpChg>
        <pc:grpChg chg="add del mod">
          <ac:chgData name="김근우(첨단원자력공학부)" userId="1966d26e-7976-44e3-92ce-cb8395d14386" providerId="ADAL" clId="{17E7EE1C-EB40-4277-B9D9-D22F1DB999FF}" dt="2025-05-15T14:35:11.608" v="5314" actId="164"/>
          <ac:grpSpMkLst>
            <pc:docMk/>
            <pc:sldMk cId="2740339371" sldId="316"/>
            <ac:grpSpMk id="1041" creationId="{77CA91AF-4A7B-9990-A2B1-6041B8AC4CAE}"/>
          </ac:grpSpMkLst>
        </pc:grpChg>
        <pc:grpChg chg="add mod">
          <ac:chgData name="김근우(첨단원자력공학부)" userId="1966d26e-7976-44e3-92ce-cb8395d14386" providerId="ADAL" clId="{17E7EE1C-EB40-4277-B9D9-D22F1DB999FF}" dt="2025-05-15T14:35:09.768" v="5295" actId="164"/>
          <ac:grpSpMkLst>
            <pc:docMk/>
            <pc:sldMk cId="2740339371" sldId="316"/>
            <ac:grpSpMk id="1044" creationId="{20DD5983-89CE-DEDC-B2F7-CBA55153B13C}"/>
          </ac:grpSpMkLst>
        </pc:grpChg>
        <pc:grpChg chg="add mod">
          <ac:chgData name="김근우(첨단원자력공학부)" userId="1966d26e-7976-44e3-92ce-cb8395d14386" providerId="ADAL" clId="{17E7EE1C-EB40-4277-B9D9-D22F1DB999FF}" dt="2025-05-15T14:36:26.765" v="5499" actId="164"/>
          <ac:grpSpMkLst>
            <pc:docMk/>
            <pc:sldMk cId="2740339371" sldId="316"/>
            <ac:grpSpMk id="1045" creationId="{630D6EE7-11ED-8FA8-122F-B38C648E4EF8}"/>
          </ac:grpSpMkLst>
        </pc:grpChg>
        <pc:grpChg chg="add del mod">
          <ac:chgData name="김근우(첨단원자력공학부)" userId="1966d26e-7976-44e3-92ce-cb8395d14386" providerId="ADAL" clId="{17E7EE1C-EB40-4277-B9D9-D22F1DB999FF}" dt="2025-05-15T14:44:25.793" v="5687" actId="478"/>
          <ac:grpSpMkLst>
            <pc:docMk/>
            <pc:sldMk cId="2740339371" sldId="316"/>
            <ac:grpSpMk id="1046" creationId="{86EAFBBA-5A30-5B55-848F-D93A499FD33D}"/>
          </ac:grpSpMkLst>
        </pc:grpChg>
        <pc:grpChg chg="add mod">
          <ac:chgData name="김근우(첨단원자력공학부)" userId="1966d26e-7976-44e3-92ce-cb8395d14386" providerId="ADAL" clId="{17E7EE1C-EB40-4277-B9D9-D22F1DB999FF}" dt="2025-05-15T14:36:40.165" v="5505" actId="164"/>
          <ac:grpSpMkLst>
            <pc:docMk/>
            <pc:sldMk cId="2740339371" sldId="316"/>
            <ac:grpSpMk id="1048" creationId="{90DA39E8-4203-CF3C-CEC5-91F5A5662388}"/>
          </ac:grpSpMkLst>
        </pc:grpChg>
        <pc:grpChg chg="add mod">
          <ac:chgData name="김근우(첨단원자력공학부)" userId="1966d26e-7976-44e3-92ce-cb8395d14386" providerId="ADAL" clId="{17E7EE1C-EB40-4277-B9D9-D22F1DB999FF}" dt="2025-05-15T14:37:05.836" v="5520" actId="12789"/>
          <ac:grpSpMkLst>
            <pc:docMk/>
            <pc:sldMk cId="2740339371" sldId="316"/>
            <ac:grpSpMk id="1049" creationId="{11A7FCFE-15EC-8EC5-9FDF-98A77EA088BF}"/>
          </ac:grpSpMkLst>
        </pc:grpChg>
        <pc:grpChg chg="add mod">
          <ac:chgData name="김근우(첨단원자력공학부)" userId="1966d26e-7976-44e3-92ce-cb8395d14386" providerId="ADAL" clId="{17E7EE1C-EB40-4277-B9D9-D22F1DB999FF}" dt="2025-05-15T14:39:08.726" v="5589" actId="164"/>
          <ac:grpSpMkLst>
            <pc:docMk/>
            <pc:sldMk cId="2740339371" sldId="316"/>
            <ac:grpSpMk id="1050" creationId="{3DAF803F-C9EB-1432-8210-CF56D92D82FE}"/>
          </ac:grpSpMkLst>
        </pc:grpChg>
        <pc:grpChg chg="add mod">
          <ac:chgData name="김근우(첨단원자력공학부)" userId="1966d26e-7976-44e3-92ce-cb8395d14386" providerId="ADAL" clId="{17E7EE1C-EB40-4277-B9D9-D22F1DB999FF}" dt="2025-05-15T14:39:08.726" v="5589" actId="164"/>
          <ac:grpSpMkLst>
            <pc:docMk/>
            <pc:sldMk cId="2740339371" sldId="316"/>
            <ac:grpSpMk id="1059" creationId="{991C4EC9-3403-187C-DE57-2E6CB436B35C}"/>
          </ac:grpSpMkLst>
        </pc:grpChg>
        <pc:picChg chg="add del">
          <ac:chgData name="김근우(첨단원자력공학부)" userId="1966d26e-7976-44e3-92ce-cb8395d14386" providerId="ADAL" clId="{17E7EE1C-EB40-4277-B9D9-D22F1DB999FF}" dt="2025-05-16T01:16:10.699" v="10646" actId="22"/>
          <ac:picMkLst>
            <pc:docMk/>
            <pc:sldMk cId="2740339371" sldId="316"/>
            <ac:picMk id="8" creationId="{19C5EAB1-3368-3A33-CBF0-E1047A341E47}"/>
          </ac:picMkLst>
        </pc:picChg>
        <pc:picChg chg="del">
          <ac:chgData name="김근우(첨단원자력공학부)" userId="1966d26e-7976-44e3-92ce-cb8395d14386" providerId="ADAL" clId="{17E7EE1C-EB40-4277-B9D9-D22F1DB999FF}" dt="2025-05-15T13:43:19.068" v="3610" actId="478"/>
          <ac:picMkLst>
            <pc:docMk/>
            <pc:sldMk cId="2740339371" sldId="316"/>
            <ac:picMk id="8" creationId="{2A956D49-82D3-5424-837A-7F3F67A8E72E}"/>
          </ac:picMkLst>
        </pc:picChg>
        <pc:picChg chg="add del mod">
          <ac:chgData name="김근우(첨단원자력공학부)" userId="1966d26e-7976-44e3-92ce-cb8395d14386" providerId="ADAL" clId="{17E7EE1C-EB40-4277-B9D9-D22F1DB999FF}" dt="2025-05-15T14:36:44.743" v="5508" actId="1076"/>
          <ac:picMkLst>
            <pc:docMk/>
            <pc:sldMk cId="2740339371" sldId="316"/>
            <ac:picMk id="55" creationId="{15F788D9-11C8-5518-AD9F-1AC2C97D727C}"/>
          </ac:picMkLst>
        </pc:picChg>
        <pc:picChg chg="add del mod topLvl modCrop">
          <ac:chgData name="김근우(첨단원자력공학부)" userId="1966d26e-7976-44e3-92ce-cb8395d14386" providerId="ADAL" clId="{17E7EE1C-EB40-4277-B9D9-D22F1DB999FF}" dt="2025-05-15T14:35:14.854" v="5369" actId="22"/>
          <ac:picMkLst>
            <pc:docMk/>
            <pc:sldMk cId="2740339371" sldId="316"/>
            <ac:picMk id="1027" creationId="{942FC5AF-8312-1271-4163-E5FC9C8D6C3B}"/>
          </ac:picMkLst>
        </pc:picChg>
        <pc:picChg chg="del">
          <ac:chgData name="김근우(첨단원자력공학부)" userId="1966d26e-7976-44e3-92ce-cb8395d14386" providerId="ADAL" clId="{17E7EE1C-EB40-4277-B9D9-D22F1DB999FF}" dt="2025-05-15T13:43:18.907" v="3609" actId="478"/>
          <ac:picMkLst>
            <pc:docMk/>
            <pc:sldMk cId="2740339371" sldId="316"/>
            <ac:picMk id="1028" creationId="{EC6D706D-4222-A372-0773-5A6230202D56}"/>
          </ac:picMkLst>
        </pc:picChg>
        <pc:picChg chg="add del mod">
          <ac:chgData name="김근우(첨단원자력공학부)" userId="1966d26e-7976-44e3-92ce-cb8395d14386" providerId="ADAL" clId="{17E7EE1C-EB40-4277-B9D9-D22F1DB999FF}" dt="2025-05-15T14:36:00.921" v="5488" actId="478"/>
          <ac:picMkLst>
            <pc:docMk/>
            <pc:sldMk cId="2740339371" sldId="316"/>
            <ac:picMk id="1030" creationId="{35FB0A07-CCC1-BA51-CDD2-B18B64CF9192}"/>
          </ac:picMkLst>
        </pc:picChg>
        <pc:picChg chg="add del mod">
          <ac:chgData name="김근우(첨단원자력공학부)" userId="1966d26e-7976-44e3-92ce-cb8395d14386" providerId="ADAL" clId="{17E7EE1C-EB40-4277-B9D9-D22F1DB999FF}" dt="2025-05-15T14:35:12.539" v="5322" actId="22"/>
          <ac:picMkLst>
            <pc:docMk/>
            <pc:sldMk cId="2740339371" sldId="316"/>
            <ac:picMk id="1036" creationId="{BF2826D3-2951-3A79-7732-0331A451A7FB}"/>
          </ac:picMkLst>
        </pc:picChg>
        <pc:picChg chg="mod">
          <ac:chgData name="김근우(첨단원자력공학부)" userId="1966d26e-7976-44e3-92ce-cb8395d14386" providerId="ADAL" clId="{17E7EE1C-EB40-4277-B9D9-D22F1DB999FF}" dt="2025-05-15T14:38:23.777" v="5565"/>
          <ac:picMkLst>
            <pc:docMk/>
            <pc:sldMk cId="2740339371" sldId="316"/>
            <ac:picMk id="1051" creationId="{A5BC65E2-EFA0-8E1F-06C4-C36C14E8152B}"/>
          </ac:picMkLst>
        </pc:picChg>
        <pc:picChg chg="add mod">
          <ac:chgData name="김근우(첨단원자력공학부)" userId="1966d26e-7976-44e3-92ce-cb8395d14386" providerId="ADAL" clId="{17E7EE1C-EB40-4277-B9D9-D22F1DB999FF}" dt="2025-05-15T14:44:31.027" v="5692" actId="1076"/>
          <ac:picMkLst>
            <pc:docMk/>
            <pc:sldMk cId="2740339371" sldId="316"/>
            <ac:picMk id="1061" creationId="{8040357B-454A-35A2-D4A6-8A9040643655}"/>
          </ac:picMkLst>
        </pc:picChg>
        <pc:cxnChg chg="mod">
          <ac:chgData name="김근우(첨단원자력공학부)" userId="1966d26e-7976-44e3-92ce-cb8395d14386" providerId="ADAL" clId="{17E7EE1C-EB40-4277-B9D9-D22F1DB999FF}" dt="2025-05-15T14:35:15.885" v="5376" actId="478"/>
          <ac:cxnSpMkLst>
            <pc:docMk/>
            <pc:sldMk cId="2740339371" sldId="316"/>
            <ac:cxnSpMk id="45" creationId="{55CD4510-3A65-77D2-16DA-DB8F309EC071}"/>
          </ac:cxnSpMkLst>
        </pc:cxnChg>
        <pc:cxnChg chg="add del mod">
          <ac:chgData name="김근우(첨단원자력공학부)" userId="1966d26e-7976-44e3-92ce-cb8395d14386" providerId="ADAL" clId="{17E7EE1C-EB40-4277-B9D9-D22F1DB999FF}" dt="2025-05-15T14:36:50.529" v="5512" actId="478"/>
          <ac:cxnSpMkLst>
            <pc:docMk/>
            <pc:sldMk cId="2740339371" sldId="316"/>
            <ac:cxnSpMk id="60" creationId="{9BD673A4-8C9F-37AE-38F0-A501A0CBEEAE}"/>
          </ac:cxnSpMkLst>
        </pc:cxnChg>
        <pc:cxnChg chg="add del mod">
          <ac:chgData name="김근우(첨단원자력공학부)" userId="1966d26e-7976-44e3-92ce-cb8395d14386" providerId="ADAL" clId="{17E7EE1C-EB40-4277-B9D9-D22F1DB999FF}" dt="2025-05-15T14:35:12.626" v="5325" actId="11529"/>
          <ac:cxnSpMkLst>
            <pc:docMk/>
            <pc:sldMk cId="2740339371" sldId="316"/>
            <ac:cxnSpMk id="1033" creationId="{C5B18FFB-9E58-664D-F15C-3AA89BFE02E2}"/>
          </ac:cxnSpMkLst>
        </pc:cxnChg>
        <pc:cxnChg chg="mod">
          <ac:chgData name="김근우(첨단원자력공학부)" userId="1966d26e-7976-44e3-92ce-cb8395d14386" providerId="ADAL" clId="{17E7EE1C-EB40-4277-B9D9-D22F1DB999FF}" dt="2025-05-15T14:38:23.777" v="5565"/>
          <ac:cxnSpMkLst>
            <pc:docMk/>
            <pc:sldMk cId="2740339371" sldId="316"/>
            <ac:cxnSpMk id="1053" creationId="{183D74D4-40B4-68DE-FE8B-C62CBB653481}"/>
          </ac:cxnSpMkLst>
        </pc:cxnChg>
        <pc:cxnChg chg="mod">
          <ac:chgData name="김근우(첨단원자력공학부)" userId="1966d26e-7976-44e3-92ce-cb8395d14386" providerId="ADAL" clId="{17E7EE1C-EB40-4277-B9D9-D22F1DB999FF}" dt="2025-05-15T14:38:23.777" v="5565"/>
          <ac:cxnSpMkLst>
            <pc:docMk/>
            <pc:sldMk cId="2740339371" sldId="316"/>
            <ac:cxnSpMk id="1055" creationId="{C9913BC2-C7EA-78F3-CC28-2D091DC702BE}"/>
          </ac:cxnSpMkLst>
        </pc:cxnChg>
      </pc:sldChg>
      <pc:sldChg chg="addSp delSp modSp add mod">
        <pc:chgData name="김근우(첨단원자력공학부)" userId="1966d26e-7976-44e3-92ce-cb8395d14386" providerId="ADAL" clId="{17E7EE1C-EB40-4277-B9D9-D22F1DB999FF}" dt="2025-05-16T01:18:18.311" v="10811" actId="113"/>
        <pc:sldMkLst>
          <pc:docMk/>
          <pc:sldMk cId="3363558611" sldId="317"/>
        </pc:sldMkLst>
        <pc:spChg chg="add del mod">
          <ac:chgData name="김근우(첨단원자력공학부)" userId="1966d26e-7976-44e3-92ce-cb8395d14386" providerId="ADAL" clId="{17E7EE1C-EB40-4277-B9D9-D22F1DB999FF}" dt="2025-05-15T14:18:52.703" v="4576" actId="478"/>
          <ac:spMkLst>
            <pc:docMk/>
            <pc:sldMk cId="3363558611" sldId="317"/>
            <ac:spMk id="6" creationId="{D5D91B00-B8BB-6C15-96B1-7591373AAABE}"/>
          </ac:spMkLst>
        </pc:spChg>
        <pc:spChg chg="add mod">
          <ac:chgData name="김근우(첨단원자력공학부)" userId="1966d26e-7976-44e3-92ce-cb8395d14386" providerId="ADAL" clId="{17E7EE1C-EB40-4277-B9D9-D22F1DB999FF}" dt="2025-05-15T14:37:24.155" v="5526" actId="164"/>
          <ac:spMkLst>
            <pc:docMk/>
            <pc:sldMk cId="3363558611" sldId="317"/>
            <ac:spMk id="7" creationId="{6FC31FB7-6D8A-4F67-22AA-1F0C99BA029B}"/>
          </ac:spMkLst>
        </pc:spChg>
        <pc:spChg chg="add mod">
          <ac:chgData name="김근우(첨단원자력공학부)" userId="1966d26e-7976-44e3-92ce-cb8395d14386" providerId="ADAL" clId="{17E7EE1C-EB40-4277-B9D9-D22F1DB999FF}" dt="2025-05-15T14:37:24.155" v="5526" actId="164"/>
          <ac:spMkLst>
            <pc:docMk/>
            <pc:sldMk cId="3363558611" sldId="317"/>
            <ac:spMk id="8" creationId="{415AA858-C193-5AA5-F94B-61ECDCFB8E84}"/>
          </ac:spMkLst>
        </pc:spChg>
        <pc:spChg chg="add mod">
          <ac:chgData name="김근우(첨단원자력공학부)" userId="1966d26e-7976-44e3-92ce-cb8395d14386" providerId="ADAL" clId="{17E7EE1C-EB40-4277-B9D9-D22F1DB999FF}" dt="2025-05-15T14:37:24.155" v="5526" actId="164"/>
          <ac:spMkLst>
            <pc:docMk/>
            <pc:sldMk cId="3363558611" sldId="317"/>
            <ac:spMk id="9" creationId="{E19F0BB4-C722-8ADD-6F51-CC29E923E306}"/>
          </ac:spMkLst>
        </pc:spChg>
        <pc:spChg chg="mod">
          <ac:chgData name="김근우(첨단원자력공학부)" userId="1966d26e-7976-44e3-92ce-cb8395d14386" providerId="ADAL" clId="{17E7EE1C-EB40-4277-B9D9-D22F1DB999FF}" dt="2025-05-16T00:56:54.392" v="10339"/>
          <ac:spMkLst>
            <pc:docMk/>
            <pc:sldMk cId="3363558611" sldId="317"/>
            <ac:spMk id="18" creationId="{1E07CDD9-2B5C-8F84-CEB5-2C82C260659B}"/>
          </ac:spMkLst>
        </pc:spChg>
        <pc:spChg chg="mod">
          <ac:chgData name="김근우(첨단원자력공학부)" userId="1966d26e-7976-44e3-92ce-cb8395d14386" providerId="ADAL" clId="{17E7EE1C-EB40-4277-B9D9-D22F1DB999FF}" dt="2025-05-16T00:56:54.392" v="10339"/>
          <ac:spMkLst>
            <pc:docMk/>
            <pc:sldMk cId="3363558611" sldId="317"/>
            <ac:spMk id="20" creationId="{8F7A7AB4-6FF0-C8EB-0B83-21B931C09649}"/>
          </ac:spMkLst>
        </pc:spChg>
        <pc:spChg chg="mod">
          <ac:chgData name="김근우(첨단원자력공학부)" userId="1966d26e-7976-44e3-92ce-cb8395d14386" providerId="ADAL" clId="{17E7EE1C-EB40-4277-B9D9-D22F1DB999FF}" dt="2025-05-16T00:56:54.392" v="10339"/>
          <ac:spMkLst>
            <pc:docMk/>
            <pc:sldMk cId="3363558611" sldId="317"/>
            <ac:spMk id="21" creationId="{6909256D-1DBA-1BCB-7839-EDD6B467AB47}"/>
          </ac:spMkLst>
        </pc:spChg>
        <pc:spChg chg="mod">
          <ac:chgData name="김근우(첨단원자력공학부)" userId="1966d26e-7976-44e3-92ce-cb8395d14386" providerId="ADAL" clId="{17E7EE1C-EB40-4277-B9D9-D22F1DB999FF}" dt="2025-05-16T00:56:54.392" v="10339"/>
          <ac:spMkLst>
            <pc:docMk/>
            <pc:sldMk cId="3363558611" sldId="317"/>
            <ac:spMk id="27" creationId="{0391B72D-BC8F-6094-8077-85C3C551CF33}"/>
          </ac:spMkLst>
        </pc:spChg>
        <pc:spChg chg="add mod">
          <ac:chgData name="김근우(첨단원자력공학부)" userId="1966d26e-7976-44e3-92ce-cb8395d14386" providerId="ADAL" clId="{17E7EE1C-EB40-4277-B9D9-D22F1DB999FF}" dt="2025-05-15T14:37:24.155" v="5526" actId="164"/>
          <ac:spMkLst>
            <pc:docMk/>
            <pc:sldMk cId="3363558611" sldId="317"/>
            <ac:spMk id="54" creationId="{5FE56927-BDA5-A468-138F-D632E7BD3875}"/>
          </ac:spMkLst>
        </pc:spChg>
        <pc:spChg chg="del">
          <ac:chgData name="김근우(첨단원자력공학부)" userId="1966d26e-7976-44e3-92ce-cb8395d14386" providerId="ADAL" clId="{17E7EE1C-EB40-4277-B9D9-D22F1DB999FF}" dt="2025-05-15T14:08:00.142" v="4186" actId="478"/>
          <ac:spMkLst>
            <pc:docMk/>
            <pc:sldMk cId="3363558611" sldId="317"/>
            <ac:spMk id="56" creationId="{D51CC7E2-5299-A618-BA08-6EF80F225285}"/>
          </ac:spMkLst>
        </pc:spChg>
        <pc:spChg chg="del">
          <ac:chgData name="김근우(첨단원자력공학부)" userId="1966d26e-7976-44e3-92ce-cb8395d14386" providerId="ADAL" clId="{17E7EE1C-EB40-4277-B9D9-D22F1DB999FF}" dt="2025-05-15T14:07:54.641" v="4179" actId="478"/>
          <ac:spMkLst>
            <pc:docMk/>
            <pc:sldMk cId="3363558611" sldId="317"/>
            <ac:spMk id="57" creationId="{025086F2-C288-CA92-DF2D-2F6086BF68F7}"/>
          </ac:spMkLst>
        </pc:spChg>
        <pc:spChg chg="del">
          <ac:chgData name="김근우(첨단원자력공학부)" userId="1966d26e-7976-44e3-92ce-cb8395d14386" providerId="ADAL" clId="{17E7EE1C-EB40-4277-B9D9-D22F1DB999FF}" dt="2025-05-15T14:07:58.483" v="4184" actId="478"/>
          <ac:spMkLst>
            <pc:docMk/>
            <pc:sldMk cId="3363558611" sldId="317"/>
            <ac:spMk id="58" creationId="{8500BFF2-A797-8F01-1B6A-E120E72A16B2}"/>
          </ac:spMkLst>
        </pc:spChg>
        <pc:spChg chg="add mod">
          <ac:chgData name="김근우(첨단원자력공학부)" userId="1966d26e-7976-44e3-92ce-cb8395d14386" providerId="ADAL" clId="{17E7EE1C-EB40-4277-B9D9-D22F1DB999FF}" dt="2025-05-15T14:37:24.155" v="5526" actId="164"/>
          <ac:spMkLst>
            <pc:docMk/>
            <pc:sldMk cId="3363558611" sldId="317"/>
            <ac:spMk id="59" creationId="{41C11812-82BA-67F3-4729-3E0B6A8A7A0D}"/>
          </ac:spMkLst>
        </pc:spChg>
        <pc:spChg chg="add del mod">
          <ac:chgData name="김근우(첨단원자력공학부)" userId="1966d26e-7976-44e3-92ce-cb8395d14386" providerId="ADAL" clId="{17E7EE1C-EB40-4277-B9D9-D22F1DB999FF}" dt="2025-05-15T14:17:40.407" v="4518"/>
          <ac:spMkLst>
            <pc:docMk/>
            <pc:sldMk cId="3363558611" sldId="317"/>
            <ac:spMk id="61" creationId="{21CCD6C7-3AE5-1F74-A0EB-833BBB2D53A2}"/>
          </ac:spMkLst>
        </pc:spChg>
        <pc:spChg chg="add mod ord">
          <ac:chgData name="김근우(첨단원자력공학부)" userId="1966d26e-7976-44e3-92ce-cb8395d14386" providerId="ADAL" clId="{17E7EE1C-EB40-4277-B9D9-D22F1DB999FF}" dt="2025-05-16T01:18:18.311" v="10811" actId="113"/>
          <ac:spMkLst>
            <pc:docMk/>
            <pc:sldMk cId="3363558611" sldId="317"/>
            <ac:spMk id="1024" creationId="{ADA4A2F0-6123-B8A4-35A9-385DFE77BCE1}"/>
          </ac:spMkLst>
        </pc:spChg>
        <pc:spChg chg="add mod">
          <ac:chgData name="김근우(첨단원자력공학부)" userId="1966d26e-7976-44e3-92ce-cb8395d14386" providerId="ADAL" clId="{17E7EE1C-EB40-4277-B9D9-D22F1DB999FF}" dt="2025-05-15T15:51:42.866" v="6997" actId="1036"/>
          <ac:spMkLst>
            <pc:docMk/>
            <pc:sldMk cId="3363558611" sldId="317"/>
            <ac:spMk id="1025" creationId="{C8856BF3-7602-48D4-0A85-D331663F98AC}"/>
          </ac:spMkLst>
        </pc:spChg>
        <pc:spChg chg="add mod">
          <ac:chgData name="김근우(첨단원자력공학부)" userId="1966d26e-7976-44e3-92ce-cb8395d14386" providerId="ADAL" clId="{17E7EE1C-EB40-4277-B9D9-D22F1DB999FF}" dt="2025-05-15T15:51:45.905" v="7009" actId="1037"/>
          <ac:spMkLst>
            <pc:docMk/>
            <pc:sldMk cId="3363558611" sldId="317"/>
            <ac:spMk id="1026" creationId="{C0CB45FD-4522-5160-0F74-0591F1D840B7}"/>
          </ac:spMkLst>
        </pc:spChg>
        <pc:spChg chg="add mod topLvl">
          <ac:chgData name="김근우(첨단원자력공학부)" userId="1966d26e-7976-44e3-92ce-cb8395d14386" providerId="ADAL" clId="{17E7EE1C-EB40-4277-B9D9-D22F1DB999FF}" dt="2025-05-15T14:37:39.862" v="5564" actId="20577"/>
          <ac:spMkLst>
            <pc:docMk/>
            <pc:sldMk cId="3363558611" sldId="317"/>
            <ac:spMk id="1032" creationId="{7F7C986B-CCF7-AC11-1134-A8AD9B927050}"/>
          </ac:spMkLst>
        </pc:spChg>
        <pc:spChg chg="add mod">
          <ac:chgData name="김근우(첨단원자력공학부)" userId="1966d26e-7976-44e3-92ce-cb8395d14386" providerId="ADAL" clId="{17E7EE1C-EB40-4277-B9D9-D22F1DB999FF}" dt="2025-05-15T14:23:32.549" v="4792" actId="571"/>
          <ac:spMkLst>
            <pc:docMk/>
            <pc:sldMk cId="3363558611" sldId="317"/>
            <ac:spMk id="1037" creationId="{98027D70-6239-0C26-C064-CA3023D9E721}"/>
          </ac:spMkLst>
        </pc:spChg>
        <pc:spChg chg="add mod">
          <ac:chgData name="김근우(첨단원자력공학부)" userId="1966d26e-7976-44e3-92ce-cb8395d14386" providerId="ADAL" clId="{17E7EE1C-EB40-4277-B9D9-D22F1DB999FF}" dt="2025-05-15T14:23:38.703" v="4802" actId="20577"/>
          <ac:spMkLst>
            <pc:docMk/>
            <pc:sldMk cId="3363558611" sldId="317"/>
            <ac:spMk id="1038" creationId="{998A8153-2FBC-4C37-A87D-9A1406E79D35}"/>
          </ac:spMkLst>
        </pc:spChg>
        <pc:grpChg chg="del">
          <ac:chgData name="김근우(첨단원자력공학부)" userId="1966d26e-7976-44e3-92ce-cb8395d14386" providerId="ADAL" clId="{17E7EE1C-EB40-4277-B9D9-D22F1DB999FF}" dt="2025-05-15T14:07:54.964" v="4180" actId="478"/>
          <ac:grpSpMkLst>
            <pc:docMk/>
            <pc:sldMk cId="3363558611" sldId="317"/>
            <ac:grpSpMk id="10" creationId="{CFCFD2A6-A348-1F8C-DF4E-3E1B8A54A2ED}"/>
          </ac:grpSpMkLst>
        </pc:grpChg>
        <pc:grpChg chg="add mod">
          <ac:chgData name="김근우(첨단원자력공학부)" userId="1966d26e-7976-44e3-92ce-cb8395d14386" providerId="ADAL" clId="{17E7EE1C-EB40-4277-B9D9-D22F1DB999FF}" dt="2025-05-16T01:17:43.786" v="10765" actId="1076"/>
          <ac:grpSpMkLst>
            <pc:docMk/>
            <pc:sldMk cId="3363558611" sldId="317"/>
            <ac:grpSpMk id="28" creationId="{4E8BF009-E7DF-F301-FEF3-84CD36274224}"/>
          </ac:grpSpMkLst>
        </pc:grpChg>
        <pc:grpChg chg="add mod">
          <ac:chgData name="김근우(첨단원자력공학부)" userId="1966d26e-7976-44e3-92ce-cb8395d14386" providerId="ADAL" clId="{17E7EE1C-EB40-4277-B9D9-D22F1DB999FF}" dt="2025-05-15T14:37:24.155" v="5526" actId="164"/>
          <ac:grpSpMkLst>
            <pc:docMk/>
            <pc:sldMk cId="3363558611" sldId="317"/>
            <ac:grpSpMk id="62" creationId="{B8D9A6FC-FB39-EF67-1046-771E1E1DB6E3}"/>
          </ac:grpSpMkLst>
        </pc:grpChg>
        <pc:grpChg chg="add mod">
          <ac:chgData name="김근우(첨단원자력공학부)" userId="1966d26e-7976-44e3-92ce-cb8395d14386" providerId="ADAL" clId="{17E7EE1C-EB40-4277-B9D9-D22F1DB999FF}" dt="2025-05-15T14:37:24.765" v="5527" actId="164"/>
          <ac:grpSpMkLst>
            <pc:docMk/>
            <pc:sldMk cId="3363558611" sldId="317"/>
            <ac:grpSpMk id="63" creationId="{53EEEEE6-7F85-2F75-3350-DE929F955838}"/>
          </ac:grpSpMkLst>
        </pc:grpChg>
        <pc:grpChg chg="add del mod">
          <ac:chgData name="김근우(첨단원자력공학부)" userId="1966d26e-7976-44e3-92ce-cb8395d14386" providerId="ADAL" clId="{17E7EE1C-EB40-4277-B9D9-D22F1DB999FF}" dt="2025-05-15T14:22:23.748" v="4736" actId="165"/>
          <ac:grpSpMkLst>
            <pc:docMk/>
            <pc:sldMk cId="3363558611" sldId="317"/>
            <ac:grpSpMk id="1033" creationId="{5D2688BF-A245-04AE-BCF5-C22A33560DDE}"/>
          </ac:grpSpMkLst>
        </pc:grpChg>
        <pc:grpChg chg="add mod topLvl">
          <ac:chgData name="김근우(첨단원자력공학부)" userId="1966d26e-7976-44e3-92ce-cb8395d14386" providerId="ADAL" clId="{17E7EE1C-EB40-4277-B9D9-D22F1DB999FF}" dt="2025-05-15T14:23:32.549" v="4792" actId="571"/>
          <ac:grpSpMkLst>
            <pc:docMk/>
            <pc:sldMk cId="3363558611" sldId="317"/>
            <ac:grpSpMk id="1034" creationId="{4BEC39A7-86BC-7490-4AE1-C028EC5BF3F7}"/>
          </ac:grpSpMkLst>
        </pc:grpChg>
        <pc:grpChg chg="add del mod">
          <ac:chgData name="김근우(첨단원자력공학부)" userId="1966d26e-7976-44e3-92ce-cb8395d14386" providerId="ADAL" clId="{17E7EE1C-EB40-4277-B9D9-D22F1DB999FF}" dt="2025-05-15T14:22:29.384" v="4741" actId="165"/>
          <ac:grpSpMkLst>
            <pc:docMk/>
            <pc:sldMk cId="3363558611" sldId="317"/>
            <ac:grpSpMk id="1035" creationId="{7B99B6C8-9FE5-F2AF-1740-A7724FA7173A}"/>
          </ac:grpSpMkLst>
        </pc:grpChg>
        <pc:grpChg chg="add del mod">
          <ac:chgData name="김근우(첨단원자력공학부)" userId="1966d26e-7976-44e3-92ce-cb8395d14386" providerId="ADAL" clId="{17E7EE1C-EB40-4277-B9D9-D22F1DB999FF}" dt="2025-05-16T01:17:42.401" v="10763" actId="21"/>
          <ac:grpSpMkLst>
            <pc:docMk/>
            <pc:sldMk cId="3363558611" sldId="317"/>
            <ac:grpSpMk id="1036" creationId="{606C21C8-A236-AEC0-DA1C-D0CB774415B3}"/>
          </ac:grpSpMkLst>
        </pc:grpChg>
        <pc:grpChg chg="add mod">
          <ac:chgData name="김근우(첨단원자력공학부)" userId="1966d26e-7976-44e3-92ce-cb8395d14386" providerId="ADAL" clId="{17E7EE1C-EB40-4277-B9D9-D22F1DB999FF}" dt="2025-05-15T14:37:24.155" v="5526" actId="164"/>
          <ac:grpSpMkLst>
            <pc:docMk/>
            <pc:sldMk cId="3363558611" sldId="317"/>
            <ac:grpSpMk id="1039" creationId="{A89FAD5E-D1ED-5446-2AFB-DE4795264ED5}"/>
          </ac:grpSpMkLst>
        </pc:grpChg>
        <pc:grpChg chg="add mod">
          <ac:chgData name="김근우(첨단원자력공학부)" userId="1966d26e-7976-44e3-92ce-cb8395d14386" providerId="ADAL" clId="{17E7EE1C-EB40-4277-B9D9-D22F1DB999FF}" dt="2025-05-16T01:16:38.389" v="10681" actId="1076"/>
          <ac:grpSpMkLst>
            <pc:docMk/>
            <pc:sldMk cId="3363558611" sldId="317"/>
            <ac:grpSpMk id="1040" creationId="{632F238C-9578-656E-044C-72850DABBE40}"/>
          </ac:grpSpMkLst>
        </pc:grpChg>
        <pc:picChg chg="add mod">
          <ac:chgData name="김근우(첨단원자력공학부)" userId="1966d26e-7976-44e3-92ce-cb8395d14386" providerId="ADAL" clId="{17E7EE1C-EB40-4277-B9D9-D22F1DB999FF}" dt="2025-05-16T00:55:23.890" v="10318"/>
          <ac:picMkLst>
            <pc:docMk/>
            <pc:sldMk cId="3363558611" sldId="317"/>
            <ac:picMk id="6" creationId="{739C5CF1-4119-6FA4-9E42-37F1CA40344B}"/>
          </ac:picMkLst>
        </pc:picChg>
        <pc:picChg chg="add del">
          <ac:chgData name="김근우(첨단원자력공학부)" userId="1966d26e-7976-44e3-92ce-cb8395d14386" providerId="ADAL" clId="{17E7EE1C-EB40-4277-B9D9-D22F1DB999FF}" dt="2025-05-16T01:17:23.202" v="10748" actId="22"/>
          <ac:picMkLst>
            <pc:docMk/>
            <pc:sldMk cId="3363558611" sldId="317"/>
            <ac:picMk id="11" creationId="{1BD9B3A6-5086-D33A-E829-B66CCA48F989}"/>
          </ac:picMkLst>
        </pc:picChg>
        <pc:picChg chg="add del mod">
          <ac:chgData name="김근우(첨단원자력공학부)" userId="1966d26e-7976-44e3-92ce-cb8395d14386" providerId="ADAL" clId="{17E7EE1C-EB40-4277-B9D9-D22F1DB999FF}" dt="2025-05-16T01:17:42.042" v="10761" actId="22"/>
          <ac:picMkLst>
            <pc:docMk/>
            <pc:sldMk cId="3363558611" sldId="317"/>
            <ac:picMk id="13" creationId="{FC7817F2-3362-D9DD-1B66-A5105988CFF6}"/>
          </ac:picMkLst>
        </pc:picChg>
        <pc:picChg chg="mod">
          <ac:chgData name="김근우(첨단원자력공학부)" userId="1966d26e-7976-44e3-92ce-cb8395d14386" providerId="ADAL" clId="{17E7EE1C-EB40-4277-B9D9-D22F1DB999FF}" dt="2025-05-16T00:56:54.392" v="10339"/>
          <ac:picMkLst>
            <pc:docMk/>
            <pc:sldMk cId="3363558611" sldId="317"/>
            <ac:picMk id="17" creationId="{D1FE95D1-24C9-8085-795E-2C8F1DFDA6FF}"/>
          </ac:picMkLst>
        </pc:picChg>
        <pc:picChg chg="del">
          <ac:chgData name="김근우(첨단원자력공학부)" userId="1966d26e-7976-44e3-92ce-cb8395d14386" providerId="ADAL" clId="{17E7EE1C-EB40-4277-B9D9-D22F1DB999FF}" dt="2025-05-15T14:07:55.301" v="4181" actId="478"/>
          <ac:picMkLst>
            <pc:docMk/>
            <pc:sldMk cId="3363558611" sldId="317"/>
            <ac:picMk id="55" creationId="{1A4D755A-6AEA-399C-0CFA-03D198FDDACD}"/>
          </ac:picMkLst>
        </pc:picChg>
        <pc:picChg chg="add del mod">
          <ac:chgData name="김근우(첨단원자력공학부)" userId="1966d26e-7976-44e3-92ce-cb8395d14386" providerId="ADAL" clId="{17E7EE1C-EB40-4277-B9D9-D22F1DB999FF}" dt="2025-05-15T14:21:13.981" v="4648" actId="478"/>
          <ac:picMkLst>
            <pc:docMk/>
            <pc:sldMk cId="3363558611" sldId="317"/>
            <ac:picMk id="1027" creationId="{1FB320B1-F2B4-5840-C371-36643EAEBBA9}"/>
          </ac:picMkLst>
        </pc:picChg>
        <pc:picChg chg="add del mod">
          <ac:chgData name="김근우(첨단원자력공학부)" userId="1966d26e-7976-44e3-92ce-cb8395d14386" providerId="ADAL" clId="{17E7EE1C-EB40-4277-B9D9-D22F1DB999FF}" dt="2025-05-15T14:21:14.179" v="4649" actId="478"/>
          <ac:picMkLst>
            <pc:docMk/>
            <pc:sldMk cId="3363558611" sldId="317"/>
            <ac:picMk id="1028" creationId="{F1DE492E-72D4-4AC0-8140-091FEA05424D}"/>
          </ac:picMkLst>
        </pc:picChg>
        <pc:picChg chg="add mod topLvl">
          <ac:chgData name="김근우(첨단원자력공학부)" userId="1966d26e-7976-44e3-92ce-cb8395d14386" providerId="ADAL" clId="{17E7EE1C-EB40-4277-B9D9-D22F1DB999FF}" dt="2025-05-15T14:23:32.549" v="4792" actId="571"/>
          <ac:picMkLst>
            <pc:docMk/>
            <pc:sldMk cId="3363558611" sldId="317"/>
            <ac:picMk id="1029" creationId="{8EC6BBB8-CBD5-1874-4A69-7437205FC1C4}"/>
          </ac:picMkLst>
        </pc:picChg>
        <pc:picChg chg="del">
          <ac:chgData name="김근우(첨단원자력공학부)" userId="1966d26e-7976-44e3-92ce-cb8395d14386" providerId="ADAL" clId="{17E7EE1C-EB40-4277-B9D9-D22F1DB999FF}" dt="2025-05-15T14:07:54.403" v="4178" actId="478"/>
          <ac:picMkLst>
            <pc:docMk/>
            <pc:sldMk cId="3363558611" sldId="317"/>
            <ac:picMk id="1030" creationId="{900D3DAA-BF20-244F-96DC-3B04B99E00FC}"/>
          </ac:picMkLst>
        </pc:picChg>
        <pc:picChg chg="add mod topLvl">
          <ac:chgData name="김근우(첨단원자력공학부)" userId="1966d26e-7976-44e3-92ce-cb8395d14386" providerId="ADAL" clId="{17E7EE1C-EB40-4277-B9D9-D22F1DB999FF}" dt="2025-05-15T14:23:32.549" v="4792" actId="571"/>
          <ac:picMkLst>
            <pc:docMk/>
            <pc:sldMk cId="3363558611" sldId="317"/>
            <ac:picMk id="1031" creationId="{B0B57774-8B45-2E8F-56A2-3C7C83DE6B7E}"/>
          </ac:picMkLst>
        </pc:picChg>
        <pc:cxnChg chg="mod">
          <ac:chgData name="김근우(첨단원자력공학부)" userId="1966d26e-7976-44e3-92ce-cb8395d14386" providerId="ADAL" clId="{17E7EE1C-EB40-4277-B9D9-D22F1DB999FF}" dt="2025-05-16T00:56:54.392" v="10339"/>
          <ac:cxnSpMkLst>
            <pc:docMk/>
            <pc:sldMk cId="3363558611" sldId="317"/>
            <ac:cxnSpMk id="26" creationId="{AE2AEC55-8A10-CD1B-B2CE-B6B892207E2C}"/>
          </ac:cxnSpMkLst>
        </pc:cxnChg>
        <pc:cxnChg chg="mod">
          <ac:chgData name="김근우(첨단원자력공학부)" userId="1966d26e-7976-44e3-92ce-cb8395d14386" providerId="ADAL" clId="{17E7EE1C-EB40-4277-B9D9-D22F1DB999FF}" dt="2025-05-15T14:07:54.964" v="4180" actId="478"/>
          <ac:cxnSpMkLst>
            <pc:docMk/>
            <pc:sldMk cId="3363558611" sldId="317"/>
            <ac:cxnSpMk id="45" creationId="{18245438-2B02-2B35-E809-4B855C566ADE}"/>
          </ac:cxnSpMkLst>
        </pc:cxnChg>
        <pc:cxnChg chg="del mod">
          <ac:chgData name="김근우(첨단원자력공학부)" userId="1966d26e-7976-44e3-92ce-cb8395d14386" providerId="ADAL" clId="{17E7EE1C-EB40-4277-B9D9-D22F1DB999FF}" dt="2025-05-15T14:07:59.343" v="4185" actId="478"/>
          <ac:cxnSpMkLst>
            <pc:docMk/>
            <pc:sldMk cId="3363558611" sldId="317"/>
            <ac:cxnSpMk id="60" creationId="{BD19FE8E-C6DA-9D57-CC15-16CEB3324ACC}"/>
          </ac:cxnSpMkLst>
        </pc:cxnChg>
      </pc:sldChg>
      <pc:sldChg chg="addSp delSp modSp add mod">
        <pc:chgData name="김근우(첨단원자력공학부)" userId="1966d26e-7976-44e3-92ce-cb8395d14386" providerId="ADAL" clId="{17E7EE1C-EB40-4277-B9D9-D22F1DB999FF}" dt="2025-05-15T17:03:52.646" v="9535" actId="20577"/>
        <pc:sldMkLst>
          <pc:docMk/>
          <pc:sldMk cId="44836591" sldId="318"/>
        </pc:sldMkLst>
        <pc:spChg chg="mod">
          <ac:chgData name="김근우(첨단원자력공학부)" userId="1966d26e-7976-44e3-92ce-cb8395d14386" providerId="ADAL" clId="{17E7EE1C-EB40-4277-B9D9-D22F1DB999FF}" dt="2025-05-15T15:03:00.726" v="6203" actId="20577"/>
          <ac:spMkLst>
            <pc:docMk/>
            <pc:sldMk cId="44836591" sldId="318"/>
            <ac:spMk id="2" creationId="{C774F049-35B9-5BFB-576A-ACF30603445C}"/>
          </ac:spMkLst>
        </pc:spChg>
        <pc:spChg chg="mod ord">
          <ac:chgData name="김근우(첨단원자력공학부)" userId="1966d26e-7976-44e3-92ce-cb8395d14386" providerId="ADAL" clId="{17E7EE1C-EB40-4277-B9D9-D22F1DB999FF}" dt="2025-05-15T17:03:52.646" v="9535" actId="20577"/>
          <ac:spMkLst>
            <pc:docMk/>
            <pc:sldMk cId="44836591" sldId="318"/>
            <ac:spMk id="6" creationId="{964CFD62-F1D6-0FBC-ED65-DEFA3F1E852D}"/>
          </ac:spMkLst>
        </pc:spChg>
        <pc:spChg chg="del">
          <ac:chgData name="김근우(첨단원자력공학부)" userId="1966d26e-7976-44e3-92ce-cb8395d14386" providerId="ADAL" clId="{17E7EE1C-EB40-4277-B9D9-D22F1DB999FF}" dt="2025-05-15T14:24:15.365" v="4852" actId="478"/>
          <ac:spMkLst>
            <pc:docMk/>
            <pc:sldMk cId="44836591" sldId="318"/>
            <ac:spMk id="56" creationId="{A195F47B-DAD6-3638-E63B-10F83BAEBC99}"/>
          </ac:spMkLst>
        </pc:spChg>
        <pc:spChg chg="del">
          <ac:chgData name="김근우(첨단원자력공학부)" userId="1966d26e-7976-44e3-92ce-cb8395d14386" providerId="ADAL" clId="{17E7EE1C-EB40-4277-B9D9-D22F1DB999FF}" dt="2025-05-15T14:24:11.363" v="4848" actId="478"/>
          <ac:spMkLst>
            <pc:docMk/>
            <pc:sldMk cId="44836591" sldId="318"/>
            <ac:spMk id="57" creationId="{51CDF812-CC86-D090-EEB4-1ED2B8F1D6C0}"/>
          </ac:spMkLst>
        </pc:spChg>
        <pc:spChg chg="del">
          <ac:chgData name="김근우(첨단원자력공학부)" userId="1966d26e-7976-44e3-92ce-cb8395d14386" providerId="ADAL" clId="{17E7EE1C-EB40-4277-B9D9-D22F1DB999FF}" dt="2025-05-15T14:24:17.223" v="4854" actId="478"/>
          <ac:spMkLst>
            <pc:docMk/>
            <pc:sldMk cId="44836591" sldId="318"/>
            <ac:spMk id="58" creationId="{586D670C-77C3-63FC-CBCE-A3849FE87567}"/>
          </ac:spMkLst>
        </pc:spChg>
        <pc:spChg chg="add mod">
          <ac:chgData name="김근우(첨단원자력공학부)" userId="1966d26e-7976-44e3-92ce-cb8395d14386" providerId="ADAL" clId="{17E7EE1C-EB40-4277-B9D9-D22F1DB999FF}" dt="2025-05-15T16:09:23.290" v="7616" actId="164"/>
          <ac:spMkLst>
            <pc:docMk/>
            <pc:sldMk cId="44836591" sldId="318"/>
            <ac:spMk id="59" creationId="{10934CA8-25D7-1FE3-10B5-11AA570D5100}"/>
          </ac:spMkLst>
        </pc:spChg>
        <pc:spChg chg="add del">
          <ac:chgData name="김근우(첨단원자력공학부)" userId="1966d26e-7976-44e3-92ce-cb8395d14386" providerId="ADAL" clId="{17E7EE1C-EB40-4277-B9D9-D22F1DB999FF}" dt="2025-05-15T15:06:50.462" v="6336" actId="478"/>
          <ac:spMkLst>
            <pc:docMk/>
            <pc:sldMk cId="44836591" sldId="318"/>
            <ac:spMk id="61" creationId="{E256C825-7C07-5219-8FF4-509A37D99EB5}"/>
          </ac:spMkLst>
        </pc:spChg>
        <pc:spChg chg="del">
          <ac:chgData name="김근우(첨단원자력공학부)" userId="1966d26e-7976-44e3-92ce-cb8395d14386" providerId="ADAL" clId="{17E7EE1C-EB40-4277-B9D9-D22F1DB999FF}" dt="2025-05-15T14:24:12.303" v="4849" actId="478"/>
          <ac:spMkLst>
            <pc:docMk/>
            <pc:sldMk cId="44836591" sldId="318"/>
            <ac:spMk id="62" creationId="{6A1ADCF8-9DFC-D766-DAAF-E8A493447DF7}"/>
          </ac:spMkLst>
        </pc:spChg>
        <pc:spChg chg="del">
          <ac:chgData name="김근우(첨단원자력공학부)" userId="1966d26e-7976-44e3-92ce-cb8395d14386" providerId="ADAL" clId="{17E7EE1C-EB40-4277-B9D9-D22F1DB999FF}" dt="2025-05-15T14:24:13.064" v="4850" actId="478"/>
          <ac:spMkLst>
            <pc:docMk/>
            <pc:sldMk cId="44836591" sldId="318"/>
            <ac:spMk id="63" creationId="{FD846D71-DE50-9262-E5DC-05439F323160}"/>
          </ac:spMkLst>
        </pc:spChg>
        <pc:spChg chg="add mod">
          <ac:chgData name="김근우(첨단원자력공학부)" userId="1966d26e-7976-44e3-92ce-cb8395d14386" providerId="ADAL" clId="{17E7EE1C-EB40-4277-B9D9-D22F1DB999FF}" dt="2025-05-15T16:09:39.571" v="7622" actId="571"/>
          <ac:spMkLst>
            <pc:docMk/>
            <pc:sldMk cId="44836591" sldId="318"/>
            <ac:spMk id="1031" creationId="{8DEAF0BE-1F92-C0C2-5A60-D51D39DE5F9A}"/>
          </ac:spMkLst>
        </pc:spChg>
        <pc:grpChg chg="del">
          <ac:chgData name="김근우(첨단원자력공학부)" userId="1966d26e-7976-44e3-92ce-cb8395d14386" providerId="ADAL" clId="{17E7EE1C-EB40-4277-B9D9-D22F1DB999FF}" dt="2025-05-15T14:24:15.945" v="4853" actId="478"/>
          <ac:grpSpMkLst>
            <pc:docMk/>
            <pc:sldMk cId="44836591" sldId="318"/>
            <ac:grpSpMk id="10" creationId="{01F626CB-A379-6430-9035-5DDA4535359A}"/>
          </ac:grpSpMkLst>
        </pc:grpChg>
        <pc:grpChg chg="add mod">
          <ac:chgData name="김근우(첨단원자력공학부)" userId="1966d26e-7976-44e3-92ce-cb8395d14386" providerId="ADAL" clId="{17E7EE1C-EB40-4277-B9D9-D22F1DB999FF}" dt="2025-05-15T16:09:23.773" v="7617" actId="164"/>
          <ac:grpSpMkLst>
            <pc:docMk/>
            <pc:sldMk cId="44836591" sldId="318"/>
            <ac:grpSpMk id="1026" creationId="{4CAB2E4E-CE53-0646-F9E9-EC8D14EE62F8}"/>
          </ac:grpSpMkLst>
        </pc:grpChg>
        <pc:grpChg chg="add mod">
          <ac:chgData name="김근우(첨단원자력공학부)" userId="1966d26e-7976-44e3-92ce-cb8395d14386" providerId="ADAL" clId="{17E7EE1C-EB40-4277-B9D9-D22F1DB999FF}" dt="2025-05-15T16:09:54.220" v="7628" actId="1076"/>
          <ac:grpSpMkLst>
            <pc:docMk/>
            <pc:sldMk cId="44836591" sldId="318"/>
            <ac:grpSpMk id="1027" creationId="{CC161BC1-04A2-BA94-5D1E-43EC5F460274}"/>
          </ac:grpSpMkLst>
        </pc:grpChg>
        <pc:picChg chg="add mod">
          <ac:chgData name="김근우(첨단원자력공학부)" userId="1966d26e-7976-44e3-92ce-cb8395d14386" providerId="ADAL" clId="{17E7EE1C-EB40-4277-B9D9-D22F1DB999FF}" dt="2025-05-15T16:09:23.773" v="7617" actId="164"/>
          <ac:picMkLst>
            <pc:docMk/>
            <pc:sldMk cId="44836591" sldId="318"/>
            <ac:picMk id="8" creationId="{28C05CDF-F902-6DEE-65A9-6B6D2CFD60ED}"/>
          </ac:picMkLst>
        </pc:picChg>
        <pc:picChg chg="del">
          <ac:chgData name="김근우(첨단원자력공학부)" userId="1966d26e-7976-44e3-92ce-cb8395d14386" providerId="ADAL" clId="{17E7EE1C-EB40-4277-B9D9-D22F1DB999FF}" dt="2025-05-15T14:24:10.685" v="4847" actId="478"/>
          <ac:picMkLst>
            <pc:docMk/>
            <pc:sldMk cId="44836591" sldId="318"/>
            <ac:picMk id="55" creationId="{10017256-D855-E09E-CF17-3EC87CF096D8}"/>
          </ac:picMkLst>
        </pc:picChg>
        <pc:picChg chg="add del">
          <ac:chgData name="김근우(첨단원자력공학부)" userId="1966d26e-7976-44e3-92ce-cb8395d14386" providerId="ADAL" clId="{17E7EE1C-EB40-4277-B9D9-D22F1DB999FF}" dt="2025-05-15T15:07:23.071" v="6450" actId="22"/>
          <ac:picMkLst>
            <pc:docMk/>
            <pc:sldMk cId="44836591" sldId="318"/>
            <ac:picMk id="1025" creationId="{F7A7AA0A-6F53-24B0-BD60-0CF6CFF4612A}"/>
          </ac:picMkLst>
        </pc:picChg>
        <pc:picChg chg="add mod">
          <ac:chgData name="김근우(첨단원자력공학부)" userId="1966d26e-7976-44e3-92ce-cb8395d14386" providerId="ADAL" clId="{17E7EE1C-EB40-4277-B9D9-D22F1DB999FF}" dt="2025-05-15T16:09:58.758" v="7629" actId="1076"/>
          <ac:picMkLst>
            <pc:docMk/>
            <pc:sldMk cId="44836591" sldId="318"/>
            <ac:picMk id="1029" creationId="{757FA9D5-7E88-32F1-BA53-75B83C67B7C7}"/>
          </ac:picMkLst>
        </pc:picChg>
        <pc:picChg chg="del">
          <ac:chgData name="김근우(첨단원자력공학부)" userId="1966d26e-7976-44e3-92ce-cb8395d14386" providerId="ADAL" clId="{17E7EE1C-EB40-4277-B9D9-D22F1DB999FF}" dt="2025-05-15T14:24:17.744" v="4855" actId="478"/>
          <ac:picMkLst>
            <pc:docMk/>
            <pc:sldMk cId="44836591" sldId="318"/>
            <ac:picMk id="1030" creationId="{46199E52-DA7E-5021-2B22-24A53698EA53}"/>
          </ac:picMkLst>
        </pc:picChg>
        <pc:picChg chg="add mod">
          <ac:chgData name="김근우(첨단원자력공학부)" userId="1966d26e-7976-44e3-92ce-cb8395d14386" providerId="ADAL" clId="{17E7EE1C-EB40-4277-B9D9-D22F1DB999FF}" dt="2025-05-15T16:09:39.571" v="7622" actId="571"/>
          <ac:picMkLst>
            <pc:docMk/>
            <pc:sldMk cId="44836591" sldId="318"/>
            <ac:picMk id="1032" creationId="{8469F3E1-03BB-EFF5-1764-57549AB7642B}"/>
          </ac:picMkLst>
        </pc:picChg>
        <pc:cxnChg chg="mod">
          <ac:chgData name="김근우(첨단원자력공학부)" userId="1966d26e-7976-44e3-92ce-cb8395d14386" providerId="ADAL" clId="{17E7EE1C-EB40-4277-B9D9-D22F1DB999FF}" dt="2025-05-15T14:24:15.945" v="4853" actId="478"/>
          <ac:cxnSpMkLst>
            <pc:docMk/>
            <pc:sldMk cId="44836591" sldId="318"/>
            <ac:cxnSpMk id="45" creationId="{A53C2779-8914-3375-33F7-D9F2E27E55D2}"/>
          </ac:cxnSpMkLst>
        </pc:cxnChg>
        <pc:cxnChg chg="add mod">
          <ac:chgData name="김근우(첨단원자력공학부)" userId="1966d26e-7976-44e3-92ce-cb8395d14386" providerId="ADAL" clId="{17E7EE1C-EB40-4277-B9D9-D22F1DB999FF}" dt="2025-05-15T16:09:23.290" v="7616" actId="164"/>
          <ac:cxnSpMkLst>
            <pc:docMk/>
            <pc:sldMk cId="44836591" sldId="318"/>
            <ac:cxnSpMk id="54" creationId="{EFACA6F5-0413-7350-D8AA-4CD5A775317B}"/>
          </ac:cxnSpMkLst>
        </pc:cxnChg>
        <pc:cxnChg chg="del mod">
          <ac:chgData name="김근우(첨단원자력공학부)" userId="1966d26e-7976-44e3-92ce-cb8395d14386" providerId="ADAL" clId="{17E7EE1C-EB40-4277-B9D9-D22F1DB999FF}" dt="2025-05-15T14:24:13.864" v="4851" actId="478"/>
          <ac:cxnSpMkLst>
            <pc:docMk/>
            <pc:sldMk cId="44836591" sldId="318"/>
            <ac:cxnSpMk id="60" creationId="{46EAD75C-E2BC-F4E5-B1D0-2AB954AF526F}"/>
          </ac:cxnSpMkLst>
        </pc:cxnChg>
        <pc:cxnChg chg="add mod">
          <ac:chgData name="김근우(첨단원자력공학부)" userId="1966d26e-7976-44e3-92ce-cb8395d14386" providerId="ADAL" clId="{17E7EE1C-EB40-4277-B9D9-D22F1DB999FF}" dt="2025-05-15T16:09:58.758" v="7629" actId="1076"/>
          <ac:cxnSpMkLst>
            <pc:docMk/>
            <pc:sldMk cId="44836591" sldId="318"/>
            <ac:cxnSpMk id="1034" creationId="{3B3B9E02-B9B0-6CDA-646A-C9536BE4A578}"/>
          </ac:cxnSpMkLst>
        </pc:cxnChg>
      </pc:sldChg>
      <pc:sldChg chg="addSp delSp modSp add mod">
        <pc:chgData name="김근우(첨단원자력공학부)" userId="1966d26e-7976-44e3-92ce-cb8395d14386" providerId="ADAL" clId="{17E7EE1C-EB40-4277-B9D9-D22F1DB999FF}" dt="2025-05-16T01:12:50.265" v="10581" actId="1076"/>
        <pc:sldMkLst>
          <pc:docMk/>
          <pc:sldMk cId="569075677" sldId="319"/>
        </pc:sldMkLst>
        <pc:spChg chg="mod">
          <ac:chgData name="김근우(첨단원자력공학부)" userId="1966d26e-7976-44e3-92ce-cb8395d14386" providerId="ADAL" clId="{17E7EE1C-EB40-4277-B9D9-D22F1DB999FF}" dt="2025-05-15T14:42:13.150" v="5669" actId="1076"/>
          <ac:spMkLst>
            <pc:docMk/>
            <pc:sldMk cId="569075677" sldId="319"/>
            <ac:spMk id="6" creationId="{DFB2E5AD-83B6-94EA-316B-5824BD11A9F9}"/>
          </ac:spMkLst>
        </pc:spChg>
        <pc:spChg chg="add del mod">
          <ac:chgData name="김근우(첨단원자력공학부)" userId="1966d26e-7976-44e3-92ce-cb8395d14386" providerId="ADAL" clId="{17E7EE1C-EB40-4277-B9D9-D22F1DB999FF}" dt="2025-05-16T01:12:48.793" v="10579" actId="478"/>
          <ac:spMkLst>
            <pc:docMk/>
            <pc:sldMk cId="569075677" sldId="319"/>
            <ac:spMk id="10" creationId="{CF28EE2F-ABE9-CCDC-0987-D4782354EFDE}"/>
          </ac:spMkLst>
        </pc:spChg>
        <pc:spChg chg="mod">
          <ac:chgData name="김근우(첨단원자력공학부)" userId="1966d26e-7976-44e3-92ce-cb8395d14386" providerId="ADAL" clId="{17E7EE1C-EB40-4277-B9D9-D22F1DB999FF}" dt="2025-05-15T14:42:13.150" v="5669" actId="1076"/>
          <ac:spMkLst>
            <pc:docMk/>
            <pc:sldMk cId="569075677" sldId="319"/>
            <ac:spMk id="54" creationId="{84D47DA7-1C5B-AE29-E4B2-5D20B1BC66C5}"/>
          </ac:spMkLst>
        </pc:spChg>
        <pc:spChg chg="del">
          <ac:chgData name="김근우(첨단원자력공학부)" userId="1966d26e-7976-44e3-92ce-cb8395d14386" providerId="ADAL" clId="{17E7EE1C-EB40-4277-B9D9-D22F1DB999FF}" dt="2025-05-15T14:28:00.289" v="4941" actId="478"/>
          <ac:spMkLst>
            <pc:docMk/>
            <pc:sldMk cId="569075677" sldId="319"/>
            <ac:spMk id="56" creationId="{BFA7992A-447A-2E02-EEEA-A2CF6281826E}"/>
          </ac:spMkLst>
        </pc:spChg>
        <pc:spChg chg="del">
          <ac:chgData name="김근우(첨단원자력공학부)" userId="1966d26e-7976-44e3-92ce-cb8395d14386" providerId="ADAL" clId="{17E7EE1C-EB40-4277-B9D9-D22F1DB999FF}" dt="2025-05-15T14:28:00.289" v="4941" actId="478"/>
          <ac:spMkLst>
            <pc:docMk/>
            <pc:sldMk cId="569075677" sldId="319"/>
            <ac:spMk id="57" creationId="{3396F6A0-FB5D-16AE-1666-8F22F4438713}"/>
          </ac:spMkLst>
        </pc:spChg>
        <pc:spChg chg="del">
          <ac:chgData name="김근우(첨단원자력공학부)" userId="1966d26e-7976-44e3-92ce-cb8395d14386" providerId="ADAL" clId="{17E7EE1C-EB40-4277-B9D9-D22F1DB999FF}" dt="2025-05-15T14:28:03.573" v="4944" actId="478"/>
          <ac:spMkLst>
            <pc:docMk/>
            <pc:sldMk cId="569075677" sldId="319"/>
            <ac:spMk id="58" creationId="{82794641-CA22-61EE-C291-EE479F1A0611}"/>
          </ac:spMkLst>
        </pc:spChg>
        <pc:spChg chg="mod">
          <ac:chgData name="김근우(첨단원자력공학부)" userId="1966d26e-7976-44e3-92ce-cb8395d14386" providerId="ADAL" clId="{17E7EE1C-EB40-4277-B9D9-D22F1DB999FF}" dt="2025-05-15T14:43:13.982" v="5675" actId="1076"/>
          <ac:spMkLst>
            <pc:docMk/>
            <pc:sldMk cId="569075677" sldId="319"/>
            <ac:spMk id="61" creationId="{8C6E1B4C-CCCF-90B1-CDE7-633A58C37C28}"/>
          </ac:spMkLst>
        </pc:spChg>
        <pc:spChg chg="del">
          <ac:chgData name="김근우(첨단원자력공학부)" userId="1966d26e-7976-44e3-92ce-cb8395d14386" providerId="ADAL" clId="{17E7EE1C-EB40-4277-B9D9-D22F1DB999FF}" dt="2025-05-15T14:28:06.848" v="4946" actId="478"/>
          <ac:spMkLst>
            <pc:docMk/>
            <pc:sldMk cId="569075677" sldId="319"/>
            <ac:spMk id="62" creationId="{00C93EEE-9480-C121-714B-9B6BB0C38526}"/>
          </ac:spMkLst>
        </pc:spChg>
        <pc:spChg chg="del">
          <ac:chgData name="김근우(첨단원자력공학부)" userId="1966d26e-7976-44e3-92ce-cb8395d14386" providerId="ADAL" clId="{17E7EE1C-EB40-4277-B9D9-D22F1DB999FF}" dt="2025-05-15T14:28:05.710" v="4945" actId="478"/>
          <ac:spMkLst>
            <pc:docMk/>
            <pc:sldMk cId="569075677" sldId="319"/>
            <ac:spMk id="63" creationId="{BEDBD2FF-B84B-B5CF-73F2-4D96949912AC}"/>
          </ac:spMkLst>
        </pc:spChg>
        <pc:spChg chg="add mod">
          <ac:chgData name="김근우(첨단원자력공학부)" userId="1966d26e-7976-44e3-92ce-cb8395d14386" providerId="ADAL" clId="{17E7EE1C-EB40-4277-B9D9-D22F1DB999FF}" dt="2025-05-15T14:43:23.148" v="5685" actId="1076"/>
          <ac:spMkLst>
            <pc:docMk/>
            <pc:sldMk cId="569075677" sldId="319"/>
            <ac:spMk id="1026" creationId="{27FB2B51-926C-E02F-C971-0CF1B62F7FA9}"/>
          </ac:spMkLst>
        </pc:spChg>
        <pc:grpChg chg="add mod">
          <ac:chgData name="김근우(첨단원자력공학부)" userId="1966d26e-7976-44e3-92ce-cb8395d14386" providerId="ADAL" clId="{17E7EE1C-EB40-4277-B9D9-D22F1DB999FF}" dt="2025-05-15T14:43:18.198" v="5678" actId="1076"/>
          <ac:grpSpMkLst>
            <pc:docMk/>
            <pc:sldMk cId="569075677" sldId="319"/>
            <ac:grpSpMk id="7" creationId="{2BC417BD-A35C-126B-DCA2-F5C43E4BBB76}"/>
          </ac:grpSpMkLst>
        </pc:grpChg>
        <pc:grpChg chg="mod">
          <ac:chgData name="김근우(첨단원자력공학부)" userId="1966d26e-7976-44e3-92ce-cb8395d14386" providerId="ADAL" clId="{17E7EE1C-EB40-4277-B9D9-D22F1DB999FF}" dt="2025-05-15T14:42:13.150" v="5669" actId="1076"/>
          <ac:grpSpMkLst>
            <pc:docMk/>
            <pc:sldMk cId="569075677" sldId="319"/>
            <ac:grpSpMk id="9" creationId="{F906468C-A76C-4F2B-9997-81A3795A2F16}"/>
          </ac:grpSpMkLst>
        </pc:grpChg>
        <pc:grpChg chg="del">
          <ac:chgData name="김근우(첨단원자력공학부)" userId="1966d26e-7976-44e3-92ce-cb8395d14386" providerId="ADAL" clId="{17E7EE1C-EB40-4277-B9D9-D22F1DB999FF}" dt="2025-05-15T14:28:00.289" v="4941" actId="478"/>
          <ac:grpSpMkLst>
            <pc:docMk/>
            <pc:sldMk cId="569075677" sldId="319"/>
            <ac:grpSpMk id="10" creationId="{2858EE26-FE4B-3CC5-6603-E192FCA02A9A}"/>
          </ac:grpSpMkLst>
        </pc:grpChg>
        <pc:grpChg chg="mod">
          <ac:chgData name="김근우(첨단원자력공학부)" userId="1966d26e-7976-44e3-92ce-cb8395d14386" providerId="ADAL" clId="{17E7EE1C-EB40-4277-B9D9-D22F1DB999FF}" dt="2025-05-15T14:42:13.150" v="5669" actId="1076"/>
          <ac:grpSpMkLst>
            <pc:docMk/>
            <pc:sldMk cId="569075677" sldId="319"/>
            <ac:grpSpMk id="59" creationId="{9C3EEDF1-DF3B-8B85-496A-5C9A45633190}"/>
          </ac:grpSpMkLst>
        </pc:grpChg>
        <pc:picChg chg="mod">
          <ac:chgData name="김근우(첨단원자력공학부)" userId="1966d26e-7976-44e3-92ce-cb8395d14386" providerId="ADAL" clId="{17E7EE1C-EB40-4277-B9D9-D22F1DB999FF}" dt="2025-05-15T14:43:14.470" v="5676" actId="1076"/>
          <ac:picMkLst>
            <pc:docMk/>
            <pc:sldMk cId="569075677" sldId="319"/>
            <ac:picMk id="8" creationId="{7D61C5A0-AB90-F348-D8BC-606F94FDF895}"/>
          </ac:picMkLst>
        </pc:picChg>
        <pc:picChg chg="add mod">
          <ac:chgData name="김근우(첨단원자력공학부)" userId="1966d26e-7976-44e3-92ce-cb8395d14386" providerId="ADAL" clId="{17E7EE1C-EB40-4277-B9D9-D22F1DB999FF}" dt="2025-05-16T01:12:50.265" v="10581" actId="1076"/>
          <ac:picMkLst>
            <pc:docMk/>
            <pc:sldMk cId="569075677" sldId="319"/>
            <ac:picMk id="11" creationId="{69D260B7-D20D-39CD-6C73-7C145CE53CEF}"/>
          </ac:picMkLst>
        </pc:picChg>
        <pc:picChg chg="del">
          <ac:chgData name="김근우(첨단원자력공학부)" userId="1966d26e-7976-44e3-92ce-cb8395d14386" providerId="ADAL" clId="{17E7EE1C-EB40-4277-B9D9-D22F1DB999FF}" dt="2025-05-15T14:28:00.289" v="4941" actId="478"/>
          <ac:picMkLst>
            <pc:docMk/>
            <pc:sldMk cId="569075677" sldId="319"/>
            <ac:picMk id="55" creationId="{1D4E720A-3C17-5835-C182-6377B98576BE}"/>
          </ac:picMkLst>
        </pc:picChg>
        <pc:picChg chg="add mod">
          <ac:chgData name="김근우(첨단원자력공학부)" userId="1966d26e-7976-44e3-92ce-cb8395d14386" providerId="ADAL" clId="{17E7EE1C-EB40-4277-B9D9-D22F1DB999FF}" dt="2025-05-16T01:12:46.481" v="10578" actId="1076"/>
          <ac:picMkLst>
            <pc:docMk/>
            <pc:sldMk cId="569075677" sldId="319"/>
            <ac:picMk id="1025" creationId="{CC07162F-82A9-1623-C4B6-6589D8F8CE70}"/>
          </ac:picMkLst>
        </pc:picChg>
        <pc:picChg chg="mod">
          <ac:chgData name="김근우(첨단원자력공학부)" userId="1966d26e-7976-44e3-92ce-cb8395d14386" providerId="ADAL" clId="{17E7EE1C-EB40-4277-B9D9-D22F1DB999FF}" dt="2025-05-15T14:42:13.150" v="5669" actId="1076"/>
          <ac:picMkLst>
            <pc:docMk/>
            <pc:sldMk cId="569075677" sldId="319"/>
            <ac:picMk id="1030" creationId="{740E6D9F-7179-7649-EF7B-8F1990A51603}"/>
          </ac:picMkLst>
        </pc:picChg>
        <pc:cxnChg chg="mod">
          <ac:chgData name="김근우(첨단원자력공학부)" userId="1966d26e-7976-44e3-92ce-cb8395d14386" providerId="ADAL" clId="{17E7EE1C-EB40-4277-B9D9-D22F1DB999FF}" dt="2025-05-15T14:28:00.289" v="4941" actId="478"/>
          <ac:cxnSpMkLst>
            <pc:docMk/>
            <pc:sldMk cId="569075677" sldId="319"/>
            <ac:cxnSpMk id="45" creationId="{F491FA85-97AE-5A51-86FB-B89C6FCA5E79}"/>
          </ac:cxnSpMkLst>
        </pc:cxnChg>
        <pc:cxnChg chg="del mod">
          <ac:chgData name="김근우(첨단원자력공학부)" userId="1966d26e-7976-44e3-92ce-cb8395d14386" providerId="ADAL" clId="{17E7EE1C-EB40-4277-B9D9-D22F1DB999FF}" dt="2025-05-15T14:28:00.289" v="4941" actId="478"/>
          <ac:cxnSpMkLst>
            <pc:docMk/>
            <pc:sldMk cId="569075677" sldId="319"/>
            <ac:cxnSpMk id="60" creationId="{92C49D7D-8989-0DF7-8839-CE60D77BE30D}"/>
          </ac:cxnSpMkLst>
        </pc:cxnChg>
        <pc:cxnChg chg="mod">
          <ac:chgData name="김근우(첨단원자력공학부)" userId="1966d26e-7976-44e3-92ce-cb8395d14386" providerId="ADAL" clId="{17E7EE1C-EB40-4277-B9D9-D22F1DB999FF}" dt="2025-05-15T14:43:16.164" v="5677" actId="14100"/>
          <ac:cxnSpMkLst>
            <pc:docMk/>
            <pc:sldMk cId="569075677" sldId="319"/>
            <ac:cxnSpMk id="1024" creationId="{D3BF1CC4-D0A5-D82C-FEC9-24A2124C7AA1}"/>
          </ac:cxnSpMkLst>
        </pc:cxnChg>
      </pc:sldChg>
      <pc:sldChg chg="add del">
        <pc:chgData name="김근우(첨단원자력공학부)" userId="1966d26e-7976-44e3-92ce-cb8395d14386" providerId="ADAL" clId="{17E7EE1C-EB40-4277-B9D9-D22F1DB999FF}" dt="2025-05-15T16:46:34.789" v="9208" actId="47"/>
        <pc:sldMkLst>
          <pc:docMk/>
          <pc:sldMk cId="1589289223" sldId="320"/>
        </pc:sldMkLst>
      </pc:sldChg>
      <pc:sldChg chg="addSp delSp modSp add del mod">
        <pc:chgData name="김근우(첨단원자력공학부)" userId="1966d26e-7976-44e3-92ce-cb8395d14386" providerId="ADAL" clId="{17E7EE1C-EB40-4277-B9D9-D22F1DB999FF}" dt="2025-05-15T16:46:35.546" v="9209" actId="47"/>
        <pc:sldMkLst>
          <pc:docMk/>
          <pc:sldMk cId="1028625173" sldId="321"/>
        </pc:sldMkLst>
        <pc:spChg chg="del">
          <ac:chgData name="김근우(첨단원자력공학부)" userId="1966d26e-7976-44e3-92ce-cb8395d14386" providerId="ADAL" clId="{17E7EE1C-EB40-4277-B9D9-D22F1DB999FF}" dt="2025-05-15T14:51:30.221" v="5961" actId="478"/>
          <ac:spMkLst>
            <pc:docMk/>
            <pc:sldMk cId="1028625173" sldId="321"/>
            <ac:spMk id="6" creationId="{8B375E56-C23D-09A1-3C0B-E457BB0E9285}"/>
          </ac:spMkLst>
        </pc:spChg>
        <pc:picChg chg="del">
          <ac:chgData name="김근우(첨단원자력공학부)" userId="1966d26e-7976-44e3-92ce-cb8395d14386" providerId="ADAL" clId="{17E7EE1C-EB40-4277-B9D9-D22F1DB999FF}" dt="2025-05-15T14:51:29.400" v="5960" actId="478"/>
          <ac:picMkLst>
            <pc:docMk/>
            <pc:sldMk cId="1028625173" sldId="321"/>
            <ac:picMk id="8" creationId="{629B5478-453B-E3BD-4828-578857EBADBA}"/>
          </ac:picMkLst>
        </pc:picChg>
        <pc:picChg chg="add del mod">
          <ac:chgData name="김근우(첨단원자력공학부)" userId="1966d26e-7976-44e3-92ce-cb8395d14386" providerId="ADAL" clId="{17E7EE1C-EB40-4277-B9D9-D22F1DB999FF}" dt="2025-05-15T15:29:26.943" v="6888" actId="21"/>
          <ac:picMkLst>
            <pc:docMk/>
            <pc:sldMk cId="1028625173" sldId="321"/>
            <ac:picMk id="9" creationId="{F39018D8-7235-BF72-49AF-AD992B33E03E}"/>
          </ac:picMkLst>
        </pc:picChg>
        <pc:picChg chg="add del mod">
          <ac:chgData name="김근우(첨단원자력공학부)" userId="1966d26e-7976-44e3-92ce-cb8395d14386" providerId="ADAL" clId="{17E7EE1C-EB40-4277-B9D9-D22F1DB999FF}" dt="2025-05-15T15:29:26.943" v="6888" actId="21"/>
          <ac:picMkLst>
            <pc:docMk/>
            <pc:sldMk cId="1028625173" sldId="321"/>
            <ac:picMk id="11" creationId="{EE6CF7AB-159F-F499-8125-D8D13EE31FA6}"/>
          </ac:picMkLst>
        </pc:picChg>
        <pc:picChg chg="add mod">
          <ac:chgData name="김근우(첨단원자력공학부)" userId="1966d26e-7976-44e3-92ce-cb8395d14386" providerId="ADAL" clId="{17E7EE1C-EB40-4277-B9D9-D22F1DB999FF}" dt="2025-05-15T15:53:07.116" v="7012"/>
          <ac:picMkLst>
            <pc:docMk/>
            <pc:sldMk cId="1028625173" sldId="321"/>
            <ac:picMk id="12" creationId="{F39018D8-7235-BF72-49AF-AD992B33E03E}"/>
          </ac:picMkLst>
        </pc:picChg>
        <pc:picChg chg="add mod">
          <ac:chgData name="김근우(첨단원자력공학부)" userId="1966d26e-7976-44e3-92ce-cb8395d14386" providerId="ADAL" clId="{17E7EE1C-EB40-4277-B9D9-D22F1DB999FF}" dt="2025-05-15T15:53:07.116" v="7012"/>
          <ac:picMkLst>
            <pc:docMk/>
            <pc:sldMk cId="1028625173" sldId="321"/>
            <ac:picMk id="13" creationId="{EE6CF7AB-159F-F499-8125-D8D13EE31FA6}"/>
          </ac:picMkLst>
        </pc:picChg>
        <pc:picChg chg="add mod">
          <ac:chgData name="김근우(첨단원자력공학부)" userId="1966d26e-7976-44e3-92ce-cb8395d14386" providerId="ADAL" clId="{17E7EE1C-EB40-4277-B9D9-D22F1DB999FF}" dt="2025-05-15T16:07:02.811" v="7519"/>
          <ac:picMkLst>
            <pc:docMk/>
            <pc:sldMk cId="1028625173" sldId="321"/>
            <ac:picMk id="14" creationId="{1512E93D-3060-2C7F-3CC8-AC672A985852}"/>
          </ac:picMkLst>
        </pc:picChg>
        <pc:picChg chg="add mod">
          <ac:chgData name="김근우(첨단원자력공학부)" userId="1966d26e-7976-44e3-92ce-cb8395d14386" providerId="ADAL" clId="{17E7EE1C-EB40-4277-B9D9-D22F1DB999FF}" dt="2025-05-15T16:07:02.811" v="7519"/>
          <ac:picMkLst>
            <pc:docMk/>
            <pc:sldMk cId="1028625173" sldId="321"/>
            <ac:picMk id="15" creationId="{92F5E077-3593-A27D-8F5F-ADC8E977BD5A}"/>
          </ac:picMkLst>
        </pc:picChg>
      </pc:sldChg>
      <pc:sldChg chg="addSp delSp modSp add del mod">
        <pc:chgData name="김근우(첨단원자력공학부)" userId="1966d26e-7976-44e3-92ce-cb8395d14386" providerId="ADAL" clId="{17E7EE1C-EB40-4277-B9D9-D22F1DB999FF}" dt="2025-05-15T16:46:33.851" v="9207" actId="47"/>
        <pc:sldMkLst>
          <pc:docMk/>
          <pc:sldMk cId="2578530841" sldId="322"/>
        </pc:sldMkLst>
        <pc:spChg chg="mod">
          <ac:chgData name="김근우(첨단원자력공학부)" userId="1966d26e-7976-44e3-92ce-cb8395d14386" providerId="ADAL" clId="{17E7EE1C-EB40-4277-B9D9-D22F1DB999FF}" dt="2025-05-15T15:58:04.604" v="7366" actId="1076"/>
          <ac:spMkLst>
            <pc:docMk/>
            <pc:sldMk cId="2578530841" sldId="322"/>
            <ac:spMk id="6" creationId="{2FBE2CC9-599C-0C6D-5EEA-F100C6A8C326}"/>
          </ac:spMkLst>
        </pc:spChg>
        <pc:spChg chg="add mod">
          <ac:chgData name="김근우(첨단원자력공학부)" userId="1966d26e-7976-44e3-92ce-cb8395d14386" providerId="ADAL" clId="{17E7EE1C-EB40-4277-B9D9-D22F1DB999FF}" dt="2025-05-15T15:05:24.204" v="6253" actId="767"/>
          <ac:spMkLst>
            <pc:docMk/>
            <pc:sldMk cId="2578530841" sldId="322"/>
            <ac:spMk id="15" creationId="{05FCE983-3C13-7FED-18D6-E69E8451E4F6}"/>
          </ac:spMkLst>
        </pc:spChg>
        <pc:spChg chg="add mod">
          <ac:chgData name="김근우(첨단원자력공학부)" userId="1966d26e-7976-44e3-92ce-cb8395d14386" providerId="ADAL" clId="{17E7EE1C-EB40-4277-B9D9-D22F1DB999FF}" dt="2025-05-15T15:05:56.846" v="6297" actId="20577"/>
          <ac:spMkLst>
            <pc:docMk/>
            <pc:sldMk cId="2578530841" sldId="322"/>
            <ac:spMk id="16" creationId="{A98E2128-A392-BAF6-9651-83EE91287C4E}"/>
          </ac:spMkLst>
        </pc:spChg>
        <pc:spChg chg="add mod">
          <ac:chgData name="김근우(첨단원자력공학부)" userId="1966d26e-7976-44e3-92ce-cb8395d14386" providerId="ADAL" clId="{17E7EE1C-EB40-4277-B9D9-D22F1DB999FF}" dt="2025-05-15T15:05:55.150" v="6290" actId="571"/>
          <ac:spMkLst>
            <pc:docMk/>
            <pc:sldMk cId="2578530841" sldId="322"/>
            <ac:spMk id="17" creationId="{057DDFC0-80D9-8784-D6BB-29B6F4179DB5}"/>
          </ac:spMkLst>
        </pc:spChg>
        <pc:spChg chg="add del mod">
          <ac:chgData name="김근우(첨단원자력공학부)" userId="1966d26e-7976-44e3-92ce-cb8395d14386" providerId="ADAL" clId="{17E7EE1C-EB40-4277-B9D9-D22F1DB999FF}" dt="2025-05-15T15:06:28.048" v="6333" actId="478"/>
          <ac:spMkLst>
            <pc:docMk/>
            <pc:sldMk cId="2578530841" sldId="322"/>
            <ac:spMk id="18" creationId="{AC6C5D3E-F37C-A95F-23EA-C3285895CACC}"/>
          </ac:spMkLst>
        </pc:spChg>
        <pc:spChg chg="del">
          <ac:chgData name="김근우(첨단원자력공학부)" userId="1966d26e-7976-44e3-92ce-cb8395d14386" providerId="ADAL" clId="{17E7EE1C-EB40-4277-B9D9-D22F1DB999FF}" dt="2025-05-15T15:05:01.781" v="6242" actId="478"/>
          <ac:spMkLst>
            <pc:docMk/>
            <pc:sldMk cId="2578530841" sldId="322"/>
            <ac:spMk id="59" creationId="{6F587E84-5156-71CC-CC4D-306841E745BC}"/>
          </ac:spMkLst>
        </pc:spChg>
        <pc:picChg chg="del">
          <ac:chgData name="김근우(첨단원자력공학부)" userId="1966d26e-7976-44e3-92ce-cb8395d14386" providerId="ADAL" clId="{17E7EE1C-EB40-4277-B9D9-D22F1DB999FF}" dt="2025-05-15T15:04:58.539" v="6239" actId="478"/>
          <ac:picMkLst>
            <pc:docMk/>
            <pc:sldMk cId="2578530841" sldId="322"/>
            <ac:picMk id="8" creationId="{87ED1A59-0ED4-BD90-C116-4E1A281D98BB}"/>
          </ac:picMkLst>
        </pc:picChg>
        <pc:picChg chg="add mod">
          <ac:chgData name="김근우(첨단원자력공학부)" userId="1966d26e-7976-44e3-92ce-cb8395d14386" providerId="ADAL" clId="{17E7EE1C-EB40-4277-B9D9-D22F1DB999FF}" dt="2025-05-15T15:05:03.233" v="6244" actId="1076"/>
          <ac:picMkLst>
            <pc:docMk/>
            <pc:sldMk cId="2578530841" sldId="322"/>
            <ac:picMk id="9" creationId="{7871E042-E221-1C03-41DB-C7EE8A8D2704}"/>
          </ac:picMkLst>
        </pc:picChg>
        <pc:picChg chg="add del mod">
          <ac:chgData name="김근우(첨단원자력공학부)" userId="1966d26e-7976-44e3-92ce-cb8395d14386" providerId="ADAL" clId="{17E7EE1C-EB40-4277-B9D9-D22F1DB999FF}" dt="2025-05-15T16:35:47.914" v="8645" actId="21"/>
          <ac:picMkLst>
            <pc:docMk/>
            <pc:sldMk cId="2578530841" sldId="322"/>
            <ac:picMk id="19" creationId="{F39018D8-7235-BF72-49AF-AD992B33E03E}"/>
          </ac:picMkLst>
        </pc:picChg>
        <pc:picChg chg="add del mod">
          <ac:chgData name="김근우(첨단원자력공학부)" userId="1966d26e-7976-44e3-92ce-cb8395d14386" providerId="ADAL" clId="{17E7EE1C-EB40-4277-B9D9-D22F1DB999FF}" dt="2025-05-15T16:35:47.914" v="8645" actId="21"/>
          <ac:picMkLst>
            <pc:docMk/>
            <pc:sldMk cId="2578530841" sldId="322"/>
            <ac:picMk id="20" creationId="{EE6CF7AB-159F-F499-8125-D8D13EE31FA6}"/>
          </ac:picMkLst>
        </pc:picChg>
        <pc:cxnChg chg="add del mod">
          <ac:chgData name="김근우(첨단원자력공학부)" userId="1966d26e-7976-44e3-92ce-cb8395d14386" providerId="ADAL" clId="{17E7EE1C-EB40-4277-B9D9-D22F1DB999FF}" dt="2025-05-15T15:06:31.106" v="6334" actId="478"/>
          <ac:cxnSpMkLst>
            <pc:docMk/>
            <pc:sldMk cId="2578530841" sldId="322"/>
            <ac:cxnSpMk id="11" creationId="{CAA02B32-B600-2375-1A3C-0CB18F12736E}"/>
          </ac:cxnSpMkLst>
        </pc:cxnChg>
        <pc:cxnChg chg="del">
          <ac:chgData name="김근우(첨단원자력공학부)" userId="1966d26e-7976-44e3-92ce-cb8395d14386" providerId="ADAL" clId="{17E7EE1C-EB40-4277-B9D9-D22F1DB999FF}" dt="2025-05-15T15:05:01.781" v="6242" actId="478"/>
          <ac:cxnSpMkLst>
            <pc:docMk/>
            <pc:sldMk cId="2578530841" sldId="322"/>
            <ac:cxnSpMk id="54" creationId="{141821F3-347E-038F-D355-9905B21646B9}"/>
          </ac:cxnSpMkLst>
        </pc:cxnChg>
      </pc:sldChg>
      <pc:sldChg chg="addSp delSp modSp add mod">
        <pc:chgData name="김근우(첨단원자력공학부)" userId="1966d26e-7976-44e3-92ce-cb8395d14386" providerId="ADAL" clId="{17E7EE1C-EB40-4277-B9D9-D22F1DB999FF}" dt="2025-05-16T00:56:51.750" v="10338" actId="478"/>
        <pc:sldMkLst>
          <pc:docMk/>
          <pc:sldMk cId="3270768046" sldId="323"/>
        </pc:sldMkLst>
        <pc:spChg chg="add del mod">
          <ac:chgData name="김근우(첨단원자력공학부)" userId="1966d26e-7976-44e3-92ce-cb8395d14386" providerId="ADAL" clId="{17E7EE1C-EB40-4277-B9D9-D22F1DB999FF}" dt="2025-05-15T16:43:56.679" v="9033" actId="20577"/>
          <ac:spMkLst>
            <pc:docMk/>
            <pc:sldMk cId="3270768046" sldId="323"/>
            <ac:spMk id="6" creationId="{756149EF-68F1-B2B5-C938-CCFA60BA109F}"/>
          </ac:spMkLst>
        </pc:spChg>
        <pc:spChg chg="add mod">
          <ac:chgData name="김근우(첨단원자력공학부)" userId="1966d26e-7976-44e3-92ce-cb8395d14386" providerId="ADAL" clId="{17E7EE1C-EB40-4277-B9D9-D22F1DB999FF}" dt="2025-05-16T00:56:22.551" v="10319"/>
          <ac:spMkLst>
            <pc:docMk/>
            <pc:sldMk cId="3270768046" sldId="323"/>
            <ac:spMk id="8" creationId="{5F212CA4-C417-8A7B-C11C-450C21697438}"/>
          </ac:spMkLst>
        </pc:spChg>
        <pc:spChg chg="add mod">
          <ac:chgData name="김근우(첨단원자력공학부)" userId="1966d26e-7976-44e3-92ce-cb8395d14386" providerId="ADAL" clId="{17E7EE1C-EB40-4277-B9D9-D22F1DB999FF}" dt="2025-05-16T00:56:26.972" v="10321"/>
          <ac:spMkLst>
            <pc:docMk/>
            <pc:sldMk cId="3270768046" sldId="323"/>
            <ac:spMk id="10" creationId="{1DC676F6-7681-E4FD-E088-641FDA713FAF}"/>
          </ac:spMkLst>
        </pc:spChg>
        <pc:spChg chg="add mod">
          <ac:chgData name="김근우(첨단원자력공학부)" userId="1966d26e-7976-44e3-92ce-cb8395d14386" providerId="ADAL" clId="{17E7EE1C-EB40-4277-B9D9-D22F1DB999FF}" dt="2025-05-16T00:56:26.972" v="10321"/>
          <ac:spMkLst>
            <pc:docMk/>
            <pc:sldMk cId="3270768046" sldId="323"/>
            <ac:spMk id="11" creationId="{6849D243-A912-0CD5-73D2-5731DA44CF07}"/>
          </ac:spMkLst>
        </pc:spChg>
        <pc:spChg chg="add mod">
          <ac:chgData name="김근우(첨단원자력공학부)" userId="1966d26e-7976-44e3-92ce-cb8395d14386" providerId="ADAL" clId="{17E7EE1C-EB40-4277-B9D9-D22F1DB999FF}" dt="2025-05-16T00:56:33.669" v="10324" actId="1076"/>
          <ac:spMkLst>
            <pc:docMk/>
            <pc:sldMk cId="3270768046" sldId="323"/>
            <ac:spMk id="13" creationId="{E8A3E1ED-21CF-2D88-8B93-0AA441ACA729}"/>
          </ac:spMkLst>
        </pc:spChg>
        <pc:spChg chg="add del mod">
          <ac:chgData name="김근우(첨단원자력공학부)" userId="1966d26e-7976-44e3-92ce-cb8395d14386" providerId="ADAL" clId="{17E7EE1C-EB40-4277-B9D9-D22F1DB999FF}" dt="2025-05-15T15:51:27.144" v="6973" actId="478"/>
          <ac:spMkLst>
            <pc:docMk/>
            <pc:sldMk cId="3270768046" sldId="323"/>
            <ac:spMk id="14" creationId="{46FDFA13-E3A2-9ABE-CAA3-3244AF1FDC84}"/>
          </ac:spMkLst>
        </pc:spChg>
        <pc:spChg chg="add mod">
          <ac:chgData name="김근우(첨단원자력공학부)" userId="1966d26e-7976-44e3-92ce-cb8395d14386" providerId="ADAL" clId="{17E7EE1C-EB40-4277-B9D9-D22F1DB999FF}" dt="2025-05-16T00:56:33.669" v="10324" actId="1076"/>
          <ac:spMkLst>
            <pc:docMk/>
            <pc:sldMk cId="3270768046" sldId="323"/>
            <ac:spMk id="14" creationId="{DD8A5B00-3D64-77B0-11DF-85331D58893E}"/>
          </ac:spMkLst>
        </pc:spChg>
        <pc:spChg chg="add mod">
          <ac:chgData name="김근우(첨단원자력공학부)" userId="1966d26e-7976-44e3-92ce-cb8395d14386" providerId="ADAL" clId="{17E7EE1C-EB40-4277-B9D9-D22F1DB999FF}" dt="2025-05-15T15:29:45.417" v="6906" actId="571"/>
          <ac:spMkLst>
            <pc:docMk/>
            <pc:sldMk cId="3270768046" sldId="323"/>
            <ac:spMk id="15" creationId="{4088AE4B-FD32-2E03-7D8A-F56D9DBABA48}"/>
          </ac:spMkLst>
        </pc:spChg>
        <pc:spChg chg="add mod">
          <ac:chgData name="김근우(첨단원자력공학부)" userId="1966d26e-7976-44e3-92ce-cb8395d14386" providerId="ADAL" clId="{17E7EE1C-EB40-4277-B9D9-D22F1DB999FF}" dt="2025-05-16T00:56:33.669" v="10324" actId="1076"/>
          <ac:spMkLst>
            <pc:docMk/>
            <pc:sldMk cId="3270768046" sldId="323"/>
            <ac:spMk id="16" creationId="{C549D33E-60DC-E9CB-1343-8F1DEF58A84C}"/>
          </ac:spMkLst>
        </pc:spChg>
        <pc:spChg chg="add del mod">
          <ac:chgData name="김근우(첨단원자력공학부)" userId="1966d26e-7976-44e3-92ce-cb8395d14386" providerId="ADAL" clId="{17E7EE1C-EB40-4277-B9D9-D22F1DB999FF}" dt="2025-05-15T15:56:52.197" v="7333" actId="478"/>
          <ac:spMkLst>
            <pc:docMk/>
            <pc:sldMk cId="3270768046" sldId="323"/>
            <ac:spMk id="17" creationId="{A7F7071E-4200-8BEF-9299-4DAB70BFC4DD}"/>
          </ac:spMkLst>
        </pc:spChg>
        <pc:spChg chg="add mod">
          <ac:chgData name="김근우(첨단원자력공학부)" userId="1966d26e-7976-44e3-92ce-cb8395d14386" providerId="ADAL" clId="{17E7EE1C-EB40-4277-B9D9-D22F1DB999FF}" dt="2025-05-16T00:56:51.110" v="10337" actId="1076"/>
          <ac:spMkLst>
            <pc:docMk/>
            <pc:sldMk cId="3270768046" sldId="323"/>
            <ac:spMk id="18" creationId="{1E07CDD9-2B5C-8F84-CEB5-2C82C260659B}"/>
          </ac:spMkLst>
        </pc:spChg>
        <pc:spChg chg="del mod topLvl">
          <ac:chgData name="김근우(첨단원자력공학부)" userId="1966d26e-7976-44e3-92ce-cb8395d14386" providerId="ADAL" clId="{17E7EE1C-EB40-4277-B9D9-D22F1DB999FF}" dt="2025-05-15T15:55:54.616" v="7249" actId="478"/>
          <ac:spMkLst>
            <pc:docMk/>
            <pc:sldMk cId="3270768046" sldId="323"/>
            <ac:spMk id="20" creationId="{0D061B81-93AA-BCE6-0FB8-1256955ADFCE}"/>
          </ac:spMkLst>
        </pc:spChg>
        <pc:spChg chg="add mod">
          <ac:chgData name="김근우(첨단원자력공학부)" userId="1966d26e-7976-44e3-92ce-cb8395d14386" providerId="ADAL" clId="{17E7EE1C-EB40-4277-B9D9-D22F1DB999FF}" dt="2025-05-16T00:56:51.110" v="10337" actId="1076"/>
          <ac:spMkLst>
            <pc:docMk/>
            <pc:sldMk cId="3270768046" sldId="323"/>
            <ac:spMk id="20" creationId="{8F7A7AB4-6FF0-C8EB-0B83-21B931C09649}"/>
          </ac:spMkLst>
        </pc:spChg>
        <pc:spChg chg="del mod">
          <ac:chgData name="김근우(첨단원자력공학부)" userId="1966d26e-7976-44e3-92ce-cb8395d14386" providerId="ADAL" clId="{17E7EE1C-EB40-4277-B9D9-D22F1DB999FF}" dt="2025-05-15T15:55:52.350" v="7247" actId="478"/>
          <ac:spMkLst>
            <pc:docMk/>
            <pc:sldMk cId="3270768046" sldId="323"/>
            <ac:spMk id="21" creationId="{11B48035-D922-375A-A011-4BE1A8C4E62C}"/>
          </ac:spMkLst>
        </pc:spChg>
        <pc:spChg chg="add mod">
          <ac:chgData name="김근우(첨단원자력공학부)" userId="1966d26e-7976-44e3-92ce-cb8395d14386" providerId="ADAL" clId="{17E7EE1C-EB40-4277-B9D9-D22F1DB999FF}" dt="2025-05-16T00:56:51.110" v="10337" actId="1076"/>
          <ac:spMkLst>
            <pc:docMk/>
            <pc:sldMk cId="3270768046" sldId="323"/>
            <ac:spMk id="21" creationId="{6909256D-1DBA-1BCB-7839-EDD6B467AB47}"/>
          </ac:spMkLst>
        </pc:spChg>
        <pc:spChg chg="mod">
          <ac:chgData name="김근우(첨단원자력공학부)" userId="1966d26e-7976-44e3-92ce-cb8395d14386" providerId="ADAL" clId="{17E7EE1C-EB40-4277-B9D9-D22F1DB999FF}" dt="2025-05-15T15:55:42.020" v="7241"/>
          <ac:spMkLst>
            <pc:docMk/>
            <pc:sldMk cId="3270768046" sldId="323"/>
            <ac:spMk id="22" creationId="{729F1F9A-86F6-AA4D-5DF0-93DA6B461502}"/>
          </ac:spMkLst>
        </pc:spChg>
        <pc:spChg chg="mod">
          <ac:chgData name="김근우(첨단원자력공학부)" userId="1966d26e-7976-44e3-92ce-cb8395d14386" providerId="ADAL" clId="{17E7EE1C-EB40-4277-B9D9-D22F1DB999FF}" dt="2025-05-15T15:55:42.020" v="7241"/>
          <ac:spMkLst>
            <pc:docMk/>
            <pc:sldMk cId="3270768046" sldId="323"/>
            <ac:spMk id="24" creationId="{81465A4D-2A6B-49BF-D441-07DD6512A8D3}"/>
          </ac:spMkLst>
        </pc:spChg>
        <pc:spChg chg="mod">
          <ac:chgData name="김근우(첨단원자력공학부)" userId="1966d26e-7976-44e3-92ce-cb8395d14386" providerId="ADAL" clId="{17E7EE1C-EB40-4277-B9D9-D22F1DB999FF}" dt="2025-05-15T15:55:42.020" v="7241"/>
          <ac:spMkLst>
            <pc:docMk/>
            <pc:sldMk cId="3270768046" sldId="323"/>
            <ac:spMk id="25" creationId="{DF5C041C-51EA-A079-2F0D-DE869B07050B}"/>
          </ac:spMkLst>
        </pc:spChg>
        <pc:spChg chg="del mod">
          <ac:chgData name="김근우(첨단원자력공학부)" userId="1966d26e-7976-44e3-92ce-cb8395d14386" providerId="ADAL" clId="{17E7EE1C-EB40-4277-B9D9-D22F1DB999FF}" dt="2025-05-15T15:55:50.610" v="7246" actId="478"/>
          <ac:spMkLst>
            <pc:docMk/>
            <pc:sldMk cId="3270768046" sldId="323"/>
            <ac:spMk id="26" creationId="{3B9FE15E-9B32-B00F-7731-9B5FDDF391A7}"/>
          </ac:spMkLst>
        </pc:spChg>
        <pc:spChg chg="add mod">
          <ac:chgData name="김근우(첨단원자력공학부)" userId="1966d26e-7976-44e3-92ce-cb8395d14386" providerId="ADAL" clId="{17E7EE1C-EB40-4277-B9D9-D22F1DB999FF}" dt="2025-05-16T00:56:51.110" v="10337" actId="1076"/>
          <ac:spMkLst>
            <pc:docMk/>
            <pc:sldMk cId="3270768046" sldId="323"/>
            <ac:spMk id="27" creationId="{0391B72D-BC8F-6094-8077-85C3C551CF33}"/>
          </ac:spMkLst>
        </pc:spChg>
        <pc:spChg chg="del mod">
          <ac:chgData name="김근우(첨단원자력공학부)" userId="1966d26e-7976-44e3-92ce-cb8395d14386" providerId="ADAL" clId="{17E7EE1C-EB40-4277-B9D9-D22F1DB999FF}" dt="2025-05-15T15:55:53.290" v="7248" actId="478"/>
          <ac:spMkLst>
            <pc:docMk/>
            <pc:sldMk cId="3270768046" sldId="323"/>
            <ac:spMk id="27" creationId="{E1A81274-5B56-3F9D-D745-2A43552DB8B9}"/>
          </ac:spMkLst>
        </pc:spChg>
        <pc:spChg chg="add mod">
          <ac:chgData name="김근우(첨단원자력공학부)" userId="1966d26e-7976-44e3-92ce-cb8395d14386" providerId="ADAL" clId="{17E7EE1C-EB40-4277-B9D9-D22F1DB999FF}" dt="2025-05-15T16:05:20.906" v="7495" actId="571"/>
          <ac:spMkLst>
            <pc:docMk/>
            <pc:sldMk cId="3270768046" sldId="323"/>
            <ac:spMk id="38" creationId="{49C1D6FD-AC32-DB8F-FE3F-1EE83C3C03D5}"/>
          </ac:spMkLst>
        </pc:spChg>
        <pc:spChg chg="add del mod">
          <ac:chgData name="김근우(첨단원자력공학부)" userId="1966d26e-7976-44e3-92ce-cb8395d14386" providerId="ADAL" clId="{17E7EE1C-EB40-4277-B9D9-D22F1DB999FF}" dt="2025-05-15T16:07:45.987" v="7598" actId="478"/>
          <ac:spMkLst>
            <pc:docMk/>
            <pc:sldMk cId="3270768046" sldId="323"/>
            <ac:spMk id="44" creationId="{A4357A71-1C21-E675-DB77-B45E5514AFC8}"/>
          </ac:spMkLst>
        </pc:spChg>
        <pc:spChg chg="add del mod">
          <ac:chgData name="김근우(첨단원자력공학부)" userId="1966d26e-7976-44e3-92ce-cb8395d14386" providerId="ADAL" clId="{17E7EE1C-EB40-4277-B9D9-D22F1DB999FF}" dt="2025-05-16T00:56:51.750" v="10338" actId="478"/>
          <ac:spMkLst>
            <pc:docMk/>
            <pc:sldMk cId="3270768046" sldId="323"/>
            <ac:spMk id="46" creationId="{56EA56AA-1B1A-DC6B-4105-638EC30CD950}"/>
          </ac:spMkLst>
        </pc:spChg>
        <pc:spChg chg="add del mod">
          <ac:chgData name="김근우(첨단원자력공학부)" userId="1966d26e-7976-44e3-92ce-cb8395d14386" providerId="ADAL" clId="{17E7EE1C-EB40-4277-B9D9-D22F1DB999FF}" dt="2025-05-16T00:56:51.750" v="10338" actId="478"/>
          <ac:spMkLst>
            <pc:docMk/>
            <pc:sldMk cId="3270768046" sldId="323"/>
            <ac:spMk id="47" creationId="{E2D7504D-45AD-8F7F-7A9D-4201C50B1190}"/>
          </ac:spMkLst>
        </pc:spChg>
        <pc:spChg chg="del">
          <ac:chgData name="김근우(첨단원자력공학부)" userId="1966d26e-7976-44e3-92ce-cb8395d14386" providerId="ADAL" clId="{17E7EE1C-EB40-4277-B9D9-D22F1DB999FF}" dt="2025-05-15T15:08:14.965" v="6460" actId="478"/>
          <ac:spMkLst>
            <pc:docMk/>
            <pc:sldMk cId="3270768046" sldId="323"/>
            <ac:spMk id="59" creationId="{F7D6E8E7-FBED-ECB7-F633-627C50F8A6CB}"/>
          </ac:spMkLst>
        </pc:spChg>
        <pc:grpChg chg="add del mod">
          <ac:chgData name="김근우(첨단원자력공학부)" userId="1966d26e-7976-44e3-92ce-cb8395d14386" providerId="ADAL" clId="{17E7EE1C-EB40-4277-B9D9-D22F1DB999FF}" dt="2025-05-15T15:55:54.616" v="7249" actId="478"/>
          <ac:grpSpMkLst>
            <pc:docMk/>
            <pc:sldMk cId="3270768046" sldId="323"/>
            <ac:grpSpMk id="18" creationId="{00CFF143-AA89-9CE3-80B4-813778C6B730}"/>
          </ac:grpSpMkLst>
        </pc:grpChg>
        <pc:grpChg chg="mod topLvl">
          <ac:chgData name="김근우(첨단원자력공학부)" userId="1966d26e-7976-44e3-92ce-cb8395d14386" providerId="ADAL" clId="{17E7EE1C-EB40-4277-B9D9-D22F1DB999FF}" dt="2025-05-15T16:07:52.871" v="7599" actId="1076"/>
          <ac:grpSpMkLst>
            <pc:docMk/>
            <pc:sldMk cId="3270768046" sldId="323"/>
            <ac:grpSpMk id="19" creationId="{163C57B7-02D0-22E8-699C-D82E6C78EBE1}"/>
          </ac:grpSpMkLst>
        </pc:grpChg>
        <pc:grpChg chg="mod">
          <ac:chgData name="김근우(첨단원자력공학부)" userId="1966d26e-7976-44e3-92ce-cb8395d14386" providerId="ADAL" clId="{17E7EE1C-EB40-4277-B9D9-D22F1DB999FF}" dt="2025-05-15T15:55:42.020" v="7241"/>
          <ac:grpSpMkLst>
            <pc:docMk/>
            <pc:sldMk cId="3270768046" sldId="323"/>
            <ac:grpSpMk id="23" creationId="{24DA2608-C709-97C3-47C3-CA1C2F35EBE9}"/>
          </ac:grpSpMkLst>
        </pc:grpChg>
        <pc:grpChg chg="add del mod">
          <ac:chgData name="김근우(첨단원자력공학부)" userId="1966d26e-7976-44e3-92ce-cb8395d14386" providerId="ADAL" clId="{17E7EE1C-EB40-4277-B9D9-D22F1DB999FF}" dt="2025-05-16T00:56:50.851" v="10336" actId="164"/>
          <ac:grpSpMkLst>
            <pc:docMk/>
            <pc:sldMk cId="3270768046" sldId="323"/>
            <ac:grpSpMk id="28" creationId="{4E8BF009-E7DF-F301-FEF3-84CD36274224}"/>
          </ac:grpSpMkLst>
        </pc:grpChg>
        <pc:picChg chg="add mod">
          <ac:chgData name="김근우(첨단원자력공학부)" userId="1966d26e-7976-44e3-92ce-cb8395d14386" providerId="ADAL" clId="{17E7EE1C-EB40-4277-B9D9-D22F1DB999FF}" dt="2025-05-16T00:56:22.551" v="10319"/>
          <ac:picMkLst>
            <pc:docMk/>
            <pc:sldMk cId="3270768046" sldId="323"/>
            <ac:picMk id="7" creationId="{EF7314B5-681F-E108-718B-84013B70F7F8}"/>
          </ac:picMkLst>
        </pc:picChg>
        <pc:picChg chg="del">
          <ac:chgData name="김근우(첨단원자력공학부)" userId="1966d26e-7976-44e3-92ce-cb8395d14386" providerId="ADAL" clId="{17E7EE1C-EB40-4277-B9D9-D22F1DB999FF}" dt="2025-05-15T15:08:11.652" v="6457" actId="478"/>
          <ac:picMkLst>
            <pc:docMk/>
            <pc:sldMk cId="3270768046" sldId="323"/>
            <ac:picMk id="8" creationId="{2D6AC2B3-D4CA-C44C-055E-FD5A46BF28F6}"/>
          </ac:picMkLst>
        </pc:picChg>
        <pc:picChg chg="add mod">
          <ac:chgData name="김근우(첨단원자력공학부)" userId="1966d26e-7976-44e3-92ce-cb8395d14386" providerId="ADAL" clId="{17E7EE1C-EB40-4277-B9D9-D22F1DB999FF}" dt="2025-05-16T00:56:26.972" v="10321"/>
          <ac:picMkLst>
            <pc:docMk/>
            <pc:sldMk cId="3270768046" sldId="323"/>
            <ac:picMk id="9" creationId="{311CB8EF-CE74-1649-37CD-31A675492E6D}"/>
          </ac:picMkLst>
        </pc:picChg>
        <pc:picChg chg="add del">
          <ac:chgData name="김근우(첨단원자력공학부)" userId="1966d26e-7976-44e3-92ce-cb8395d14386" providerId="ADAL" clId="{17E7EE1C-EB40-4277-B9D9-D22F1DB999FF}" dt="2025-05-15T15:08:10.105" v="6456" actId="22"/>
          <ac:picMkLst>
            <pc:docMk/>
            <pc:sldMk cId="3270768046" sldId="323"/>
            <ac:picMk id="9" creationId="{34C335F5-3465-2601-9A5B-B7197F3D0491}"/>
          </ac:picMkLst>
        </pc:picChg>
        <pc:picChg chg="add del mod">
          <ac:chgData name="김근우(첨단원자력공학부)" userId="1966d26e-7976-44e3-92ce-cb8395d14386" providerId="ADAL" clId="{17E7EE1C-EB40-4277-B9D9-D22F1DB999FF}" dt="2025-05-15T15:29:33.178" v="6889" actId="478"/>
          <ac:picMkLst>
            <pc:docMk/>
            <pc:sldMk cId="3270768046" sldId="323"/>
            <ac:picMk id="11" creationId="{1594E174-81B1-C528-2F13-A17AD71FE241}"/>
          </ac:picMkLst>
        </pc:picChg>
        <pc:picChg chg="add mod">
          <ac:chgData name="김근우(첨단원자력공학부)" userId="1966d26e-7976-44e3-92ce-cb8395d14386" providerId="ADAL" clId="{17E7EE1C-EB40-4277-B9D9-D22F1DB999FF}" dt="2025-05-16T00:56:33.669" v="10324" actId="1076"/>
          <ac:picMkLst>
            <pc:docMk/>
            <pc:sldMk cId="3270768046" sldId="323"/>
            <ac:picMk id="12" creationId="{E97A35A5-B291-D451-14F4-322B40EA7CE5}"/>
          </ac:picMkLst>
        </pc:picChg>
        <pc:picChg chg="add del mod">
          <ac:chgData name="김근우(첨단원자력공학부)" userId="1966d26e-7976-44e3-92ce-cb8395d14386" providerId="ADAL" clId="{17E7EE1C-EB40-4277-B9D9-D22F1DB999FF}" dt="2025-05-15T15:58:01.706" v="7363" actId="21"/>
          <ac:picMkLst>
            <pc:docMk/>
            <pc:sldMk cId="3270768046" sldId="323"/>
            <ac:picMk id="12" creationId="{F39018D8-7235-BF72-49AF-AD992B33E03E}"/>
          </ac:picMkLst>
        </pc:picChg>
        <pc:picChg chg="add del mod">
          <ac:chgData name="김근우(첨단원자력공학부)" userId="1966d26e-7976-44e3-92ce-cb8395d14386" providerId="ADAL" clId="{17E7EE1C-EB40-4277-B9D9-D22F1DB999FF}" dt="2025-05-15T15:58:01.706" v="7363" actId="21"/>
          <ac:picMkLst>
            <pc:docMk/>
            <pc:sldMk cId="3270768046" sldId="323"/>
            <ac:picMk id="13" creationId="{EE6CF7AB-159F-F499-8125-D8D13EE31FA6}"/>
          </ac:picMkLst>
        </pc:picChg>
        <pc:picChg chg="add mod">
          <ac:chgData name="김근우(첨단원자력공학부)" userId="1966d26e-7976-44e3-92ce-cb8395d14386" providerId="ADAL" clId="{17E7EE1C-EB40-4277-B9D9-D22F1DB999FF}" dt="2025-05-16T00:56:51.110" v="10337" actId="1076"/>
          <ac:picMkLst>
            <pc:docMk/>
            <pc:sldMk cId="3270768046" sldId="323"/>
            <ac:picMk id="17" creationId="{D1FE95D1-24C9-8085-795E-2C8F1DFDA6FF}"/>
          </ac:picMkLst>
        </pc:picChg>
        <pc:picChg chg="add del mod">
          <ac:chgData name="김근우(첨단원자력공학부)" userId="1966d26e-7976-44e3-92ce-cb8395d14386" providerId="ADAL" clId="{17E7EE1C-EB40-4277-B9D9-D22F1DB999FF}" dt="2025-05-15T16:01:32.983" v="7447" actId="21"/>
          <ac:picMkLst>
            <pc:docMk/>
            <pc:sldMk cId="3270768046" sldId="323"/>
            <ac:picMk id="29" creationId="{8D76D587-1AD4-AA3E-76D8-5A6CC8B20C41}"/>
          </ac:picMkLst>
        </pc:picChg>
        <pc:picChg chg="add del mod">
          <ac:chgData name="김근우(첨단원자력공학부)" userId="1966d26e-7976-44e3-92ce-cb8395d14386" providerId="ADAL" clId="{17E7EE1C-EB40-4277-B9D9-D22F1DB999FF}" dt="2025-05-15T16:03:25.867" v="7451" actId="478"/>
          <ac:picMkLst>
            <pc:docMk/>
            <pc:sldMk cId="3270768046" sldId="323"/>
            <ac:picMk id="30" creationId="{8D76D587-1AD4-AA3E-76D8-5A6CC8B20C41}"/>
          </ac:picMkLst>
        </pc:picChg>
        <pc:picChg chg="add del mod">
          <ac:chgData name="김근우(첨단원자력공학부)" userId="1966d26e-7976-44e3-92ce-cb8395d14386" providerId="ADAL" clId="{17E7EE1C-EB40-4277-B9D9-D22F1DB999FF}" dt="2025-05-15T16:03:29.105" v="7454" actId="21"/>
          <ac:picMkLst>
            <pc:docMk/>
            <pc:sldMk cId="3270768046" sldId="323"/>
            <ac:picMk id="32" creationId="{7E53881A-BFED-457C-C4CA-18AD363C3C94}"/>
          </ac:picMkLst>
        </pc:picChg>
        <pc:picChg chg="add del mod modCrop">
          <ac:chgData name="김근우(첨단원자력공학부)" userId="1966d26e-7976-44e3-92ce-cb8395d14386" providerId="ADAL" clId="{17E7EE1C-EB40-4277-B9D9-D22F1DB999FF}" dt="2025-05-15T16:04:33.526" v="7492" actId="21"/>
          <ac:picMkLst>
            <pc:docMk/>
            <pc:sldMk cId="3270768046" sldId="323"/>
            <ac:picMk id="33" creationId="{7E53881A-BFED-457C-C4CA-18AD363C3C94}"/>
          </ac:picMkLst>
        </pc:picChg>
        <pc:picChg chg="add del mod modCrop">
          <ac:chgData name="김근우(첨단원자력공학부)" userId="1966d26e-7976-44e3-92ce-cb8395d14386" providerId="ADAL" clId="{17E7EE1C-EB40-4277-B9D9-D22F1DB999FF}" dt="2025-05-15T16:04:03.061" v="7478" actId="478"/>
          <ac:picMkLst>
            <pc:docMk/>
            <pc:sldMk cId="3270768046" sldId="323"/>
            <ac:picMk id="34" creationId="{5C99C017-D138-FFF5-0BC1-D4F8B540A52D}"/>
          </ac:picMkLst>
        </pc:picChg>
        <pc:picChg chg="add del mod modCrop">
          <ac:chgData name="김근우(첨단원자력공학부)" userId="1966d26e-7976-44e3-92ce-cb8395d14386" providerId="ADAL" clId="{17E7EE1C-EB40-4277-B9D9-D22F1DB999FF}" dt="2025-05-15T16:04:33.526" v="7492" actId="21"/>
          <ac:picMkLst>
            <pc:docMk/>
            <pc:sldMk cId="3270768046" sldId="323"/>
            <ac:picMk id="35" creationId="{D0545B3F-A468-06AA-916D-5138D72C0836}"/>
          </ac:picMkLst>
        </pc:picChg>
        <pc:picChg chg="add mod">
          <ac:chgData name="김근우(첨단원자력공학부)" userId="1966d26e-7976-44e3-92ce-cb8395d14386" providerId="ADAL" clId="{17E7EE1C-EB40-4277-B9D9-D22F1DB999FF}" dt="2025-05-15T16:05:15.590" v="7493"/>
          <ac:picMkLst>
            <pc:docMk/>
            <pc:sldMk cId="3270768046" sldId="323"/>
            <ac:picMk id="36" creationId="{7E53881A-BFED-457C-C4CA-18AD363C3C94}"/>
          </ac:picMkLst>
        </pc:picChg>
        <pc:picChg chg="add mod">
          <ac:chgData name="김근우(첨단원자력공학부)" userId="1966d26e-7976-44e3-92ce-cb8395d14386" providerId="ADAL" clId="{17E7EE1C-EB40-4277-B9D9-D22F1DB999FF}" dt="2025-05-15T16:05:15.590" v="7493"/>
          <ac:picMkLst>
            <pc:docMk/>
            <pc:sldMk cId="3270768046" sldId="323"/>
            <ac:picMk id="37" creationId="{D0545B3F-A468-06AA-916D-5138D72C0836}"/>
          </ac:picMkLst>
        </pc:picChg>
        <pc:picChg chg="add mod">
          <ac:chgData name="김근우(첨단원자력공학부)" userId="1966d26e-7976-44e3-92ce-cb8395d14386" providerId="ADAL" clId="{17E7EE1C-EB40-4277-B9D9-D22F1DB999FF}" dt="2025-05-15T16:05:23.792" v="7498" actId="1076"/>
          <ac:picMkLst>
            <pc:docMk/>
            <pc:sldMk cId="3270768046" sldId="323"/>
            <ac:picMk id="39" creationId="{1FE6064C-4A08-401D-A6A5-169B08E167B2}"/>
          </ac:picMkLst>
        </pc:picChg>
        <pc:picChg chg="add mod">
          <ac:chgData name="김근우(첨단원자력공학부)" userId="1966d26e-7976-44e3-92ce-cb8395d14386" providerId="ADAL" clId="{17E7EE1C-EB40-4277-B9D9-D22F1DB999FF}" dt="2025-05-15T16:05:23.792" v="7498" actId="1076"/>
          <ac:picMkLst>
            <pc:docMk/>
            <pc:sldMk cId="3270768046" sldId="323"/>
            <ac:picMk id="41" creationId="{2500B943-AC4F-7BBE-DC91-9E5A4C7D66CA}"/>
          </ac:picMkLst>
        </pc:picChg>
        <pc:picChg chg="add mod modCrop">
          <ac:chgData name="김근우(첨단원자력공학부)" userId="1966d26e-7976-44e3-92ce-cb8395d14386" providerId="ADAL" clId="{17E7EE1C-EB40-4277-B9D9-D22F1DB999FF}" dt="2025-05-15T16:07:11.574" v="7522" actId="1076"/>
          <ac:picMkLst>
            <pc:docMk/>
            <pc:sldMk cId="3270768046" sldId="323"/>
            <ac:picMk id="42" creationId="{4DD0A6B6-18C6-67D0-E7DD-F5B17E74B922}"/>
          </ac:picMkLst>
        </pc:picChg>
        <pc:picChg chg="add del mod">
          <ac:chgData name="김근우(첨단원자력공학부)" userId="1966d26e-7976-44e3-92ce-cb8395d14386" providerId="ADAL" clId="{17E7EE1C-EB40-4277-B9D9-D22F1DB999FF}" dt="2025-05-15T16:07:09.686" v="7521" actId="478"/>
          <ac:picMkLst>
            <pc:docMk/>
            <pc:sldMk cId="3270768046" sldId="323"/>
            <ac:picMk id="43" creationId="{8D49CEFF-E056-7D5A-A125-3149C94F20BB}"/>
          </ac:picMkLst>
        </pc:picChg>
        <pc:picChg chg="add del mod">
          <ac:chgData name="김근우(첨단원자력공학부)" userId="1966d26e-7976-44e3-92ce-cb8395d14386" providerId="ADAL" clId="{17E7EE1C-EB40-4277-B9D9-D22F1DB999FF}" dt="2025-05-16T00:56:51.750" v="10338" actId="478"/>
          <ac:picMkLst>
            <pc:docMk/>
            <pc:sldMk cId="3270768046" sldId="323"/>
            <ac:picMk id="45" creationId="{E70CC7CB-4A45-2357-C54C-FDDA0B714615}"/>
          </ac:picMkLst>
        </pc:picChg>
        <pc:cxnChg chg="add mod">
          <ac:chgData name="김근우(첨단원자력공학부)" userId="1966d26e-7976-44e3-92ce-cb8395d14386" providerId="ADAL" clId="{17E7EE1C-EB40-4277-B9D9-D22F1DB999FF}" dt="2025-05-16T00:56:33.669" v="10324" actId="1076"/>
          <ac:cxnSpMkLst>
            <pc:docMk/>
            <pc:sldMk cId="3270768046" sldId="323"/>
            <ac:cxnSpMk id="15" creationId="{B3C0D960-A151-5270-080F-019CA5D900ED}"/>
          </ac:cxnSpMkLst>
        </pc:cxnChg>
        <pc:cxnChg chg="add mod">
          <ac:chgData name="김근우(첨단원자력공학부)" userId="1966d26e-7976-44e3-92ce-cb8395d14386" providerId="ADAL" clId="{17E7EE1C-EB40-4277-B9D9-D22F1DB999FF}" dt="2025-05-16T00:56:51.110" v="10337" actId="1076"/>
          <ac:cxnSpMkLst>
            <pc:docMk/>
            <pc:sldMk cId="3270768046" sldId="323"/>
            <ac:cxnSpMk id="26" creationId="{AE2AEC55-8A10-CD1B-B2CE-B6B892207E2C}"/>
          </ac:cxnSpMkLst>
        </pc:cxnChg>
        <pc:cxnChg chg="del">
          <ac:chgData name="김근우(첨단원자력공학부)" userId="1966d26e-7976-44e3-92ce-cb8395d14386" providerId="ADAL" clId="{17E7EE1C-EB40-4277-B9D9-D22F1DB999FF}" dt="2025-05-15T15:08:14.965" v="6460" actId="478"/>
          <ac:cxnSpMkLst>
            <pc:docMk/>
            <pc:sldMk cId="3270768046" sldId="323"/>
            <ac:cxnSpMk id="54" creationId="{221BCAB4-2B4A-975A-B13D-C0FE262876D2}"/>
          </ac:cxnSpMkLst>
        </pc:cxnChg>
      </pc:sldChg>
      <pc:sldChg chg="new add del">
        <pc:chgData name="김근우(첨단원자력공학부)" userId="1966d26e-7976-44e3-92ce-cb8395d14386" providerId="ADAL" clId="{17E7EE1C-EB40-4277-B9D9-D22F1DB999FF}" dt="2025-05-15T15:06:24.490" v="6325" actId="47"/>
        <pc:sldMkLst>
          <pc:docMk/>
          <pc:sldMk cId="4288740073" sldId="323"/>
        </pc:sldMkLst>
      </pc:sldChg>
      <pc:sldChg chg="addSp delSp modSp add mod modNotesTx">
        <pc:chgData name="김근우(첨단원자력공학부)" userId="1966d26e-7976-44e3-92ce-cb8395d14386" providerId="ADAL" clId="{17E7EE1C-EB40-4277-B9D9-D22F1DB999FF}" dt="2025-05-15T17:03:02.833" v="9471" actId="1076"/>
        <pc:sldMkLst>
          <pc:docMk/>
          <pc:sldMk cId="201841069" sldId="324"/>
        </pc:sldMkLst>
        <pc:spChg chg="mod">
          <ac:chgData name="김근우(첨단원자력공학부)" userId="1966d26e-7976-44e3-92ce-cb8395d14386" providerId="ADAL" clId="{17E7EE1C-EB40-4277-B9D9-D22F1DB999FF}" dt="2025-05-15T17:02:52.629" v="9463" actId="20577"/>
          <ac:spMkLst>
            <pc:docMk/>
            <pc:sldMk cId="201841069" sldId="324"/>
            <ac:spMk id="6" creationId="{AEC936EB-88DE-4B19-27DC-9204C67FAFA8}"/>
          </ac:spMkLst>
        </pc:spChg>
        <pc:spChg chg="add mod">
          <ac:chgData name="김근우(첨단원자력공학부)" userId="1966d26e-7976-44e3-92ce-cb8395d14386" providerId="ADAL" clId="{17E7EE1C-EB40-4277-B9D9-D22F1DB999FF}" dt="2025-05-15T16:24:52.691" v="8570" actId="20577"/>
          <ac:spMkLst>
            <pc:docMk/>
            <pc:sldMk cId="201841069" sldId="324"/>
            <ac:spMk id="14" creationId="{D8BD1324-CB6F-230A-8F6A-A0D5730E35C8}"/>
          </ac:spMkLst>
        </pc:spChg>
        <pc:spChg chg="add mod">
          <ac:chgData name="김근우(첨단원자력공학부)" userId="1966d26e-7976-44e3-92ce-cb8395d14386" providerId="ADAL" clId="{17E7EE1C-EB40-4277-B9D9-D22F1DB999FF}" dt="2025-05-15T16:16:27.642" v="8135" actId="571"/>
          <ac:spMkLst>
            <pc:docMk/>
            <pc:sldMk cId="201841069" sldId="324"/>
            <ac:spMk id="15" creationId="{49D4DE48-3352-7DD3-B79D-A057DA30CED1}"/>
          </ac:spMkLst>
        </pc:spChg>
        <pc:spChg chg="add del mod">
          <ac:chgData name="김근우(첨단원자력공학부)" userId="1966d26e-7976-44e3-92ce-cb8395d14386" providerId="ADAL" clId="{17E7EE1C-EB40-4277-B9D9-D22F1DB999FF}" dt="2025-05-15T16:34:43.335" v="8641" actId="1076"/>
          <ac:spMkLst>
            <pc:docMk/>
            <pc:sldMk cId="201841069" sldId="324"/>
            <ac:spMk id="16" creationId="{178EF95F-D73C-D02B-63CB-EE6AAA1F99C6}"/>
          </ac:spMkLst>
        </pc:spChg>
        <pc:spChg chg="add del mod">
          <ac:chgData name="김근우(첨단원자력공학부)" userId="1966d26e-7976-44e3-92ce-cb8395d14386" providerId="ADAL" clId="{17E7EE1C-EB40-4277-B9D9-D22F1DB999FF}" dt="2025-05-15T16:17:15.979" v="8152" actId="478"/>
          <ac:spMkLst>
            <pc:docMk/>
            <pc:sldMk cId="201841069" sldId="324"/>
            <ac:spMk id="17" creationId="{302AA39B-1BC2-A8FA-5CEB-77DB89D37AF4}"/>
          </ac:spMkLst>
        </pc:spChg>
        <pc:spChg chg="add mod">
          <ac:chgData name="김근우(첨단원자력공학부)" userId="1966d26e-7976-44e3-92ce-cb8395d14386" providerId="ADAL" clId="{17E7EE1C-EB40-4277-B9D9-D22F1DB999FF}" dt="2025-05-15T16:23:58.070" v="8539" actId="1076"/>
          <ac:spMkLst>
            <pc:docMk/>
            <pc:sldMk cId="201841069" sldId="324"/>
            <ac:spMk id="18" creationId="{9319E307-5C5C-8B23-E495-8F72946D2A03}"/>
          </ac:spMkLst>
        </pc:spChg>
        <pc:spChg chg="add del mod">
          <ac:chgData name="김근우(첨단원자력공학부)" userId="1966d26e-7976-44e3-92ce-cb8395d14386" providerId="ADAL" clId="{17E7EE1C-EB40-4277-B9D9-D22F1DB999FF}" dt="2025-05-15T16:23:19.689" v="8525" actId="478"/>
          <ac:spMkLst>
            <pc:docMk/>
            <pc:sldMk cId="201841069" sldId="324"/>
            <ac:spMk id="20" creationId="{543621F1-F931-46D4-C02D-D46BE29BAC3D}"/>
          </ac:spMkLst>
        </pc:spChg>
        <pc:spChg chg="add mod">
          <ac:chgData name="김근우(첨단원자력공학부)" userId="1966d26e-7976-44e3-92ce-cb8395d14386" providerId="ADAL" clId="{17E7EE1C-EB40-4277-B9D9-D22F1DB999FF}" dt="2025-05-15T17:02:56.788" v="9466" actId="164"/>
          <ac:spMkLst>
            <pc:docMk/>
            <pc:sldMk cId="201841069" sldId="324"/>
            <ac:spMk id="26" creationId="{F37061BA-1CAA-08E3-5448-CA666B5DB946}"/>
          </ac:spMkLst>
        </pc:spChg>
        <pc:spChg chg="add del mod">
          <ac:chgData name="김근우(첨단원자력공학부)" userId="1966d26e-7976-44e3-92ce-cb8395d14386" providerId="ADAL" clId="{17E7EE1C-EB40-4277-B9D9-D22F1DB999FF}" dt="2025-05-15T16:23:18.608" v="8524" actId="478"/>
          <ac:spMkLst>
            <pc:docMk/>
            <pc:sldMk cId="201841069" sldId="324"/>
            <ac:spMk id="27" creationId="{5F86AEF1-76F4-804A-D828-22ABCF57B5AA}"/>
          </ac:spMkLst>
        </pc:spChg>
        <pc:spChg chg="add mod">
          <ac:chgData name="김근우(첨단원자력공학부)" userId="1966d26e-7976-44e3-92ce-cb8395d14386" providerId="ADAL" clId="{17E7EE1C-EB40-4277-B9D9-D22F1DB999FF}" dt="2025-05-15T17:02:56.788" v="9466" actId="164"/>
          <ac:spMkLst>
            <pc:docMk/>
            <pc:sldMk cId="201841069" sldId="324"/>
            <ac:spMk id="28" creationId="{639F8CBD-7BBC-B68E-B309-AB10E59718BD}"/>
          </ac:spMkLst>
        </pc:spChg>
        <pc:spChg chg="mod">
          <ac:chgData name="김근우(첨단원자력공학부)" userId="1966d26e-7976-44e3-92ce-cb8395d14386" providerId="ADAL" clId="{17E7EE1C-EB40-4277-B9D9-D22F1DB999FF}" dt="2025-05-15T16:24:08.670" v="8544" actId="571"/>
          <ac:spMkLst>
            <pc:docMk/>
            <pc:sldMk cId="201841069" sldId="324"/>
            <ac:spMk id="32" creationId="{2BC1EF38-8610-2E6A-427D-ED4F24DC83EB}"/>
          </ac:spMkLst>
        </pc:spChg>
        <pc:spChg chg="mod">
          <ac:chgData name="김근우(첨단원자력공학부)" userId="1966d26e-7976-44e3-92ce-cb8395d14386" providerId="ADAL" clId="{17E7EE1C-EB40-4277-B9D9-D22F1DB999FF}" dt="2025-05-15T16:24:08.670" v="8544" actId="571"/>
          <ac:spMkLst>
            <pc:docMk/>
            <pc:sldMk cId="201841069" sldId="324"/>
            <ac:spMk id="33" creationId="{177839E4-4849-0850-2B56-DC13CC513746}"/>
          </ac:spMkLst>
        </pc:spChg>
        <pc:spChg chg="mod">
          <ac:chgData name="김근우(첨단원자력공학부)" userId="1966d26e-7976-44e3-92ce-cb8395d14386" providerId="ADAL" clId="{17E7EE1C-EB40-4277-B9D9-D22F1DB999FF}" dt="2025-05-15T16:24:08.670" v="8544" actId="571"/>
          <ac:spMkLst>
            <pc:docMk/>
            <pc:sldMk cId="201841069" sldId="324"/>
            <ac:spMk id="34" creationId="{0BC95A2E-CC3C-1935-D7BC-49C40737A4FD}"/>
          </ac:spMkLst>
        </pc:spChg>
        <pc:spChg chg="add del">
          <ac:chgData name="김근우(첨단원자력공학부)" userId="1966d26e-7976-44e3-92ce-cb8395d14386" providerId="ADAL" clId="{17E7EE1C-EB40-4277-B9D9-D22F1DB999FF}" dt="2025-05-15T16:24:38.712" v="8548" actId="11529"/>
          <ac:spMkLst>
            <pc:docMk/>
            <pc:sldMk cId="201841069" sldId="324"/>
            <ac:spMk id="35" creationId="{C4B1F2B6-80EA-AA8B-76B8-598293E2D5BF}"/>
          </ac:spMkLst>
        </pc:spChg>
        <pc:spChg chg="add mod">
          <ac:chgData name="김근우(첨단원자력공학부)" userId="1966d26e-7976-44e3-92ce-cb8395d14386" providerId="ADAL" clId="{17E7EE1C-EB40-4277-B9D9-D22F1DB999FF}" dt="2025-05-15T16:25:08.785" v="8576" actId="208"/>
          <ac:spMkLst>
            <pc:docMk/>
            <pc:sldMk cId="201841069" sldId="324"/>
            <ac:spMk id="36" creationId="{BA2FBDBA-B884-14CA-8A73-64D0696CC251}"/>
          </ac:spMkLst>
        </pc:spChg>
        <pc:spChg chg="add mod">
          <ac:chgData name="김근우(첨단원자력공학부)" userId="1966d26e-7976-44e3-92ce-cb8395d14386" providerId="ADAL" clId="{17E7EE1C-EB40-4277-B9D9-D22F1DB999FF}" dt="2025-05-15T16:27:01.133" v="8598" actId="1076"/>
          <ac:spMkLst>
            <pc:docMk/>
            <pc:sldMk cId="201841069" sldId="324"/>
            <ac:spMk id="43" creationId="{C8713CE8-336F-6192-B61D-F97D1B8D6C59}"/>
          </ac:spMkLst>
        </pc:spChg>
        <pc:spChg chg="add mod">
          <ac:chgData name="김근우(첨단원자력공학부)" userId="1966d26e-7976-44e3-92ce-cb8395d14386" providerId="ADAL" clId="{17E7EE1C-EB40-4277-B9D9-D22F1DB999FF}" dt="2025-05-15T16:38:26.350" v="8783" actId="164"/>
          <ac:spMkLst>
            <pc:docMk/>
            <pc:sldMk cId="201841069" sldId="324"/>
            <ac:spMk id="49" creationId="{2DBD9C87-2B24-1B26-2AFD-8CBCD4ED7033}"/>
          </ac:spMkLst>
        </pc:spChg>
        <pc:spChg chg="add mod">
          <ac:chgData name="김근우(첨단원자력공학부)" userId="1966d26e-7976-44e3-92ce-cb8395d14386" providerId="ADAL" clId="{17E7EE1C-EB40-4277-B9D9-D22F1DB999FF}" dt="2025-05-15T17:03:01.368" v="9470" actId="164"/>
          <ac:spMkLst>
            <pc:docMk/>
            <pc:sldMk cId="201841069" sldId="324"/>
            <ac:spMk id="51" creationId="{482E93E8-9113-C023-806E-2E5155BB6756}"/>
          </ac:spMkLst>
        </pc:spChg>
        <pc:spChg chg="add mod">
          <ac:chgData name="김근우(첨단원자력공학부)" userId="1966d26e-7976-44e3-92ce-cb8395d14386" providerId="ADAL" clId="{17E7EE1C-EB40-4277-B9D9-D22F1DB999FF}" dt="2025-05-15T17:03:01.368" v="9470" actId="164"/>
          <ac:spMkLst>
            <pc:docMk/>
            <pc:sldMk cId="201841069" sldId="324"/>
            <ac:spMk id="52" creationId="{6C0AADA5-CF8B-E342-0910-08FDF77B4D59}"/>
          </ac:spMkLst>
        </pc:spChg>
        <pc:spChg chg="add mod">
          <ac:chgData name="김근우(첨단원자력공학부)" userId="1966d26e-7976-44e3-92ce-cb8395d14386" providerId="ADAL" clId="{17E7EE1C-EB40-4277-B9D9-D22F1DB999FF}" dt="2025-05-15T17:02:57.985" v="9468" actId="571"/>
          <ac:spMkLst>
            <pc:docMk/>
            <pc:sldMk cId="201841069" sldId="324"/>
            <ac:spMk id="54" creationId="{7881F2A4-5E39-49AC-3C86-AF845B1464ED}"/>
          </ac:spMkLst>
        </pc:spChg>
        <pc:spChg chg="mod">
          <ac:chgData name="김근우(첨단원자력공학부)" userId="1966d26e-7976-44e3-92ce-cb8395d14386" providerId="ADAL" clId="{17E7EE1C-EB40-4277-B9D9-D22F1DB999FF}" dt="2025-05-15T17:02:57.985" v="9468" actId="571"/>
          <ac:spMkLst>
            <pc:docMk/>
            <pc:sldMk cId="201841069" sldId="324"/>
            <ac:spMk id="56" creationId="{072C904E-7387-A069-327B-F7BCE6CF4CAC}"/>
          </ac:spMkLst>
        </pc:spChg>
        <pc:spChg chg="mod">
          <ac:chgData name="김근우(첨단원자력공학부)" userId="1966d26e-7976-44e3-92ce-cb8395d14386" providerId="ADAL" clId="{17E7EE1C-EB40-4277-B9D9-D22F1DB999FF}" dt="2025-05-15T17:02:57.985" v="9468" actId="571"/>
          <ac:spMkLst>
            <pc:docMk/>
            <pc:sldMk cId="201841069" sldId="324"/>
            <ac:spMk id="57" creationId="{D376E296-FC0E-E307-8679-8DDBB7E3DFD1}"/>
          </ac:spMkLst>
        </pc:spChg>
        <pc:grpChg chg="del">
          <ac:chgData name="김근우(첨단원자력공학부)" userId="1966d26e-7976-44e3-92ce-cb8395d14386" providerId="ADAL" clId="{17E7EE1C-EB40-4277-B9D9-D22F1DB999FF}" dt="2025-05-15T16:12:13.277" v="7790" actId="478"/>
          <ac:grpSpMkLst>
            <pc:docMk/>
            <pc:sldMk cId="201841069" sldId="324"/>
            <ac:grpSpMk id="19" creationId="{1359E76E-C73B-7827-F3E3-7978AF270F8C}"/>
          </ac:grpSpMkLst>
        </pc:grpChg>
        <pc:grpChg chg="add mod">
          <ac:chgData name="김근우(첨단원자력공학부)" userId="1966d26e-7976-44e3-92ce-cb8395d14386" providerId="ADAL" clId="{17E7EE1C-EB40-4277-B9D9-D22F1DB999FF}" dt="2025-05-15T16:41:48.228" v="8908" actId="1076"/>
          <ac:grpSpMkLst>
            <pc:docMk/>
            <pc:sldMk cId="201841069" sldId="324"/>
            <ac:grpSpMk id="29" creationId="{53A4ED00-4553-81BB-B219-F7ECB6359C9A}"/>
          </ac:grpSpMkLst>
        </pc:grpChg>
        <pc:grpChg chg="add mod">
          <ac:chgData name="김근우(첨단원자력공학부)" userId="1966d26e-7976-44e3-92ce-cb8395d14386" providerId="ADAL" clId="{17E7EE1C-EB40-4277-B9D9-D22F1DB999FF}" dt="2025-05-15T16:24:08.670" v="8544" actId="571"/>
          <ac:grpSpMkLst>
            <pc:docMk/>
            <pc:sldMk cId="201841069" sldId="324"/>
            <ac:grpSpMk id="30" creationId="{53C112EB-66E4-B570-0440-2C9DFEEA1FBF}"/>
          </ac:grpSpMkLst>
        </pc:grpChg>
        <pc:grpChg chg="add mod">
          <ac:chgData name="김근우(첨단원자력공학부)" userId="1966d26e-7976-44e3-92ce-cb8395d14386" providerId="ADAL" clId="{17E7EE1C-EB40-4277-B9D9-D22F1DB999FF}" dt="2025-05-15T16:41:48.228" v="8908" actId="1076"/>
          <ac:grpSpMkLst>
            <pc:docMk/>
            <pc:sldMk cId="201841069" sldId="324"/>
            <ac:grpSpMk id="50" creationId="{8DC2E555-F9A9-D3E1-E109-A3AA3CA692AE}"/>
          </ac:grpSpMkLst>
        </pc:grpChg>
        <pc:grpChg chg="add mod">
          <ac:chgData name="김근우(첨단원자력공학부)" userId="1966d26e-7976-44e3-92ce-cb8395d14386" providerId="ADAL" clId="{17E7EE1C-EB40-4277-B9D9-D22F1DB999FF}" dt="2025-05-15T17:03:00.118" v="9469" actId="1076"/>
          <ac:grpSpMkLst>
            <pc:docMk/>
            <pc:sldMk cId="201841069" sldId="324"/>
            <ac:grpSpMk id="53" creationId="{7F643859-4CC0-5B2F-EAB9-C7347976113B}"/>
          </ac:grpSpMkLst>
        </pc:grpChg>
        <pc:grpChg chg="add mod">
          <ac:chgData name="김근우(첨단원자력공학부)" userId="1966d26e-7976-44e3-92ce-cb8395d14386" providerId="ADAL" clId="{17E7EE1C-EB40-4277-B9D9-D22F1DB999FF}" dt="2025-05-15T17:02:57.985" v="9468" actId="571"/>
          <ac:grpSpMkLst>
            <pc:docMk/>
            <pc:sldMk cId="201841069" sldId="324"/>
            <ac:grpSpMk id="55" creationId="{E0EF67AC-E7D5-1451-6E88-5250ACEE01D6}"/>
          </ac:grpSpMkLst>
        </pc:grpChg>
        <pc:grpChg chg="add mod">
          <ac:chgData name="김근우(첨단원자력공학부)" userId="1966d26e-7976-44e3-92ce-cb8395d14386" providerId="ADAL" clId="{17E7EE1C-EB40-4277-B9D9-D22F1DB999FF}" dt="2025-05-15T17:03:02.833" v="9471" actId="1076"/>
          <ac:grpSpMkLst>
            <pc:docMk/>
            <pc:sldMk cId="201841069" sldId="324"/>
            <ac:grpSpMk id="60" creationId="{D4F3F9ED-C547-B769-5EC0-1C47F718942C}"/>
          </ac:grpSpMkLst>
        </pc:grpChg>
        <pc:picChg chg="add mod">
          <ac:chgData name="김근우(첨단원자력공학부)" userId="1966d26e-7976-44e3-92ce-cb8395d14386" providerId="ADAL" clId="{17E7EE1C-EB40-4277-B9D9-D22F1DB999FF}" dt="2025-05-15T16:15:51.644" v="8037"/>
          <ac:picMkLst>
            <pc:docMk/>
            <pc:sldMk cId="201841069" sldId="324"/>
            <ac:picMk id="12" creationId="{5498ED29-439A-3CF8-FD62-10052EEBEF3C}"/>
          </ac:picMkLst>
        </pc:picChg>
        <pc:picChg chg="add mod">
          <ac:chgData name="김근우(첨단원자력공학부)" userId="1966d26e-7976-44e3-92ce-cb8395d14386" providerId="ADAL" clId="{17E7EE1C-EB40-4277-B9D9-D22F1DB999FF}" dt="2025-05-15T16:23:47.072" v="8533" actId="164"/>
          <ac:picMkLst>
            <pc:docMk/>
            <pc:sldMk cId="201841069" sldId="324"/>
            <ac:picMk id="13" creationId="{71D37F25-5A18-19E3-3029-D5B668286272}"/>
          </ac:picMkLst>
        </pc:picChg>
        <pc:picChg chg="mod">
          <ac:chgData name="김근우(첨단원자력공학부)" userId="1966d26e-7976-44e3-92ce-cb8395d14386" providerId="ADAL" clId="{17E7EE1C-EB40-4277-B9D9-D22F1DB999FF}" dt="2025-05-15T16:24:08.670" v="8544" actId="571"/>
          <ac:picMkLst>
            <pc:docMk/>
            <pc:sldMk cId="201841069" sldId="324"/>
            <ac:picMk id="31" creationId="{C15950F4-08B2-828E-C246-8137F1DF73F5}"/>
          </ac:picMkLst>
        </pc:picChg>
        <pc:picChg chg="add mod">
          <ac:chgData name="김근우(첨단원자력공학부)" userId="1966d26e-7976-44e3-92ce-cb8395d14386" providerId="ADAL" clId="{17E7EE1C-EB40-4277-B9D9-D22F1DB999FF}" dt="2025-05-15T16:25:27.341" v="8584" actId="1076"/>
          <ac:picMkLst>
            <pc:docMk/>
            <pc:sldMk cId="201841069" sldId="324"/>
            <ac:picMk id="42" creationId="{AB120AB4-B94C-F3A3-2FE4-0673E98F82BE}"/>
          </ac:picMkLst>
        </pc:picChg>
        <pc:picChg chg="add mod">
          <ac:chgData name="김근우(첨단원자력공학부)" userId="1966d26e-7976-44e3-92ce-cb8395d14386" providerId="ADAL" clId="{17E7EE1C-EB40-4277-B9D9-D22F1DB999FF}" dt="2025-05-15T16:38:26.350" v="8783" actId="164"/>
          <ac:picMkLst>
            <pc:docMk/>
            <pc:sldMk cId="201841069" sldId="324"/>
            <ac:picMk id="48" creationId="{9F041200-EAB2-DEF4-D7A4-AEF6B87F7EB6}"/>
          </ac:picMkLst>
        </pc:picChg>
        <pc:cxnChg chg="add del mod">
          <ac:chgData name="김근우(첨단원자력공학부)" userId="1966d26e-7976-44e3-92ce-cb8395d14386" providerId="ADAL" clId="{17E7EE1C-EB40-4277-B9D9-D22F1DB999FF}" dt="2025-05-15T16:14:07.296" v="7969" actId="478"/>
          <ac:cxnSpMkLst>
            <pc:docMk/>
            <pc:sldMk cId="201841069" sldId="324"/>
            <ac:cxnSpMk id="8" creationId="{9FA4B2AA-7203-C380-EA74-F3EE81F671F8}"/>
          </ac:cxnSpMkLst>
        </pc:cxnChg>
        <pc:cxnChg chg="add del mod">
          <ac:chgData name="김근우(첨단원자력공학부)" userId="1966d26e-7976-44e3-92ce-cb8395d14386" providerId="ADAL" clId="{17E7EE1C-EB40-4277-B9D9-D22F1DB999FF}" dt="2025-05-15T16:14:07.534" v="7970" actId="478"/>
          <ac:cxnSpMkLst>
            <pc:docMk/>
            <pc:sldMk cId="201841069" sldId="324"/>
            <ac:cxnSpMk id="9" creationId="{90FFD1E6-E956-3F2F-88F0-8BBED05807A2}"/>
          </ac:cxnSpMkLst>
        </pc:cxnChg>
        <pc:cxnChg chg="add del mod">
          <ac:chgData name="김근우(첨단원자력공학부)" userId="1966d26e-7976-44e3-92ce-cb8395d14386" providerId="ADAL" clId="{17E7EE1C-EB40-4277-B9D9-D22F1DB999FF}" dt="2025-05-15T16:14:08.635" v="7971" actId="478"/>
          <ac:cxnSpMkLst>
            <pc:docMk/>
            <pc:sldMk cId="201841069" sldId="324"/>
            <ac:cxnSpMk id="10" creationId="{2B9D2BC1-962C-9D74-12E2-7D71D68998E6}"/>
          </ac:cxnSpMkLst>
        </pc:cxnChg>
        <pc:cxnChg chg="add del mod">
          <ac:chgData name="김근우(첨단원자력공학부)" userId="1966d26e-7976-44e3-92ce-cb8395d14386" providerId="ADAL" clId="{17E7EE1C-EB40-4277-B9D9-D22F1DB999FF}" dt="2025-05-15T16:12:53.915" v="7810" actId="478"/>
          <ac:cxnSpMkLst>
            <pc:docMk/>
            <pc:sldMk cId="201841069" sldId="324"/>
            <ac:cxnSpMk id="11" creationId="{618B311B-22F9-65EF-EC3C-287DBDA2B69B}"/>
          </ac:cxnSpMkLst>
        </pc:cxnChg>
        <pc:cxnChg chg="add mod">
          <ac:chgData name="김근우(첨단원자력공학부)" userId="1966d26e-7976-44e3-92ce-cb8395d14386" providerId="ADAL" clId="{17E7EE1C-EB40-4277-B9D9-D22F1DB999FF}" dt="2025-05-15T16:25:15.281" v="8579" actId="14100"/>
          <ac:cxnSpMkLst>
            <pc:docMk/>
            <pc:sldMk cId="201841069" sldId="324"/>
            <ac:cxnSpMk id="38" creationId="{76B1140A-A439-AF63-E336-526ED5F68105}"/>
          </ac:cxnSpMkLst>
        </pc:cxnChg>
        <pc:cxnChg chg="add mod">
          <ac:chgData name="김근우(첨단원자력공학부)" userId="1966d26e-7976-44e3-92ce-cb8395d14386" providerId="ADAL" clId="{17E7EE1C-EB40-4277-B9D9-D22F1DB999FF}" dt="2025-05-15T17:02:56.788" v="9466" actId="164"/>
          <ac:cxnSpMkLst>
            <pc:docMk/>
            <pc:sldMk cId="201841069" sldId="324"/>
            <ac:cxnSpMk id="45" creationId="{00D6D975-40AE-8723-2F5D-6D592BFA6B68}"/>
          </ac:cxnSpMkLst>
        </pc:cxnChg>
        <pc:cxnChg chg="add mod">
          <ac:chgData name="김근우(첨단원자력공학부)" userId="1966d26e-7976-44e3-92ce-cb8395d14386" providerId="ADAL" clId="{17E7EE1C-EB40-4277-B9D9-D22F1DB999FF}" dt="2025-05-15T17:02:56.788" v="9466" actId="164"/>
          <ac:cxnSpMkLst>
            <pc:docMk/>
            <pc:sldMk cId="201841069" sldId="324"/>
            <ac:cxnSpMk id="46" creationId="{B3326251-EBCD-869A-7D64-39F51BCA6965}"/>
          </ac:cxnSpMkLst>
        </pc:cxnChg>
        <pc:cxnChg chg="mod">
          <ac:chgData name="김근우(첨단원자력공학부)" userId="1966d26e-7976-44e3-92ce-cb8395d14386" providerId="ADAL" clId="{17E7EE1C-EB40-4277-B9D9-D22F1DB999FF}" dt="2025-05-15T17:02:57.985" v="9468" actId="571"/>
          <ac:cxnSpMkLst>
            <pc:docMk/>
            <pc:sldMk cId="201841069" sldId="324"/>
            <ac:cxnSpMk id="58" creationId="{85A20D0C-905E-A9A9-FCEE-94A16EA48620}"/>
          </ac:cxnSpMkLst>
        </pc:cxnChg>
        <pc:cxnChg chg="mod">
          <ac:chgData name="김근우(첨단원자력공학부)" userId="1966d26e-7976-44e3-92ce-cb8395d14386" providerId="ADAL" clId="{17E7EE1C-EB40-4277-B9D9-D22F1DB999FF}" dt="2025-05-15T17:02:57.985" v="9468" actId="571"/>
          <ac:cxnSpMkLst>
            <pc:docMk/>
            <pc:sldMk cId="201841069" sldId="324"/>
            <ac:cxnSpMk id="59" creationId="{71999017-73D6-4A97-4DAD-C8187F9CA33B}"/>
          </ac:cxnSpMkLst>
        </pc:cxnChg>
      </pc:sldChg>
      <pc:sldChg chg="new del">
        <pc:chgData name="김근우(첨단원자력공학부)" userId="1966d26e-7976-44e3-92ce-cb8395d14386" providerId="ADAL" clId="{17E7EE1C-EB40-4277-B9D9-D22F1DB999FF}" dt="2025-05-15T16:17:21.833" v="8167" actId="680"/>
        <pc:sldMkLst>
          <pc:docMk/>
          <pc:sldMk cId="1313515111" sldId="325"/>
        </pc:sldMkLst>
      </pc:sldChg>
      <pc:sldChg chg="addSp delSp modSp add mod">
        <pc:chgData name="김근우(첨단원자력공학부)" userId="1966d26e-7976-44e3-92ce-cb8395d14386" providerId="ADAL" clId="{17E7EE1C-EB40-4277-B9D9-D22F1DB999FF}" dt="2025-05-16T01:27:58.957" v="11312" actId="20577"/>
        <pc:sldMkLst>
          <pc:docMk/>
          <pc:sldMk cId="3498390505" sldId="325"/>
        </pc:sldMkLst>
        <pc:spChg chg="del mod">
          <ac:chgData name="김근우(첨단원자력공학부)" userId="1966d26e-7976-44e3-92ce-cb8395d14386" providerId="ADAL" clId="{17E7EE1C-EB40-4277-B9D9-D22F1DB999FF}" dt="2025-05-15T16:20:55.945" v="8354"/>
          <ac:spMkLst>
            <pc:docMk/>
            <pc:sldMk cId="3498390505" sldId="325"/>
            <ac:spMk id="6" creationId="{DBFF7326-B087-9053-05D1-5579C0FD3F33}"/>
          </ac:spMkLst>
        </pc:spChg>
        <pc:spChg chg="add mod">
          <ac:chgData name="김근우(첨단원자력공학부)" userId="1966d26e-7976-44e3-92ce-cb8395d14386" providerId="ADAL" clId="{17E7EE1C-EB40-4277-B9D9-D22F1DB999FF}" dt="2025-05-16T01:27:58.957" v="11312" actId="20577"/>
          <ac:spMkLst>
            <pc:docMk/>
            <pc:sldMk cId="3498390505" sldId="325"/>
            <ac:spMk id="8" creationId="{A895655B-FF9E-6D9E-9FEA-0232FC4F29B8}"/>
          </ac:spMkLst>
        </pc:spChg>
        <pc:spChg chg="add mod">
          <ac:chgData name="김근우(첨단원자력공학부)" userId="1966d26e-7976-44e3-92ce-cb8395d14386" providerId="ADAL" clId="{17E7EE1C-EB40-4277-B9D9-D22F1DB999FF}" dt="2025-05-15T16:37:15.100" v="8719"/>
          <ac:spMkLst>
            <pc:docMk/>
            <pc:sldMk cId="3498390505" sldId="325"/>
            <ac:spMk id="9" creationId="{3165ACFB-F31F-1873-A3F0-4BD2578B3B5D}"/>
          </ac:spMkLst>
        </pc:spChg>
        <pc:spChg chg="del mod">
          <ac:chgData name="김근우(첨단원자력공학부)" userId="1966d26e-7976-44e3-92ce-cb8395d14386" providerId="ADAL" clId="{17E7EE1C-EB40-4277-B9D9-D22F1DB999FF}" dt="2025-05-15T16:35:44.067" v="8643" actId="478"/>
          <ac:spMkLst>
            <pc:docMk/>
            <pc:sldMk cId="3498390505" sldId="325"/>
            <ac:spMk id="14" creationId="{EFD8759A-D2D2-A45E-F31C-046BA56DE3CF}"/>
          </ac:spMkLst>
        </pc:spChg>
        <pc:spChg chg="del mod">
          <ac:chgData name="김근우(첨단원자력공학부)" userId="1966d26e-7976-44e3-92ce-cb8395d14386" providerId="ADAL" clId="{17E7EE1C-EB40-4277-B9D9-D22F1DB999FF}" dt="2025-05-15T16:21:12.387" v="8357" actId="478"/>
          <ac:spMkLst>
            <pc:docMk/>
            <pc:sldMk cId="3498390505" sldId="325"/>
            <ac:spMk id="16" creationId="{D9B574B1-E6A2-180A-80FE-61C8F29B3AFF}"/>
          </ac:spMkLst>
        </pc:spChg>
        <pc:spChg chg="del mod">
          <ac:chgData name="김근우(첨단원자력공학부)" userId="1966d26e-7976-44e3-92ce-cb8395d14386" providerId="ADAL" clId="{17E7EE1C-EB40-4277-B9D9-D22F1DB999FF}" dt="2025-05-15T16:35:45.306" v="8644" actId="478"/>
          <ac:spMkLst>
            <pc:docMk/>
            <pc:sldMk cId="3498390505" sldId="325"/>
            <ac:spMk id="18" creationId="{F9BC6E06-E8BA-BE4A-4BD7-8DF6ACAE9E35}"/>
          </ac:spMkLst>
        </pc:spChg>
        <pc:spChg chg="del">
          <ac:chgData name="김근우(첨단원자력공학부)" userId="1966d26e-7976-44e3-92ce-cb8395d14386" providerId="ADAL" clId="{17E7EE1C-EB40-4277-B9D9-D22F1DB999FF}" dt="2025-05-15T16:20:55.944" v="8352" actId="478"/>
          <ac:spMkLst>
            <pc:docMk/>
            <pc:sldMk cId="3498390505" sldId="325"/>
            <ac:spMk id="20" creationId="{E2D3F255-A4F1-B0F1-E05C-EA7663CB9B27}"/>
          </ac:spMkLst>
        </pc:spChg>
        <pc:picChg chg="add del mod">
          <ac:chgData name="김근우(첨단원자력공학부)" userId="1966d26e-7976-44e3-92ce-cb8395d14386" providerId="ADAL" clId="{17E7EE1C-EB40-4277-B9D9-D22F1DB999FF}" dt="2025-05-15T16:44:53.985" v="9035" actId="478"/>
          <ac:picMkLst>
            <pc:docMk/>
            <pc:sldMk cId="3498390505" sldId="325"/>
            <ac:picMk id="7" creationId="{EE6CF7AB-159F-F499-8125-D8D13EE31FA6}"/>
          </ac:picMkLst>
        </pc:picChg>
        <pc:picChg chg="add mod">
          <ac:chgData name="김근우(첨단원자력공학부)" userId="1966d26e-7976-44e3-92ce-cb8395d14386" providerId="ADAL" clId="{17E7EE1C-EB40-4277-B9D9-D22F1DB999FF}" dt="2025-05-15T16:42:41.800" v="8912"/>
          <ac:picMkLst>
            <pc:docMk/>
            <pc:sldMk cId="3498390505" sldId="325"/>
            <ac:picMk id="10" creationId="{18DC779C-1792-0F28-C29D-B6153D061F1A}"/>
          </ac:picMkLst>
        </pc:picChg>
        <pc:picChg chg="add mod">
          <ac:chgData name="김근우(첨단원자력공학부)" userId="1966d26e-7976-44e3-92ce-cb8395d14386" providerId="ADAL" clId="{17E7EE1C-EB40-4277-B9D9-D22F1DB999FF}" dt="2025-05-16T01:21:55.070" v="10983" actId="1076"/>
          <ac:picMkLst>
            <pc:docMk/>
            <pc:sldMk cId="3498390505" sldId="325"/>
            <ac:picMk id="12" creationId="{4715F11E-B7B0-F8DA-B045-7619D99989AC}"/>
          </ac:picMkLst>
        </pc:picChg>
        <pc:picChg chg="del mod">
          <ac:chgData name="김근우(첨단원자력공학부)" userId="1966d26e-7976-44e3-92ce-cb8395d14386" providerId="ADAL" clId="{17E7EE1C-EB40-4277-B9D9-D22F1DB999FF}" dt="2025-05-15T16:35:42.946" v="8642" actId="478"/>
          <ac:picMkLst>
            <pc:docMk/>
            <pc:sldMk cId="3498390505" sldId="325"/>
            <ac:picMk id="13" creationId="{172937B2-7CD1-1218-6ADB-3EF71A2244C5}"/>
          </ac:picMkLst>
        </pc:picChg>
        <pc:picChg chg="add del mod">
          <ac:chgData name="김근우(첨단원자력공학부)" userId="1966d26e-7976-44e3-92ce-cb8395d14386" providerId="ADAL" clId="{17E7EE1C-EB40-4277-B9D9-D22F1DB999FF}" dt="2025-05-15T16:44:54.958" v="9036" actId="478"/>
          <ac:picMkLst>
            <pc:docMk/>
            <pc:sldMk cId="3498390505" sldId="325"/>
            <ac:picMk id="19" creationId="{F39018D8-7235-BF72-49AF-AD992B33E03E}"/>
          </ac:picMkLst>
        </pc:picChg>
      </pc:sldChg>
      <pc:sldChg chg="addSp delSp modSp add mod">
        <pc:chgData name="김근우(첨단원자력공학부)" userId="1966d26e-7976-44e3-92ce-cb8395d14386" providerId="ADAL" clId="{17E7EE1C-EB40-4277-B9D9-D22F1DB999FF}" dt="2025-05-16T01:26:29.754" v="11183" actId="5793"/>
        <pc:sldMkLst>
          <pc:docMk/>
          <pc:sldMk cId="4226036194" sldId="326"/>
        </pc:sldMkLst>
        <pc:spChg chg="mod">
          <ac:chgData name="김근우(첨단원자력공학부)" userId="1966d26e-7976-44e3-92ce-cb8395d14386" providerId="ADAL" clId="{17E7EE1C-EB40-4277-B9D9-D22F1DB999FF}" dt="2025-05-15T17:07:40.509" v="9823" actId="20577"/>
          <ac:spMkLst>
            <pc:docMk/>
            <pc:sldMk cId="4226036194" sldId="326"/>
            <ac:spMk id="2" creationId="{3F7FF9C0-A9FB-70A3-2D22-69F981847934}"/>
          </ac:spMkLst>
        </pc:spChg>
        <pc:spChg chg="del mod">
          <ac:chgData name="김근우(첨단원자력공학부)" userId="1966d26e-7976-44e3-92ce-cb8395d14386" providerId="ADAL" clId="{17E7EE1C-EB40-4277-B9D9-D22F1DB999FF}" dt="2025-05-15T17:05:02.406" v="9541" actId="478"/>
          <ac:spMkLst>
            <pc:docMk/>
            <pc:sldMk cId="4226036194" sldId="326"/>
            <ac:spMk id="8" creationId="{CA01B89D-3AC7-67FF-74CB-0C971F4A6259}"/>
          </ac:spMkLst>
        </pc:spChg>
        <pc:spChg chg="add mod">
          <ac:chgData name="김근우(첨단원자력공학부)" userId="1966d26e-7976-44e3-92ce-cb8395d14386" providerId="ADAL" clId="{17E7EE1C-EB40-4277-B9D9-D22F1DB999FF}" dt="2025-05-16T01:26:29.754" v="11183" actId="5793"/>
          <ac:spMkLst>
            <pc:docMk/>
            <pc:sldMk cId="4226036194" sldId="326"/>
            <ac:spMk id="9" creationId="{3A7A88AB-2036-CE79-3042-640E5B4767C0}"/>
          </ac:spMkLst>
        </pc:spChg>
        <pc:spChg chg="add mod">
          <ac:chgData name="김근우(첨단원자력공학부)" userId="1966d26e-7976-44e3-92ce-cb8395d14386" providerId="ADAL" clId="{17E7EE1C-EB40-4277-B9D9-D22F1DB999FF}" dt="2025-05-15T17:06:37.828" v="9696"/>
          <ac:spMkLst>
            <pc:docMk/>
            <pc:sldMk cId="4226036194" sldId="326"/>
            <ac:spMk id="10" creationId="{8C5E4549-2AC7-6295-3878-50CC761130B4}"/>
          </ac:spMkLst>
        </pc:spChg>
        <pc:picChg chg="add mod">
          <ac:chgData name="김근우(첨단원자력공학부)" userId="1966d26e-7976-44e3-92ce-cb8395d14386" providerId="ADAL" clId="{17E7EE1C-EB40-4277-B9D9-D22F1DB999FF}" dt="2025-05-15T17:05:06.223" v="9544" actId="1076"/>
          <ac:picMkLst>
            <pc:docMk/>
            <pc:sldMk cId="4226036194" sldId="326"/>
            <ac:picMk id="7" creationId="{019DDC19-9F98-1342-1C27-C5709614EA41}"/>
          </ac:picMkLst>
        </pc:picChg>
        <pc:picChg chg="del">
          <ac:chgData name="김근우(첨단원자력공학부)" userId="1966d26e-7976-44e3-92ce-cb8395d14386" providerId="ADAL" clId="{17E7EE1C-EB40-4277-B9D9-D22F1DB999FF}" dt="2025-05-15T16:54:29.230" v="9435" actId="478"/>
          <ac:picMkLst>
            <pc:docMk/>
            <pc:sldMk cId="4226036194" sldId="326"/>
            <ac:picMk id="12" creationId="{92573B6B-38F4-B1B3-6854-9272C87548A8}"/>
          </ac:picMkLst>
        </pc:picChg>
      </pc:sldChg>
      <pc:sldChg chg="addSp delSp modSp add mod">
        <pc:chgData name="김근우(첨단원자력공학부)" userId="1966d26e-7976-44e3-92ce-cb8395d14386" providerId="ADAL" clId="{17E7EE1C-EB40-4277-B9D9-D22F1DB999FF}" dt="2025-05-16T01:30:57.421" v="11406" actId="6549"/>
        <pc:sldMkLst>
          <pc:docMk/>
          <pc:sldMk cId="4264344863" sldId="327"/>
        </pc:sldMkLst>
        <pc:spChg chg="del">
          <ac:chgData name="김근우(첨단원자력공학부)" userId="1966d26e-7976-44e3-92ce-cb8395d14386" providerId="ADAL" clId="{17E7EE1C-EB40-4277-B9D9-D22F1DB999FF}" dt="2025-05-16T01:13:12.456" v="10583" actId="478"/>
          <ac:spMkLst>
            <pc:docMk/>
            <pc:sldMk cId="4264344863" sldId="327"/>
            <ac:spMk id="6" creationId="{1618E697-D51B-1DD1-5DDF-C5933689D3A8}"/>
          </ac:spMkLst>
        </pc:spChg>
        <pc:spChg chg="add mod topLvl">
          <ac:chgData name="김근우(첨단원자력공학부)" userId="1966d26e-7976-44e3-92ce-cb8395d14386" providerId="ADAL" clId="{17E7EE1C-EB40-4277-B9D9-D22F1DB999FF}" dt="2025-05-16T01:18:44.484" v="10820" actId="164"/>
          <ac:spMkLst>
            <pc:docMk/>
            <pc:sldMk cId="4264344863" sldId="327"/>
            <ac:spMk id="7" creationId="{A91C7354-7EF8-58E2-27B5-AD6DE5817CD3}"/>
          </ac:spMkLst>
        </pc:spChg>
        <pc:spChg chg="add mod">
          <ac:chgData name="김근우(첨단원자력공학부)" userId="1966d26e-7976-44e3-92ce-cb8395d14386" providerId="ADAL" clId="{17E7EE1C-EB40-4277-B9D9-D22F1DB999FF}" dt="2025-05-16T01:15:01.198" v="10638" actId="164"/>
          <ac:spMkLst>
            <pc:docMk/>
            <pc:sldMk cId="4264344863" sldId="327"/>
            <ac:spMk id="10" creationId="{F525A930-8287-B9B8-3958-5102E3CF94E4}"/>
          </ac:spMkLst>
        </pc:spChg>
        <pc:spChg chg="add mod">
          <ac:chgData name="김근우(첨단원자력공학부)" userId="1966d26e-7976-44e3-92ce-cb8395d14386" providerId="ADAL" clId="{17E7EE1C-EB40-4277-B9D9-D22F1DB999FF}" dt="2025-05-16T01:15:01.198" v="10638" actId="164"/>
          <ac:spMkLst>
            <pc:docMk/>
            <pc:sldMk cId="4264344863" sldId="327"/>
            <ac:spMk id="11" creationId="{337106D3-4EFA-6E2B-F7AB-7ECB87A11EAC}"/>
          </ac:spMkLst>
        </pc:spChg>
        <pc:spChg chg="add mod">
          <ac:chgData name="김근우(첨단원자력공학부)" userId="1966d26e-7976-44e3-92ce-cb8395d14386" providerId="ADAL" clId="{17E7EE1C-EB40-4277-B9D9-D22F1DB999FF}" dt="2025-05-16T01:15:14.664" v="10642" actId="571"/>
          <ac:spMkLst>
            <pc:docMk/>
            <pc:sldMk cId="4264344863" sldId="327"/>
            <ac:spMk id="12" creationId="{018E955C-CBA9-4A07-3CE8-DB4D720B815B}"/>
          </ac:spMkLst>
        </pc:spChg>
        <pc:spChg chg="del">
          <ac:chgData name="김근우(첨단원자력공학부)" userId="1966d26e-7976-44e3-92ce-cb8395d14386" providerId="ADAL" clId="{17E7EE1C-EB40-4277-B9D9-D22F1DB999FF}" dt="2025-05-16T01:13:25.783" v="10589" actId="478"/>
          <ac:spMkLst>
            <pc:docMk/>
            <pc:sldMk cId="4264344863" sldId="327"/>
            <ac:spMk id="14" creationId="{669CFF5F-C9F2-F66F-4A4C-4CAB5ECD0C80}"/>
          </ac:spMkLst>
        </pc:spChg>
        <pc:spChg chg="mod">
          <ac:chgData name="김근우(첨단원자력공학부)" userId="1966d26e-7976-44e3-92ce-cb8395d14386" providerId="ADAL" clId="{17E7EE1C-EB40-4277-B9D9-D22F1DB999FF}" dt="2025-05-16T01:15:14.664" v="10642" actId="571"/>
          <ac:spMkLst>
            <pc:docMk/>
            <pc:sldMk cId="4264344863" sldId="327"/>
            <ac:spMk id="16" creationId="{A814713A-2D2C-6EDD-B2BE-8FAAB3AE04C8}"/>
          </ac:spMkLst>
        </pc:spChg>
        <pc:spChg chg="mod">
          <ac:chgData name="김근우(첨단원자력공학부)" userId="1966d26e-7976-44e3-92ce-cb8395d14386" providerId="ADAL" clId="{17E7EE1C-EB40-4277-B9D9-D22F1DB999FF}" dt="2025-05-16T01:15:14.664" v="10642" actId="571"/>
          <ac:spMkLst>
            <pc:docMk/>
            <pc:sldMk cId="4264344863" sldId="327"/>
            <ac:spMk id="18" creationId="{BD6B5534-DA7A-81C7-F4F6-99EB9F7EC41E}"/>
          </ac:spMkLst>
        </pc:spChg>
        <pc:spChg chg="mod">
          <ac:chgData name="김근우(첨단원자력공학부)" userId="1966d26e-7976-44e3-92ce-cb8395d14386" providerId="ADAL" clId="{17E7EE1C-EB40-4277-B9D9-D22F1DB999FF}" dt="2025-05-16T01:14:49.599" v="10632" actId="571"/>
          <ac:spMkLst>
            <pc:docMk/>
            <pc:sldMk cId="4264344863" sldId="327"/>
            <ac:spMk id="19" creationId="{5830B216-6B0B-4A72-2B97-41C1127BD8F9}"/>
          </ac:spMkLst>
        </pc:spChg>
        <pc:spChg chg="mod">
          <ac:chgData name="김근우(첨단원자력공학부)" userId="1966d26e-7976-44e3-92ce-cb8395d14386" providerId="ADAL" clId="{17E7EE1C-EB40-4277-B9D9-D22F1DB999FF}" dt="2025-05-16T01:14:49.599" v="10632" actId="571"/>
          <ac:spMkLst>
            <pc:docMk/>
            <pc:sldMk cId="4264344863" sldId="327"/>
            <ac:spMk id="21" creationId="{510D08CB-3CF9-2071-4CF8-1C99AA889BF5}"/>
          </ac:spMkLst>
        </pc:spChg>
        <pc:spChg chg="mod">
          <ac:chgData name="김근우(첨단원자력공학부)" userId="1966d26e-7976-44e3-92ce-cb8395d14386" providerId="ADAL" clId="{17E7EE1C-EB40-4277-B9D9-D22F1DB999FF}" dt="2025-05-16T01:14:49.599" v="10632" actId="571"/>
          <ac:spMkLst>
            <pc:docMk/>
            <pc:sldMk cId="4264344863" sldId="327"/>
            <ac:spMk id="22" creationId="{7F4B9D48-1488-D63C-3508-A21DF5C64F7D}"/>
          </ac:spMkLst>
        </pc:spChg>
        <pc:spChg chg="mod">
          <ac:chgData name="김근우(첨단원자력공학부)" userId="1966d26e-7976-44e3-92ce-cb8395d14386" providerId="ADAL" clId="{17E7EE1C-EB40-4277-B9D9-D22F1DB999FF}" dt="2025-05-16T01:14:49.599" v="10632" actId="571"/>
          <ac:spMkLst>
            <pc:docMk/>
            <pc:sldMk cId="4264344863" sldId="327"/>
            <ac:spMk id="23" creationId="{AF976A55-E0DB-2FF4-7B43-D25C7FE9BD4A}"/>
          </ac:spMkLst>
        </pc:spChg>
        <pc:spChg chg="add mod">
          <ac:chgData name="김근우(첨단원자력공학부)" userId="1966d26e-7976-44e3-92ce-cb8395d14386" providerId="ADAL" clId="{17E7EE1C-EB40-4277-B9D9-D22F1DB999FF}" dt="2025-05-16T01:14:49.599" v="10632" actId="571"/>
          <ac:spMkLst>
            <pc:docMk/>
            <pc:sldMk cId="4264344863" sldId="327"/>
            <ac:spMk id="24" creationId="{71933A45-E288-66BA-1903-F386150DBF13}"/>
          </ac:spMkLst>
        </pc:spChg>
        <pc:spChg chg="mod">
          <ac:chgData name="김근우(첨단원자력공학부)" userId="1966d26e-7976-44e3-92ce-cb8395d14386" providerId="ADAL" clId="{17E7EE1C-EB40-4277-B9D9-D22F1DB999FF}" dt="2025-05-16T01:14:50.703" v="10634" actId="571"/>
          <ac:spMkLst>
            <pc:docMk/>
            <pc:sldMk cId="4264344863" sldId="327"/>
            <ac:spMk id="30" creationId="{66F0922C-6DD4-57D9-7F5B-EB81CBED4443}"/>
          </ac:spMkLst>
        </pc:spChg>
        <pc:spChg chg="mod">
          <ac:chgData name="김근우(첨단원자력공학부)" userId="1966d26e-7976-44e3-92ce-cb8395d14386" providerId="ADAL" clId="{17E7EE1C-EB40-4277-B9D9-D22F1DB999FF}" dt="2025-05-16T01:14:50.703" v="10634" actId="571"/>
          <ac:spMkLst>
            <pc:docMk/>
            <pc:sldMk cId="4264344863" sldId="327"/>
            <ac:spMk id="32" creationId="{DF656181-00F0-2EEC-1AC6-9182E7E81069}"/>
          </ac:spMkLst>
        </pc:spChg>
        <pc:spChg chg="mod">
          <ac:chgData name="김근우(첨단원자력공학부)" userId="1966d26e-7976-44e3-92ce-cb8395d14386" providerId="ADAL" clId="{17E7EE1C-EB40-4277-B9D9-D22F1DB999FF}" dt="2025-05-16T01:14:50.703" v="10634" actId="571"/>
          <ac:spMkLst>
            <pc:docMk/>
            <pc:sldMk cId="4264344863" sldId="327"/>
            <ac:spMk id="33" creationId="{8EA5AD9A-5135-F062-6557-05CC771BE5A0}"/>
          </ac:spMkLst>
        </pc:spChg>
        <pc:spChg chg="mod">
          <ac:chgData name="김근우(첨단원자력공학부)" userId="1966d26e-7976-44e3-92ce-cb8395d14386" providerId="ADAL" clId="{17E7EE1C-EB40-4277-B9D9-D22F1DB999FF}" dt="2025-05-16T01:14:50.703" v="10634" actId="571"/>
          <ac:spMkLst>
            <pc:docMk/>
            <pc:sldMk cId="4264344863" sldId="327"/>
            <ac:spMk id="34" creationId="{02C4C0B9-51C1-9C0A-E57B-F1DC5AAD0A08}"/>
          </ac:spMkLst>
        </pc:spChg>
        <pc:spChg chg="add mod">
          <ac:chgData name="김근우(첨단원자력공학부)" userId="1966d26e-7976-44e3-92ce-cb8395d14386" providerId="ADAL" clId="{17E7EE1C-EB40-4277-B9D9-D22F1DB999FF}" dt="2025-05-16T01:14:50.703" v="10634" actId="571"/>
          <ac:spMkLst>
            <pc:docMk/>
            <pc:sldMk cId="4264344863" sldId="327"/>
            <ac:spMk id="35" creationId="{9DDC305A-7C26-8529-8C83-5944E0B534CB}"/>
          </ac:spMkLst>
        </pc:spChg>
        <pc:spChg chg="add del mod">
          <ac:chgData name="김근우(첨단원자력공학부)" userId="1966d26e-7976-44e3-92ce-cb8395d14386" providerId="ADAL" clId="{17E7EE1C-EB40-4277-B9D9-D22F1DB999FF}" dt="2025-05-16T01:18:55.844" v="10831" actId="478"/>
          <ac:spMkLst>
            <pc:docMk/>
            <pc:sldMk cId="4264344863" sldId="327"/>
            <ac:spMk id="36" creationId="{DDE768DA-ABBD-9080-728D-1DE92B56DEFE}"/>
          </ac:spMkLst>
        </pc:spChg>
        <pc:spChg chg="add mod">
          <ac:chgData name="김근우(첨단원자력공학부)" userId="1966d26e-7976-44e3-92ce-cb8395d14386" providerId="ADAL" clId="{17E7EE1C-EB40-4277-B9D9-D22F1DB999FF}" dt="2025-05-16T01:15:01.198" v="10638" actId="164"/>
          <ac:spMkLst>
            <pc:docMk/>
            <pc:sldMk cId="4264344863" sldId="327"/>
            <ac:spMk id="37" creationId="{1128E7E9-EE21-657D-8E65-1954FAD76440}"/>
          </ac:spMkLst>
        </pc:spChg>
        <pc:spChg chg="mod">
          <ac:chgData name="김근우(첨단원자력공학부)" userId="1966d26e-7976-44e3-92ce-cb8395d14386" providerId="ADAL" clId="{17E7EE1C-EB40-4277-B9D9-D22F1DB999FF}" dt="2025-05-16T01:19:24.236" v="10897" actId="1076"/>
          <ac:spMkLst>
            <pc:docMk/>
            <pc:sldMk cId="4264344863" sldId="327"/>
            <ac:spMk id="43" creationId="{2643BC32-4549-BA44-EE00-86B35E7478DD}"/>
          </ac:spMkLst>
        </pc:spChg>
        <pc:spChg chg="mod">
          <ac:chgData name="김근우(첨단원자력공학부)" userId="1966d26e-7976-44e3-92ce-cb8395d14386" providerId="ADAL" clId="{17E7EE1C-EB40-4277-B9D9-D22F1DB999FF}" dt="2025-05-16T01:15:05.842" v="10639" actId="571"/>
          <ac:spMkLst>
            <pc:docMk/>
            <pc:sldMk cId="4264344863" sldId="327"/>
            <ac:spMk id="44" creationId="{C4E3111E-23F9-E612-907B-7898AC7EF008}"/>
          </ac:spMkLst>
        </pc:spChg>
        <pc:spChg chg="mod">
          <ac:chgData name="김근우(첨단원자력공학부)" userId="1966d26e-7976-44e3-92ce-cb8395d14386" providerId="ADAL" clId="{17E7EE1C-EB40-4277-B9D9-D22F1DB999FF}" dt="2025-05-16T01:15:05.842" v="10639" actId="571"/>
          <ac:spMkLst>
            <pc:docMk/>
            <pc:sldMk cId="4264344863" sldId="327"/>
            <ac:spMk id="47" creationId="{25D1E5B8-92F3-25C7-6556-89D865772B50}"/>
          </ac:spMkLst>
        </pc:spChg>
        <pc:spChg chg="mod">
          <ac:chgData name="김근우(첨단원자력공학부)" userId="1966d26e-7976-44e3-92ce-cb8395d14386" providerId="ADAL" clId="{17E7EE1C-EB40-4277-B9D9-D22F1DB999FF}" dt="2025-05-16T01:15:05.842" v="10639" actId="571"/>
          <ac:spMkLst>
            <pc:docMk/>
            <pc:sldMk cId="4264344863" sldId="327"/>
            <ac:spMk id="54" creationId="{2C4DF4A3-84BB-C68D-5DBD-092D5A178C8E}"/>
          </ac:spMkLst>
        </pc:spChg>
        <pc:spChg chg="add mod">
          <ac:chgData name="김근우(첨단원자력공학부)" userId="1966d26e-7976-44e3-92ce-cb8395d14386" providerId="ADAL" clId="{17E7EE1C-EB40-4277-B9D9-D22F1DB999FF}" dt="2025-05-16T01:15:14.664" v="10642" actId="571"/>
          <ac:spMkLst>
            <pc:docMk/>
            <pc:sldMk cId="4264344863" sldId="327"/>
            <ac:spMk id="55" creationId="{CA3BBE67-F7E2-2095-A6A1-B8F655E2DD71}"/>
          </ac:spMkLst>
        </pc:spChg>
        <pc:spChg chg="add mod">
          <ac:chgData name="김근우(첨단원자력공학부)" userId="1966d26e-7976-44e3-92ce-cb8395d14386" providerId="ADAL" clId="{17E7EE1C-EB40-4277-B9D9-D22F1DB999FF}" dt="2025-05-16T01:30:57.421" v="11406" actId="6549"/>
          <ac:spMkLst>
            <pc:docMk/>
            <pc:sldMk cId="4264344863" sldId="327"/>
            <ac:spMk id="56" creationId="{7D8E2E0F-0392-225D-F8C1-935391DA336F}"/>
          </ac:spMkLst>
        </pc:spChg>
        <pc:grpChg chg="add mod">
          <ac:chgData name="김근우(첨단원자력공학부)" userId="1966d26e-7976-44e3-92ce-cb8395d14386" providerId="ADAL" clId="{17E7EE1C-EB40-4277-B9D9-D22F1DB999FF}" dt="2025-05-16T01:13:59.544" v="10608" actId="164"/>
          <ac:grpSpMkLst>
            <pc:docMk/>
            <pc:sldMk cId="4264344863" sldId="327"/>
            <ac:grpSpMk id="8" creationId="{B4488079-CB8A-40F8-76C0-FFA5C3F86747}"/>
          </ac:grpSpMkLst>
        </pc:grpChg>
        <pc:grpChg chg="add del mod">
          <ac:chgData name="김근우(첨단원자력공학부)" userId="1966d26e-7976-44e3-92ce-cb8395d14386" providerId="ADAL" clId="{17E7EE1C-EB40-4277-B9D9-D22F1DB999FF}" dt="2025-05-16T01:14:51.917" v="10635" actId="165"/>
          <ac:grpSpMkLst>
            <pc:docMk/>
            <pc:sldMk cId="4264344863" sldId="327"/>
            <ac:grpSpMk id="9" creationId="{3B7DBD68-30DF-81B5-7A21-AB90D5950C08}"/>
          </ac:grpSpMkLst>
        </pc:grpChg>
        <pc:grpChg chg="add mod">
          <ac:chgData name="김근우(첨단원자력공학부)" userId="1966d26e-7976-44e3-92ce-cb8395d14386" providerId="ADAL" clId="{17E7EE1C-EB40-4277-B9D9-D22F1DB999FF}" dt="2025-05-16T01:14:49.599" v="10632" actId="571"/>
          <ac:grpSpMkLst>
            <pc:docMk/>
            <pc:sldMk cId="4264344863" sldId="327"/>
            <ac:grpSpMk id="15" creationId="{AFBC3048-416B-6822-47A3-4AD7DE5BBE3B}"/>
          </ac:grpSpMkLst>
        </pc:grpChg>
        <pc:grpChg chg="mod">
          <ac:chgData name="김근우(첨단원자력공학부)" userId="1966d26e-7976-44e3-92ce-cb8395d14386" providerId="ADAL" clId="{17E7EE1C-EB40-4277-B9D9-D22F1DB999FF}" dt="2025-05-16T01:14:49.599" v="10632" actId="571"/>
          <ac:grpSpMkLst>
            <pc:docMk/>
            <pc:sldMk cId="4264344863" sldId="327"/>
            <ac:grpSpMk id="17" creationId="{7C1F656B-29E5-45FC-4F5A-DA6679F2F58F}"/>
          </ac:grpSpMkLst>
        </pc:grpChg>
        <pc:grpChg chg="add mod">
          <ac:chgData name="김근우(첨단원자력공학부)" userId="1966d26e-7976-44e3-92ce-cb8395d14386" providerId="ADAL" clId="{17E7EE1C-EB40-4277-B9D9-D22F1DB999FF}" dt="2025-05-16T01:14:50.703" v="10634" actId="571"/>
          <ac:grpSpMkLst>
            <pc:docMk/>
            <pc:sldMk cId="4264344863" sldId="327"/>
            <ac:grpSpMk id="25" creationId="{3C85F98D-7624-83B9-1CB4-05A65D4CE05E}"/>
          </ac:grpSpMkLst>
        </pc:grpChg>
        <pc:grpChg chg="mod">
          <ac:chgData name="김근우(첨단원자력공학부)" userId="1966d26e-7976-44e3-92ce-cb8395d14386" providerId="ADAL" clId="{17E7EE1C-EB40-4277-B9D9-D22F1DB999FF}" dt="2025-05-16T01:14:50.703" v="10634" actId="571"/>
          <ac:grpSpMkLst>
            <pc:docMk/>
            <pc:sldMk cId="4264344863" sldId="327"/>
            <ac:grpSpMk id="27" creationId="{D0704C1C-4674-762B-FE25-D6EDE48FB862}"/>
          </ac:grpSpMkLst>
        </pc:grpChg>
        <pc:grpChg chg="mod topLvl">
          <ac:chgData name="김근우(첨단원자력공학부)" userId="1966d26e-7976-44e3-92ce-cb8395d14386" providerId="ADAL" clId="{17E7EE1C-EB40-4277-B9D9-D22F1DB999FF}" dt="2025-05-16T01:18:44.484" v="10820" actId="164"/>
          <ac:grpSpMkLst>
            <pc:docMk/>
            <pc:sldMk cId="4264344863" sldId="327"/>
            <ac:grpSpMk id="29" creationId="{D2BA4BBA-771F-C7F0-54EA-9B0AAE634E39}"/>
          </ac:grpSpMkLst>
        </pc:grpChg>
        <pc:grpChg chg="add mod">
          <ac:chgData name="김근우(첨단원자력공학부)" userId="1966d26e-7976-44e3-92ce-cb8395d14386" providerId="ADAL" clId="{17E7EE1C-EB40-4277-B9D9-D22F1DB999FF}" dt="2025-05-16T01:18:53.804" v="10829" actId="164"/>
          <ac:grpSpMkLst>
            <pc:docMk/>
            <pc:sldMk cId="4264344863" sldId="327"/>
            <ac:grpSpMk id="39" creationId="{B300181E-8524-4A48-132A-B6769AA151B1}"/>
          </ac:grpSpMkLst>
        </pc:grpChg>
        <pc:grpChg chg="add mod">
          <ac:chgData name="김근우(첨단원자력공학부)" userId="1966d26e-7976-44e3-92ce-cb8395d14386" providerId="ADAL" clId="{17E7EE1C-EB40-4277-B9D9-D22F1DB999FF}" dt="2025-05-16T01:18:53.804" v="10829" actId="164"/>
          <ac:grpSpMkLst>
            <pc:docMk/>
            <pc:sldMk cId="4264344863" sldId="327"/>
            <ac:grpSpMk id="41" creationId="{6B9D6C4F-9DDC-934D-528E-28E918AE47B5}"/>
          </ac:grpSpMkLst>
        </pc:grpChg>
        <pc:grpChg chg="del">
          <ac:chgData name="김근우(첨단원자력공학부)" userId="1966d26e-7976-44e3-92ce-cb8395d14386" providerId="ADAL" clId="{17E7EE1C-EB40-4277-B9D9-D22F1DB999FF}" dt="2025-05-16T01:13:13.376" v="10584" actId="478"/>
          <ac:grpSpMkLst>
            <pc:docMk/>
            <pc:sldMk cId="4264344863" sldId="327"/>
            <ac:grpSpMk id="50" creationId="{287C60BC-6946-465B-DBEF-8F4EBAFEA599}"/>
          </ac:grpSpMkLst>
        </pc:grpChg>
        <pc:grpChg chg="del">
          <ac:chgData name="김근우(첨단원자력공학부)" userId="1966d26e-7976-44e3-92ce-cb8395d14386" providerId="ADAL" clId="{17E7EE1C-EB40-4277-B9D9-D22F1DB999FF}" dt="2025-05-16T01:13:13.681" v="10585" actId="478"/>
          <ac:grpSpMkLst>
            <pc:docMk/>
            <pc:sldMk cId="4264344863" sldId="327"/>
            <ac:grpSpMk id="53" creationId="{7FE01D18-98CB-5CB5-BAAB-F6D39BCA3870}"/>
          </ac:grpSpMkLst>
        </pc:grpChg>
        <pc:grpChg chg="add mod">
          <ac:chgData name="김근우(첨단원자력공학부)" userId="1966d26e-7976-44e3-92ce-cb8395d14386" providerId="ADAL" clId="{17E7EE1C-EB40-4277-B9D9-D22F1DB999FF}" dt="2025-05-16T01:18:53.804" v="10829" actId="164"/>
          <ac:grpSpMkLst>
            <pc:docMk/>
            <pc:sldMk cId="4264344863" sldId="327"/>
            <ac:grpSpMk id="57" creationId="{94DD45A9-D538-F4A5-C726-E986AF4CCD74}"/>
          </ac:grpSpMkLst>
        </pc:grpChg>
        <pc:grpChg chg="add mod">
          <ac:chgData name="김근우(첨단원자력공학부)" userId="1966d26e-7976-44e3-92ce-cb8395d14386" providerId="ADAL" clId="{17E7EE1C-EB40-4277-B9D9-D22F1DB999FF}" dt="2025-05-16T01:18:54.617" v="10830" actId="1076"/>
          <ac:grpSpMkLst>
            <pc:docMk/>
            <pc:sldMk cId="4264344863" sldId="327"/>
            <ac:grpSpMk id="58" creationId="{196350FD-3AD5-C9BE-DF80-29EDE6DEDD50}"/>
          </ac:grpSpMkLst>
        </pc:grpChg>
        <pc:grpChg chg="del">
          <ac:chgData name="김근우(첨단원자력공학부)" userId="1966d26e-7976-44e3-92ce-cb8395d14386" providerId="ADAL" clId="{17E7EE1C-EB40-4277-B9D9-D22F1DB999FF}" dt="2025-05-16T01:13:14.913" v="10586" actId="478"/>
          <ac:grpSpMkLst>
            <pc:docMk/>
            <pc:sldMk cId="4264344863" sldId="327"/>
            <ac:grpSpMk id="60" creationId="{70AD6734-CA55-6EF4-E6FE-3B54E57C9472}"/>
          </ac:grpSpMkLst>
        </pc:grpChg>
        <pc:picChg chg="mod">
          <ac:chgData name="김근우(첨단원자력공학부)" userId="1966d26e-7976-44e3-92ce-cb8395d14386" providerId="ADAL" clId="{17E7EE1C-EB40-4277-B9D9-D22F1DB999FF}" dt="2025-05-16T01:15:14.664" v="10642" actId="571"/>
          <ac:picMkLst>
            <pc:docMk/>
            <pc:sldMk cId="4264344863" sldId="327"/>
            <ac:picMk id="13" creationId="{75E542FC-EEF2-7AAF-0D73-7F883E693274}"/>
          </ac:picMkLst>
        </pc:picChg>
        <pc:picChg chg="mod">
          <ac:chgData name="김근우(첨단원자력공학부)" userId="1966d26e-7976-44e3-92ce-cb8395d14386" providerId="ADAL" clId="{17E7EE1C-EB40-4277-B9D9-D22F1DB999FF}" dt="2025-05-16T01:14:49.599" v="10632" actId="571"/>
          <ac:picMkLst>
            <pc:docMk/>
            <pc:sldMk cId="4264344863" sldId="327"/>
            <ac:picMk id="20" creationId="{52AD47BE-3FE0-7063-F427-F32061379991}"/>
          </ac:picMkLst>
        </pc:picChg>
        <pc:picChg chg="mod">
          <ac:chgData name="김근우(첨단원자력공학부)" userId="1966d26e-7976-44e3-92ce-cb8395d14386" providerId="ADAL" clId="{17E7EE1C-EB40-4277-B9D9-D22F1DB999FF}" dt="2025-05-16T01:14:50.703" v="10634" actId="571"/>
          <ac:picMkLst>
            <pc:docMk/>
            <pc:sldMk cId="4264344863" sldId="327"/>
            <ac:picMk id="31" creationId="{1DB7BF9D-8A3D-2A8A-34D4-AE84B82AFAC5}"/>
          </ac:picMkLst>
        </pc:picChg>
        <pc:picChg chg="mod">
          <ac:chgData name="김근우(첨단원자력공학부)" userId="1966d26e-7976-44e3-92ce-cb8395d14386" providerId="ADAL" clId="{17E7EE1C-EB40-4277-B9D9-D22F1DB999FF}" dt="2025-05-16T01:19:24.236" v="10897" actId="1076"/>
          <ac:picMkLst>
            <pc:docMk/>
            <pc:sldMk cId="4264344863" sldId="327"/>
            <ac:picMk id="42" creationId="{B8A4DB72-A422-B192-1FCA-4E979C55ED69}"/>
          </ac:picMkLst>
        </pc:picChg>
        <pc:cxnChg chg="del mod">
          <ac:chgData name="김근우(첨단원자력공학부)" userId="1966d26e-7976-44e3-92ce-cb8395d14386" providerId="ADAL" clId="{17E7EE1C-EB40-4277-B9D9-D22F1DB999FF}" dt="2025-05-16T01:14:05.095" v="10611" actId="478"/>
          <ac:cxnSpMkLst>
            <pc:docMk/>
            <pc:sldMk cId="4264344863" sldId="327"/>
            <ac:cxnSpMk id="38" creationId="{8FC34614-1599-B6A7-7657-1FC8245E84E8}"/>
          </ac:cxnSpMkLst>
        </pc:cxnChg>
      </pc:sldChg>
      <pc:sldChg chg="add del">
        <pc:chgData name="김근우(첨단원자력공학부)" userId="1966d26e-7976-44e3-92ce-cb8395d14386" providerId="ADAL" clId="{17E7EE1C-EB40-4277-B9D9-D22F1DB999FF}" dt="2025-05-16T01:20:27.521" v="10899" actId="2890"/>
        <pc:sldMkLst>
          <pc:docMk/>
          <pc:sldMk cId="1661005293" sldId="328"/>
        </pc:sldMkLst>
      </pc:sldChg>
      <pc:sldChg chg="addSp modSp add del">
        <pc:chgData name="김근우(첨단원자력공학부)" userId="1966d26e-7976-44e3-92ce-cb8395d14386" providerId="ADAL" clId="{17E7EE1C-EB40-4277-B9D9-D22F1DB999FF}" dt="2025-05-16T01:17:42.328" v="10762" actId="2890"/>
        <pc:sldMkLst>
          <pc:docMk/>
          <pc:sldMk cId="2517258681" sldId="328"/>
        </pc:sldMkLst>
        <pc:spChg chg="mod">
          <ac:chgData name="김근우(첨단원자력공학부)" userId="1966d26e-7976-44e3-92ce-cb8395d14386" providerId="ADAL" clId="{17E7EE1C-EB40-4277-B9D9-D22F1DB999FF}" dt="2025-05-16T01:17:33.407" v="10753"/>
          <ac:spMkLst>
            <pc:docMk/>
            <pc:sldMk cId="2517258681" sldId="328"/>
            <ac:spMk id="1032" creationId="{7F7C986B-CCF7-AC11-1134-A8AD9B927050}"/>
          </ac:spMkLst>
        </pc:spChg>
        <pc:spChg chg="mod">
          <ac:chgData name="김근우(첨단원자력공학부)" userId="1966d26e-7976-44e3-92ce-cb8395d14386" providerId="ADAL" clId="{17E7EE1C-EB40-4277-B9D9-D22F1DB999FF}" dt="2025-05-16T01:17:33.407" v="10753"/>
          <ac:spMkLst>
            <pc:docMk/>
            <pc:sldMk cId="2517258681" sldId="328"/>
            <ac:spMk id="1037" creationId="{98027D70-6239-0C26-C064-CA3023D9E721}"/>
          </ac:spMkLst>
        </pc:spChg>
        <pc:spChg chg="mod">
          <ac:chgData name="김근우(첨단원자력공학부)" userId="1966d26e-7976-44e3-92ce-cb8395d14386" providerId="ADAL" clId="{17E7EE1C-EB40-4277-B9D9-D22F1DB999FF}" dt="2025-05-16T01:17:33.407" v="10753"/>
          <ac:spMkLst>
            <pc:docMk/>
            <pc:sldMk cId="2517258681" sldId="328"/>
            <ac:spMk id="1038" creationId="{998A8153-2FBC-4C37-A87D-9A1406E79D35}"/>
          </ac:spMkLst>
        </pc:spChg>
        <pc:grpChg chg="mod">
          <ac:chgData name="김근우(첨단원자력공학부)" userId="1966d26e-7976-44e3-92ce-cb8395d14386" providerId="ADAL" clId="{17E7EE1C-EB40-4277-B9D9-D22F1DB999FF}" dt="2025-05-16T01:17:33.407" v="10753"/>
          <ac:grpSpMkLst>
            <pc:docMk/>
            <pc:sldMk cId="2517258681" sldId="328"/>
            <ac:grpSpMk id="1034" creationId="{4BEC39A7-86BC-7490-4AE1-C028EC5BF3F7}"/>
          </ac:grpSpMkLst>
        </pc:grpChg>
        <pc:grpChg chg="add mod">
          <ac:chgData name="김근우(첨단원자력공학부)" userId="1966d26e-7976-44e3-92ce-cb8395d14386" providerId="ADAL" clId="{17E7EE1C-EB40-4277-B9D9-D22F1DB999FF}" dt="2025-05-16T01:17:33.407" v="10753"/>
          <ac:grpSpMkLst>
            <pc:docMk/>
            <pc:sldMk cId="2517258681" sldId="328"/>
            <ac:grpSpMk id="1036" creationId="{606C21C8-A236-AEC0-DA1C-D0CB774415B3}"/>
          </ac:grpSpMkLst>
        </pc:grpChg>
        <pc:picChg chg="mod">
          <ac:chgData name="김근우(첨단원자력공학부)" userId="1966d26e-7976-44e3-92ce-cb8395d14386" providerId="ADAL" clId="{17E7EE1C-EB40-4277-B9D9-D22F1DB999FF}" dt="2025-05-16T01:17:33.407" v="10753"/>
          <ac:picMkLst>
            <pc:docMk/>
            <pc:sldMk cId="2517258681" sldId="328"/>
            <ac:picMk id="1029" creationId="{8EC6BBB8-CBD5-1874-4A69-7437205FC1C4}"/>
          </ac:picMkLst>
        </pc:picChg>
        <pc:picChg chg="mod">
          <ac:chgData name="김근우(첨단원자력공학부)" userId="1966d26e-7976-44e3-92ce-cb8395d14386" providerId="ADAL" clId="{17E7EE1C-EB40-4277-B9D9-D22F1DB999FF}" dt="2025-05-16T01:17:33.407" v="10753"/>
          <ac:picMkLst>
            <pc:docMk/>
            <pc:sldMk cId="2517258681" sldId="328"/>
            <ac:picMk id="1031" creationId="{B0B57774-8B45-2E8F-56A2-3C7C83DE6B7E}"/>
          </ac:picMkLst>
        </pc:picChg>
      </pc:sldChg>
      <pc:sldChg chg="add">
        <pc:chgData name="김근우(첨단원자력공학부)" userId="1966d26e-7976-44e3-92ce-cb8395d14386" providerId="ADAL" clId="{17E7EE1C-EB40-4277-B9D9-D22F1DB999FF}" dt="2025-05-16T01:20:28.959" v="10900"/>
        <pc:sldMkLst>
          <pc:docMk/>
          <pc:sldMk cId="3488587966" sldId="328"/>
        </pc:sldMkLst>
      </pc:sldChg>
      <pc:sldMasterChg chg="modSldLayout">
        <pc:chgData name="김근우(첨단원자력공학부)" userId="1966d26e-7976-44e3-92ce-cb8395d14386" providerId="ADAL" clId="{17E7EE1C-EB40-4277-B9D9-D22F1DB999FF}" dt="2025-05-15T13:53:38.964" v="3830"/>
        <pc:sldMasterMkLst>
          <pc:docMk/>
          <pc:sldMasterMk cId="3014482688" sldId="2147483650"/>
        </pc:sldMasterMkLst>
        <pc:sldLayoutChg chg="modSp mod">
          <pc:chgData name="김근우(첨단원자력공학부)" userId="1966d26e-7976-44e3-92ce-cb8395d14386" providerId="ADAL" clId="{17E7EE1C-EB40-4277-B9D9-D22F1DB999FF}" dt="2025-05-15T13:53:38.964" v="3830"/>
          <pc:sldLayoutMkLst>
            <pc:docMk/>
            <pc:sldMasterMk cId="3014482688" sldId="2147483650"/>
            <pc:sldLayoutMk cId="3763985873" sldId="2147483652"/>
          </pc:sldLayoutMkLst>
          <pc:spChg chg="mod">
            <ac:chgData name="김근우(첨단원자력공학부)" userId="1966d26e-7976-44e3-92ce-cb8395d14386" providerId="ADAL" clId="{17E7EE1C-EB40-4277-B9D9-D22F1DB999FF}" dt="2025-05-15T13:53:38.964" v="3830"/>
            <ac:spMkLst>
              <pc:docMk/>
              <pc:sldMasterMk cId="3014482688" sldId="2147483650"/>
              <pc:sldLayoutMk cId="3763985873" sldId="2147483652"/>
              <ac:spMk id="5" creationId="{DB9EE50B-9F02-2403-1308-6D06D8C1401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E98C39D9-1574-D3DC-8695-C5FE42E948CB}"/>
              </a:ext>
            </a:extLst>
          </p:cNvPr>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39CCEB8D-59C0-BC42-BEA0-4311713E8464}"/>
              </a:ext>
            </a:extLst>
          </p:cNvPr>
          <p:cNvSpPr>
            <a:spLocks noGrp="1"/>
          </p:cNvSpPr>
          <p:nvPr>
            <p:ph type="dt" sz="quarter" idx="1"/>
          </p:nvPr>
        </p:nvSpPr>
        <p:spPr>
          <a:xfrm>
            <a:off x="5676900" y="0"/>
            <a:ext cx="4343400" cy="346075"/>
          </a:xfrm>
          <a:prstGeom prst="rect">
            <a:avLst/>
          </a:prstGeom>
        </p:spPr>
        <p:txBody>
          <a:bodyPr vert="horz" lIns="91440" tIns="45720" rIns="91440" bIns="45720" rtlCol="0"/>
          <a:lstStyle>
            <a:lvl1pPr algn="r">
              <a:defRPr sz="1200"/>
            </a:lvl1pPr>
          </a:lstStyle>
          <a:p>
            <a:fld id="{2980944E-6542-492B-AA95-196E61B0C325}" type="datetimeFigureOut">
              <a:rPr lang="ko-KR" altLang="en-US" smtClean="0"/>
              <a:t>2025-05-16</a:t>
            </a:fld>
            <a:endParaRPr lang="ko-KR" altLang="en-US"/>
          </a:p>
        </p:txBody>
      </p:sp>
      <p:sp>
        <p:nvSpPr>
          <p:cNvPr id="4" name="바닥글 개체 틀 3">
            <a:extLst>
              <a:ext uri="{FF2B5EF4-FFF2-40B4-BE49-F238E27FC236}">
                <a16:creationId xmlns:a16="http://schemas.microsoft.com/office/drawing/2014/main" id="{D432300B-D331-9B13-FFD8-E848DD46FE8E}"/>
              </a:ext>
            </a:extLst>
          </p:cNvPr>
          <p:cNvSpPr>
            <a:spLocks noGrp="1"/>
          </p:cNvSpPr>
          <p:nvPr>
            <p:ph type="ftr" sz="quarter" idx="2"/>
          </p:nvPr>
        </p:nvSpPr>
        <p:spPr>
          <a:xfrm>
            <a:off x="0" y="6543675"/>
            <a:ext cx="4343400" cy="346075"/>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6BF7DCD5-9934-04CF-F821-C8C7589A2138}"/>
              </a:ext>
            </a:extLst>
          </p:cNvPr>
          <p:cNvSpPr>
            <a:spLocks noGrp="1"/>
          </p:cNvSpPr>
          <p:nvPr>
            <p:ph type="sldNum" sz="quarter" idx="3"/>
          </p:nvPr>
        </p:nvSpPr>
        <p:spPr>
          <a:xfrm>
            <a:off x="5676900" y="6543675"/>
            <a:ext cx="4343400" cy="346075"/>
          </a:xfrm>
          <a:prstGeom prst="rect">
            <a:avLst/>
          </a:prstGeom>
        </p:spPr>
        <p:txBody>
          <a:bodyPr vert="horz" lIns="91440" tIns="45720" rIns="91440" bIns="45720" rtlCol="0" anchor="b"/>
          <a:lstStyle>
            <a:lvl1pPr algn="r">
              <a:defRPr sz="1200"/>
            </a:lvl1pPr>
          </a:lstStyle>
          <a:p>
            <a:fld id="{08B8273C-25D0-469E-9672-39C8FC9DC9D8}" type="slidenum">
              <a:rPr lang="ko-KR" altLang="en-US" smtClean="0"/>
              <a:t>‹#›</a:t>
            </a:fld>
            <a:endParaRPr lang="ko-KR" altLang="en-US"/>
          </a:p>
        </p:txBody>
      </p:sp>
    </p:spTree>
    <p:extLst>
      <p:ext uri="{BB962C8B-B14F-4D97-AF65-F5344CB8AC3E}">
        <p14:creationId xmlns:p14="http://schemas.microsoft.com/office/powerpoint/2010/main" val="2414162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E4430337-07D3-4779-AB34-8BD678A86788}" type="datetimeFigureOut">
              <a:rPr lang="ko-KR" altLang="en-US" smtClean="0"/>
              <a:t>2025-05-16</a:t>
            </a:fld>
            <a:endParaRPr lang="ko-KR" altLang="en-US"/>
          </a:p>
        </p:txBody>
      </p:sp>
      <p:sp>
        <p:nvSpPr>
          <p:cNvPr id="4" name="슬라이드 이미지 개체 틀 3"/>
          <p:cNvSpPr>
            <a:spLocks noGrp="1" noRot="1" noChangeAspect="1"/>
          </p:cNvSpPr>
          <p:nvPr>
            <p:ph type="sldImg" idx="2"/>
          </p:nvPr>
        </p:nvSpPr>
        <p:spPr>
          <a:xfrm>
            <a:off x="2946400" y="862013"/>
            <a:ext cx="4129088" cy="2324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1001713" y="3316288"/>
            <a:ext cx="8018462" cy="2713037"/>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6543675"/>
            <a:ext cx="4343400" cy="34607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676900" y="6543675"/>
            <a:ext cx="4343400" cy="346075"/>
          </a:xfrm>
          <a:prstGeom prst="rect">
            <a:avLst/>
          </a:prstGeom>
        </p:spPr>
        <p:txBody>
          <a:bodyPr vert="horz" lIns="91440" tIns="45720" rIns="91440" bIns="45720" rtlCol="0" anchor="b"/>
          <a:lstStyle>
            <a:lvl1pPr algn="r">
              <a:defRPr sz="1200"/>
            </a:lvl1pPr>
          </a:lstStyle>
          <a:p>
            <a:fld id="{E69717B0-6EDA-4ADE-8FBF-EBE2580C3A6F}" type="slidenum">
              <a:rPr lang="ko-KR" altLang="en-US" smtClean="0"/>
              <a:t>‹#›</a:t>
            </a:fld>
            <a:endParaRPr lang="ko-KR" altLang="en-US"/>
          </a:p>
        </p:txBody>
      </p:sp>
    </p:spTree>
    <p:extLst>
      <p:ext uri="{BB962C8B-B14F-4D97-AF65-F5344CB8AC3E}">
        <p14:creationId xmlns:p14="http://schemas.microsoft.com/office/powerpoint/2010/main" val="415498828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기본적으로 </a:t>
            </a:r>
            <a:r>
              <a:rPr lang="en-US" altLang="ko-KR" dirty="0"/>
              <a:t>Pillbox cavity</a:t>
            </a:r>
            <a:endParaRPr lang="ko-KR" altLang="en-US" dirty="0"/>
          </a:p>
        </p:txBody>
      </p:sp>
      <p:sp>
        <p:nvSpPr>
          <p:cNvPr id="4" name="슬라이드 번호 개체 틀 3"/>
          <p:cNvSpPr>
            <a:spLocks noGrp="1"/>
          </p:cNvSpPr>
          <p:nvPr>
            <p:ph type="sldNum" sz="quarter" idx="5"/>
          </p:nvPr>
        </p:nvSpPr>
        <p:spPr/>
        <p:txBody>
          <a:bodyPr/>
          <a:lstStyle/>
          <a:p>
            <a:fld id="{E69717B0-6EDA-4ADE-8FBF-EBE2580C3A6F}" type="slidenum">
              <a:rPr lang="ko-KR" altLang="en-US" smtClean="0"/>
              <a:t>8</a:t>
            </a:fld>
            <a:endParaRPr lang="ko-KR" altLang="en-US"/>
          </a:p>
        </p:txBody>
      </p:sp>
    </p:spTree>
    <p:extLst>
      <p:ext uri="{BB962C8B-B14F-4D97-AF65-F5344CB8AC3E}">
        <p14:creationId xmlns:p14="http://schemas.microsoft.com/office/powerpoint/2010/main" val="72340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5596-15F9-FCB8-2494-08293E02163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9FE66E0-A388-C2C1-2075-2A3F73A0D83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7BE0E8A-C3FC-D5BA-840A-64875EE5EFFC}"/>
              </a:ext>
            </a:extLst>
          </p:cNvPr>
          <p:cNvSpPr>
            <a:spLocks noGrp="1"/>
          </p:cNvSpPr>
          <p:nvPr>
            <p:ph type="body" idx="1"/>
          </p:nvPr>
        </p:nvSpPr>
        <p:spPr/>
        <p:txBody>
          <a:bodyPr/>
          <a:lstStyle/>
          <a:p>
            <a:r>
              <a:rPr lang="ko-KR" altLang="en-US" dirty="0"/>
              <a:t>기본적으로 </a:t>
            </a:r>
            <a:r>
              <a:rPr lang="en-US" altLang="ko-KR" dirty="0"/>
              <a:t>Pillbox cavity</a:t>
            </a:r>
            <a:endParaRPr lang="ko-KR" altLang="en-US" dirty="0"/>
          </a:p>
        </p:txBody>
      </p:sp>
      <p:sp>
        <p:nvSpPr>
          <p:cNvPr id="4" name="슬라이드 번호 개체 틀 3">
            <a:extLst>
              <a:ext uri="{FF2B5EF4-FFF2-40B4-BE49-F238E27FC236}">
                <a16:creationId xmlns:a16="http://schemas.microsoft.com/office/drawing/2014/main" id="{F6989BE8-A435-6CB9-6699-2DD045B65E5E}"/>
              </a:ext>
            </a:extLst>
          </p:cNvPr>
          <p:cNvSpPr>
            <a:spLocks noGrp="1"/>
          </p:cNvSpPr>
          <p:nvPr>
            <p:ph type="sldNum" sz="quarter" idx="5"/>
          </p:nvPr>
        </p:nvSpPr>
        <p:spPr/>
        <p:txBody>
          <a:bodyPr/>
          <a:lstStyle/>
          <a:p>
            <a:fld id="{E69717B0-6EDA-4ADE-8FBF-EBE2580C3A6F}" type="slidenum">
              <a:rPr lang="ko-KR" altLang="en-US" smtClean="0"/>
              <a:t>9</a:t>
            </a:fld>
            <a:endParaRPr lang="ko-KR" altLang="en-US"/>
          </a:p>
        </p:txBody>
      </p:sp>
    </p:spTree>
    <p:extLst>
      <p:ext uri="{BB962C8B-B14F-4D97-AF65-F5344CB8AC3E}">
        <p14:creationId xmlns:p14="http://schemas.microsoft.com/office/powerpoint/2010/main" val="257283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3E42-1EE4-F9CD-A7E8-E76EB4B966A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5D7ABFB-6B76-5462-E3AC-756EE5E2F19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AD1F1B4-3E08-FD78-DEB3-363E261630FC}"/>
              </a:ext>
            </a:extLst>
          </p:cNvPr>
          <p:cNvSpPr>
            <a:spLocks noGrp="1"/>
          </p:cNvSpPr>
          <p:nvPr>
            <p:ph type="body" idx="1"/>
          </p:nvPr>
        </p:nvSpPr>
        <p:spPr/>
        <p:txBody>
          <a:bodyPr/>
          <a:lstStyle/>
          <a:p>
            <a:r>
              <a:rPr lang="ko-KR" altLang="en-US" dirty="0"/>
              <a:t>기본적으로 </a:t>
            </a:r>
            <a:r>
              <a:rPr lang="en-US" altLang="ko-KR" dirty="0"/>
              <a:t>Pillbox cavity</a:t>
            </a:r>
            <a:endParaRPr lang="ko-KR" altLang="en-US" dirty="0"/>
          </a:p>
        </p:txBody>
      </p:sp>
      <p:sp>
        <p:nvSpPr>
          <p:cNvPr id="4" name="슬라이드 번호 개체 틀 3">
            <a:extLst>
              <a:ext uri="{FF2B5EF4-FFF2-40B4-BE49-F238E27FC236}">
                <a16:creationId xmlns:a16="http://schemas.microsoft.com/office/drawing/2014/main" id="{0BD07D8D-06A2-E3A3-69D5-CBE82A44D056}"/>
              </a:ext>
            </a:extLst>
          </p:cNvPr>
          <p:cNvSpPr>
            <a:spLocks noGrp="1"/>
          </p:cNvSpPr>
          <p:nvPr>
            <p:ph type="sldNum" sz="quarter" idx="5"/>
          </p:nvPr>
        </p:nvSpPr>
        <p:spPr/>
        <p:txBody>
          <a:bodyPr/>
          <a:lstStyle/>
          <a:p>
            <a:fld id="{E69717B0-6EDA-4ADE-8FBF-EBE2580C3A6F}" type="slidenum">
              <a:rPr lang="ko-KR" altLang="en-US" smtClean="0"/>
              <a:t>10</a:t>
            </a:fld>
            <a:endParaRPr lang="ko-KR" altLang="en-US"/>
          </a:p>
        </p:txBody>
      </p:sp>
    </p:spTree>
    <p:extLst>
      <p:ext uri="{BB962C8B-B14F-4D97-AF65-F5344CB8AC3E}">
        <p14:creationId xmlns:p14="http://schemas.microsoft.com/office/powerpoint/2010/main" val="397950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C47D454-CB23-22BE-8CA9-535A8C44A475}"/>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34707E8C-349B-C507-0016-99C9A28F0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4E6D6E68-6C93-E2AD-9194-479873FAB349}"/>
              </a:ext>
            </a:extLst>
          </p:cNvPr>
          <p:cNvSpPr>
            <a:spLocks noGrp="1"/>
          </p:cNvSpPr>
          <p:nvPr>
            <p:ph type="dt" sz="half" idx="10"/>
          </p:nvPr>
        </p:nvSpPr>
        <p:spPr>
          <a:xfrm>
            <a:off x="0" y="6465679"/>
            <a:ext cx="2743200" cy="365125"/>
          </a:xfrm>
        </p:spPr>
        <p:txBody>
          <a:bodyPr/>
          <a:lstStyle/>
          <a:p>
            <a:fld id="{18CE57A7-8055-48F6-B8C4-F69CB2EB009C}"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1B3806E4-E75D-CA37-5A73-8A3DB30647C8}"/>
              </a:ext>
            </a:extLst>
          </p:cNvPr>
          <p:cNvSpPr>
            <a:spLocks noGrp="1"/>
          </p:cNvSpPr>
          <p:nvPr>
            <p:ph type="ftr" sz="quarter" idx="11"/>
          </p:nvPr>
        </p:nvSpPr>
        <p:spPr>
          <a:xfrm>
            <a:off x="4038601" y="6465678"/>
            <a:ext cx="4114800" cy="365125"/>
          </a:xfrm>
        </p:spPr>
        <p:txBody>
          <a:bodyPr/>
          <a:lstStyle/>
          <a:p>
            <a:endParaRPr lang="ko-KR" altLang="en-US"/>
          </a:p>
        </p:txBody>
      </p:sp>
      <p:sp>
        <p:nvSpPr>
          <p:cNvPr id="6" name="슬라이드 번호 개체 틀 5">
            <a:extLst>
              <a:ext uri="{FF2B5EF4-FFF2-40B4-BE49-F238E27FC236}">
                <a16:creationId xmlns:a16="http://schemas.microsoft.com/office/drawing/2014/main" id="{FDF99456-DE55-665F-A409-4D5C8E4DD71A}"/>
              </a:ext>
            </a:extLst>
          </p:cNvPr>
          <p:cNvSpPr>
            <a:spLocks noGrp="1"/>
          </p:cNvSpPr>
          <p:nvPr>
            <p:ph type="sldNum" sz="quarter" idx="12"/>
          </p:nvPr>
        </p:nvSpPr>
        <p:spPr>
          <a:xfrm>
            <a:off x="9448800" y="6465679"/>
            <a:ext cx="2743200" cy="365125"/>
          </a:xfrm>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3057194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160227-55FD-480B-53D9-F0C8FE72B56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9713319E-D41B-AFD6-7573-04D10C84D8B7}"/>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54D3209-FE4D-5309-0A2E-8D15FC6C3EA0}"/>
              </a:ext>
            </a:extLst>
          </p:cNvPr>
          <p:cNvSpPr>
            <a:spLocks noGrp="1"/>
          </p:cNvSpPr>
          <p:nvPr>
            <p:ph type="dt" sz="half" idx="10"/>
          </p:nvPr>
        </p:nvSpPr>
        <p:spPr/>
        <p:txBody>
          <a:bodyPr/>
          <a:lstStyle/>
          <a:p>
            <a:fld id="{772B4FBE-DAB0-4E2B-BB53-4C3E18569532}"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1760AFEF-A544-1280-86CF-1574AD42AE6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E5573DF-F7AA-2206-B512-A076BF246C42}"/>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406991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2944777D-56F9-56BA-3177-F46C5BDAB40F}"/>
              </a:ext>
            </a:extLst>
          </p:cNvPr>
          <p:cNvSpPr>
            <a:spLocks noGrp="1"/>
          </p:cNvSpPr>
          <p:nvPr>
            <p:ph type="title" orient="vert"/>
          </p:nvPr>
        </p:nvSpPr>
        <p:spPr>
          <a:xfrm>
            <a:off x="8725877" y="365125"/>
            <a:ext cx="2627924"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8E3529A-206B-F22C-531C-617985379A2C}"/>
              </a:ext>
            </a:extLst>
          </p:cNvPr>
          <p:cNvSpPr>
            <a:spLocks noGrp="1"/>
          </p:cNvSpPr>
          <p:nvPr>
            <p:ph type="body" orient="vert" idx="1"/>
          </p:nvPr>
        </p:nvSpPr>
        <p:spPr>
          <a:xfrm>
            <a:off x="838201" y="365125"/>
            <a:ext cx="7700107"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2C14C1C-9416-3E93-E4F3-B37CAF590B2A}"/>
              </a:ext>
            </a:extLst>
          </p:cNvPr>
          <p:cNvSpPr>
            <a:spLocks noGrp="1"/>
          </p:cNvSpPr>
          <p:nvPr>
            <p:ph type="dt" sz="half" idx="10"/>
          </p:nvPr>
        </p:nvSpPr>
        <p:spPr/>
        <p:txBody>
          <a:bodyPr/>
          <a:lstStyle/>
          <a:p>
            <a:fld id="{E846A9F4-4412-420A-AA91-21B885D1E73A}"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FE4B4AAC-D8E6-56BD-DC82-2694D896330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EF63B40-A613-CAD5-3511-48E104FD4BA7}"/>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29553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C520A0-B503-B5CE-37B4-A9D967EB8249}"/>
              </a:ext>
            </a:extLst>
          </p:cNvPr>
          <p:cNvSpPr>
            <a:spLocks noGrp="1"/>
          </p:cNvSpPr>
          <p:nvPr>
            <p:ph type="title"/>
          </p:nvPr>
        </p:nvSpPr>
        <p:spPr>
          <a:xfrm>
            <a:off x="60385" y="60385"/>
            <a:ext cx="10515600" cy="681037"/>
          </a:xfrm>
        </p:spPr>
        <p:txBody>
          <a:bodyPr>
            <a:normAutofit/>
          </a:bodyPr>
          <a:lstStyle>
            <a:lvl1pPr>
              <a:defRPr sz="3200"/>
            </a:lvl1pPr>
          </a:lstStyle>
          <a:p>
            <a:r>
              <a:rPr lang="ko-KR" altLang="en-US"/>
              <a:t>마스터 제목 스타일 편집</a:t>
            </a:r>
          </a:p>
        </p:txBody>
      </p:sp>
      <p:sp>
        <p:nvSpPr>
          <p:cNvPr id="4" name="날짜 개체 틀 3">
            <a:extLst>
              <a:ext uri="{FF2B5EF4-FFF2-40B4-BE49-F238E27FC236}">
                <a16:creationId xmlns:a16="http://schemas.microsoft.com/office/drawing/2014/main" id="{445774EF-F517-530E-5795-BD3D017F8637}"/>
              </a:ext>
            </a:extLst>
          </p:cNvPr>
          <p:cNvSpPr>
            <a:spLocks noGrp="1"/>
          </p:cNvSpPr>
          <p:nvPr>
            <p:ph type="dt" sz="half" idx="10"/>
          </p:nvPr>
        </p:nvSpPr>
        <p:spPr>
          <a:xfrm>
            <a:off x="0" y="6492875"/>
            <a:ext cx="2743200" cy="365125"/>
          </a:xfrm>
        </p:spPr>
        <p:txBody>
          <a:bodyPr/>
          <a:lstStyle/>
          <a:p>
            <a:fld id="{59BE7A29-3D82-4649-A54A-56B0B6AD8A40}"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DB9EE50B-9F02-2403-1308-6D06D8C1401F}"/>
              </a:ext>
            </a:extLst>
          </p:cNvPr>
          <p:cNvSpPr>
            <a:spLocks noGrp="1"/>
          </p:cNvSpPr>
          <p:nvPr>
            <p:ph type="ftr" sz="quarter" idx="11"/>
          </p:nvPr>
        </p:nvSpPr>
        <p:spPr>
          <a:xfrm>
            <a:off x="4038601" y="6491558"/>
            <a:ext cx="4114800" cy="365125"/>
          </a:xfrm>
        </p:spPr>
        <p:txBody>
          <a:bodyPr/>
          <a:lstStyle/>
          <a:p>
            <a:endParaRPr lang="ko-KR" altLang="en-US" dirty="0"/>
          </a:p>
        </p:txBody>
      </p:sp>
      <p:sp>
        <p:nvSpPr>
          <p:cNvPr id="6" name="슬라이드 번호 개체 틀 5">
            <a:extLst>
              <a:ext uri="{FF2B5EF4-FFF2-40B4-BE49-F238E27FC236}">
                <a16:creationId xmlns:a16="http://schemas.microsoft.com/office/drawing/2014/main" id="{9572F547-873F-EE8D-64F2-DDC364D460B9}"/>
              </a:ext>
            </a:extLst>
          </p:cNvPr>
          <p:cNvSpPr>
            <a:spLocks noGrp="1"/>
          </p:cNvSpPr>
          <p:nvPr>
            <p:ph type="sldNum" sz="quarter" idx="12"/>
          </p:nvPr>
        </p:nvSpPr>
        <p:spPr>
          <a:xfrm>
            <a:off x="9448802" y="6492875"/>
            <a:ext cx="2743200" cy="365125"/>
          </a:xfrm>
        </p:spPr>
        <p:txBody>
          <a:bodyPr/>
          <a:lstStyle/>
          <a:p>
            <a:fld id="{015E07D6-92A3-4059-8807-6342F075D8A0}" type="slidenum">
              <a:rPr lang="ko-KR" altLang="en-US" smtClean="0"/>
              <a:t>‹#›</a:t>
            </a:fld>
            <a:endParaRPr lang="ko-KR" altLang="en-US"/>
          </a:p>
        </p:txBody>
      </p:sp>
      <p:sp>
        <p:nvSpPr>
          <p:cNvPr id="9" name="텍스트 개체 틀 8">
            <a:extLst>
              <a:ext uri="{FF2B5EF4-FFF2-40B4-BE49-F238E27FC236}">
                <a16:creationId xmlns:a16="http://schemas.microsoft.com/office/drawing/2014/main" id="{B91D03CE-DAA6-4EC7-D6E2-12A7E62979E1}"/>
              </a:ext>
            </a:extLst>
          </p:cNvPr>
          <p:cNvSpPr>
            <a:spLocks noGrp="1"/>
          </p:cNvSpPr>
          <p:nvPr>
            <p:ph type="body" sz="quarter" idx="13"/>
          </p:nvPr>
        </p:nvSpPr>
        <p:spPr>
          <a:xfrm>
            <a:off x="250825" y="1065213"/>
            <a:ext cx="11034713" cy="4733925"/>
          </a:xfrm>
        </p:spPr>
        <p:txBody>
          <a:bodyPr/>
          <a:lstStyle>
            <a:lvl1pPr>
              <a:defRPr sz="2400"/>
            </a:lvl1pPr>
            <a:lvl2pPr>
              <a:defRPr sz="2000"/>
            </a:lvl2pPr>
            <a:lvl3pPr>
              <a:defRPr sz="1600"/>
            </a:lvl3pPr>
            <a:lvl4pPr>
              <a:defRPr sz="1600"/>
            </a:lvl4pPr>
            <a:lvl5pPr>
              <a:defRPr sz="1600"/>
            </a:lvl5p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Tree>
    <p:extLst>
      <p:ext uri="{BB962C8B-B14F-4D97-AF65-F5344CB8AC3E}">
        <p14:creationId xmlns:p14="http://schemas.microsoft.com/office/powerpoint/2010/main" val="3763985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F26985D-B503-2FC7-6F55-DCB705B35188}"/>
              </a:ext>
            </a:extLst>
          </p:cNvPr>
          <p:cNvSpPr>
            <a:spLocks noGrp="1"/>
          </p:cNvSpPr>
          <p:nvPr>
            <p:ph type="title"/>
          </p:nvPr>
        </p:nvSpPr>
        <p:spPr>
          <a:xfrm>
            <a:off x="832339" y="1709739"/>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FB1B1461-AD26-8E7E-048D-1B0DF88C0E3F}"/>
              </a:ext>
            </a:extLst>
          </p:cNvPr>
          <p:cNvSpPr>
            <a:spLocks noGrp="1"/>
          </p:cNvSpPr>
          <p:nvPr>
            <p:ph type="body" idx="1"/>
          </p:nvPr>
        </p:nvSpPr>
        <p:spPr>
          <a:xfrm>
            <a:off x="832339"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C398BF9C-2536-DE14-80CD-A56252263E78}"/>
              </a:ext>
            </a:extLst>
          </p:cNvPr>
          <p:cNvSpPr>
            <a:spLocks noGrp="1"/>
          </p:cNvSpPr>
          <p:nvPr>
            <p:ph type="dt" sz="half" idx="10"/>
          </p:nvPr>
        </p:nvSpPr>
        <p:spPr/>
        <p:txBody>
          <a:bodyPr/>
          <a:lstStyle/>
          <a:p>
            <a:fld id="{52E29701-C856-4A29-BF6C-8EFDA5DFC489}"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7B571877-1169-0A33-1F8E-70ECA5335D5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4E70041-6FFF-4BAB-8902-22941E23E2E4}"/>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2985148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F27B7C-1185-280B-4C01-ED869091541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66C0F4D-DA2C-A159-9967-24056AEBB85B}"/>
              </a:ext>
            </a:extLst>
          </p:cNvPr>
          <p:cNvSpPr>
            <a:spLocks noGrp="1"/>
          </p:cNvSpPr>
          <p:nvPr>
            <p:ph sz="half" idx="1"/>
          </p:nvPr>
        </p:nvSpPr>
        <p:spPr>
          <a:xfrm>
            <a:off x="838201" y="1825625"/>
            <a:ext cx="5164015"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901C2863-CB15-6794-DE12-33870DB66F84}"/>
              </a:ext>
            </a:extLst>
          </p:cNvPr>
          <p:cNvSpPr>
            <a:spLocks noGrp="1"/>
          </p:cNvSpPr>
          <p:nvPr>
            <p:ph sz="half" idx="2"/>
          </p:nvPr>
        </p:nvSpPr>
        <p:spPr>
          <a:xfrm>
            <a:off x="6189785" y="1825625"/>
            <a:ext cx="5164016"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84AAFFB5-BEA1-9FFF-104A-97AA8E1CC9CE}"/>
              </a:ext>
            </a:extLst>
          </p:cNvPr>
          <p:cNvSpPr>
            <a:spLocks noGrp="1"/>
          </p:cNvSpPr>
          <p:nvPr>
            <p:ph type="dt" sz="half" idx="10"/>
          </p:nvPr>
        </p:nvSpPr>
        <p:spPr/>
        <p:txBody>
          <a:bodyPr/>
          <a:lstStyle/>
          <a:p>
            <a:fld id="{279B9AB7-DA2E-4AB2-97DC-BAADB34C56C9}" type="datetime1">
              <a:rPr lang="ko-KR" altLang="en-US" smtClean="0"/>
              <a:t>2025-05-16</a:t>
            </a:fld>
            <a:endParaRPr lang="ko-KR" altLang="en-US"/>
          </a:p>
        </p:txBody>
      </p:sp>
      <p:sp>
        <p:nvSpPr>
          <p:cNvPr id="6" name="바닥글 개체 틀 5">
            <a:extLst>
              <a:ext uri="{FF2B5EF4-FFF2-40B4-BE49-F238E27FC236}">
                <a16:creationId xmlns:a16="http://schemas.microsoft.com/office/drawing/2014/main" id="{5D28AEF0-54E9-F8BB-6F65-E80D434D229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1358459-4DB2-ECB3-1306-BBFAD7ABD33C}"/>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100569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F89317-5EDE-A958-3605-D475AB14E597}"/>
              </a:ext>
            </a:extLst>
          </p:cNvPr>
          <p:cNvSpPr>
            <a:spLocks noGrp="1"/>
          </p:cNvSpPr>
          <p:nvPr>
            <p:ph type="title"/>
          </p:nvPr>
        </p:nvSpPr>
        <p:spPr>
          <a:xfrm>
            <a:off x="840154"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922D10F-6196-5FF5-A211-AD7E3C92598E}"/>
              </a:ext>
            </a:extLst>
          </p:cNvPr>
          <p:cNvSpPr>
            <a:spLocks noGrp="1"/>
          </p:cNvSpPr>
          <p:nvPr>
            <p:ph type="body" idx="1"/>
          </p:nvPr>
        </p:nvSpPr>
        <p:spPr>
          <a:xfrm>
            <a:off x="840154" y="1681163"/>
            <a:ext cx="5158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49E61A2-3593-F6DD-684C-6FC1B91DA565}"/>
              </a:ext>
            </a:extLst>
          </p:cNvPr>
          <p:cNvSpPr>
            <a:spLocks noGrp="1"/>
          </p:cNvSpPr>
          <p:nvPr>
            <p:ph sz="half" idx="2"/>
          </p:nvPr>
        </p:nvSpPr>
        <p:spPr>
          <a:xfrm>
            <a:off x="840154" y="2505075"/>
            <a:ext cx="5158154"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72449FFF-56A5-D2E0-C40C-DC22E3683F21}"/>
              </a:ext>
            </a:extLst>
          </p:cNvPr>
          <p:cNvSpPr>
            <a:spLocks noGrp="1"/>
          </p:cNvSpPr>
          <p:nvPr>
            <p:ph type="body" sz="quarter" idx="3"/>
          </p:nvPr>
        </p:nvSpPr>
        <p:spPr>
          <a:xfrm>
            <a:off x="6172201" y="1681163"/>
            <a:ext cx="51835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6177F712-4072-0DC1-1D01-C4174235FDED}"/>
              </a:ext>
            </a:extLst>
          </p:cNvPr>
          <p:cNvSpPr>
            <a:spLocks noGrp="1"/>
          </p:cNvSpPr>
          <p:nvPr>
            <p:ph sz="quarter" idx="4"/>
          </p:nvPr>
        </p:nvSpPr>
        <p:spPr>
          <a:xfrm>
            <a:off x="6172201" y="2505075"/>
            <a:ext cx="5183553"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762900E-32F1-4584-5321-EF15B3B9B042}"/>
              </a:ext>
            </a:extLst>
          </p:cNvPr>
          <p:cNvSpPr>
            <a:spLocks noGrp="1"/>
          </p:cNvSpPr>
          <p:nvPr>
            <p:ph type="dt" sz="half" idx="10"/>
          </p:nvPr>
        </p:nvSpPr>
        <p:spPr/>
        <p:txBody>
          <a:bodyPr/>
          <a:lstStyle/>
          <a:p>
            <a:fld id="{0F0189BA-90F1-4A76-A053-CA32D0301C10}" type="datetime1">
              <a:rPr lang="ko-KR" altLang="en-US" smtClean="0"/>
              <a:t>2025-05-16</a:t>
            </a:fld>
            <a:endParaRPr lang="ko-KR" altLang="en-US"/>
          </a:p>
        </p:txBody>
      </p:sp>
      <p:sp>
        <p:nvSpPr>
          <p:cNvPr id="8" name="바닥글 개체 틀 7">
            <a:extLst>
              <a:ext uri="{FF2B5EF4-FFF2-40B4-BE49-F238E27FC236}">
                <a16:creationId xmlns:a16="http://schemas.microsoft.com/office/drawing/2014/main" id="{0B86A949-4791-351A-0B51-00511AD23996}"/>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FE174F98-C45D-6C78-135F-6F75F5AC3F36}"/>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39209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463BD1-68EA-FF96-D0E4-A455F0C59330}"/>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8BD6CA2B-BE98-CD2A-6788-FA693D5188AC}"/>
              </a:ext>
            </a:extLst>
          </p:cNvPr>
          <p:cNvSpPr>
            <a:spLocks noGrp="1"/>
          </p:cNvSpPr>
          <p:nvPr>
            <p:ph type="dt" sz="half" idx="10"/>
          </p:nvPr>
        </p:nvSpPr>
        <p:spPr/>
        <p:txBody>
          <a:bodyPr/>
          <a:lstStyle/>
          <a:p>
            <a:fld id="{0EE3D2A6-7B52-41D4-87F6-6685D0BE8E3F}"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DBC5A99B-E895-E72A-598D-E44E96FE732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4B7795E-1F2A-6509-97AA-58D214FADD39}"/>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227412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58E56D8-2596-6EF4-A6AA-70FEF0A3EB43}"/>
              </a:ext>
            </a:extLst>
          </p:cNvPr>
          <p:cNvSpPr>
            <a:spLocks noGrp="1"/>
          </p:cNvSpPr>
          <p:nvPr>
            <p:ph type="dt" sz="half" idx="10"/>
          </p:nvPr>
        </p:nvSpPr>
        <p:spPr/>
        <p:txBody>
          <a:bodyPr/>
          <a:lstStyle/>
          <a:p>
            <a:fld id="{EDF75A03-76AE-4728-941A-169560B74F64}" type="datetime1">
              <a:rPr lang="ko-KR" altLang="en-US" smtClean="0"/>
              <a:t>2025-05-16</a:t>
            </a:fld>
            <a:endParaRPr lang="ko-KR" altLang="en-US"/>
          </a:p>
        </p:txBody>
      </p:sp>
      <p:sp>
        <p:nvSpPr>
          <p:cNvPr id="3" name="바닥글 개체 틀 2">
            <a:extLst>
              <a:ext uri="{FF2B5EF4-FFF2-40B4-BE49-F238E27FC236}">
                <a16:creationId xmlns:a16="http://schemas.microsoft.com/office/drawing/2014/main" id="{9FC8DA68-6ACD-2772-0EBA-BC797F657B8A}"/>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E45E4C49-F9BA-9684-A45A-32FFB3A2AD98}"/>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85137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DAECC4F-6584-6AEE-5537-CE1E7D7C15D1}"/>
              </a:ext>
            </a:extLst>
          </p:cNvPr>
          <p:cNvSpPr>
            <a:spLocks noGrp="1"/>
          </p:cNvSpPr>
          <p:nvPr>
            <p:ph type="title"/>
          </p:nvPr>
        </p:nvSpPr>
        <p:spPr>
          <a:xfrm>
            <a:off x="840154" y="457200"/>
            <a:ext cx="3931138"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D5EA20C-172D-6A5D-521C-7A1C990C7970}"/>
              </a:ext>
            </a:extLst>
          </p:cNvPr>
          <p:cNvSpPr>
            <a:spLocks noGrp="1"/>
          </p:cNvSpPr>
          <p:nvPr>
            <p:ph idx="1"/>
          </p:nvPr>
        </p:nvSpPr>
        <p:spPr>
          <a:xfrm>
            <a:off x="5183555"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886BCF5D-7C4A-3437-9FEF-4618D5ADACAF}"/>
              </a:ext>
            </a:extLst>
          </p:cNvPr>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91DDDC1-FC76-E6F6-9684-05896DF51A8B}"/>
              </a:ext>
            </a:extLst>
          </p:cNvPr>
          <p:cNvSpPr>
            <a:spLocks noGrp="1"/>
          </p:cNvSpPr>
          <p:nvPr>
            <p:ph type="dt" sz="half" idx="10"/>
          </p:nvPr>
        </p:nvSpPr>
        <p:spPr/>
        <p:txBody>
          <a:bodyPr/>
          <a:lstStyle/>
          <a:p>
            <a:fld id="{1BF35102-0283-494D-AB50-8BAEA6540007}" type="datetime1">
              <a:rPr lang="ko-KR" altLang="en-US" smtClean="0"/>
              <a:t>2025-05-16</a:t>
            </a:fld>
            <a:endParaRPr lang="ko-KR" altLang="en-US"/>
          </a:p>
        </p:txBody>
      </p:sp>
      <p:sp>
        <p:nvSpPr>
          <p:cNvPr id="6" name="바닥글 개체 틀 5">
            <a:extLst>
              <a:ext uri="{FF2B5EF4-FFF2-40B4-BE49-F238E27FC236}">
                <a16:creationId xmlns:a16="http://schemas.microsoft.com/office/drawing/2014/main" id="{5826A372-4B07-3C14-1066-B447B7E18BB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77FDC32-DEEC-5519-04CB-284341A54B5D}"/>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413606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C9BC2F-6F3F-F858-9939-2B0F1B4F6F7B}"/>
              </a:ext>
            </a:extLst>
          </p:cNvPr>
          <p:cNvSpPr>
            <a:spLocks noGrp="1"/>
          </p:cNvSpPr>
          <p:nvPr>
            <p:ph type="title"/>
          </p:nvPr>
        </p:nvSpPr>
        <p:spPr>
          <a:xfrm>
            <a:off x="840154" y="457200"/>
            <a:ext cx="3931138"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B50B7F89-53CC-28A0-9578-A44CA6941667}"/>
              </a:ext>
            </a:extLst>
          </p:cNvPr>
          <p:cNvSpPr>
            <a:spLocks noGrp="1"/>
          </p:cNvSpPr>
          <p:nvPr>
            <p:ph type="pic" idx="1"/>
          </p:nvPr>
        </p:nvSpPr>
        <p:spPr>
          <a:xfrm>
            <a:off x="5183555"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5520A0E-07F7-B602-6D39-C1A9441D77D4}"/>
              </a:ext>
            </a:extLst>
          </p:cNvPr>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D4B993A-E9C3-00A9-2B46-7DD11A6A927D}"/>
              </a:ext>
            </a:extLst>
          </p:cNvPr>
          <p:cNvSpPr>
            <a:spLocks noGrp="1"/>
          </p:cNvSpPr>
          <p:nvPr>
            <p:ph type="dt" sz="half" idx="10"/>
          </p:nvPr>
        </p:nvSpPr>
        <p:spPr/>
        <p:txBody>
          <a:bodyPr/>
          <a:lstStyle/>
          <a:p>
            <a:fld id="{88449FA1-88AB-46CC-93B3-BCE523BB4648}" type="datetime1">
              <a:rPr lang="ko-KR" altLang="en-US" smtClean="0"/>
              <a:t>2025-05-16</a:t>
            </a:fld>
            <a:endParaRPr lang="ko-KR" altLang="en-US"/>
          </a:p>
        </p:txBody>
      </p:sp>
      <p:sp>
        <p:nvSpPr>
          <p:cNvPr id="6" name="바닥글 개체 틀 5">
            <a:extLst>
              <a:ext uri="{FF2B5EF4-FFF2-40B4-BE49-F238E27FC236}">
                <a16:creationId xmlns:a16="http://schemas.microsoft.com/office/drawing/2014/main" id="{4EF2F827-21AB-3AD5-133B-4C5990E6ABF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CE86EA8-5ECA-91BE-82A6-E34F4D7F4908}"/>
              </a:ext>
            </a:extLst>
          </p:cNvPr>
          <p:cNvSpPr>
            <a:spLocks noGrp="1"/>
          </p:cNvSpPr>
          <p:nvPr>
            <p:ph type="sldNum" sz="quarter" idx="12"/>
          </p:nvPr>
        </p:nvSpPr>
        <p:spPr/>
        <p:txBody>
          <a:body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104772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AE6FA19-7A9F-F246-4743-E45FE2B8D07C}"/>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3227B8D1-27EC-3E8E-0348-9A97CB525D03}"/>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3E56811C-3499-E22A-F246-365F34AB1B05}"/>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3CA0-1279-4628-9A86-0ACA60E896CD}" type="datetime1">
              <a:rPr lang="ko-KR" altLang="en-US" smtClean="0"/>
              <a:t>2025-05-16</a:t>
            </a:fld>
            <a:endParaRPr lang="ko-KR" altLang="en-US"/>
          </a:p>
        </p:txBody>
      </p:sp>
      <p:sp>
        <p:nvSpPr>
          <p:cNvPr id="5" name="바닥글 개체 틀 4">
            <a:extLst>
              <a:ext uri="{FF2B5EF4-FFF2-40B4-BE49-F238E27FC236}">
                <a16:creationId xmlns:a16="http://schemas.microsoft.com/office/drawing/2014/main" id="{708573C8-E155-35AE-83BB-3E860AF310BB}"/>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EDC97469-DDA8-8DE6-0649-183E89826A1F}"/>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E07D6-92A3-4059-8807-6342F075D8A0}" type="slidenum">
              <a:rPr lang="ko-KR" altLang="en-US" smtClean="0"/>
              <a:t>‹#›</a:t>
            </a:fld>
            <a:endParaRPr lang="ko-KR" altLang="en-US"/>
          </a:p>
        </p:txBody>
      </p:sp>
    </p:spTree>
    <p:extLst>
      <p:ext uri="{BB962C8B-B14F-4D97-AF65-F5344CB8AC3E}">
        <p14:creationId xmlns:p14="http://schemas.microsoft.com/office/powerpoint/2010/main" val="301448268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0.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5.png"/><Relationship Id="rId10" Type="http://schemas.openxmlformats.org/officeDocument/2006/relationships/image" Target="../media/image44.png"/><Relationship Id="rId9" Type="http://schemas.openxmlformats.org/officeDocument/2006/relationships/image" Target="../media/image43.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F798DB8D-E2B7-E214-B122-BDED6BC13BC0}"/>
              </a:ext>
            </a:extLst>
          </p:cNvPr>
          <p:cNvSpPr>
            <a:spLocks noGrp="1"/>
          </p:cNvSpPr>
          <p:nvPr>
            <p:ph type="ctrTitle"/>
          </p:nvPr>
        </p:nvSpPr>
        <p:spPr>
          <a:xfrm>
            <a:off x="1315233" y="1370013"/>
            <a:ext cx="9561534" cy="2387600"/>
          </a:xfrm>
        </p:spPr>
        <p:txBody>
          <a:bodyPr anchor="ctr">
            <a:normAutofit/>
          </a:bodyPr>
          <a:lstStyle/>
          <a:p>
            <a:r>
              <a:rPr lang="en-US" altLang="ko-KR" sz="4000" dirty="0"/>
              <a:t>Studies of Longitudinal feedback system (LFS)</a:t>
            </a:r>
            <a:endParaRPr lang="ko-KR" altLang="en-US" sz="4000" dirty="0"/>
          </a:p>
        </p:txBody>
      </p:sp>
      <p:sp>
        <p:nvSpPr>
          <p:cNvPr id="4" name="내용 개체 틀 3">
            <a:extLst>
              <a:ext uri="{FF2B5EF4-FFF2-40B4-BE49-F238E27FC236}">
                <a16:creationId xmlns:a16="http://schemas.microsoft.com/office/drawing/2014/main" id="{2BDD0B6A-F4EA-81F9-4D3F-733082424E8C}"/>
              </a:ext>
            </a:extLst>
          </p:cNvPr>
          <p:cNvSpPr>
            <a:spLocks noGrp="1"/>
          </p:cNvSpPr>
          <p:nvPr>
            <p:ph type="subTitle" idx="1"/>
          </p:nvPr>
        </p:nvSpPr>
        <p:spPr>
          <a:xfrm>
            <a:off x="1524000" y="5132388"/>
            <a:ext cx="9144000" cy="1655762"/>
          </a:xfrm>
        </p:spPr>
        <p:txBody>
          <a:bodyPr/>
          <a:lstStyle/>
          <a:p>
            <a:r>
              <a:rPr lang="en-US" altLang="ko-KR" dirty="0"/>
              <a:t>25. 05. 16</a:t>
            </a:r>
          </a:p>
          <a:p>
            <a:r>
              <a:rPr lang="en-US" altLang="ko-KR" dirty="0"/>
              <a:t>Geunwoo</a:t>
            </a:r>
            <a:r>
              <a:rPr lang="ko-KR" altLang="en-US" dirty="0"/>
              <a:t> </a:t>
            </a:r>
            <a:r>
              <a:rPr lang="en-US" altLang="ko-KR" dirty="0"/>
              <a:t>Kim</a:t>
            </a:r>
          </a:p>
        </p:txBody>
      </p:sp>
    </p:spTree>
    <p:extLst>
      <p:ext uri="{BB962C8B-B14F-4D97-AF65-F5344CB8AC3E}">
        <p14:creationId xmlns:p14="http://schemas.microsoft.com/office/powerpoint/2010/main" val="419042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3A2-0735-4053-CAC5-BBCB2F08A3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29D150E-E1D9-37D6-126F-313EFE625222}"/>
              </a:ext>
            </a:extLst>
          </p:cNvPr>
          <p:cNvSpPr txBox="1"/>
          <p:nvPr/>
        </p:nvSpPr>
        <p:spPr>
          <a:xfrm>
            <a:off x="251355" y="862812"/>
            <a:ext cx="11880260" cy="3413114"/>
          </a:xfrm>
          <a:prstGeom prst="rect">
            <a:avLst/>
          </a:prstGeom>
          <a:noFill/>
        </p:spPr>
        <p:txBody>
          <a:bodyPr wrap="square" lIns="0" tIns="0" rIns="0" bIns="0" rtlCol="0">
            <a:spAutoFit/>
          </a:bodyPr>
          <a:lstStyle/>
          <a:p>
            <a:r>
              <a:rPr lang="en-US" altLang="ko-KR" sz="2800" b="1" dirty="0">
                <a:sym typeface="Wingdings" panose="05000000000000000000" pitchFamily="2" charset="2"/>
              </a:rPr>
              <a:t>Main parameters</a:t>
            </a:r>
          </a:p>
          <a:p>
            <a:pPr marL="457200" indent="-457200">
              <a:lnSpc>
                <a:spcPct val="200000"/>
              </a:lnSpc>
              <a:buFont typeface="+mj-lt"/>
              <a:buAutoNum type="arabicPeriod" startAt="3"/>
            </a:pPr>
            <a:r>
              <a:rPr lang="en-US" altLang="ko-KR" sz="2000" dirty="0">
                <a:sym typeface="Wingdings" panose="05000000000000000000" pitchFamily="2" charset="2"/>
              </a:rPr>
              <a:t>Filling time 1.27 ns &lt; 2 ns (less than bunch spacing)</a:t>
            </a:r>
          </a:p>
          <a:p>
            <a:pPr marL="457200" indent="-457200">
              <a:lnSpc>
                <a:spcPct val="200000"/>
              </a:lnSpc>
              <a:buFont typeface="+mj-lt"/>
              <a:buAutoNum type="arabicPeriod" startAt="3"/>
            </a:pPr>
            <a:r>
              <a:rPr lang="en-US" altLang="ko-KR" sz="2000" dirty="0">
                <a:sym typeface="Wingdings" panose="05000000000000000000" pitchFamily="2" charset="2"/>
              </a:rPr>
              <a:t>Shunt impedance: </a:t>
            </a:r>
            <a:r>
              <a:rPr lang="en-US" altLang="ko-KR" sz="2000" b="1" u="sng" dirty="0">
                <a:sym typeface="Wingdings" panose="05000000000000000000" pitchFamily="2" charset="2"/>
              </a:rPr>
              <a:t>related to costs</a:t>
            </a:r>
          </a:p>
          <a:p>
            <a:pPr marL="821798" lvl="1" indent="-342900">
              <a:lnSpc>
                <a:spcPct val="200000"/>
              </a:lnSpc>
              <a:buFont typeface="Arial" panose="020B0604020202020204" pitchFamily="34" charset="0"/>
              <a:buChar char="•"/>
            </a:pPr>
            <a:r>
              <a:rPr lang="en-US" altLang="ko-KR" sz="2000" dirty="0">
                <a:sym typeface="Wingdings" panose="05000000000000000000" pitchFamily="2" charset="2"/>
              </a:rPr>
              <a:t>Making more input/output ports</a:t>
            </a:r>
          </a:p>
          <a:p>
            <a:pPr marL="821798" lvl="1" indent="-342900">
              <a:lnSpc>
                <a:spcPct val="200000"/>
              </a:lnSpc>
              <a:buFont typeface="Arial" panose="020B0604020202020204" pitchFamily="34" charset="0"/>
              <a:buChar char="•"/>
            </a:pPr>
            <a:r>
              <a:rPr lang="en-US" altLang="ko-KR" sz="2000" dirty="0">
                <a:sym typeface="Wingdings" panose="05000000000000000000" pitchFamily="2" charset="2"/>
              </a:rPr>
              <a:t>Adding nose cone structure</a:t>
            </a:r>
          </a:p>
          <a:p>
            <a:pPr lvl="1">
              <a:lnSpc>
                <a:spcPct val="200000"/>
              </a:lnSpc>
            </a:pPr>
            <a:endParaRPr lang="en-US" altLang="ko-KR" sz="2000" b="1" u="sng" dirty="0">
              <a:latin typeface="Cambria Math" panose="02040503050406030204" pitchFamily="18" charset="0"/>
              <a:sym typeface="Wingdings" panose="05000000000000000000" pitchFamily="2" charset="2"/>
            </a:endParaRPr>
          </a:p>
        </p:txBody>
      </p:sp>
      <p:sp>
        <p:nvSpPr>
          <p:cNvPr id="2" name="제목 1">
            <a:extLst>
              <a:ext uri="{FF2B5EF4-FFF2-40B4-BE49-F238E27FC236}">
                <a16:creationId xmlns:a16="http://schemas.microsoft.com/office/drawing/2014/main" id="{1530FE2A-F152-AC3E-D2B5-B9F373C929BA}"/>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9F41A48B-7CDD-D6B5-20C3-268A50AFE22D}"/>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DBCDC859-0830-F99D-5A21-6BAA20B99458}"/>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56F2917C-6698-757A-C0A2-F2CDB40EDC24}"/>
              </a:ext>
            </a:extLst>
          </p:cNvPr>
          <p:cNvSpPr>
            <a:spLocks noGrp="1"/>
          </p:cNvSpPr>
          <p:nvPr>
            <p:ph type="sldNum" sz="quarter" idx="12"/>
          </p:nvPr>
        </p:nvSpPr>
        <p:spPr/>
        <p:txBody>
          <a:bodyPr/>
          <a:lstStyle/>
          <a:p>
            <a:fld id="{015E07D6-92A3-4059-8807-6342F075D8A0}" type="slidenum">
              <a:rPr lang="ko-KR" altLang="en-US" smtClean="0"/>
              <a:t>10</a:t>
            </a:fld>
            <a:endParaRPr lang="ko-KR" altLang="en-US"/>
          </a:p>
        </p:txBody>
      </p:sp>
      <p:sp>
        <p:nvSpPr>
          <p:cNvPr id="40" name="슬라이드 번호 개체 틀 16">
            <a:extLst>
              <a:ext uri="{FF2B5EF4-FFF2-40B4-BE49-F238E27FC236}">
                <a16:creationId xmlns:a16="http://schemas.microsoft.com/office/drawing/2014/main" id="{D7B535E1-3DB2-526C-BA64-C1D398D5514C}"/>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10</a:t>
            </a:fld>
            <a:endParaRPr lang="ko-KR" altLang="en-US"/>
          </a:p>
        </p:txBody>
      </p:sp>
      <p:grpSp>
        <p:nvGrpSpPr>
          <p:cNvPr id="29" name="그룹 28">
            <a:extLst>
              <a:ext uri="{FF2B5EF4-FFF2-40B4-BE49-F238E27FC236}">
                <a16:creationId xmlns:a16="http://schemas.microsoft.com/office/drawing/2014/main" id="{BF3653ED-85CD-12E0-A62E-5CD5E6A33679}"/>
              </a:ext>
            </a:extLst>
          </p:cNvPr>
          <p:cNvGrpSpPr/>
          <p:nvPr/>
        </p:nvGrpSpPr>
        <p:grpSpPr>
          <a:xfrm>
            <a:off x="3877874" y="3626748"/>
            <a:ext cx="5041430" cy="3262432"/>
            <a:chOff x="7547475" y="2677920"/>
            <a:chExt cx="5041430" cy="3262432"/>
          </a:xfrm>
        </p:grpSpPr>
        <p:pic>
          <p:nvPicPr>
            <p:cNvPr id="13" name="그림 12">
              <a:extLst>
                <a:ext uri="{FF2B5EF4-FFF2-40B4-BE49-F238E27FC236}">
                  <a16:creationId xmlns:a16="http://schemas.microsoft.com/office/drawing/2014/main" id="{FCDA863E-06B7-CD8C-AB7E-41D5C4BAAD62}"/>
                </a:ext>
              </a:extLst>
            </p:cNvPr>
            <p:cNvPicPr>
              <a:picLocks noChangeAspect="1"/>
            </p:cNvPicPr>
            <p:nvPr/>
          </p:nvPicPr>
          <p:blipFill>
            <a:blip r:embed="rId3"/>
            <a:stretch>
              <a:fillRect/>
            </a:stretch>
          </p:blipFill>
          <p:spPr>
            <a:xfrm>
              <a:off x="8534401" y="2788264"/>
              <a:ext cx="3067579" cy="2463185"/>
            </a:xfrm>
            <a:prstGeom prst="rect">
              <a:avLst/>
            </a:prstGeom>
          </p:spPr>
        </p:pic>
        <p:sp>
          <p:nvSpPr>
            <p:cNvPr id="14" name="TextBox 13">
              <a:extLst>
                <a:ext uri="{FF2B5EF4-FFF2-40B4-BE49-F238E27FC236}">
                  <a16:creationId xmlns:a16="http://schemas.microsoft.com/office/drawing/2014/main" id="{082A636C-D52A-1B8B-3EE5-1B82B594D41C}"/>
                </a:ext>
              </a:extLst>
            </p:cNvPr>
            <p:cNvSpPr txBox="1"/>
            <p:nvPr/>
          </p:nvSpPr>
          <p:spPr>
            <a:xfrm>
              <a:off x="7547475" y="2677920"/>
              <a:ext cx="5041430" cy="3262432"/>
            </a:xfrm>
            <a:prstGeom prst="rect">
              <a:avLst/>
            </a:prstGeom>
            <a:noFill/>
          </p:spPr>
          <p:txBody>
            <a:bodyPr wrap="square" lIns="0" tIns="0" rIns="0" bIns="0" rtlCol="0">
              <a:spAutoFit/>
            </a:bodyPr>
            <a:lstStyle/>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r>
                <a:rPr lang="en-US" altLang="ko-KR" sz="1600" dirty="0">
                  <a:sym typeface="Wingdings" panose="05000000000000000000" pitchFamily="2" charset="2"/>
                </a:rPr>
                <a:t>Only 2 ports are used among 8 ports.</a:t>
              </a:r>
            </a:p>
            <a:p>
              <a:pPr algn="ctr"/>
              <a:r>
                <a:rPr lang="en-US" altLang="ko-KR" sz="1600" dirty="0">
                  <a:sym typeface="Wingdings" panose="05000000000000000000" pitchFamily="2" charset="2"/>
                </a:rPr>
                <a:t>The others are terminated 50 Ω.</a:t>
              </a:r>
            </a:p>
          </p:txBody>
        </p:sp>
        <p:sp>
          <p:nvSpPr>
            <p:cNvPr id="16" name="직사각형 15">
              <a:extLst>
                <a:ext uri="{FF2B5EF4-FFF2-40B4-BE49-F238E27FC236}">
                  <a16:creationId xmlns:a16="http://schemas.microsoft.com/office/drawing/2014/main" id="{077273F5-FDDB-C7FD-2576-932D7F0A5062}"/>
                </a:ext>
              </a:extLst>
            </p:cNvPr>
            <p:cNvSpPr/>
            <p:nvPr/>
          </p:nvSpPr>
          <p:spPr>
            <a:xfrm>
              <a:off x="8997925" y="4936507"/>
              <a:ext cx="438152" cy="378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D22DC6B-F5BD-D357-8735-C28A36261A23}"/>
                </a:ext>
              </a:extLst>
            </p:cNvPr>
            <p:cNvSpPr txBox="1"/>
            <p:nvPr/>
          </p:nvSpPr>
          <p:spPr>
            <a:xfrm>
              <a:off x="9198240" y="3542883"/>
              <a:ext cx="1739900" cy="338554"/>
            </a:xfrm>
            <a:prstGeom prst="rect">
              <a:avLst/>
            </a:prstGeom>
            <a:noFill/>
          </p:spPr>
          <p:txBody>
            <a:bodyPr wrap="square" rtlCol="0">
              <a:spAutoFit/>
            </a:bodyPr>
            <a:lstStyle/>
            <a:p>
              <a:pPr algn="ctr"/>
              <a:r>
                <a:rPr lang="en-US" altLang="ko-KR" sz="1600" b="1" dirty="0">
                  <a:solidFill>
                    <a:srgbClr val="FF0000"/>
                  </a:solidFill>
                </a:rPr>
                <a:t>TM</a:t>
              </a:r>
              <a:r>
                <a:rPr lang="en-US" altLang="ko-KR" sz="1600" b="1" baseline="-25000" dirty="0">
                  <a:solidFill>
                    <a:srgbClr val="FF0000"/>
                  </a:solidFill>
                </a:rPr>
                <a:t>010</a:t>
              </a:r>
              <a:endParaRPr lang="ko-KR" altLang="en-US" sz="1600" b="1" dirty="0">
                <a:solidFill>
                  <a:srgbClr val="FF0000"/>
                </a:solidFill>
              </a:endParaRPr>
            </a:p>
          </p:txBody>
        </p:sp>
      </p:grpSp>
      <p:sp>
        <p:nvSpPr>
          <p:cNvPr id="36" name="타원 35">
            <a:extLst>
              <a:ext uri="{FF2B5EF4-FFF2-40B4-BE49-F238E27FC236}">
                <a16:creationId xmlns:a16="http://schemas.microsoft.com/office/drawing/2014/main" id="{2F179E4B-B61D-C94C-6EB8-7FE27F404318}"/>
              </a:ext>
            </a:extLst>
          </p:cNvPr>
          <p:cNvSpPr/>
          <p:nvPr/>
        </p:nvSpPr>
        <p:spPr>
          <a:xfrm>
            <a:off x="6642100" y="3927929"/>
            <a:ext cx="323850"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직선 화살표 연결선 37">
            <a:extLst>
              <a:ext uri="{FF2B5EF4-FFF2-40B4-BE49-F238E27FC236}">
                <a16:creationId xmlns:a16="http://schemas.microsoft.com/office/drawing/2014/main" id="{9E37C3E2-5DDF-15AA-999D-C1B69BDD1EE7}"/>
              </a:ext>
            </a:extLst>
          </p:cNvPr>
          <p:cNvCxnSpPr>
            <a:cxnSpLocks/>
          </p:cNvCxnSpPr>
          <p:nvPr/>
        </p:nvCxnSpPr>
        <p:spPr>
          <a:xfrm>
            <a:off x="6965950" y="4119411"/>
            <a:ext cx="1581150" cy="515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그림 41">
            <a:extLst>
              <a:ext uri="{FF2B5EF4-FFF2-40B4-BE49-F238E27FC236}">
                <a16:creationId xmlns:a16="http://schemas.microsoft.com/office/drawing/2014/main" id="{1DDC1C02-F606-3518-724F-00E7B4FC314D}"/>
              </a:ext>
            </a:extLst>
          </p:cNvPr>
          <p:cNvPicPr>
            <a:picLocks noChangeAspect="1"/>
          </p:cNvPicPr>
          <p:nvPr/>
        </p:nvPicPr>
        <p:blipFill>
          <a:blip r:embed="rId4"/>
          <a:stretch>
            <a:fillRect/>
          </a:stretch>
        </p:blipFill>
        <p:spPr>
          <a:xfrm>
            <a:off x="8705850" y="4171470"/>
            <a:ext cx="3000423" cy="1309382"/>
          </a:xfrm>
          <a:prstGeom prst="rect">
            <a:avLst/>
          </a:prstGeom>
        </p:spPr>
      </p:pic>
      <p:sp>
        <p:nvSpPr>
          <p:cNvPr id="43" name="TextBox 42">
            <a:extLst>
              <a:ext uri="{FF2B5EF4-FFF2-40B4-BE49-F238E27FC236}">
                <a16:creationId xmlns:a16="http://schemas.microsoft.com/office/drawing/2014/main" id="{C6E97AE6-2552-D053-14AE-001DA49C9A12}"/>
              </a:ext>
            </a:extLst>
          </p:cNvPr>
          <p:cNvSpPr txBox="1"/>
          <p:nvPr/>
        </p:nvSpPr>
        <p:spPr>
          <a:xfrm>
            <a:off x="9709679" y="3974458"/>
            <a:ext cx="1447800" cy="380873"/>
          </a:xfrm>
          <a:prstGeom prst="rect">
            <a:avLst/>
          </a:prstGeom>
          <a:noFill/>
        </p:spPr>
        <p:txBody>
          <a:bodyPr wrap="square" rtlCol="0">
            <a:spAutoFit/>
          </a:bodyPr>
          <a:lstStyle/>
          <a:p>
            <a:pPr algn="ctr"/>
            <a:r>
              <a:rPr lang="en-US" altLang="ko-KR" b="1" dirty="0"/>
              <a:t>Nose cone</a:t>
            </a:r>
            <a:endParaRPr lang="ko-KR" altLang="en-US" b="1" dirty="0"/>
          </a:p>
        </p:txBody>
      </p:sp>
      <p:grpSp>
        <p:nvGrpSpPr>
          <p:cNvPr id="53" name="그룹 52">
            <a:extLst>
              <a:ext uri="{FF2B5EF4-FFF2-40B4-BE49-F238E27FC236}">
                <a16:creationId xmlns:a16="http://schemas.microsoft.com/office/drawing/2014/main" id="{98989DEC-F948-E270-9085-FCB1871989AB}"/>
              </a:ext>
            </a:extLst>
          </p:cNvPr>
          <p:cNvGrpSpPr/>
          <p:nvPr/>
        </p:nvGrpSpPr>
        <p:grpSpPr>
          <a:xfrm>
            <a:off x="4154560" y="997742"/>
            <a:ext cx="6343650" cy="2514150"/>
            <a:chOff x="3621160" y="997742"/>
            <a:chExt cx="6343650" cy="251415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3B1032D-F53B-2009-FD03-A2244F599916}"/>
                    </a:ext>
                  </a:extLst>
                </p:cNvPr>
                <p:cNvSpPr txBox="1"/>
                <p:nvPr/>
              </p:nvSpPr>
              <p:spPr>
                <a:xfrm>
                  <a:off x="3621160" y="997742"/>
                  <a:ext cx="6343650" cy="251415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𝑄</m:t>
                            </m:r>
                          </m:e>
                          <m:sub>
                            <m:r>
                              <a:rPr lang="en-US" altLang="ko-KR" sz="1800" b="0" i="1" smtClean="0">
                                <a:latin typeface="Cambria Math" panose="02040503050406030204" pitchFamily="18" charset="0"/>
                                <a:sym typeface="Wingdings" panose="05000000000000000000" pitchFamily="2" charset="2"/>
                              </a:rPr>
                              <m:t>𝐿</m:t>
                            </m:r>
                          </m:sub>
                        </m:sSub>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𝑓</m:t>
                                </m:r>
                              </m:e>
                              <m:sub>
                                <m:r>
                                  <a:rPr lang="en-US" altLang="ko-KR" sz="1800" b="0" i="1" smtClean="0">
                                    <a:latin typeface="Cambria Math" panose="02040503050406030204" pitchFamily="18" charset="0"/>
                                    <a:sym typeface="Wingdings" panose="05000000000000000000" pitchFamily="2" charset="2"/>
                                  </a:rPr>
                                  <m:t>𝑐</m:t>
                                </m:r>
                              </m:sub>
                            </m:sSub>
                          </m:num>
                          <m:den>
                            <m:r>
                              <a:rPr lang="en-US" altLang="ko-KR" sz="1800" b="0" i="1" smtClean="0">
                                <a:latin typeface="Cambria Math" panose="02040503050406030204" pitchFamily="18" charset="0"/>
                                <a:sym typeface="Wingdings" panose="05000000000000000000" pitchFamily="2" charset="2"/>
                              </a:rPr>
                              <m:t>𝐵𝑊</m:t>
                            </m:r>
                          </m:den>
                        </m:f>
                      </m:oMath>
                    </m:oMathPara>
                  </a14:m>
                  <a:endParaRPr lang="en-US" altLang="ko-KR" sz="1800" b="0" dirty="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sym typeface="Wingdings" panose="05000000000000000000" pitchFamily="2" charset="2"/>
                          </a:rPr>
                          <m:t>𝜏</m:t>
                        </m:r>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1</m:t>
                            </m:r>
                          </m:num>
                          <m:den>
                            <m:r>
                              <a:rPr lang="en-US" altLang="ko-KR" sz="1800" b="0" i="1" smtClean="0">
                                <a:latin typeface="Cambria Math" panose="02040503050406030204" pitchFamily="18" charset="0"/>
                                <a:sym typeface="Wingdings" panose="05000000000000000000" pitchFamily="2" charset="2"/>
                              </a:rPr>
                              <m:t>𝜋</m:t>
                            </m:r>
                            <m:r>
                              <a:rPr lang="en-US" altLang="ko-KR" sz="1800" b="0" i="1" smtClean="0">
                                <a:latin typeface="Cambria Math" panose="02040503050406030204" pitchFamily="18" charset="0"/>
                                <a:sym typeface="Wingdings" panose="05000000000000000000" pitchFamily="2" charset="2"/>
                              </a:rPr>
                              <m:t>⋅</m:t>
                            </m:r>
                            <m:r>
                              <a:rPr lang="en-US" altLang="ko-KR" sz="1800" b="0" i="1" smtClean="0">
                                <a:latin typeface="Cambria Math" panose="02040503050406030204" pitchFamily="18" charset="0"/>
                                <a:sym typeface="Wingdings" panose="05000000000000000000" pitchFamily="2" charset="2"/>
                              </a:rPr>
                              <m:t>𝐵𝑊</m:t>
                            </m:r>
                          </m:den>
                        </m:f>
                      </m:oMath>
                    </m:oMathPara>
                  </a14:m>
                  <a:endParaRPr lang="en-US" altLang="ko-KR" sz="1800" b="0" dirty="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800" b="0" i="1" smtClean="0">
                                <a:solidFill>
                                  <a:srgbClr val="FF0000"/>
                                </a:solidFill>
                                <a:latin typeface="Cambria Math" panose="02040503050406030204" pitchFamily="18" charset="0"/>
                                <a:sym typeface="Wingdings" panose="05000000000000000000" pitchFamily="2" charset="2"/>
                              </a:rPr>
                            </m:ctrlPr>
                          </m:sSubPr>
                          <m:e>
                            <m:r>
                              <a:rPr lang="en-US" altLang="ko-KR" sz="1800" b="0" i="1" smtClean="0">
                                <a:solidFill>
                                  <a:srgbClr val="FF0000"/>
                                </a:solidFill>
                                <a:latin typeface="Cambria Math" panose="02040503050406030204" pitchFamily="18" charset="0"/>
                                <a:sym typeface="Wingdings" panose="05000000000000000000" pitchFamily="2" charset="2"/>
                              </a:rPr>
                              <m:t>𝑅</m:t>
                            </m:r>
                          </m:e>
                          <m:sub>
                            <m:r>
                              <a:rPr lang="en-US" altLang="ko-KR" sz="1800" b="0" i="1" smtClean="0">
                                <a:solidFill>
                                  <a:srgbClr val="FF0000"/>
                                </a:solidFill>
                                <a:latin typeface="Cambria Math" panose="02040503050406030204" pitchFamily="18" charset="0"/>
                                <a:sym typeface="Wingdings" panose="05000000000000000000" pitchFamily="2" charset="2"/>
                              </a:rPr>
                              <m:t>𝑠</m:t>
                            </m:r>
                          </m:sub>
                        </m:sSub>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𝑅</m:t>
                            </m:r>
                          </m:num>
                          <m:den>
                            <m:r>
                              <a:rPr lang="en-US" altLang="ko-KR" sz="1800" b="0" i="1" smtClean="0">
                                <a:latin typeface="Cambria Math" panose="02040503050406030204" pitchFamily="18" charset="0"/>
                                <a:sym typeface="Wingdings" panose="05000000000000000000" pitchFamily="2" charset="2"/>
                              </a:rPr>
                              <m:t>𝑄</m:t>
                            </m:r>
                          </m:den>
                        </m:f>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2</m:t>
                            </m:r>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𝑓</m:t>
                                </m:r>
                              </m:e>
                              <m:sub>
                                <m:r>
                                  <a:rPr lang="en-US" altLang="ko-KR" sz="1800" b="0" i="1" smtClean="0">
                                    <a:latin typeface="Cambria Math" panose="02040503050406030204" pitchFamily="18" charset="0"/>
                                    <a:sym typeface="Wingdings" panose="05000000000000000000" pitchFamily="2" charset="2"/>
                                  </a:rPr>
                                  <m:t>𝑐</m:t>
                                </m:r>
                              </m:sub>
                            </m:sSub>
                            <m:r>
                              <m:rPr>
                                <m:lit/>
                              </m:rPr>
                              <a:rPr lang="en-US" altLang="ko-KR" sz="1800" b="0" i="1" smtClean="0">
                                <a:latin typeface="Cambria Math" panose="02040503050406030204" pitchFamily="18" charset="0"/>
                                <a:sym typeface="Wingdings" panose="05000000000000000000" pitchFamily="2" charset="2"/>
                              </a:rPr>
                              <m:t> </m:t>
                            </m:r>
                          </m:num>
                          <m:den>
                            <m:r>
                              <a:rPr lang="en-US" altLang="ko-KR" sz="1800" b="0" i="1" smtClean="0">
                                <a:solidFill>
                                  <a:srgbClr val="FF0000"/>
                                </a:solidFill>
                                <a:latin typeface="Cambria Math" panose="02040503050406030204" pitchFamily="18" charset="0"/>
                                <a:sym typeface="Wingdings" panose="05000000000000000000" pitchFamily="2" charset="2"/>
                              </a:rPr>
                              <m:t>𝐵𝑊</m:t>
                            </m:r>
                          </m:den>
                        </m:f>
                      </m:oMath>
                    </m:oMathPara>
                  </a14:m>
                  <a:endParaRPr lang="en-US" altLang="ko-KR" sz="1800" dirty="0">
                    <a:sym typeface="Wingdings" panose="05000000000000000000" pitchFamily="2" charset="2"/>
                  </a:endParaRPr>
                </a:p>
              </p:txBody>
            </p:sp>
          </mc:Choice>
          <mc:Fallback xmlns="">
            <p:sp>
              <p:nvSpPr>
                <p:cNvPr id="26" name="TextBox 25">
                  <a:extLst>
                    <a:ext uri="{FF2B5EF4-FFF2-40B4-BE49-F238E27FC236}">
                      <a16:creationId xmlns:a16="http://schemas.microsoft.com/office/drawing/2014/main" id="{F37061BA-1CAA-08E3-5448-CA666B5DB946}"/>
                    </a:ext>
                  </a:extLst>
                </p:cNvPr>
                <p:cNvSpPr txBox="1">
                  <a:spLocks noRot="1" noChangeAspect="1" noMove="1" noResize="1" noEditPoints="1" noAdjustHandles="1" noChangeArrowheads="1" noChangeShapeType="1" noTextEdit="1"/>
                </p:cNvSpPr>
                <p:nvPr/>
              </p:nvSpPr>
              <p:spPr>
                <a:xfrm>
                  <a:off x="3621160" y="997742"/>
                  <a:ext cx="6343650" cy="2514150"/>
                </a:xfrm>
                <a:prstGeom prst="rect">
                  <a:avLst/>
                </a:prstGeom>
                <a:blipFill>
                  <a:blip r:embed="rId5"/>
                  <a:stretch>
                    <a:fillRect/>
                  </a:stretch>
                </a:blipFill>
              </p:spPr>
              <p:txBody>
                <a:bodyPr/>
                <a:lstStyle/>
                <a:p>
                  <a:r>
                    <a:rPr lang="ko-KR" altLang="en-US">
                      <a:noFill/>
                    </a:rPr>
                    <a:t> </a:t>
                  </a:r>
                </a:p>
              </p:txBody>
            </p:sp>
          </mc:Fallback>
        </mc:AlternateContent>
        <p:sp>
          <p:nvSpPr>
            <p:cNvPr id="28" name="왼쪽 중괄호 27">
              <a:extLst>
                <a:ext uri="{FF2B5EF4-FFF2-40B4-BE49-F238E27FC236}">
                  <a16:creationId xmlns:a16="http://schemas.microsoft.com/office/drawing/2014/main" id="{15683411-45BA-F097-80C2-FF1A0DD6AD88}"/>
                </a:ext>
              </a:extLst>
            </p:cNvPr>
            <p:cNvSpPr/>
            <p:nvPr/>
          </p:nvSpPr>
          <p:spPr>
            <a:xfrm>
              <a:off x="5271175" y="1255836"/>
              <a:ext cx="679450" cy="21128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cxnSp>
          <p:nvCxnSpPr>
            <p:cNvPr id="45" name="직선 화살표 연결선 44">
              <a:extLst>
                <a:ext uri="{FF2B5EF4-FFF2-40B4-BE49-F238E27FC236}">
                  <a16:creationId xmlns:a16="http://schemas.microsoft.com/office/drawing/2014/main" id="{86B63668-D193-7694-3653-64A6DDDEF895}"/>
                </a:ext>
              </a:extLst>
            </p:cNvPr>
            <p:cNvCxnSpPr/>
            <p:nvPr/>
          </p:nvCxnSpPr>
          <p:spPr>
            <a:xfrm flipV="1">
              <a:off x="7442200" y="3054350"/>
              <a:ext cx="0" cy="37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155EFC3E-247F-A1E5-D3E1-6EBAD35308F7}"/>
                </a:ext>
              </a:extLst>
            </p:cNvPr>
            <p:cNvCxnSpPr>
              <a:cxnSpLocks/>
            </p:cNvCxnSpPr>
            <p:nvPr/>
          </p:nvCxnSpPr>
          <p:spPr>
            <a:xfrm>
              <a:off x="6451600" y="2927350"/>
              <a:ext cx="0" cy="37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그룹 49">
            <a:extLst>
              <a:ext uri="{FF2B5EF4-FFF2-40B4-BE49-F238E27FC236}">
                <a16:creationId xmlns:a16="http://schemas.microsoft.com/office/drawing/2014/main" id="{931678EB-A54D-FCB2-80E5-BCFC834F1947}"/>
              </a:ext>
            </a:extLst>
          </p:cNvPr>
          <p:cNvGrpSpPr/>
          <p:nvPr/>
        </p:nvGrpSpPr>
        <p:grpSpPr>
          <a:xfrm>
            <a:off x="1187051" y="3945625"/>
            <a:ext cx="2835495" cy="2694731"/>
            <a:chOff x="1331355" y="3768212"/>
            <a:chExt cx="2835495" cy="2694731"/>
          </a:xfrm>
        </p:grpSpPr>
        <p:pic>
          <p:nvPicPr>
            <p:cNvPr id="48" name="그림 47">
              <a:extLst>
                <a:ext uri="{FF2B5EF4-FFF2-40B4-BE49-F238E27FC236}">
                  <a16:creationId xmlns:a16="http://schemas.microsoft.com/office/drawing/2014/main" id="{EBD74E6A-AF42-BF48-036D-00DE2C64A47C}"/>
                </a:ext>
              </a:extLst>
            </p:cNvPr>
            <p:cNvPicPr>
              <a:picLocks noChangeAspect="1"/>
            </p:cNvPicPr>
            <p:nvPr/>
          </p:nvPicPr>
          <p:blipFill>
            <a:blip r:embed="rId6"/>
            <a:stretch>
              <a:fillRect/>
            </a:stretch>
          </p:blipFill>
          <p:spPr>
            <a:xfrm>
              <a:off x="1361359" y="3768212"/>
              <a:ext cx="2775487" cy="2373631"/>
            </a:xfrm>
            <a:prstGeom prst="rect">
              <a:avLst/>
            </a:prstGeom>
          </p:spPr>
        </p:pic>
        <p:sp>
          <p:nvSpPr>
            <p:cNvPr id="49" name="TextBox 48">
              <a:extLst>
                <a:ext uri="{FF2B5EF4-FFF2-40B4-BE49-F238E27FC236}">
                  <a16:creationId xmlns:a16="http://schemas.microsoft.com/office/drawing/2014/main" id="{29ED1F09-FD74-FF5F-2601-5F9B1FF3E501}"/>
                </a:ext>
              </a:extLst>
            </p:cNvPr>
            <p:cNvSpPr txBox="1"/>
            <p:nvPr/>
          </p:nvSpPr>
          <p:spPr>
            <a:xfrm>
              <a:off x="1331355" y="6082070"/>
              <a:ext cx="2835495" cy="380873"/>
            </a:xfrm>
            <a:prstGeom prst="rect">
              <a:avLst/>
            </a:prstGeom>
            <a:noFill/>
          </p:spPr>
          <p:txBody>
            <a:bodyPr wrap="square" rtlCol="0">
              <a:spAutoFit/>
            </a:bodyPr>
            <a:lstStyle/>
            <a:p>
              <a:pPr algn="ctr"/>
              <a:r>
                <a:rPr lang="en-US" altLang="ko-KR" dirty="0"/>
                <a:t>Korea-4GSR LFS (TDR)</a:t>
              </a:r>
              <a:endParaRPr lang="ko-KR" altLang="en-US" dirty="0"/>
            </a:p>
          </p:txBody>
        </p:sp>
      </p:grpSp>
      <p:grpSp>
        <p:nvGrpSpPr>
          <p:cNvPr id="60" name="그룹 59">
            <a:extLst>
              <a:ext uri="{FF2B5EF4-FFF2-40B4-BE49-F238E27FC236}">
                <a16:creationId xmlns:a16="http://schemas.microsoft.com/office/drawing/2014/main" id="{356A6DAA-901D-C9E9-8A13-AC692BA57076}"/>
              </a:ext>
            </a:extLst>
          </p:cNvPr>
          <p:cNvGrpSpPr/>
          <p:nvPr/>
        </p:nvGrpSpPr>
        <p:grpSpPr>
          <a:xfrm>
            <a:off x="8230905" y="2920128"/>
            <a:ext cx="2589497" cy="307777"/>
            <a:chOff x="7844082" y="2920128"/>
            <a:chExt cx="2589497" cy="307777"/>
          </a:xfrm>
        </p:grpSpPr>
        <p:sp>
          <p:nvSpPr>
            <p:cNvPr id="51" name="화살표: 오른쪽 50">
              <a:extLst>
                <a:ext uri="{FF2B5EF4-FFF2-40B4-BE49-F238E27FC236}">
                  <a16:creationId xmlns:a16="http://schemas.microsoft.com/office/drawing/2014/main" id="{1538353D-5B04-EDAF-5F26-B5037B3BFA04}"/>
                </a:ext>
              </a:extLst>
            </p:cNvPr>
            <p:cNvSpPr/>
            <p:nvPr/>
          </p:nvSpPr>
          <p:spPr>
            <a:xfrm>
              <a:off x="7844082" y="2975010"/>
              <a:ext cx="742948" cy="218005"/>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52" name="TextBox 51">
              <a:extLst>
                <a:ext uri="{FF2B5EF4-FFF2-40B4-BE49-F238E27FC236}">
                  <a16:creationId xmlns:a16="http://schemas.microsoft.com/office/drawing/2014/main" id="{DFABA57B-4D78-575D-E808-111A75FD4EA2}"/>
                </a:ext>
              </a:extLst>
            </p:cNvPr>
            <p:cNvSpPr txBox="1"/>
            <p:nvPr/>
          </p:nvSpPr>
          <p:spPr>
            <a:xfrm>
              <a:off x="8236951" y="2920128"/>
              <a:ext cx="2196628" cy="307777"/>
            </a:xfrm>
            <a:prstGeom prst="rect">
              <a:avLst/>
            </a:prstGeom>
            <a:noFill/>
          </p:spPr>
          <p:txBody>
            <a:bodyPr wrap="square" lIns="0" tIns="0" rIns="0" bIns="0" rtlCol="0">
              <a:spAutoFit/>
            </a:bodyPr>
            <a:lstStyle/>
            <a:p>
              <a:pPr algn="ctr"/>
              <a:r>
                <a:rPr lang="en-US" altLang="ko-KR" sz="2000" b="1" dirty="0">
                  <a:sym typeface="Wingdings" panose="05000000000000000000" pitchFamily="2" charset="2"/>
                </a:rPr>
                <a:t>Unwanted !</a:t>
              </a:r>
              <a:endParaRPr lang="en-US" altLang="ko-KR" sz="1600" b="1" u="sng" dirty="0">
                <a:latin typeface="Cambria Math" panose="02040503050406030204" pitchFamily="18" charset="0"/>
                <a:sym typeface="Wingdings" panose="05000000000000000000" pitchFamily="2" charset="2"/>
              </a:endParaRPr>
            </a:p>
          </p:txBody>
        </p:sp>
      </p:grpSp>
    </p:spTree>
    <p:extLst>
      <p:ext uri="{BB962C8B-B14F-4D97-AF65-F5344CB8AC3E}">
        <p14:creationId xmlns:p14="http://schemas.microsoft.com/office/powerpoint/2010/main" val="348858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97F14-ADD8-65E1-ABF2-7767E32325E3}"/>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F9CE404-1CE6-4FC7-96C3-C46859E74AA6}"/>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D3B339FE-ACEE-7BE7-50F2-ED179DEE760F}"/>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A785E1AF-511F-0DD8-08A5-6D36B2254E53}"/>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BD12D5BB-AE18-FD2E-D7EE-0BBA4ACF4A37}"/>
              </a:ext>
            </a:extLst>
          </p:cNvPr>
          <p:cNvSpPr>
            <a:spLocks noGrp="1"/>
          </p:cNvSpPr>
          <p:nvPr>
            <p:ph type="sldNum" sz="quarter" idx="12"/>
          </p:nvPr>
        </p:nvSpPr>
        <p:spPr/>
        <p:txBody>
          <a:bodyPr/>
          <a:lstStyle/>
          <a:p>
            <a:fld id="{015E07D6-92A3-4059-8807-6342F075D8A0}" type="slidenum">
              <a:rPr lang="ko-KR" altLang="en-US" smtClean="0"/>
              <a:t>11</a:t>
            </a:fld>
            <a:endParaRPr lang="ko-KR" altLang="en-US"/>
          </a:p>
        </p:txBody>
      </p:sp>
      <p:sp>
        <p:nvSpPr>
          <p:cNvPr id="40" name="슬라이드 번호 개체 틀 16">
            <a:extLst>
              <a:ext uri="{FF2B5EF4-FFF2-40B4-BE49-F238E27FC236}">
                <a16:creationId xmlns:a16="http://schemas.microsoft.com/office/drawing/2014/main" id="{A05DA320-A416-51C8-00B2-BAD27FCEA019}"/>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11</a:t>
            </a:fld>
            <a:endParaRPr lang="ko-KR"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95655B-FF9E-6D9E-9FEA-0232FC4F29B8}"/>
                  </a:ext>
                </a:extLst>
              </p:cNvPr>
              <p:cNvSpPr txBox="1"/>
              <p:nvPr/>
            </p:nvSpPr>
            <p:spPr>
              <a:xfrm>
                <a:off x="251355" y="1075192"/>
                <a:ext cx="11880260" cy="3664849"/>
              </a:xfrm>
              <a:prstGeom prst="rect">
                <a:avLst/>
              </a:prstGeom>
              <a:noFill/>
            </p:spPr>
            <p:txBody>
              <a:bodyPr wrap="square" lIns="0" tIns="0" rIns="0" bIns="0" rtlCol="0">
                <a:spAutoFit/>
              </a:bodyPr>
              <a:lstStyle/>
              <a:p>
                <a:r>
                  <a:rPr lang="en-US" altLang="ko-KR" sz="2800" b="1" dirty="0">
                    <a:sym typeface="Wingdings" panose="05000000000000000000" pitchFamily="2" charset="2"/>
                  </a:rPr>
                  <a:t>Damping rate (BESSY-II)</a:t>
                </a:r>
              </a:p>
              <a:p>
                <a:endParaRPr lang="en-US" altLang="ko-KR" sz="2800" b="1" dirty="0">
                  <a:latin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f>
                        <m:fPr>
                          <m:ctrlPr>
                            <a:rPr lang="en-US" altLang="ko-KR" sz="2000" i="1" smtClean="0">
                              <a:latin typeface="Cambria Math" panose="02040503050406030204" pitchFamily="18" charset="0"/>
                              <a:sym typeface="Wingdings" panose="05000000000000000000" pitchFamily="2" charset="2"/>
                            </a:rPr>
                          </m:ctrlPr>
                        </m:fPr>
                        <m:num>
                          <m:r>
                            <a:rPr lang="en-US" altLang="ko-KR" sz="2000" b="0" i="1" smtClean="0">
                              <a:latin typeface="Cambria Math" panose="02040503050406030204" pitchFamily="18" charset="0"/>
                              <a:sym typeface="Wingdings" panose="05000000000000000000" pitchFamily="2" charset="2"/>
                            </a:rPr>
                            <m:t>1</m:t>
                          </m:r>
                        </m:num>
                        <m:den>
                          <m:sSub>
                            <m:sSubPr>
                              <m:ctrlPr>
                                <a:rPr lang="en-US" altLang="ko-KR" sz="2000" b="0" i="1" smtClean="0">
                                  <a:latin typeface="Cambria Math" panose="02040503050406030204" pitchFamily="18" charset="0"/>
                                  <a:sym typeface="Wingdings" panose="05000000000000000000" pitchFamily="2" charset="2"/>
                                </a:rPr>
                              </m:ctrlPr>
                            </m:sSubPr>
                            <m:e>
                              <m:r>
                                <a:rPr lang="en-US" altLang="ko-KR" sz="2000" b="0" i="1" smtClean="0">
                                  <a:latin typeface="Cambria Math" panose="02040503050406030204" pitchFamily="18" charset="0"/>
                                  <a:sym typeface="Wingdings" panose="05000000000000000000" pitchFamily="2" charset="2"/>
                                </a:rPr>
                                <m:t>𝜏</m:t>
                              </m:r>
                            </m:e>
                            <m:sub>
                              <m:r>
                                <a:rPr lang="en-US" altLang="ko-KR" sz="2000" b="0" i="1" smtClean="0">
                                  <a:latin typeface="Cambria Math" panose="02040503050406030204" pitchFamily="18" charset="0"/>
                                  <a:sym typeface="Wingdings" panose="05000000000000000000" pitchFamily="2" charset="2"/>
                                </a:rPr>
                                <m:t>𝑑</m:t>
                              </m:r>
                            </m:sub>
                          </m:sSub>
                        </m:den>
                      </m:f>
                      <m:r>
                        <a:rPr lang="en-US" altLang="ko-KR" sz="2000" b="0" i="1" smtClean="0">
                          <a:latin typeface="Cambria Math" panose="02040503050406030204" pitchFamily="18" charset="0"/>
                          <a:sym typeface="Wingdings" panose="05000000000000000000" pitchFamily="2" charset="2"/>
                        </a:rPr>
                        <m:t>=</m:t>
                      </m:r>
                      <m:f>
                        <m:fPr>
                          <m:ctrlPr>
                            <a:rPr lang="en-US" altLang="ko-KR" sz="2000" i="1" smtClean="0">
                              <a:latin typeface="Cambria Math" panose="02040503050406030204" pitchFamily="18" charset="0"/>
                              <a:sym typeface="Wingdings" panose="05000000000000000000" pitchFamily="2" charset="2"/>
                            </a:rPr>
                          </m:ctrlPr>
                        </m:fPr>
                        <m:num>
                          <m:sSub>
                            <m:sSubPr>
                              <m:ctrlPr>
                                <a:rPr lang="en-US" altLang="ko-KR" sz="2000" i="1" smtClean="0">
                                  <a:latin typeface="Cambria Math" panose="02040503050406030204" pitchFamily="18" charset="0"/>
                                  <a:sym typeface="Wingdings" panose="05000000000000000000" pitchFamily="2" charset="2"/>
                                </a:rPr>
                              </m:ctrlPr>
                            </m:sSubPr>
                            <m:e>
                              <m:r>
                                <a:rPr lang="en-US" altLang="ko-KR" sz="2000" b="0" i="1" smtClean="0">
                                  <a:latin typeface="Cambria Math" panose="02040503050406030204" pitchFamily="18" charset="0"/>
                                  <a:sym typeface="Wingdings" panose="05000000000000000000" pitchFamily="2" charset="2"/>
                                </a:rPr>
                                <m:t>𝑓</m:t>
                              </m:r>
                            </m:e>
                            <m:sub>
                              <m:r>
                                <a:rPr lang="en-US" altLang="ko-KR" sz="2000" b="0" i="1" smtClean="0">
                                  <a:latin typeface="Cambria Math" panose="02040503050406030204" pitchFamily="18" charset="0"/>
                                  <a:sym typeface="Wingdings" panose="05000000000000000000" pitchFamily="2" charset="2"/>
                                </a:rPr>
                                <m:t>𝑅𝐹</m:t>
                              </m:r>
                            </m:sub>
                          </m:sSub>
                          <m:r>
                            <a:rPr lang="en-US" altLang="ko-KR" sz="2000" b="0" i="1" smtClean="0">
                              <a:latin typeface="Cambria Math" panose="02040503050406030204" pitchFamily="18" charset="0"/>
                              <a:sym typeface="Wingdings" panose="05000000000000000000" pitchFamily="2" charset="2"/>
                            </a:rPr>
                            <m:t>𝛼</m:t>
                          </m:r>
                        </m:num>
                        <m:den>
                          <m:r>
                            <a:rPr lang="en-US" altLang="ko-KR" sz="2000" b="0" i="1" smtClean="0">
                              <a:latin typeface="Cambria Math" panose="02040503050406030204" pitchFamily="18" charset="0"/>
                              <a:sym typeface="Wingdings" panose="05000000000000000000" pitchFamily="2" charset="2"/>
                            </a:rPr>
                            <m:t>2</m:t>
                          </m:r>
                          <m:sSub>
                            <m:sSubPr>
                              <m:ctrlPr>
                                <a:rPr lang="en-US" altLang="ko-KR" sz="2000" i="1" smtClean="0">
                                  <a:latin typeface="Cambria Math" panose="02040503050406030204" pitchFamily="18" charset="0"/>
                                  <a:sym typeface="Wingdings" panose="05000000000000000000" pitchFamily="2" charset="2"/>
                                </a:rPr>
                              </m:ctrlPr>
                            </m:sSubPr>
                            <m:e>
                              <m:r>
                                <a:rPr lang="en-US" altLang="ko-KR" sz="2000" b="0" i="1" smtClean="0">
                                  <a:latin typeface="Cambria Math" panose="02040503050406030204" pitchFamily="18" charset="0"/>
                                  <a:sym typeface="Wingdings" panose="05000000000000000000" pitchFamily="2" charset="2"/>
                                </a:rPr>
                                <m:t>𝜈</m:t>
                              </m:r>
                            </m:e>
                            <m:sub>
                              <m:r>
                                <a:rPr lang="en-US" altLang="ko-KR" sz="2000" b="0" i="1" smtClean="0">
                                  <a:latin typeface="Cambria Math" panose="02040503050406030204" pitchFamily="18" charset="0"/>
                                  <a:sym typeface="Wingdings" panose="05000000000000000000" pitchFamily="2" charset="2"/>
                                </a:rPr>
                                <m:t>𝑠</m:t>
                              </m:r>
                            </m:sub>
                          </m:sSub>
                          <m:r>
                            <a:rPr lang="en-US" altLang="ko-KR" sz="2000" b="0" i="1" smtClean="0">
                              <a:latin typeface="Cambria Math" panose="02040503050406030204" pitchFamily="18" charset="0"/>
                              <a:sym typeface="Wingdings" panose="05000000000000000000" pitchFamily="2" charset="2"/>
                            </a:rPr>
                            <m:t>𝐸</m:t>
                          </m:r>
                          <m:r>
                            <a:rPr lang="en-US" altLang="ko-KR" sz="2000" b="0" i="1" smtClean="0">
                              <a:latin typeface="Cambria Math" panose="02040503050406030204" pitchFamily="18" charset="0"/>
                              <a:sym typeface="Wingdings" panose="05000000000000000000" pitchFamily="2" charset="2"/>
                            </a:rPr>
                            <m:t>/</m:t>
                          </m:r>
                          <m:r>
                            <a:rPr lang="en-US" altLang="ko-KR" sz="2000" b="0" i="1" smtClean="0">
                              <a:latin typeface="Cambria Math" panose="02040503050406030204" pitchFamily="18" charset="0"/>
                              <a:sym typeface="Wingdings" panose="05000000000000000000" pitchFamily="2" charset="2"/>
                            </a:rPr>
                            <m:t>𝑒</m:t>
                          </m:r>
                        </m:den>
                      </m:f>
                      <m:r>
                        <a:rPr lang="en-US" altLang="ko-KR" sz="2000" b="0" i="1" smtClean="0">
                          <a:latin typeface="Cambria Math" panose="02040503050406030204" pitchFamily="18" charset="0"/>
                          <a:sym typeface="Wingdings" panose="05000000000000000000" pitchFamily="2" charset="2"/>
                        </a:rPr>
                        <m:t>⋅</m:t>
                      </m:r>
                      <m:r>
                        <a:rPr lang="en-US" altLang="ko-KR" sz="2000" b="0" i="1" smtClean="0">
                          <a:latin typeface="Cambria Math" panose="02040503050406030204" pitchFamily="18" charset="0"/>
                          <a:sym typeface="Wingdings" panose="05000000000000000000" pitchFamily="2" charset="2"/>
                        </a:rPr>
                        <m:t>𝐺</m:t>
                      </m:r>
                    </m:oMath>
                  </m:oMathPara>
                </a14:m>
                <a:endParaRPr lang="en-US" altLang="ko-KR" sz="2000" b="0" dirty="0">
                  <a:latin typeface="Cambria Math" panose="02040503050406030204" pitchFamily="18" charset="0"/>
                  <a:sym typeface="Wingdings" panose="05000000000000000000" pitchFamily="2" charset="2"/>
                </a:endParaRPr>
              </a:p>
              <a:p>
                <a:r>
                  <a:rPr lang="en-US" altLang="ko-KR" sz="2000" dirty="0">
                    <a:latin typeface="+mj-lt"/>
                    <a:sym typeface="Wingdings" panose="05000000000000000000" pitchFamily="2" charset="2"/>
                  </a:rPr>
                  <a:t>where </a:t>
                </a:r>
                <a14:m>
                  <m:oMath xmlns:m="http://schemas.openxmlformats.org/officeDocument/2006/math">
                    <m:r>
                      <a:rPr lang="en-US" altLang="ko-KR" sz="2000" b="0" i="1" smtClean="0">
                        <a:latin typeface="Cambria Math" panose="02040503050406030204" pitchFamily="18" charset="0"/>
                        <a:sym typeface="Wingdings" panose="05000000000000000000" pitchFamily="2" charset="2"/>
                      </a:rPr>
                      <m:t>𝐺</m:t>
                    </m:r>
                    <m:r>
                      <a:rPr lang="en-US" altLang="ko-KR" sz="2000" b="0" i="1" smtClean="0">
                        <a:latin typeface="Cambria Math" panose="02040503050406030204" pitchFamily="18" charset="0"/>
                        <a:sym typeface="Wingdings" panose="05000000000000000000" pitchFamily="2" charset="2"/>
                      </a:rPr>
                      <m:t>=</m:t>
                    </m:r>
                    <m:r>
                      <m:rPr>
                        <m:sty m:val="p"/>
                      </m:rPr>
                      <a:rPr lang="en-US" altLang="ko-KR" sz="2000" b="0" i="0" smtClean="0">
                        <a:latin typeface="Cambria Math" panose="02040503050406030204" pitchFamily="18" charset="0"/>
                        <a:sym typeface="Wingdings" panose="05000000000000000000" pitchFamily="2" charset="2"/>
                      </a:rPr>
                      <m:t>Δ</m:t>
                    </m:r>
                    <m:r>
                      <a:rPr lang="en-US" altLang="ko-KR" sz="2000" b="0" i="1" smtClean="0">
                        <a:latin typeface="Cambria Math" panose="02040503050406030204" pitchFamily="18" charset="0"/>
                        <a:sym typeface="Wingdings" panose="05000000000000000000" pitchFamily="2" charset="2"/>
                      </a:rPr>
                      <m:t>𝑈</m:t>
                    </m:r>
                    <m:r>
                      <a:rPr lang="en-US" altLang="ko-KR" sz="2000" b="0" i="1" smtClean="0">
                        <a:latin typeface="Cambria Math" panose="02040503050406030204" pitchFamily="18" charset="0"/>
                        <a:sym typeface="Wingdings" panose="05000000000000000000" pitchFamily="2" charset="2"/>
                      </a:rPr>
                      <m:t>/</m:t>
                    </m:r>
                    <m:r>
                      <m:rPr>
                        <m:sty m:val="p"/>
                      </m:rPr>
                      <a:rPr lang="en-US" altLang="ko-KR" sz="2000" b="0" i="0" smtClean="0">
                        <a:latin typeface="Cambria Math" panose="02040503050406030204" pitchFamily="18" charset="0"/>
                        <a:sym typeface="Wingdings" panose="05000000000000000000" pitchFamily="2" charset="2"/>
                      </a:rPr>
                      <m:t>Δ</m:t>
                    </m:r>
                    <m:r>
                      <a:rPr lang="en-US" altLang="ko-KR" sz="2000" b="0" i="1" smtClean="0">
                        <a:latin typeface="Cambria Math" panose="02040503050406030204" pitchFamily="18" charset="0"/>
                        <a:sym typeface="Wingdings" panose="05000000000000000000" pitchFamily="2" charset="2"/>
                      </a:rPr>
                      <m:t>𝜙</m:t>
                    </m:r>
                  </m:oMath>
                </a14:m>
                <a:r>
                  <a:rPr lang="en-US" altLang="ko-KR" sz="2000" dirty="0">
                    <a:latin typeface="+mj-lt"/>
                    <a:sym typeface="Wingdings" panose="05000000000000000000" pitchFamily="2" charset="2"/>
                  </a:rPr>
                  <a:t>.</a:t>
                </a:r>
              </a:p>
              <a:p>
                <a:endParaRPr lang="en-US" altLang="ko-KR" sz="2000" dirty="0">
                  <a:latin typeface="+mj-lt"/>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r>
                  <a:rPr lang="en-US" altLang="ko-KR" sz="2000" dirty="0">
                    <a:sym typeface="Wingdings" panose="05000000000000000000" pitchFamily="2" charset="2"/>
                  </a:rPr>
                  <a:t>Damping rate: </a:t>
                </a:r>
                <a14:m>
                  <m:oMath xmlns:m="http://schemas.openxmlformats.org/officeDocument/2006/math">
                    <m:sSubSup>
                      <m:sSubSupPr>
                        <m:ctrlPr>
                          <a:rPr lang="en-US" altLang="ko-KR" sz="2000" b="0" i="1" smtClean="0">
                            <a:latin typeface="Cambria Math" panose="02040503050406030204" pitchFamily="18" charset="0"/>
                            <a:sym typeface="Wingdings" panose="05000000000000000000" pitchFamily="2" charset="2"/>
                          </a:rPr>
                        </m:ctrlPr>
                      </m:sSubSupPr>
                      <m:e>
                        <m:r>
                          <a:rPr lang="en-US" altLang="ko-KR" sz="2000" i="1" smtClean="0">
                            <a:latin typeface="Cambria Math" panose="02040503050406030204" pitchFamily="18" charset="0"/>
                            <a:sym typeface="Wingdings" panose="05000000000000000000" pitchFamily="2" charset="2"/>
                          </a:rPr>
                          <m:t>𝜏</m:t>
                        </m:r>
                      </m:e>
                      <m:sub>
                        <m:r>
                          <a:rPr lang="en-US" altLang="ko-KR" sz="2000" b="0" i="1" smtClean="0">
                            <a:latin typeface="Cambria Math" panose="02040503050406030204" pitchFamily="18" charset="0"/>
                            <a:sym typeface="Wingdings" panose="05000000000000000000" pitchFamily="2" charset="2"/>
                          </a:rPr>
                          <m:t>𝑑</m:t>
                        </m:r>
                      </m:sub>
                      <m:sup>
                        <m:r>
                          <a:rPr lang="en-US" altLang="ko-KR" sz="2000" b="0" i="1" smtClean="0">
                            <a:latin typeface="Cambria Math" panose="02040503050406030204" pitchFamily="18" charset="0"/>
                            <a:sym typeface="Wingdings" panose="05000000000000000000" pitchFamily="2" charset="2"/>
                          </a:rPr>
                          <m:t>−1</m:t>
                        </m:r>
                      </m:sup>
                    </m:sSubSup>
                    <m:r>
                      <a:rPr lang="en-US" altLang="ko-KR" sz="2000" b="0" i="1" smtClean="0">
                        <a:latin typeface="Cambria Math" panose="02040503050406030204" pitchFamily="18" charset="0"/>
                        <a:sym typeface="Wingdings" panose="05000000000000000000" pitchFamily="2" charset="2"/>
                      </a:rPr>
                      <m:t>=1.33 </m:t>
                    </m:r>
                    <m:sSup>
                      <m:sSupPr>
                        <m:ctrlPr>
                          <a:rPr lang="en-US" altLang="ko-KR" sz="2000" b="0" i="1" smtClean="0">
                            <a:latin typeface="Cambria Math" panose="02040503050406030204" pitchFamily="18" charset="0"/>
                            <a:sym typeface="Wingdings" panose="05000000000000000000" pitchFamily="2" charset="2"/>
                          </a:rPr>
                        </m:ctrlPr>
                      </m:sSupPr>
                      <m:e>
                        <m:r>
                          <m:rPr>
                            <m:sty m:val="p"/>
                          </m:rPr>
                          <a:rPr lang="en-US" altLang="ko-KR" sz="2000" b="0" i="0" smtClean="0">
                            <a:latin typeface="Cambria Math" panose="02040503050406030204" pitchFamily="18" charset="0"/>
                            <a:sym typeface="Wingdings" panose="05000000000000000000" pitchFamily="2" charset="2"/>
                          </a:rPr>
                          <m:t>ms</m:t>
                        </m:r>
                      </m:e>
                      <m:sup>
                        <m:r>
                          <a:rPr lang="en-US" altLang="ko-KR" sz="2000" b="0" i="0" smtClean="0">
                            <a:latin typeface="Cambria Math" panose="02040503050406030204" pitchFamily="18" charset="0"/>
                            <a:sym typeface="Wingdings" panose="05000000000000000000" pitchFamily="2" charset="2"/>
                          </a:rPr>
                          <m:t>−1</m:t>
                        </m:r>
                      </m:sup>
                    </m:sSup>
                  </m:oMath>
                </a14:m>
                <a:r>
                  <a:rPr lang="en-US" altLang="ko-KR" sz="2000" dirty="0">
                    <a:latin typeface="+mj-lt"/>
                    <a:sym typeface="Wingdings" panose="05000000000000000000" pitchFamily="2" charset="2"/>
                  </a:rPr>
                  <a:t> </a:t>
                </a:r>
              </a:p>
              <a:p>
                <a:pPr marL="342900" indent="-342900">
                  <a:buFont typeface="Arial" panose="020B0604020202020204" pitchFamily="34" charset="0"/>
                  <a:buChar char="•"/>
                </a:pPr>
                <a:endParaRPr lang="en-US" altLang="ko-KR" sz="2000" dirty="0">
                  <a:latin typeface="+mj-lt"/>
                  <a:sym typeface="Wingdings" panose="05000000000000000000" pitchFamily="2" charset="2"/>
                </a:endParaRPr>
              </a:p>
              <a:p>
                <a:pPr marL="342900" indent="-342900">
                  <a:buFont typeface="Arial" panose="020B0604020202020204" pitchFamily="34" charset="0"/>
                  <a:buChar char="•"/>
                </a:pPr>
                <a:r>
                  <a:rPr lang="en-US" altLang="ko-KR" sz="2000" dirty="0">
                    <a:latin typeface="+mj-lt"/>
                    <a:sym typeface="Wingdings" panose="05000000000000000000" pitchFamily="2" charset="2"/>
                  </a:rPr>
                  <a:t>Operation verified @ </a:t>
                </a:r>
                <a14:m>
                  <m:oMath xmlns:m="http://schemas.openxmlformats.org/officeDocument/2006/math">
                    <m:r>
                      <a:rPr lang="en-US" altLang="ko-KR" sz="2000" i="1" dirty="0" smtClean="0">
                        <a:latin typeface="Cambria Math" panose="02040503050406030204" pitchFamily="18" charset="0"/>
                        <a:sym typeface="Wingdings" panose="05000000000000000000" pitchFamily="2" charset="2"/>
                      </a:rPr>
                      <m:t>𝐼</m:t>
                    </m:r>
                    <m:r>
                      <a:rPr lang="en-US" altLang="ko-KR" sz="2000" i="1" dirty="0" smtClean="0">
                        <a:latin typeface="Cambria Math" panose="02040503050406030204" pitchFamily="18" charset="0"/>
                        <a:sym typeface="Wingdings" panose="05000000000000000000" pitchFamily="2" charset="2"/>
                      </a:rPr>
                      <m:t> = 350</m:t>
                    </m:r>
                    <m:r>
                      <a:rPr lang="en-US" altLang="ko-KR" sz="2000" i="0" dirty="0" smtClean="0">
                        <a:latin typeface="Cambria Math" panose="02040503050406030204" pitchFamily="18" charset="0"/>
                        <a:sym typeface="Wingdings" panose="05000000000000000000" pitchFamily="2" charset="2"/>
                      </a:rPr>
                      <m:t> </m:t>
                    </m:r>
                    <m:r>
                      <m:rPr>
                        <m:sty m:val="p"/>
                      </m:rPr>
                      <a:rPr lang="en-US" altLang="ko-KR" sz="2000" i="0" dirty="0" smtClean="0">
                        <a:latin typeface="Cambria Math" panose="02040503050406030204" pitchFamily="18" charset="0"/>
                        <a:sym typeface="Wingdings" panose="05000000000000000000" pitchFamily="2" charset="2"/>
                      </a:rPr>
                      <m:t>mA</m:t>
                    </m:r>
                    <m:r>
                      <a:rPr lang="en-US" altLang="ko-KR" sz="2000" i="0" dirty="0" smtClean="0">
                        <a:latin typeface="Cambria Math" panose="02040503050406030204" pitchFamily="18" charset="0"/>
                        <a:sym typeface="Wingdings" panose="05000000000000000000" pitchFamily="2" charset="2"/>
                      </a:rPr>
                      <m:t> </m:t>
                    </m:r>
                  </m:oMath>
                </a14:m>
                <a:r>
                  <a:rPr lang="en-US" altLang="ko-KR" sz="2000" dirty="0">
                    <a:latin typeface="+mj-lt"/>
                    <a:sym typeface="Wingdings" panose="05000000000000000000" pitchFamily="2" charset="2"/>
                  </a:rPr>
                  <a:t>w/ LFS (</a:t>
                </a:r>
                <a14:m>
                  <m:oMath xmlns:m="http://schemas.openxmlformats.org/officeDocument/2006/math">
                    <m:r>
                      <a:rPr lang="en-US" altLang="ko-KR" sz="2000" i="1" dirty="0" smtClean="0">
                        <a:latin typeface="Cambria Math" panose="02040503050406030204" pitchFamily="18" charset="0"/>
                        <a:sym typeface="Wingdings" panose="05000000000000000000" pitchFamily="2" charset="2"/>
                      </a:rPr>
                      <m:t>250 </m:t>
                    </m:r>
                    <m:r>
                      <m:rPr>
                        <m:sty m:val="p"/>
                      </m:rPr>
                      <a:rPr lang="en-US" altLang="ko-KR" sz="2000" i="0" dirty="0" smtClean="0">
                        <a:latin typeface="Cambria Math" panose="02040503050406030204" pitchFamily="18" charset="0"/>
                        <a:sym typeface="Wingdings" panose="05000000000000000000" pitchFamily="2" charset="2"/>
                      </a:rPr>
                      <m:t>mA</m:t>
                    </m:r>
                    <m:r>
                      <a:rPr lang="en-US" altLang="ko-KR" sz="2000" i="1" dirty="0" smtClean="0">
                        <a:latin typeface="Cambria Math" panose="02040503050406030204" pitchFamily="18" charset="0"/>
                        <a:sym typeface="Wingdings" panose="05000000000000000000" pitchFamily="2" charset="2"/>
                      </a:rPr>
                      <m:t> </m:t>
                    </m:r>
                  </m:oMath>
                </a14:m>
                <a:r>
                  <a:rPr lang="en-US" altLang="ko-KR" sz="2000" dirty="0">
                    <a:latin typeface="+mj-lt"/>
                    <a:sym typeface="Wingdings" panose="05000000000000000000" pitchFamily="2" charset="2"/>
                  </a:rPr>
                  <a:t>w/o LFS)</a:t>
                </a:r>
              </a:p>
              <a:p>
                <a:endParaRPr lang="en-US" altLang="ko-KR" sz="2000" dirty="0">
                  <a:sym typeface="Wingdings" panose="05000000000000000000" pitchFamily="2" charset="2"/>
                </a:endParaRPr>
              </a:p>
            </p:txBody>
          </p:sp>
        </mc:Choice>
        <mc:Fallback xmlns="">
          <p:sp>
            <p:nvSpPr>
              <p:cNvPr id="8" name="TextBox 7">
                <a:extLst>
                  <a:ext uri="{FF2B5EF4-FFF2-40B4-BE49-F238E27FC236}">
                    <a16:creationId xmlns:a16="http://schemas.microsoft.com/office/drawing/2014/main" id="{A895655B-FF9E-6D9E-9FEA-0232FC4F29B8}"/>
                  </a:ext>
                </a:extLst>
              </p:cNvPr>
              <p:cNvSpPr txBox="1">
                <a:spLocks noRot="1" noChangeAspect="1" noMove="1" noResize="1" noEditPoints="1" noAdjustHandles="1" noChangeArrowheads="1" noChangeShapeType="1" noTextEdit="1"/>
              </p:cNvSpPr>
              <p:nvPr/>
            </p:nvSpPr>
            <p:spPr>
              <a:xfrm>
                <a:off x="251355" y="1075192"/>
                <a:ext cx="11880260" cy="3664849"/>
              </a:xfrm>
              <a:prstGeom prst="rect">
                <a:avLst/>
              </a:prstGeom>
              <a:blipFill>
                <a:blip r:embed="rId2"/>
                <a:stretch>
                  <a:fillRect l="-1796" t="-2990"/>
                </a:stretch>
              </a:blipFill>
            </p:spPr>
            <p:txBody>
              <a:bodyPr/>
              <a:lstStyle/>
              <a:p>
                <a:r>
                  <a:rPr lang="ko-KR" altLang="en-US">
                    <a:noFill/>
                  </a:rPr>
                  <a:t> </a:t>
                </a:r>
              </a:p>
            </p:txBody>
          </p:sp>
        </mc:Fallback>
      </mc:AlternateContent>
      <p:pic>
        <p:nvPicPr>
          <p:cNvPr id="12" name="그림 11">
            <a:extLst>
              <a:ext uri="{FF2B5EF4-FFF2-40B4-BE49-F238E27FC236}">
                <a16:creationId xmlns:a16="http://schemas.microsoft.com/office/drawing/2014/main" id="{4715F11E-B7B0-F8DA-B045-7619D99989AC}"/>
              </a:ext>
            </a:extLst>
          </p:cNvPr>
          <p:cNvPicPr>
            <a:picLocks noChangeAspect="1"/>
          </p:cNvPicPr>
          <p:nvPr/>
        </p:nvPicPr>
        <p:blipFill>
          <a:blip r:embed="rId3"/>
          <a:stretch>
            <a:fillRect/>
          </a:stretch>
        </p:blipFill>
        <p:spPr>
          <a:xfrm>
            <a:off x="7078110" y="3076690"/>
            <a:ext cx="5053505" cy="3266706"/>
          </a:xfrm>
          <a:prstGeom prst="rect">
            <a:avLst/>
          </a:prstGeom>
        </p:spPr>
      </p:pic>
    </p:spTree>
    <p:extLst>
      <p:ext uri="{BB962C8B-B14F-4D97-AF65-F5344CB8AC3E}">
        <p14:creationId xmlns:p14="http://schemas.microsoft.com/office/powerpoint/2010/main" val="349839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5744-F53C-A55D-8C08-5BED09C647EE}"/>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F7FF9C0-A9FB-70A3-2D22-69F981847934}"/>
              </a:ext>
            </a:extLst>
          </p:cNvPr>
          <p:cNvSpPr>
            <a:spLocks noGrp="1"/>
          </p:cNvSpPr>
          <p:nvPr>
            <p:ph type="title"/>
          </p:nvPr>
        </p:nvSpPr>
        <p:spPr/>
        <p:txBody>
          <a:bodyPr/>
          <a:lstStyle/>
          <a:p>
            <a:pPr marL="0" indent="0">
              <a:buNone/>
            </a:pPr>
            <a:r>
              <a:rPr lang="en-US" altLang="ko-KR" b="1" dirty="0"/>
              <a:t>Application to Korea-4GSR lattice</a:t>
            </a:r>
            <a:endParaRPr lang="en-US" altLang="ko-KR" sz="3200" b="1" dirty="0"/>
          </a:p>
        </p:txBody>
      </p:sp>
      <p:sp>
        <p:nvSpPr>
          <p:cNvPr id="3" name="날짜 개체 틀 2">
            <a:extLst>
              <a:ext uri="{FF2B5EF4-FFF2-40B4-BE49-F238E27FC236}">
                <a16:creationId xmlns:a16="http://schemas.microsoft.com/office/drawing/2014/main" id="{B0AA33C8-9C83-059E-35E5-65F96A4C4D35}"/>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F84DAB99-749A-D08D-FE4D-0FDB943DEA28}"/>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42074AF0-BBC0-02F4-C484-CC1F1E68B7B1}"/>
              </a:ext>
            </a:extLst>
          </p:cNvPr>
          <p:cNvSpPr>
            <a:spLocks noGrp="1"/>
          </p:cNvSpPr>
          <p:nvPr>
            <p:ph type="sldNum" sz="quarter" idx="12"/>
          </p:nvPr>
        </p:nvSpPr>
        <p:spPr/>
        <p:txBody>
          <a:bodyPr/>
          <a:lstStyle/>
          <a:p>
            <a:fld id="{015E07D6-92A3-4059-8807-6342F075D8A0}" type="slidenum">
              <a:rPr lang="ko-KR" altLang="en-US" smtClean="0"/>
              <a:t>12</a:t>
            </a:fld>
            <a:endParaRPr lang="ko-KR" altLang="en-US"/>
          </a:p>
        </p:txBody>
      </p:sp>
      <p:sp>
        <p:nvSpPr>
          <p:cNvPr id="40" name="슬라이드 번호 개체 틀 16">
            <a:extLst>
              <a:ext uri="{FF2B5EF4-FFF2-40B4-BE49-F238E27FC236}">
                <a16:creationId xmlns:a16="http://schemas.microsoft.com/office/drawing/2014/main" id="{3FE3A786-8E3C-035C-DC51-B0EF0FB49D01}"/>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12</a:t>
            </a:fld>
            <a:endParaRPr lang="ko-KR" altLang="en-US"/>
          </a:p>
        </p:txBody>
      </p:sp>
      <p:pic>
        <p:nvPicPr>
          <p:cNvPr id="7" name="그림 6" descr="텍스트, 스크린샷, 도표, 라인이(가) 표시된 사진&#10;&#10;AI가 생성한 콘텐츠는 부정확할 수 있습니다.">
            <a:extLst>
              <a:ext uri="{FF2B5EF4-FFF2-40B4-BE49-F238E27FC236}">
                <a16:creationId xmlns:a16="http://schemas.microsoft.com/office/drawing/2014/main" id="{019DDC19-9F98-1342-1C27-C5709614E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834532"/>
            <a:ext cx="5448300" cy="4540250"/>
          </a:xfrm>
          <a:prstGeom prst="rect">
            <a:avLst/>
          </a:prstGeom>
        </p:spPr>
      </p:pic>
      <p:sp>
        <p:nvSpPr>
          <p:cNvPr id="9" name="TextBox 8">
            <a:extLst>
              <a:ext uri="{FF2B5EF4-FFF2-40B4-BE49-F238E27FC236}">
                <a16:creationId xmlns:a16="http://schemas.microsoft.com/office/drawing/2014/main" id="{3A7A88AB-2036-CE79-3042-640E5B4767C0}"/>
              </a:ext>
            </a:extLst>
          </p:cNvPr>
          <p:cNvSpPr txBox="1"/>
          <p:nvPr/>
        </p:nvSpPr>
        <p:spPr>
          <a:xfrm>
            <a:off x="251355" y="862812"/>
            <a:ext cx="11880260" cy="5580246"/>
          </a:xfrm>
          <a:prstGeom prst="rect">
            <a:avLst/>
          </a:prstGeom>
          <a:noFill/>
        </p:spPr>
        <p:txBody>
          <a:bodyPr wrap="square" lIns="0" tIns="0" rIns="0" bIns="0" rtlCol="0">
            <a:spAutoFit/>
          </a:bodyPr>
          <a:lstStyle/>
          <a:p>
            <a:pPr>
              <a:lnSpc>
                <a:spcPct val="200000"/>
              </a:lnSpc>
            </a:pPr>
            <a:r>
              <a:rPr lang="en-US" altLang="ko-KR" sz="2400" b="1" dirty="0">
                <a:sym typeface="Wingdings" panose="05000000000000000000" pitchFamily="2" charset="2"/>
              </a:rPr>
              <a:t>7 HHC  and 5HHC operation</a:t>
            </a:r>
          </a:p>
          <a:p>
            <a:pPr>
              <a:lnSpc>
                <a:spcPct val="200000"/>
              </a:lnSpc>
            </a:pPr>
            <a:r>
              <a:rPr lang="en-US" altLang="ko-KR" sz="2000" dirty="0">
                <a:sym typeface="Wingdings" panose="05000000000000000000" pitchFamily="2" charset="2"/>
              </a:rPr>
              <a:t>Both cases operate in brightness mode</a:t>
            </a:r>
          </a:p>
          <a:p>
            <a:pPr marL="457200" indent="-457200">
              <a:lnSpc>
                <a:spcPct val="200000"/>
              </a:lnSpc>
              <a:buFont typeface="Arial" panose="020B0604020202020204" pitchFamily="34" charset="0"/>
              <a:buChar char="•"/>
            </a:pPr>
            <a:r>
              <a:rPr lang="en-US" altLang="ko-KR" sz="2000" dirty="0">
                <a:sym typeface="Wingdings" panose="05000000000000000000" pitchFamily="2" charset="2"/>
              </a:rPr>
              <a:t>For the 5 HHC case, It can be used w/ single LFS. (9 ID)</a:t>
            </a:r>
          </a:p>
          <a:p>
            <a:pPr marL="457200" indent="-457200">
              <a:lnSpc>
                <a:spcPct val="200000"/>
              </a:lnSpc>
              <a:buFont typeface="Arial" panose="020B0604020202020204" pitchFamily="34" charset="0"/>
              <a:buChar char="•"/>
            </a:pPr>
            <a:r>
              <a:rPr lang="en-US" altLang="ko-KR" sz="2000" dirty="0">
                <a:sym typeface="Wingdings" panose="05000000000000000000" pitchFamily="2" charset="2"/>
              </a:rPr>
              <a:t>However, for 7 HHC case, cannot be damp far enough.</a:t>
            </a:r>
          </a:p>
          <a:p>
            <a:pPr marL="821798" lvl="1" indent="-342900">
              <a:lnSpc>
                <a:spcPct val="200000"/>
              </a:lnSpc>
              <a:buFont typeface="Wingdings" panose="05000000000000000000" pitchFamily="2" charset="2"/>
              <a:buChar char="à"/>
            </a:pPr>
            <a:endParaRPr lang="en-US" altLang="ko-KR" sz="2000" dirty="0">
              <a:sym typeface="Wingdings" panose="05000000000000000000" pitchFamily="2" charset="2"/>
            </a:endParaRPr>
          </a:p>
          <a:p>
            <a:pPr marL="821798" lvl="1" indent="-342900">
              <a:lnSpc>
                <a:spcPct val="200000"/>
              </a:lnSpc>
              <a:buFont typeface="Wingdings" panose="05000000000000000000" pitchFamily="2" charset="2"/>
              <a:buChar char="à"/>
            </a:pPr>
            <a:r>
              <a:rPr lang="en-US" altLang="ko-KR" sz="2000" dirty="0">
                <a:sym typeface="Wingdings" panose="05000000000000000000" pitchFamily="2" charset="2"/>
              </a:rPr>
              <a:t>Insert more LSF ? (X, not </a:t>
            </a:r>
            <a:r>
              <a:rPr lang="en-US" altLang="ko-KR" sz="2000" dirty="0" err="1">
                <a:sym typeface="Wingdings" panose="05000000000000000000" pitchFamily="2" charset="2"/>
              </a:rPr>
              <a:t>recommened</a:t>
            </a:r>
            <a:r>
              <a:rPr lang="en-US" altLang="ko-KR" sz="2000" dirty="0">
                <a:sym typeface="Wingdings" panose="05000000000000000000" pitchFamily="2" charset="2"/>
              </a:rPr>
              <a:t>…)</a:t>
            </a:r>
          </a:p>
          <a:p>
            <a:pPr marL="821798" lvl="1" indent="-342900">
              <a:lnSpc>
                <a:spcPct val="200000"/>
              </a:lnSpc>
              <a:buFont typeface="Wingdings" panose="05000000000000000000" pitchFamily="2" charset="2"/>
              <a:buChar char="à"/>
            </a:pPr>
            <a:r>
              <a:rPr lang="en-US" altLang="ko-KR" sz="2000" dirty="0">
                <a:sym typeface="Wingdings" panose="05000000000000000000" pitchFamily="2" charset="2"/>
              </a:rPr>
              <a:t>Inject uneven filling pattern beam…</a:t>
            </a:r>
          </a:p>
          <a:p>
            <a:pPr marL="457200" indent="-457200">
              <a:lnSpc>
                <a:spcPct val="200000"/>
              </a:lnSpc>
              <a:buFont typeface="Arial" panose="020B0604020202020204" pitchFamily="34" charset="0"/>
              <a:buChar char="•"/>
            </a:pPr>
            <a:endParaRPr lang="en-US" altLang="ko-KR" sz="2000" b="1" u="sng" dirty="0">
              <a:latin typeface="+mj-lt"/>
              <a:sym typeface="Wingdings" panose="05000000000000000000" pitchFamily="2" charset="2"/>
            </a:endParaRPr>
          </a:p>
          <a:p>
            <a:pPr marL="457200" indent="-457200">
              <a:lnSpc>
                <a:spcPct val="200000"/>
              </a:lnSpc>
              <a:buFont typeface="Arial" panose="020B0604020202020204" pitchFamily="34" charset="0"/>
              <a:buChar char="•"/>
            </a:pPr>
            <a:endParaRPr lang="en-US" altLang="ko-KR" sz="2000" dirty="0">
              <a:sym typeface="Wingdings" panose="05000000000000000000" pitchFamily="2" charset="2"/>
            </a:endParaRPr>
          </a:p>
        </p:txBody>
      </p:sp>
    </p:spTree>
    <p:extLst>
      <p:ext uri="{BB962C8B-B14F-4D97-AF65-F5344CB8AC3E}">
        <p14:creationId xmlns:p14="http://schemas.microsoft.com/office/powerpoint/2010/main" val="422603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3FB5-D282-A730-2D13-7DE8014C29B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440B06A-0293-F63E-BF98-5FB1CF9FAEC7}"/>
              </a:ext>
            </a:extLst>
          </p:cNvPr>
          <p:cNvSpPr>
            <a:spLocks noGrp="1"/>
          </p:cNvSpPr>
          <p:nvPr>
            <p:ph type="title"/>
          </p:nvPr>
        </p:nvSpPr>
        <p:spPr/>
        <p:txBody>
          <a:bodyPr/>
          <a:lstStyle/>
          <a:p>
            <a:pPr marL="0" indent="0">
              <a:buNone/>
            </a:pPr>
            <a:r>
              <a:rPr lang="en-US" altLang="ko-KR" b="1" dirty="0"/>
              <a:t>Summary</a:t>
            </a:r>
            <a:endParaRPr lang="en-US" altLang="ko-KR" sz="3200" b="1" dirty="0"/>
          </a:p>
        </p:txBody>
      </p:sp>
      <p:sp>
        <p:nvSpPr>
          <p:cNvPr id="3" name="날짜 개체 틀 2">
            <a:extLst>
              <a:ext uri="{FF2B5EF4-FFF2-40B4-BE49-F238E27FC236}">
                <a16:creationId xmlns:a16="http://schemas.microsoft.com/office/drawing/2014/main" id="{7D4D8199-D5C7-AF26-CEBD-8FBE5F7E2180}"/>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01306B19-60A0-D99E-1EF0-51871E1A71BE}"/>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D70AF2B5-1486-EDAA-DF11-4830DAAC0848}"/>
              </a:ext>
            </a:extLst>
          </p:cNvPr>
          <p:cNvSpPr>
            <a:spLocks noGrp="1"/>
          </p:cNvSpPr>
          <p:nvPr>
            <p:ph type="sldNum" sz="quarter" idx="12"/>
          </p:nvPr>
        </p:nvSpPr>
        <p:spPr/>
        <p:txBody>
          <a:bodyPr/>
          <a:lstStyle/>
          <a:p>
            <a:fld id="{015E07D6-92A3-4059-8807-6342F075D8A0}" type="slidenum">
              <a:rPr lang="ko-KR" altLang="en-US" smtClean="0"/>
              <a:t>13</a:t>
            </a:fld>
            <a:endParaRPr lang="ko-KR" altLang="en-US"/>
          </a:p>
        </p:txBody>
      </p:sp>
      <p:sp>
        <p:nvSpPr>
          <p:cNvPr id="40" name="슬라이드 번호 개체 틀 16">
            <a:extLst>
              <a:ext uri="{FF2B5EF4-FFF2-40B4-BE49-F238E27FC236}">
                <a16:creationId xmlns:a16="http://schemas.microsoft.com/office/drawing/2014/main" id="{FB32BE59-46AD-ECA9-68FF-9AC9537485EB}"/>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13</a:t>
            </a:fld>
            <a:endParaRPr lang="ko-KR" altLang="en-US"/>
          </a:p>
        </p:txBody>
      </p:sp>
      <p:sp>
        <p:nvSpPr>
          <p:cNvPr id="6" name="TextBox 5">
            <a:extLst>
              <a:ext uri="{FF2B5EF4-FFF2-40B4-BE49-F238E27FC236}">
                <a16:creationId xmlns:a16="http://schemas.microsoft.com/office/drawing/2014/main" id="{120CA8CD-9B2F-8136-D234-D9D8D7F1B067}"/>
              </a:ext>
            </a:extLst>
          </p:cNvPr>
          <p:cNvSpPr txBox="1"/>
          <p:nvPr/>
        </p:nvSpPr>
        <p:spPr>
          <a:xfrm>
            <a:off x="367291" y="1096061"/>
            <a:ext cx="7053341" cy="3877985"/>
          </a:xfrm>
          <a:prstGeom prst="rect">
            <a:avLst/>
          </a:prstGeom>
          <a:noFill/>
        </p:spPr>
        <p:txBody>
          <a:bodyPr wrap="none" lIns="0" tIns="0" rIns="0" bIns="0" rtlCol="0">
            <a:spAutoFit/>
          </a:bodyPr>
          <a:lstStyle/>
          <a:p>
            <a:pPr marL="342900" indent="-342900">
              <a:buFont typeface="Arial" panose="020B0604020202020204" pitchFamily="34" charset="0"/>
              <a:buChar char="•"/>
            </a:pPr>
            <a:r>
              <a:rPr lang="en-US" altLang="ko-KR" sz="2800" dirty="0">
                <a:sym typeface="Wingdings" panose="05000000000000000000" pitchFamily="2" charset="2"/>
              </a:rPr>
              <a:t>Introduce how CMBI effect to beam motion</a:t>
            </a: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r>
              <a:rPr lang="en-US" altLang="ko-KR" sz="2800" dirty="0">
                <a:sym typeface="Wingdings" panose="05000000000000000000" pitchFamily="2" charset="2"/>
              </a:rPr>
              <a:t>Understand basic knowledge of LFS.</a:t>
            </a: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endParaRPr lang="en-US" altLang="ko-KR" sz="2800" dirty="0">
              <a:sym typeface="Wingdings" panose="05000000000000000000" pitchFamily="2" charset="2"/>
            </a:endParaRPr>
          </a:p>
          <a:p>
            <a:pPr marL="342900" indent="-342900">
              <a:buFont typeface="Arial" panose="020B0604020202020204" pitchFamily="34" charset="0"/>
              <a:buChar char="•"/>
            </a:pPr>
            <a:r>
              <a:rPr lang="en-US" altLang="ko-KR" sz="2800" dirty="0">
                <a:sym typeface="Wingdings" panose="05000000000000000000" pitchFamily="2" charset="2"/>
              </a:rPr>
              <a:t>Apply BESSY II’s </a:t>
            </a:r>
            <a:r>
              <a:rPr lang="en-US" altLang="ko-KR" sz="2800">
                <a:sym typeface="Wingdings" panose="05000000000000000000" pitchFamily="2" charset="2"/>
              </a:rPr>
              <a:t>LFS case</a:t>
            </a:r>
            <a:r>
              <a:rPr lang="ko-KR" altLang="en-US" sz="2800">
                <a:sym typeface="Wingdings" panose="05000000000000000000" pitchFamily="2" charset="2"/>
              </a:rPr>
              <a:t> </a:t>
            </a:r>
            <a:r>
              <a:rPr lang="en-US" altLang="ko-KR" sz="2800">
                <a:sym typeface="Wingdings" panose="05000000000000000000" pitchFamily="2" charset="2"/>
              </a:rPr>
              <a:t>to </a:t>
            </a:r>
            <a:r>
              <a:rPr lang="en-US" altLang="ko-KR" sz="2800" dirty="0">
                <a:sym typeface="Wingdings" panose="05000000000000000000" pitchFamily="2" charset="2"/>
              </a:rPr>
              <a:t>Korea-4GSR status.</a:t>
            </a:r>
          </a:p>
        </p:txBody>
      </p:sp>
    </p:spTree>
    <p:extLst>
      <p:ext uri="{BB962C8B-B14F-4D97-AF65-F5344CB8AC3E}">
        <p14:creationId xmlns:p14="http://schemas.microsoft.com/office/powerpoint/2010/main" val="13577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7E15-EC4A-7C82-33A0-9C21926C1B7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3EDB834-8610-C5E0-161E-2CA6C27FFA74}"/>
              </a:ext>
            </a:extLst>
          </p:cNvPr>
          <p:cNvSpPr>
            <a:spLocks noGrp="1"/>
          </p:cNvSpPr>
          <p:nvPr>
            <p:ph type="title"/>
          </p:nvPr>
        </p:nvSpPr>
        <p:spPr/>
        <p:txBody>
          <a:bodyPr/>
          <a:lstStyle/>
          <a:p>
            <a:pPr marL="0" indent="0">
              <a:buNone/>
            </a:pPr>
            <a:r>
              <a:rPr lang="en-US" altLang="ko-KR" b="1" dirty="0"/>
              <a:t>Introduction</a:t>
            </a:r>
            <a:endParaRPr lang="en-US" altLang="ko-KR" sz="3200" b="1" dirty="0"/>
          </a:p>
        </p:txBody>
      </p:sp>
      <p:sp>
        <p:nvSpPr>
          <p:cNvPr id="3" name="날짜 개체 틀 2">
            <a:extLst>
              <a:ext uri="{FF2B5EF4-FFF2-40B4-BE49-F238E27FC236}">
                <a16:creationId xmlns:a16="http://schemas.microsoft.com/office/drawing/2014/main" id="{FECD76AB-E163-606A-22FB-B007CD0BE338}"/>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FC4100EA-2696-B29D-BDC5-A8E7224AE80D}"/>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9084BB81-9B18-7348-6887-C7B257F2C8B6}"/>
              </a:ext>
            </a:extLst>
          </p:cNvPr>
          <p:cNvSpPr>
            <a:spLocks noGrp="1"/>
          </p:cNvSpPr>
          <p:nvPr>
            <p:ph type="sldNum" sz="quarter" idx="12"/>
          </p:nvPr>
        </p:nvSpPr>
        <p:spPr/>
        <p:txBody>
          <a:bodyPr/>
          <a:lstStyle/>
          <a:p>
            <a:fld id="{015E07D6-92A3-4059-8807-6342F075D8A0}" type="slidenum">
              <a:rPr lang="ko-KR" altLang="en-US" smtClean="0"/>
              <a:t>2</a:t>
            </a:fld>
            <a:endParaRPr lang="ko-KR" altLang="en-US"/>
          </a:p>
        </p:txBody>
      </p:sp>
      <p:sp>
        <p:nvSpPr>
          <p:cNvPr id="40" name="슬라이드 번호 개체 틀 16">
            <a:extLst>
              <a:ext uri="{FF2B5EF4-FFF2-40B4-BE49-F238E27FC236}">
                <a16:creationId xmlns:a16="http://schemas.microsoft.com/office/drawing/2014/main" id="{14C8212C-0129-2C9E-1DB2-576809C6393A}"/>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2</a:t>
            </a:fld>
            <a:endParaRPr lang="ko-KR" altLang="en-US"/>
          </a:p>
        </p:txBody>
      </p:sp>
      <p:sp>
        <p:nvSpPr>
          <p:cNvPr id="6" name="TextBox 5">
            <a:extLst>
              <a:ext uri="{FF2B5EF4-FFF2-40B4-BE49-F238E27FC236}">
                <a16:creationId xmlns:a16="http://schemas.microsoft.com/office/drawing/2014/main" id="{E5428947-CA9D-4281-EF24-3680F9FD0EBF}"/>
              </a:ext>
            </a:extLst>
          </p:cNvPr>
          <p:cNvSpPr txBox="1"/>
          <p:nvPr/>
        </p:nvSpPr>
        <p:spPr>
          <a:xfrm>
            <a:off x="251355" y="741422"/>
            <a:ext cx="11880260" cy="4945456"/>
          </a:xfrm>
          <a:prstGeom prst="rect">
            <a:avLst/>
          </a:prstGeom>
          <a:noFill/>
        </p:spPr>
        <p:txBody>
          <a:bodyPr wrap="square" lIns="0" tIns="0" rIns="0" bIns="0" rtlCol="0">
            <a:spAutoFit/>
          </a:bodyPr>
          <a:lstStyle/>
          <a:p>
            <a:r>
              <a:rPr lang="en-US" altLang="ko-KR" sz="2800" b="1" dirty="0">
                <a:sym typeface="Wingdings" panose="05000000000000000000" pitchFamily="2" charset="2"/>
              </a:rPr>
              <a:t>Wakefield</a:t>
            </a: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pPr marL="342900" indent="-342900">
              <a:lnSpc>
                <a:spcPct val="150000"/>
              </a:lnSpc>
              <a:buFont typeface="Arial" panose="020B0604020202020204" pitchFamily="34" charset="0"/>
              <a:buChar char="•"/>
            </a:pPr>
            <a:r>
              <a:rPr lang="en-US" altLang="ko-KR" sz="2000" dirty="0">
                <a:sym typeface="Wingdings" panose="05000000000000000000" pitchFamily="2" charset="2"/>
              </a:rPr>
              <a:t>Wakefield is generated when the beam passes through an arbitrary structure.</a:t>
            </a:r>
          </a:p>
          <a:p>
            <a:pPr marL="342900" indent="-342900">
              <a:lnSpc>
                <a:spcPct val="150000"/>
              </a:lnSpc>
              <a:buFont typeface="Arial" panose="020B0604020202020204" pitchFamily="34" charset="0"/>
              <a:buChar char="•"/>
            </a:pPr>
            <a:r>
              <a:rPr lang="en-US" altLang="ko-KR" dirty="0">
                <a:sym typeface="Wingdings" panose="05000000000000000000" pitchFamily="2" charset="2"/>
              </a:rPr>
              <a:t>It affects the beam's movement, causing it to transition into coupled motion via higher-order mode.</a:t>
            </a:r>
          </a:p>
          <a:p>
            <a:pPr>
              <a:lnSpc>
                <a:spcPct val="150000"/>
              </a:lnSpc>
            </a:pPr>
            <a:r>
              <a:rPr lang="en-US" altLang="ko-KR" sz="2000" b="1" dirty="0">
                <a:sym typeface="Wingdings" panose="05000000000000000000" pitchFamily="2" charset="2"/>
              </a:rPr>
              <a:t> Causing </a:t>
            </a:r>
            <a:r>
              <a:rPr lang="en-US" altLang="ko-KR" sz="1800" b="1" dirty="0">
                <a:sym typeface="Wingdings" panose="05000000000000000000" pitchFamily="2" charset="2"/>
              </a:rPr>
              <a:t>Coupled Bunch Mode Instability (CMBI).</a:t>
            </a:r>
          </a:p>
        </p:txBody>
      </p:sp>
      <p:pic>
        <p:nvPicPr>
          <p:cNvPr id="8" name="그림 7">
            <a:extLst>
              <a:ext uri="{FF2B5EF4-FFF2-40B4-BE49-F238E27FC236}">
                <a16:creationId xmlns:a16="http://schemas.microsoft.com/office/drawing/2014/main" id="{FE791F3B-D086-84AD-753D-2D57519D1A76}"/>
              </a:ext>
            </a:extLst>
          </p:cNvPr>
          <p:cNvPicPr>
            <a:picLocks noChangeAspect="1"/>
          </p:cNvPicPr>
          <p:nvPr/>
        </p:nvPicPr>
        <p:blipFill>
          <a:blip r:embed="rId2"/>
          <a:stretch>
            <a:fillRect/>
          </a:stretch>
        </p:blipFill>
        <p:spPr>
          <a:xfrm>
            <a:off x="5078328" y="1182992"/>
            <a:ext cx="5856371" cy="2819734"/>
          </a:xfrm>
          <a:prstGeom prst="rect">
            <a:avLst/>
          </a:prstGeom>
        </p:spPr>
      </p:pic>
      <p:pic>
        <p:nvPicPr>
          <p:cNvPr id="1028" name="Picture 4" descr="White bubbles and splashes of waves on the ferry stern. Holiday traveled in  sea. The ship was moving fast in the view of the ocean and nobody on the  deck. 2911795 Stock">
            <a:extLst>
              <a:ext uri="{FF2B5EF4-FFF2-40B4-BE49-F238E27FC236}">
                <a16:creationId xmlns:a16="http://schemas.microsoft.com/office/drawing/2014/main" id="{FE8AAD5D-1796-0FD5-1F5B-95953E9BB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01" y="1365231"/>
            <a:ext cx="3681748" cy="2455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6788C3A-DBBE-EFF1-E961-46694F3C5523}"/>
              </a:ext>
            </a:extLst>
          </p:cNvPr>
          <p:cNvSpPr txBox="1"/>
          <p:nvPr/>
        </p:nvSpPr>
        <p:spPr>
          <a:xfrm>
            <a:off x="9731785" y="3949954"/>
            <a:ext cx="2590800" cy="380873"/>
          </a:xfrm>
          <a:prstGeom prst="rect">
            <a:avLst/>
          </a:prstGeom>
          <a:noFill/>
        </p:spPr>
        <p:txBody>
          <a:bodyPr wrap="square" rtlCol="0">
            <a:spAutoFit/>
          </a:bodyPr>
          <a:lstStyle/>
          <a:p>
            <a:pPr algn="ctr"/>
            <a:r>
              <a:rPr lang="en-US" altLang="ko-KR" b="1" dirty="0"/>
              <a:t>Long-range </a:t>
            </a:r>
            <a:r>
              <a:rPr lang="en-US" altLang="ko-KR" b="1" dirty="0" err="1"/>
              <a:t>wakefield</a:t>
            </a:r>
            <a:endParaRPr lang="ko-KR" altLang="en-US" b="1" dirty="0"/>
          </a:p>
        </p:txBody>
      </p:sp>
    </p:spTree>
    <p:extLst>
      <p:ext uri="{BB962C8B-B14F-4D97-AF65-F5344CB8AC3E}">
        <p14:creationId xmlns:p14="http://schemas.microsoft.com/office/powerpoint/2010/main" val="198140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4883D-34F9-FFFC-1810-B97017D8458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90387F35-5261-D7ED-70FB-259920E7ECD9}"/>
              </a:ext>
            </a:extLst>
          </p:cNvPr>
          <p:cNvSpPr>
            <a:spLocks noGrp="1"/>
          </p:cNvSpPr>
          <p:nvPr>
            <p:ph type="title"/>
          </p:nvPr>
        </p:nvSpPr>
        <p:spPr/>
        <p:txBody>
          <a:bodyPr/>
          <a:lstStyle/>
          <a:p>
            <a:pPr marL="0" indent="0">
              <a:buNone/>
            </a:pPr>
            <a:r>
              <a:rPr lang="en-US" altLang="ko-KR" b="1" dirty="0"/>
              <a:t>Introduction</a:t>
            </a:r>
            <a:endParaRPr lang="en-US" altLang="ko-KR" sz="3200" b="1" dirty="0"/>
          </a:p>
        </p:txBody>
      </p:sp>
      <p:sp>
        <p:nvSpPr>
          <p:cNvPr id="3" name="날짜 개체 틀 2">
            <a:extLst>
              <a:ext uri="{FF2B5EF4-FFF2-40B4-BE49-F238E27FC236}">
                <a16:creationId xmlns:a16="http://schemas.microsoft.com/office/drawing/2014/main" id="{933026F6-1D0B-9EEC-0DB4-A6EBA7DAF47A}"/>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1C28B543-6CFB-0EE7-DE70-E7213B2900FA}"/>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2B247975-DFB0-B41F-8605-34599E04CE51}"/>
              </a:ext>
            </a:extLst>
          </p:cNvPr>
          <p:cNvSpPr>
            <a:spLocks noGrp="1"/>
          </p:cNvSpPr>
          <p:nvPr>
            <p:ph type="sldNum" sz="quarter" idx="12"/>
          </p:nvPr>
        </p:nvSpPr>
        <p:spPr/>
        <p:txBody>
          <a:bodyPr/>
          <a:lstStyle/>
          <a:p>
            <a:fld id="{015E07D6-92A3-4059-8807-6342F075D8A0}" type="slidenum">
              <a:rPr lang="ko-KR" altLang="en-US" smtClean="0"/>
              <a:t>3</a:t>
            </a:fld>
            <a:endParaRPr lang="ko-KR" altLang="en-US"/>
          </a:p>
        </p:txBody>
      </p:sp>
      <p:sp>
        <p:nvSpPr>
          <p:cNvPr id="40" name="슬라이드 번호 개체 틀 16">
            <a:extLst>
              <a:ext uri="{FF2B5EF4-FFF2-40B4-BE49-F238E27FC236}">
                <a16:creationId xmlns:a16="http://schemas.microsoft.com/office/drawing/2014/main" id="{345B6C81-BBED-8F06-BC6A-BF92339FDE81}"/>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3</a:t>
            </a:fld>
            <a:endParaRPr lang="ko-KR" altLang="en-US"/>
          </a:p>
        </p:txBody>
      </p:sp>
      <p:sp>
        <p:nvSpPr>
          <p:cNvPr id="6" name="TextBox 5">
            <a:extLst>
              <a:ext uri="{FF2B5EF4-FFF2-40B4-BE49-F238E27FC236}">
                <a16:creationId xmlns:a16="http://schemas.microsoft.com/office/drawing/2014/main" id="{DFB2E5AD-83B6-94EA-316B-5824BD11A9F9}"/>
              </a:ext>
            </a:extLst>
          </p:cNvPr>
          <p:cNvSpPr txBox="1"/>
          <p:nvPr/>
        </p:nvSpPr>
        <p:spPr>
          <a:xfrm>
            <a:off x="261512" y="734632"/>
            <a:ext cx="11880260" cy="3027752"/>
          </a:xfrm>
          <a:prstGeom prst="rect">
            <a:avLst/>
          </a:prstGeom>
          <a:noFill/>
        </p:spPr>
        <p:txBody>
          <a:bodyPr wrap="square" lIns="0" tIns="0" rIns="0" bIns="0" rtlCol="0">
            <a:spAutoFit/>
          </a:bodyPr>
          <a:lstStyle/>
          <a:p>
            <a:r>
              <a:rPr lang="en-US" altLang="ko-KR" sz="2800" b="1" dirty="0">
                <a:sym typeface="Wingdings" panose="05000000000000000000" pitchFamily="2" charset="2"/>
              </a:rPr>
              <a:t>Higher-Order Mode (HOM)</a:t>
            </a: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p:txBody>
      </p:sp>
      <p:pic>
        <p:nvPicPr>
          <p:cNvPr id="1030" name="Picture 6" descr="Coupled-Bunch Instabilities in Storage Rings and Feedback Systems |  SpringerLink">
            <a:extLst>
              <a:ext uri="{FF2B5EF4-FFF2-40B4-BE49-F238E27FC236}">
                <a16:creationId xmlns:a16="http://schemas.microsoft.com/office/drawing/2014/main" id="{740E6D9F-7179-7649-EF7B-8F1990A51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28" y="1565573"/>
            <a:ext cx="3807822" cy="18566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a:extLst>
              <a:ext uri="{FF2B5EF4-FFF2-40B4-BE49-F238E27FC236}">
                <a16:creationId xmlns:a16="http://schemas.microsoft.com/office/drawing/2014/main" id="{2BC417BD-A35C-126B-DCA2-F5C43E4BBB76}"/>
              </a:ext>
            </a:extLst>
          </p:cNvPr>
          <p:cNvGrpSpPr/>
          <p:nvPr/>
        </p:nvGrpSpPr>
        <p:grpSpPr>
          <a:xfrm>
            <a:off x="905298" y="3642364"/>
            <a:ext cx="3717170" cy="2967898"/>
            <a:chOff x="8272070" y="177989"/>
            <a:chExt cx="3717170" cy="2967898"/>
          </a:xfrm>
        </p:grpSpPr>
        <p:pic>
          <p:nvPicPr>
            <p:cNvPr id="8" name="그림 7">
              <a:extLst>
                <a:ext uri="{FF2B5EF4-FFF2-40B4-BE49-F238E27FC236}">
                  <a16:creationId xmlns:a16="http://schemas.microsoft.com/office/drawing/2014/main" id="{7D61C5A0-AB90-F348-D8BC-606F94FDF895}"/>
                </a:ext>
              </a:extLst>
            </p:cNvPr>
            <p:cNvPicPr>
              <a:picLocks noChangeAspect="1"/>
            </p:cNvPicPr>
            <p:nvPr/>
          </p:nvPicPr>
          <p:blipFill>
            <a:blip r:embed="rId3"/>
            <a:srcRect l="43496"/>
            <a:stretch/>
          </p:blipFill>
          <p:spPr>
            <a:xfrm>
              <a:off x="8272070" y="518139"/>
              <a:ext cx="3717170" cy="2627748"/>
            </a:xfrm>
            <a:prstGeom prst="rect">
              <a:avLst/>
            </a:prstGeom>
          </p:spPr>
        </p:pic>
        <p:grpSp>
          <p:nvGrpSpPr>
            <p:cNvPr id="9" name="그룹 8">
              <a:extLst>
                <a:ext uri="{FF2B5EF4-FFF2-40B4-BE49-F238E27FC236}">
                  <a16:creationId xmlns:a16="http://schemas.microsoft.com/office/drawing/2014/main" id="{F906468C-A76C-4F2B-9997-81A3795A2F16}"/>
                </a:ext>
              </a:extLst>
            </p:cNvPr>
            <p:cNvGrpSpPr/>
            <p:nvPr/>
          </p:nvGrpSpPr>
          <p:grpSpPr>
            <a:xfrm>
              <a:off x="9258524" y="177989"/>
              <a:ext cx="2260376" cy="2219252"/>
              <a:chOff x="9302750" y="1209748"/>
              <a:chExt cx="2260376" cy="2219252"/>
            </a:xfrm>
          </p:grpSpPr>
          <p:sp>
            <p:nvSpPr>
              <p:cNvPr id="54" name="직사각형 53">
                <a:extLst>
                  <a:ext uri="{FF2B5EF4-FFF2-40B4-BE49-F238E27FC236}">
                    <a16:creationId xmlns:a16="http://schemas.microsoft.com/office/drawing/2014/main" id="{84D47DA7-1C5B-AE29-E4B2-5D20B1BC66C5}"/>
                  </a:ext>
                </a:extLst>
              </p:cNvPr>
              <p:cNvSpPr/>
              <p:nvPr/>
            </p:nvSpPr>
            <p:spPr>
              <a:xfrm>
                <a:off x="9302750" y="1987550"/>
                <a:ext cx="1320800" cy="1441450"/>
              </a:xfrm>
              <a:prstGeom prst="rect">
                <a:avLst/>
              </a:pr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9" name="그룹 58">
                <a:extLst>
                  <a:ext uri="{FF2B5EF4-FFF2-40B4-BE49-F238E27FC236}">
                    <a16:creationId xmlns:a16="http://schemas.microsoft.com/office/drawing/2014/main" id="{9C3EEDF1-DF3B-8B85-496A-5C9A45633190}"/>
                  </a:ext>
                </a:extLst>
              </p:cNvPr>
              <p:cNvGrpSpPr/>
              <p:nvPr/>
            </p:nvGrpSpPr>
            <p:grpSpPr>
              <a:xfrm>
                <a:off x="9410476" y="1209748"/>
                <a:ext cx="2152650" cy="1261599"/>
                <a:chOff x="9410476" y="1209748"/>
                <a:chExt cx="2152650" cy="1261599"/>
              </a:xfrm>
            </p:grpSpPr>
            <p:sp>
              <p:nvSpPr>
                <p:cNvPr id="61" name="TextBox 60">
                  <a:extLst>
                    <a:ext uri="{FF2B5EF4-FFF2-40B4-BE49-F238E27FC236}">
                      <a16:creationId xmlns:a16="http://schemas.microsoft.com/office/drawing/2014/main" id="{8C6E1B4C-CCCF-90B1-CDE7-633A58C37C28}"/>
                    </a:ext>
                  </a:extLst>
                </p:cNvPr>
                <p:cNvSpPr txBox="1"/>
                <p:nvPr/>
              </p:nvSpPr>
              <p:spPr>
                <a:xfrm>
                  <a:off x="9410476" y="1209748"/>
                  <a:ext cx="2152650" cy="380873"/>
                </a:xfrm>
                <a:prstGeom prst="rect">
                  <a:avLst/>
                </a:prstGeom>
                <a:noFill/>
              </p:spPr>
              <p:txBody>
                <a:bodyPr wrap="square" rtlCol="0">
                  <a:spAutoFit/>
                </a:bodyPr>
                <a:lstStyle/>
                <a:p>
                  <a:pPr algn="ctr"/>
                  <a:r>
                    <a:rPr lang="en-US" altLang="ko-KR" dirty="0">
                      <a:solidFill>
                        <a:srgbClr val="FF0000"/>
                      </a:solidFill>
                    </a:rPr>
                    <a:t>Higher-order mode</a:t>
                  </a:r>
                  <a:endParaRPr lang="ko-KR" altLang="en-US" dirty="0">
                    <a:solidFill>
                      <a:srgbClr val="FF0000"/>
                    </a:solidFill>
                  </a:endParaRPr>
                </a:p>
              </p:txBody>
            </p:sp>
            <p:cxnSp>
              <p:nvCxnSpPr>
                <p:cNvPr id="1024" name="직선 화살표 연결선 1023">
                  <a:extLst>
                    <a:ext uri="{FF2B5EF4-FFF2-40B4-BE49-F238E27FC236}">
                      <a16:creationId xmlns:a16="http://schemas.microsoft.com/office/drawing/2014/main" id="{D3BF1CC4-D0A5-D82C-FEC9-24A2124C7AA1}"/>
                    </a:ext>
                  </a:extLst>
                </p:cNvPr>
                <p:cNvCxnSpPr>
                  <a:cxnSpLocks/>
                  <a:stCxn id="8" idx="0"/>
                </p:cNvCxnSpPr>
                <p:nvPr/>
              </p:nvCxnSpPr>
              <p:spPr>
                <a:xfrm flipH="1">
                  <a:off x="9410476" y="1549898"/>
                  <a:ext cx="764405" cy="9214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pic>
        <p:nvPicPr>
          <p:cNvPr id="1025" name="그림 1024">
            <a:extLst>
              <a:ext uri="{FF2B5EF4-FFF2-40B4-BE49-F238E27FC236}">
                <a16:creationId xmlns:a16="http://schemas.microsoft.com/office/drawing/2014/main" id="{CC07162F-82A9-1623-C4B6-6589D8F8CE70}"/>
              </a:ext>
            </a:extLst>
          </p:cNvPr>
          <p:cNvPicPr>
            <a:picLocks noChangeAspect="1"/>
          </p:cNvPicPr>
          <p:nvPr/>
        </p:nvPicPr>
        <p:blipFill>
          <a:blip r:embed="rId4"/>
          <a:stretch>
            <a:fillRect/>
          </a:stretch>
        </p:blipFill>
        <p:spPr>
          <a:xfrm>
            <a:off x="7246862" y="3400804"/>
            <a:ext cx="4746203" cy="2630164"/>
          </a:xfrm>
          <a:prstGeom prst="rect">
            <a:avLst/>
          </a:prstGeom>
        </p:spPr>
      </p:pic>
      <p:sp>
        <p:nvSpPr>
          <p:cNvPr id="1026" name="화살표: 오른쪽 1025">
            <a:extLst>
              <a:ext uri="{FF2B5EF4-FFF2-40B4-BE49-F238E27FC236}">
                <a16:creationId xmlns:a16="http://schemas.microsoft.com/office/drawing/2014/main" id="{27FB2B51-926C-E02F-C971-0CF1B62F7FA9}"/>
              </a:ext>
            </a:extLst>
          </p:cNvPr>
          <p:cNvSpPr/>
          <p:nvPr/>
        </p:nvSpPr>
        <p:spPr>
          <a:xfrm>
            <a:off x="5716208" y="2883902"/>
            <a:ext cx="1174752" cy="733127"/>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p>
        </p:txBody>
      </p:sp>
      <p:pic>
        <p:nvPicPr>
          <p:cNvPr id="11" name="그림 10">
            <a:extLst>
              <a:ext uri="{FF2B5EF4-FFF2-40B4-BE49-F238E27FC236}">
                <a16:creationId xmlns:a16="http://schemas.microsoft.com/office/drawing/2014/main" id="{69D260B7-D20D-39CD-6C73-7C145CE53CEF}"/>
              </a:ext>
            </a:extLst>
          </p:cNvPr>
          <p:cNvPicPr>
            <a:picLocks noChangeAspect="1"/>
          </p:cNvPicPr>
          <p:nvPr/>
        </p:nvPicPr>
        <p:blipFill>
          <a:blip r:embed="rId5"/>
          <a:stretch>
            <a:fillRect/>
          </a:stretch>
        </p:blipFill>
        <p:spPr>
          <a:xfrm>
            <a:off x="7619064" y="449911"/>
            <a:ext cx="3659475" cy="2407385"/>
          </a:xfrm>
          <a:prstGeom prst="rect">
            <a:avLst/>
          </a:prstGeom>
        </p:spPr>
      </p:pic>
    </p:spTree>
    <p:extLst>
      <p:ext uri="{BB962C8B-B14F-4D97-AF65-F5344CB8AC3E}">
        <p14:creationId xmlns:p14="http://schemas.microsoft.com/office/powerpoint/2010/main" val="56907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861E6-300A-350A-C000-E5A937E8EB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BBA99E-14E7-1BDB-8A55-2C26C8FED611}"/>
                  </a:ext>
                </a:extLst>
              </p:cNvPr>
              <p:cNvSpPr txBox="1"/>
              <p:nvPr/>
            </p:nvSpPr>
            <p:spPr>
              <a:xfrm>
                <a:off x="261512" y="734632"/>
                <a:ext cx="11880260" cy="3727431"/>
              </a:xfrm>
              <a:prstGeom prst="rect">
                <a:avLst/>
              </a:prstGeom>
              <a:noFill/>
            </p:spPr>
            <p:txBody>
              <a:bodyPr wrap="square" lIns="0" tIns="0" rIns="0" bIns="0" rtlCol="0">
                <a:spAutoFit/>
              </a:bodyPr>
              <a:lstStyle/>
              <a:p>
                <a:r>
                  <a:rPr lang="en-US" altLang="ko-KR" sz="2800" b="1" dirty="0">
                    <a:sym typeface="Wingdings" panose="05000000000000000000" pitchFamily="2" charset="2"/>
                  </a:rPr>
                  <a:t>Coupled Bunch Mode Instability (CBMI)</a:t>
                </a:r>
              </a:p>
              <a:p>
                <a:endParaRPr lang="en-US" altLang="ko-KR" sz="1600" i="0" dirty="0">
                  <a:sym typeface="Wingdings" panose="05000000000000000000" pitchFamily="2" charset="2"/>
                </a:endParaRPr>
              </a:p>
              <a:p>
                <a:pPr marL="342900" indent="-342900">
                  <a:buFont typeface="Arial" panose="020B0604020202020204" pitchFamily="34" charset="0"/>
                  <a:buChar char="•"/>
                </a:pPr>
                <a14:m>
                  <m:oMath xmlns:m="http://schemas.openxmlformats.org/officeDocument/2006/math">
                    <m:r>
                      <m:rPr>
                        <m:sty m:val="p"/>
                      </m:rPr>
                      <a:rPr lang="en-US" altLang="ko-KR" b="0" i="0" smtClean="0">
                        <a:latin typeface="Cambria Math" panose="02040503050406030204" pitchFamily="18" charset="0"/>
                        <a:sym typeface="Wingdings" panose="05000000000000000000" pitchFamily="2" charset="2"/>
                      </a:rPr>
                      <m:t>Δ</m:t>
                    </m:r>
                    <m:r>
                      <a:rPr lang="en-US" altLang="ko-KR" b="0" i="1" smtClean="0">
                        <a:latin typeface="Cambria Math" panose="02040503050406030204" pitchFamily="18" charset="0"/>
                        <a:sym typeface="Wingdings" panose="05000000000000000000" pitchFamily="2" charset="2"/>
                      </a:rPr>
                      <m:t>𝜙</m:t>
                    </m:r>
                    <m:r>
                      <a:rPr lang="en-US" altLang="ko-KR" b="0" i="1" smtClean="0">
                        <a:latin typeface="Cambria Math" panose="02040503050406030204" pitchFamily="18" charset="0"/>
                        <a:sym typeface="Wingdings" panose="05000000000000000000" pitchFamily="2" charset="2"/>
                      </a:rPr>
                      <m:t>=</m:t>
                    </m:r>
                    <m:r>
                      <a:rPr lang="en-US" altLang="ko-KR" b="1" i="1" smtClean="0">
                        <a:latin typeface="Cambria Math" panose="02040503050406030204" pitchFamily="18" charset="0"/>
                        <a:sym typeface="Wingdings" panose="05000000000000000000" pitchFamily="2" charset="2"/>
                      </a:rPr>
                      <m:t>𝝁</m:t>
                    </m:r>
                    <m:f>
                      <m:fPr>
                        <m:ctrlPr>
                          <a:rPr lang="en-US" altLang="ko-KR" i="1" smtClean="0">
                            <a:latin typeface="Cambria Math" panose="02040503050406030204" pitchFamily="18" charset="0"/>
                            <a:ea typeface="Cambria Math" panose="02040503050406030204" pitchFamily="18" charset="0"/>
                            <a:sym typeface="Wingdings" panose="05000000000000000000" pitchFamily="2" charset="2"/>
                          </a:rPr>
                        </m:ctrlPr>
                      </m:fPr>
                      <m:num>
                        <m:r>
                          <a:rPr lang="en-US" altLang="ko-KR" b="0" i="1">
                            <a:latin typeface="Cambria Math" panose="02040503050406030204" pitchFamily="18" charset="0"/>
                            <a:sym typeface="Wingdings" panose="05000000000000000000" pitchFamily="2" charset="2"/>
                          </a:rPr>
                          <m:t>360</m:t>
                        </m:r>
                        <m:r>
                          <a:rPr lang="en-US" altLang="ko-KR" b="0" i="1">
                            <a:latin typeface="Cambria Math" panose="02040503050406030204" pitchFamily="18" charset="0"/>
                            <a:ea typeface="Cambria Math" panose="02040503050406030204" pitchFamily="18" charset="0"/>
                            <a:sym typeface="Wingdings" panose="05000000000000000000" pitchFamily="2" charset="2"/>
                          </a:rPr>
                          <m:t>°</m:t>
                        </m:r>
                      </m:num>
                      <m:den>
                        <m:sSub>
                          <m:sSubPr>
                            <m:ctrlPr>
                              <a:rPr lang="en-US" altLang="ko-KR"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altLang="ko-KR" b="0" i="1" smtClean="0">
                                <a:latin typeface="Cambria Math" panose="02040503050406030204" pitchFamily="18" charset="0"/>
                                <a:ea typeface="Cambria Math" panose="02040503050406030204" pitchFamily="18" charset="0"/>
                                <a:sym typeface="Wingdings" panose="05000000000000000000" pitchFamily="2" charset="2"/>
                              </a:rPr>
                              <m:t>𝑛</m:t>
                            </m:r>
                          </m:e>
                          <m:sub>
                            <m:r>
                              <a:rPr lang="en-US" altLang="ko-KR" b="0" i="1" smtClean="0">
                                <a:latin typeface="Cambria Math" panose="02040503050406030204" pitchFamily="18" charset="0"/>
                                <a:ea typeface="Cambria Math" panose="02040503050406030204" pitchFamily="18" charset="0"/>
                                <a:sym typeface="Wingdings" panose="05000000000000000000" pitchFamily="2" charset="2"/>
                              </a:rPr>
                              <m:t>𝑏</m:t>
                            </m:r>
                          </m:sub>
                        </m:sSub>
                      </m:den>
                    </m:f>
                  </m:oMath>
                </a14:m>
                <a:r>
                  <a:rPr lang="en-US" altLang="ko-KR" dirty="0">
                    <a:sym typeface="Wingdings" panose="05000000000000000000" pitchFamily="2" charset="2"/>
                  </a:rPr>
                  <a:t> where </a:t>
                </a:r>
                <a:r>
                  <a:rPr lang="en-US" altLang="ko-KR" b="1" dirty="0">
                    <a:sym typeface="Wingdings" panose="05000000000000000000" pitchFamily="2" charset="2"/>
                  </a:rPr>
                  <a:t>μ is mode number</a:t>
                </a: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p:txBody>
          </p:sp>
        </mc:Choice>
        <mc:Fallback xmlns="">
          <p:sp>
            <p:nvSpPr>
              <p:cNvPr id="6" name="TextBox 5">
                <a:extLst>
                  <a:ext uri="{FF2B5EF4-FFF2-40B4-BE49-F238E27FC236}">
                    <a16:creationId xmlns:a16="http://schemas.microsoft.com/office/drawing/2014/main" id="{70BBA99E-14E7-1BDB-8A55-2C26C8FED611}"/>
                  </a:ext>
                </a:extLst>
              </p:cNvPr>
              <p:cNvSpPr txBox="1">
                <a:spLocks noRot="1" noChangeAspect="1" noMove="1" noResize="1" noEditPoints="1" noAdjustHandles="1" noChangeArrowheads="1" noChangeShapeType="1" noTextEdit="1"/>
              </p:cNvSpPr>
              <p:nvPr/>
            </p:nvSpPr>
            <p:spPr>
              <a:xfrm>
                <a:off x="261512" y="734632"/>
                <a:ext cx="11880260" cy="3727431"/>
              </a:xfrm>
              <a:prstGeom prst="rect">
                <a:avLst/>
              </a:prstGeom>
              <a:blipFill>
                <a:blip r:embed="rId2"/>
                <a:stretch>
                  <a:fillRect l="-1847" t="-2946"/>
                </a:stretch>
              </a:blipFill>
            </p:spPr>
            <p:txBody>
              <a:bodyPr/>
              <a:lstStyle/>
              <a:p>
                <a:r>
                  <a:rPr lang="ko-KR" altLang="en-US">
                    <a:noFill/>
                  </a:rPr>
                  <a:t> </a:t>
                </a:r>
              </a:p>
            </p:txBody>
          </p:sp>
        </mc:Fallback>
      </mc:AlternateContent>
      <p:sp>
        <p:nvSpPr>
          <p:cNvPr id="2" name="제목 1">
            <a:extLst>
              <a:ext uri="{FF2B5EF4-FFF2-40B4-BE49-F238E27FC236}">
                <a16:creationId xmlns:a16="http://schemas.microsoft.com/office/drawing/2014/main" id="{F02C7C43-F723-4295-AF24-BF9C251C9CBF}"/>
              </a:ext>
            </a:extLst>
          </p:cNvPr>
          <p:cNvSpPr>
            <a:spLocks noGrp="1"/>
          </p:cNvSpPr>
          <p:nvPr>
            <p:ph type="title"/>
          </p:nvPr>
        </p:nvSpPr>
        <p:spPr/>
        <p:txBody>
          <a:bodyPr/>
          <a:lstStyle/>
          <a:p>
            <a:pPr marL="0" indent="0">
              <a:buNone/>
            </a:pPr>
            <a:r>
              <a:rPr lang="en-US" altLang="ko-KR" b="1" dirty="0"/>
              <a:t>Introduction</a:t>
            </a:r>
            <a:endParaRPr lang="en-US" altLang="ko-KR" sz="3200" b="1" dirty="0"/>
          </a:p>
        </p:txBody>
      </p:sp>
      <p:sp>
        <p:nvSpPr>
          <p:cNvPr id="3" name="날짜 개체 틀 2">
            <a:extLst>
              <a:ext uri="{FF2B5EF4-FFF2-40B4-BE49-F238E27FC236}">
                <a16:creationId xmlns:a16="http://schemas.microsoft.com/office/drawing/2014/main" id="{0B727687-03E7-C351-1690-AC6B27108F14}"/>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F9CCAAD8-AD76-A7B7-A6F2-2367D6DC0F5B}"/>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50C47193-A1B2-4D80-DD18-7F407EAE315F}"/>
              </a:ext>
            </a:extLst>
          </p:cNvPr>
          <p:cNvSpPr>
            <a:spLocks noGrp="1"/>
          </p:cNvSpPr>
          <p:nvPr>
            <p:ph type="sldNum" sz="quarter" idx="12"/>
          </p:nvPr>
        </p:nvSpPr>
        <p:spPr/>
        <p:txBody>
          <a:bodyPr/>
          <a:lstStyle/>
          <a:p>
            <a:fld id="{015E07D6-92A3-4059-8807-6342F075D8A0}" type="slidenum">
              <a:rPr lang="ko-KR" altLang="en-US" smtClean="0"/>
              <a:t>4</a:t>
            </a:fld>
            <a:endParaRPr lang="ko-KR" altLang="en-US"/>
          </a:p>
        </p:txBody>
      </p:sp>
      <p:sp>
        <p:nvSpPr>
          <p:cNvPr id="40" name="슬라이드 번호 개체 틀 16">
            <a:extLst>
              <a:ext uri="{FF2B5EF4-FFF2-40B4-BE49-F238E27FC236}">
                <a16:creationId xmlns:a16="http://schemas.microsoft.com/office/drawing/2014/main" id="{E42C0A91-1484-A20C-8F61-3CEFFE58EE78}"/>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4</a:t>
            </a:fld>
            <a:endParaRPr lang="ko-KR" altLang="en-US"/>
          </a:p>
        </p:txBody>
      </p:sp>
      <p:grpSp>
        <p:nvGrpSpPr>
          <p:cNvPr id="1049" name="그룹 1048">
            <a:extLst>
              <a:ext uri="{FF2B5EF4-FFF2-40B4-BE49-F238E27FC236}">
                <a16:creationId xmlns:a16="http://schemas.microsoft.com/office/drawing/2014/main" id="{11A7FCFE-15EC-8EC5-9FDF-98A77EA088BF}"/>
              </a:ext>
            </a:extLst>
          </p:cNvPr>
          <p:cNvGrpSpPr/>
          <p:nvPr/>
        </p:nvGrpSpPr>
        <p:grpSpPr>
          <a:xfrm>
            <a:off x="261512" y="2541091"/>
            <a:ext cx="5777821" cy="3131029"/>
            <a:chOff x="672777" y="2528557"/>
            <a:chExt cx="4934712" cy="2674144"/>
          </a:xfrm>
        </p:grpSpPr>
        <p:sp>
          <p:nvSpPr>
            <p:cNvPr id="56" name="TextBox 55">
              <a:extLst>
                <a:ext uri="{FF2B5EF4-FFF2-40B4-BE49-F238E27FC236}">
                  <a16:creationId xmlns:a16="http://schemas.microsoft.com/office/drawing/2014/main" id="{9BEF3D56-5D3A-355C-DD2A-5543DF02C959}"/>
                </a:ext>
              </a:extLst>
            </p:cNvPr>
            <p:cNvSpPr txBox="1"/>
            <p:nvPr/>
          </p:nvSpPr>
          <p:spPr>
            <a:xfrm>
              <a:off x="3958733" y="2528557"/>
              <a:ext cx="1648756" cy="380873"/>
            </a:xfrm>
            <a:prstGeom prst="rect">
              <a:avLst/>
            </a:prstGeom>
            <a:noFill/>
          </p:spPr>
          <p:txBody>
            <a:bodyPr wrap="square" rtlCol="0">
              <a:spAutoFit/>
            </a:bodyPr>
            <a:lstStyle/>
            <a:p>
              <a:pPr algn="ctr"/>
              <a:r>
                <a:rPr lang="en-US" altLang="ko-KR" dirty="0"/>
                <a:t>From Y. Park</a:t>
              </a:r>
              <a:endParaRPr lang="ko-KR" altLang="en-US" dirty="0"/>
            </a:p>
          </p:txBody>
        </p:sp>
        <p:grpSp>
          <p:nvGrpSpPr>
            <p:cNvPr id="1048" name="그룹 1047">
              <a:extLst>
                <a:ext uri="{FF2B5EF4-FFF2-40B4-BE49-F238E27FC236}">
                  <a16:creationId xmlns:a16="http://schemas.microsoft.com/office/drawing/2014/main" id="{90DA39E8-4203-CF3C-CEC5-91F5A5662388}"/>
                </a:ext>
              </a:extLst>
            </p:cNvPr>
            <p:cNvGrpSpPr/>
            <p:nvPr/>
          </p:nvGrpSpPr>
          <p:grpSpPr>
            <a:xfrm>
              <a:off x="672777" y="2683368"/>
              <a:ext cx="4504898" cy="2519333"/>
              <a:chOff x="672777" y="2683368"/>
              <a:chExt cx="4504898" cy="2519333"/>
            </a:xfrm>
          </p:grpSpPr>
          <p:grpSp>
            <p:nvGrpSpPr>
              <p:cNvPr id="10" name="그룹 9">
                <a:extLst>
                  <a:ext uri="{FF2B5EF4-FFF2-40B4-BE49-F238E27FC236}">
                    <a16:creationId xmlns:a16="http://schemas.microsoft.com/office/drawing/2014/main" id="{EAC19C9B-E9A9-E104-7C90-387950659ABD}"/>
                  </a:ext>
                </a:extLst>
              </p:cNvPr>
              <p:cNvGrpSpPr/>
              <p:nvPr/>
            </p:nvGrpSpPr>
            <p:grpSpPr>
              <a:xfrm>
                <a:off x="672777" y="2683368"/>
                <a:ext cx="4436889" cy="2519333"/>
                <a:chOff x="3739716" y="5062986"/>
                <a:chExt cx="4436889" cy="2519333"/>
              </a:xfrm>
            </p:grpSpPr>
            <p:cxnSp>
              <p:nvCxnSpPr>
                <p:cNvPr id="11" name="직선 화살표 연결선 10">
                  <a:extLst>
                    <a:ext uri="{FF2B5EF4-FFF2-40B4-BE49-F238E27FC236}">
                      <a16:creationId xmlns:a16="http://schemas.microsoft.com/office/drawing/2014/main" id="{451AA6B1-DFA5-0E89-BD42-457FC959026B}"/>
                    </a:ext>
                  </a:extLst>
                </p:cNvPr>
                <p:cNvCxnSpPr>
                  <a:cxnSpLocks/>
                </p:cNvCxnSpPr>
                <p:nvPr/>
              </p:nvCxnSpPr>
              <p:spPr>
                <a:xfrm flipV="1">
                  <a:off x="5466480" y="5127143"/>
                  <a:ext cx="0" cy="24551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8FDC52-7C7D-4F13-266C-8C08A2EDEE22}"/>
                        </a:ext>
                      </a:extLst>
                    </p:cNvPr>
                    <p:cNvSpPr txBox="1"/>
                    <p:nvPr/>
                  </p:nvSpPr>
                  <p:spPr>
                    <a:xfrm>
                      <a:off x="5128197" y="5062986"/>
                      <a:ext cx="1256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𝜏</m:t>
                            </m:r>
                          </m:oMath>
                        </m:oMathPara>
                      </a14:m>
                      <a:endParaRPr lang="ko-KR" altLang="en-US" sz="1400" dirty="0"/>
                    </a:p>
                  </p:txBody>
                </p:sp>
              </mc:Choice>
              <mc:Fallback xmlns="">
                <p:sp>
                  <p:nvSpPr>
                    <p:cNvPr id="86" name="TextBox 85">
                      <a:extLst>
                        <a:ext uri="{FF2B5EF4-FFF2-40B4-BE49-F238E27FC236}">
                          <a16:creationId xmlns:a16="http://schemas.microsoft.com/office/drawing/2014/main" id="{A9FB1EF0-F4F3-4265-930B-3FEB39B7296A}"/>
                        </a:ext>
                      </a:extLst>
                    </p:cNvPr>
                    <p:cNvSpPr txBox="1">
                      <a:spLocks noRot="1" noChangeAspect="1" noMove="1" noResize="1" noEditPoints="1" noAdjustHandles="1" noChangeArrowheads="1" noChangeShapeType="1" noTextEdit="1"/>
                    </p:cNvSpPr>
                    <p:nvPr/>
                  </p:nvSpPr>
                  <p:spPr>
                    <a:xfrm>
                      <a:off x="5128197" y="5062986"/>
                      <a:ext cx="125675" cy="215444"/>
                    </a:xfrm>
                    <a:prstGeom prst="rect">
                      <a:avLst/>
                    </a:prstGeom>
                    <a:blipFill>
                      <a:blip r:embed="rId6"/>
                      <a:stretch>
                        <a:fillRect l="-19048" r="-14286"/>
                      </a:stretch>
                    </a:blipFill>
                  </p:spPr>
                  <p:txBody>
                    <a:bodyPr/>
                    <a:lstStyle/>
                    <a:p>
                      <a:r>
                        <a:rPr lang="ko-KR" altLang="en-US">
                          <a:noFill/>
                        </a:rPr>
                        <a:t> </a:t>
                      </a:r>
                    </a:p>
                  </p:txBody>
                </p:sp>
              </mc:Fallback>
            </mc:AlternateContent>
            <p:grpSp>
              <p:nvGrpSpPr>
                <p:cNvPr id="13" name="그룹 12">
                  <a:extLst>
                    <a:ext uri="{FF2B5EF4-FFF2-40B4-BE49-F238E27FC236}">
                      <a16:creationId xmlns:a16="http://schemas.microsoft.com/office/drawing/2014/main" id="{BD65E531-76CF-9FC0-F53B-9F2BA7989FC6}"/>
                    </a:ext>
                  </a:extLst>
                </p:cNvPr>
                <p:cNvGrpSpPr/>
                <p:nvPr/>
              </p:nvGrpSpPr>
              <p:grpSpPr>
                <a:xfrm>
                  <a:off x="3739716" y="5207844"/>
                  <a:ext cx="4205040" cy="676497"/>
                  <a:chOff x="4062198" y="4378871"/>
                  <a:chExt cx="4205040" cy="676497"/>
                </a:xfrm>
              </p:grpSpPr>
              <p:cxnSp>
                <p:nvCxnSpPr>
                  <p:cNvPr id="45" name="직선 연결선 44">
                    <a:extLst>
                      <a:ext uri="{FF2B5EF4-FFF2-40B4-BE49-F238E27FC236}">
                        <a16:creationId xmlns:a16="http://schemas.microsoft.com/office/drawing/2014/main" id="{55CD4510-3A65-77D2-16DA-DB8F309EC071}"/>
                      </a:ext>
                    </a:extLst>
                  </p:cNvPr>
                  <p:cNvCxnSpPr>
                    <a:cxnSpLocks/>
                    <a:stCxn id="48" idx="6"/>
                  </p:cNvCxnSpPr>
                  <p:nvPr/>
                </p:nvCxnSpPr>
                <p:spPr>
                  <a:xfrm>
                    <a:off x="5860195" y="4637578"/>
                    <a:ext cx="9317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4D185B0E-11E3-D764-E451-7A1AC820A42E}"/>
                      </a:ext>
                    </a:extLst>
                  </p:cNvPr>
                  <p:cNvCxnSpPr>
                    <a:cxnSpLocks/>
                  </p:cNvCxnSpPr>
                  <p:nvPr/>
                </p:nvCxnSpPr>
                <p:spPr>
                  <a:xfrm>
                    <a:off x="5780960" y="4887969"/>
                    <a:ext cx="248627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A57C910-4588-FED4-1043-9F185DED642D}"/>
                          </a:ext>
                        </a:extLst>
                      </p:cNvPr>
                      <p:cNvSpPr txBox="1"/>
                      <p:nvPr/>
                    </p:nvSpPr>
                    <p:spPr>
                      <a:xfrm>
                        <a:off x="4062198" y="4716814"/>
                        <a:ext cx="237507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chemeClr val="tx1"/>
                                  </a:solidFill>
                                  <a:latin typeface="Cambria Math" panose="02040503050406030204" pitchFamily="18" charset="0"/>
                                </a:rPr>
                                <m:t>𝜇</m:t>
                              </m:r>
                              <m:r>
                                <a:rPr lang="en-US" altLang="ko-KR" sz="1600" b="0" i="1" smtClean="0">
                                  <a:solidFill>
                                    <a:schemeClr val="tx1"/>
                                  </a:solidFill>
                                  <a:latin typeface="Cambria Math" panose="02040503050406030204" pitchFamily="18" charset="0"/>
                                </a:rPr>
                                <m:t>=0</m:t>
                              </m:r>
                            </m:oMath>
                          </m:oMathPara>
                        </a14:m>
                        <a:endParaRPr lang="ko-KR" altLang="en-US" sz="1600" dirty="0"/>
                      </a:p>
                    </p:txBody>
                  </p:sp>
                </mc:Choice>
                <mc:Fallback xmlns="">
                  <p:sp>
                    <p:nvSpPr>
                      <p:cNvPr id="84" name="TextBox 83">
                        <a:extLst>
                          <a:ext uri="{FF2B5EF4-FFF2-40B4-BE49-F238E27FC236}">
                            <a16:creationId xmlns:a16="http://schemas.microsoft.com/office/drawing/2014/main" id="{2DFFB72A-3AC0-4DEC-92AF-E8DB27704EE0}"/>
                          </a:ext>
                        </a:extLst>
                      </p:cNvPr>
                      <p:cNvSpPr txBox="1">
                        <a:spLocks noRot="1" noChangeAspect="1" noMove="1" noResize="1" noEditPoints="1" noAdjustHandles="1" noChangeArrowheads="1" noChangeShapeType="1" noTextEdit="1"/>
                      </p:cNvSpPr>
                      <p:nvPr/>
                    </p:nvSpPr>
                    <p:spPr>
                      <a:xfrm>
                        <a:off x="4062198" y="4716814"/>
                        <a:ext cx="2375070" cy="338554"/>
                      </a:xfrm>
                      <a:prstGeom prst="rect">
                        <a:avLst/>
                      </a:prstGeom>
                      <a:blipFill>
                        <a:blip r:embed="rId7"/>
                        <a:stretch>
                          <a:fillRect/>
                        </a:stretch>
                      </a:blipFill>
                    </p:spPr>
                    <p:txBody>
                      <a:bodyPr/>
                      <a:lstStyle/>
                      <a:p>
                        <a:r>
                          <a:rPr lang="ko-KR" altLang="en-US">
                            <a:noFill/>
                          </a:rPr>
                          <a:t> </a:t>
                        </a:r>
                      </a:p>
                    </p:txBody>
                  </p:sp>
                </mc:Fallback>
              </mc:AlternateContent>
              <p:sp>
                <p:nvSpPr>
                  <p:cNvPr id="48" name="타원 47">
                    <a:extLst>
                      <a:ext uri="{FF2B5EF4-FFF2-40B4-BE49-F238E27FC236}">
                        <a16:creationId xmlns:a16="http://schemas.microsoft.com/office/drawing/2014/main" id="{DF301AEF-652B-DCE2-441D-AA1233262927}"/>
                      </a:ext>
                    </a:extLst>
                  </p:cNvPr>
                  <p:cNvSpPr/>
                  <p:nvPr/>
                </p:nvSpPr>
                <p:spPr>
                  <a:xfrm>
                    <a:off x="5717729" y="4573081"/>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6A2804CF-D604-05D7-F8F0-3AF04B15DD19}"/>
                      </a:ext>
                    </a:extLst>
                  </p:cNvPr>
                  <p:cNvSpPr/>
                  <p:nvPr/>
                </p:nvSpPr>
                <p:spPr>
                  <a:xfrm>
                    <a:off x="6049020" y="4573081"/>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97A8EB88-B767-5C40-1501-271AE1D1B3CC}"/>
                      </a:ext>
                    </a:extLst>
                  </p:cNvPr>
                  <p:cNvSpPr/>
                  <p:nvPr/>
                </p:nvSpPr>
                <p:spPr>
                  <a:xfrm>
                    <a:off x="6388207" y="4573081"/>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4235BCD3-F576-69E0-60A9-8C4115AEB3AE}"/>
                      </a:ext>
                    </a:extLst>
                  </p:cNvPr>
                  <p:cNvSpPr/>
                  <p:nvPr/>
                </p:nvSpPr>
                <p:spPr>
                  <a:xfrm>
                    <a:off x="7981161" y="4573081"/>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397B073-48A0-5892-D354-BDB68B8D1D62}"/>
                          </a:ext>
                        </a:extLst>
                      </p:cNvPr>
                      <p:cNvSpPr txBox="1"/>
                      <p:nvPr/>
                    </p:nvSpPr>
                    <p:spPr>
                      <a:xfrm>
                        <a:off x="6988159" y="4378871"/>
                        <a:ext cx="282129" cy="346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96" name="TextBox 95">
                        <a:extLst>
                          <a:ext uri="{FF2B5EF4-FFF2-40B4-BE49-F238E27FC236}">
                            <a16:creationId xmlns:a16="http://schemas.microsoft.com/office/drawing/2014/main" id="{8E0EDD41-64FC-4679-9967-D8371EE4DF98}"/>
                          </a:ext>
                        </a:extLst>
                      </p:cNvPr>
                      <p:cNvSpPr txBox="1">
                        <a:spLocks noRot="1" noChangeAspect="1" noMove="1" noResize="1" noEditPoints="1" noAdjustHandles="1" noChangeArrowheads="1" noChangeShapeType="1" noTextEdit="1"/>
                      </p:cNvSpPr>
                      <p:nvPr/>
                    </p:nvSpPr>
                    <p:spPr>
                      <a:xfrm>
                        <a:off x="6988159" y="4378871"/>
                        <a:ext cx="282129" cy="346249"/>
                      </a:xfrm>
                      <a:prstGeom prst="rect">
                        <a:avLst/>
                      </a:prstGeom>
                      <a:blipFill>
                        <a:blip r:embed="rId8"/>
                        <a:stretch>
                          <a:fillRect/>
                        </a:stretch>
                      </a:blipFill>
                    </p:spPr>
                    <p:txBody>
                      <a:bodyPr/>
                      <a:lstStyle/>
                      <a:p>
                        <a:r>
                          <a:rPr lang="ko-KR" altLang="en-US">
                            <a:noFill/>
                          </a:rPr>
                          <a:t> </a:t>
                        </a:r>
                      </a:p>
                    </p:txBody>
                  </p:sp>
                </mc:Fallback>
              </mc:AlternateContent>
              <p:cxnSp>
                <p:nvCxnSpPr>
                  <p:cNvPr id="53" name="직선 연결선 52">
                    <a:extLst>
                      <a:ext uri="{FF2B5EF4-FFF2-40B4-BE49-F238E27FC236}">
                        <a16:creationId xmlns:a16="http://schemas.microsoft.com/office/drawing/2014/main" id="{877CEE55-F7E3-61FE-12F7-D4B4C2A83955}"/>
                      </a:ext>
                    </a:extLst>
                  </p:cNvPr>
                  <p:cNvCxnSpPr>
                    <a:cxnSpLocks/>
                  </p:cNvCxnSpPr>
                  <p:nvPr/>
                </p:nvCxnSpPr>
                <p:spPr>
                  <a:xfrm>
                    <a:off x="7439689" y="4628968"/>
                    <a:ext cx="54147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그룹 13">
                  <a:extLst>
                    <a:ext uri="{FF2B5EF4-FFF2-40B4-BE49-F238E27FC236}">
                      <a16:creationId xmlns:a16="http://schemas.microsoft.com/office/drawing/2014/main" id="{1EDEF26B-BA20-2782-E924-227A569098F6}"/>
                    </a:ext>
                  </a:extLst>
                </p:cNvPr>
                <p:cNvGrpSpPr/>
                <p:nvPr/>
              </p:nvGrpSpPr>
              <p:grpSpPr>
                <a:xfrm>
                  <a:off x="3739716" y="6807736"/>
                  <a:ext cx="4436889" cy="774583"/>
                  <a:chOff x="4062198" y="7097662"/>
                  <a:chExt cx="4436889" cy="774583"/>
                </a:xfrm>
              </p:grpSpPr>
              <p:sp>
                <p:nvSpPr>
                  <p:cNvPr id="28" name="자유형: 도형 27">
                    <a:extLst>
                      <a:ext uri="{FF2B5EF4-FFF2-40B4-BE49-F238E27FC236}">
                        <a16:creationId xmlns:a16="http://schemas.microsoft.com/office/drawing/2014/main" id="{99D7A8AE-78AC-40FD-BB29-0C95E51A2E64}"/>
                      </a:ext>
                    </a:extLst>
                  </p:cNvPr>
                  <p:cNvSpPr/>
                  <p:nvPr/>
                </p:nvSpPr>
                <p:spPr>
                  <a:xfrm>
                    <a:off x="5797468" y="7180962"/>
                    <a:ext cx="59828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자유형: 도형 28">
                    <a:extLst>
                      <a:ext uri="{FF2B5EF4-FFF2-40B4-BE49-F238E27FC236}">
                        <a16:creationId xmlns:a16="http://schemas.microsoft.com/office/drawing/2014/main" id="{DC932477-CD64-7D1B-3993-36E30510BD46}"/>
                      </a:ext>
                    </a:extLst>
                  </p:cNvPr>
                  <p:cNvSpPr/>
                  <p:nvPr/>
                </p:nvSpPr>
                <p:spPr>
                  <a:xfrm rot="10800000">
                    <a:off x="6392696" y="7381219"/>
                    <a:ext cx="59828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08750987-72A9-0232-2E46-CD38960E0F40}"/>
                      </a:ext>
                    </a:extLst>
                  </p:cNvPr>
                  <p:cNvSpPr/>
                  <p:nvPr/>
                </p:nvSpPr>
                <p:spPr>
                  <a:xfrm>
                    <a:off x="6645228" y="7396954"/>
                    <a:ext cx="519938" cy="276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화살표 연결선 30">
                    <a:extLst>
                      <a:ext uri="{FF2B5EF4-FFF2-40B4-BE49-F238E27FC236}">
                        <a16:creationId xmlns:a16="http://schemas.microsoft.com/office/drawing/2014/main" id="{370CF392-F997-2938-0F4F-B6D081C22046}"/>
                      </a:ext>
                    </a:extLst>
                  </p:cNvPr>
                  <p:cNvCxnSpPr>
                    <a:cxnSpLocks/>
                  </p:cNvCxnSpPr>
                  <p:nvPr/>
                </p:nvCxnSpPr>
                <p:spPr>
                  <a:xfrm>
                    <a:off x="5780960" y="7391121"/>
                    <a:ext cx="248627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2752D5F-4BA5-C661-D827-A308B2665FBC}"/>
                          </a:ext>
                        </a:extLst>
                      </p:cNvPr>
                      <p:cNvSpPr txBox="1"/>
                      <p:nvPr/>
                    </p:nvSpPr>
                    <p:spPr>
                      <a:xfrm>
                        <a:off x="4062198" y="7219966"/>
                        <a:ext cx="237507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chemeClr val="tx1"/>
                                  </a:solidFill>
                                  <a:latin typeface="Cambria Math" panose="02040503050406030204" pitchFamily="18" charset="0"/>
                                </a:rPr>
                                <m:t>𝜇</m:t>
                              </m:r>
                              <m:r>
                                <a:rPr lang="en-US" altLang="ko-KR" sz="1600" b="0" i="1" smtClean="0">
                                  <a:solidFill>
                                    <a:schemeClr val="tx1"/>
                                  </a:solidFill>
                                  <a:latin typeface="Cambria Math" panose="02040503050406030204" pitchFamily="18" charset="0"/>
                                </a:rPr>
                                <m:t>=2</m:t>
                              </m:r>
                            </m:oMath>
                          </m:oMathPara>
                        </a14:m>
                        <a:endParaRPr lang="ko-KR" altLang="en-US" sz="1600" dirty="0"/>
                      </a:p>
                    </p:txBody>
                  </p:sp>
                </mc:Choice>
                <mc:Fallback xmlns="">
                  <p:sp>
                    <p:nvSpPr>
                      <p:cNvPr id="123" name="TextBox 122">
                        <a:extLst>
                          <a:ext uri="{FF2B5EF4-FFF2-40B4-BE49-F238E27FC236}">
                            <a16:creationId xmlns:a16="http://schemas.microsoft.com/office/drawing/2014/main" id="{9D297FD8-810C-6003-9E45-9A28C4242347}"/>
                          </a:ext>
                        </a:extLst>
                      </p:cNvPr>
                      <p:cNvSpPr txBox="1">
                        <a:spLocks noRot="1" noChangeAspect="1" noMove="1" noResize="1" noEditPoints="1" noAdjustHandles="1" noChangeArrowheads="1" noChangeShapeType="1" noTextEdit="1"/>
                      </p:cNvSpPr>
                      <p:nvPr/>
                    </p:nvSpPr>
                    <p:spPr>
                      <a:xfrm>
                        <a:off x="4062198" y="7219966"/>
                        <a:ext cx="2375070" cy="338554"/>
                      </a:xfrm>
                      <a:prstGeom prst="rect">
                        <a:avLst/>
                      </a:prstGeom>
                      <a:blipFill>
                        <a:blip r:embed="rId9"/>
                        <a:stretch>
                          <a:fillRect/>
                        </a:stretch>
                      </a:blipFill>
                    </p:spPr>
                    <p:txBody>
                      <a:bodyPr/>
                      <a:lstStyle/>
                      <a:p>
                        <a:r>
                          <a:rPr lang="ko-KR" altLang="en-US">
                            <a:noFill/>
                          </a:rPr>
                          <a:t> </a:t>
                        </a:r>
                      </a:p>
                    </p:txBody>
                  </p:sp>
                </mc:Fallback>
              </mc:AlternateContent>
              <p:sp>
                <p:nvSpPr>
                  <p:cNvPr id="33" name="TextBox 32">
                    <a:extLst>
                      <a:ext uri="{FF2B5EF4-FFF2-40B4-BE49-F238E27FC236}">
                        <a16:creationId xmlns:a16="http://schemas.microsoft.com/office/drawing/2014/main" id="{37949FBB-C29A-2A57-93F8-386F63602976}"/>
                      </a:ext>
                    </a:extLst>
                  </p:cNvPr>
                  <p:cNvSpPr txBox="1"/>
                  <p:nvPr/>
                </p:nvSpPr>
                <p:spPr>
                  <a:xfrm>
                    <a:off x="7605701" y="7656801"/>
                    <a:ext cx="893386" cy="215444"/>
                  </a:xfrm>
                  <a:prstGeom prst="rect">
                    <a:avLst/>
                  </a:prstGeom>
                  <a:noFill/>
                </p:spPr>
                <p:txBody>
                  <a:bodyPr wrap="none" lIns="0" tIns="0" rIns="0" bIns="0" rtlCol="0">
                    <a:spAutoFit/>
                  </a:bodyPr>
                  <a:lstStyle/>
                  <a:p>
                    <a:r>
                      <a:rPr lang="en-US" altLang="ko-KR" sz="1400" dirty="0"/>
                      <a:t>Bunch index</a:t>
                    </a:r>
                    <a:endParaRPr lang="ko-KR" altLang="en-US" sz="1400" dirty="0"/>
                  </a:p>
                </p:txBody>
              </p:sp>
              <p:sp>
                <p:nvSpPr>
                  <p:cNvPr id="34" name="타원 33">
                    <a:extLst>
                      <a:ext uri="{FF2B5EF4-FFF2-40B4-BE49-F238E27FC236}">
                        <a16:creationId xmlns:a16="http://schemas.microsoft.com/office/drawing/2014/main" id="{D7D513FC-C228-C592-71E8-47D61F9F5724}"/>
                      </a:ext>
                    </a:extLst>
                  </p:cNvPr>
                  <p:cNvSpPr/>
                  <p:nvPr/>
                </p:nvSpPr>
                <p:spPr>
                  <a:xfrm>
                    <a:off x="5717729" y="7324336"/>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ECA82D6B-BFB9-85F7-DE2F-70A8999C2195}"/>
                      </a:ext>
                    </a:extLst>
                  </p:cNvPr>
                  <p:cNvSpPr/>
                  <p:nvPr/>
                </p:nvSpPr>
                <p:spPr>
                  <a:xfrm>
                    <a:off x="6049020" y="7123276"/>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타원 35">
                    <a:extLst>
                      <a:ext uri="{FF2B5EF4-FFF2-40B4-BE49-F238E27FC236}">
                        <a16:creationId xmlns:a16="http://schemas.microsoft.com/office/drawing/2014/main" id="{D7BCD695-E3C6-E467-D975-D33C2C409B27}"/>
                      </a:ext>
                    </a:extLst>
                  </p:cNvPr>
                  <p:cNvSpPr/>
                  <p:nvPr/>
                </p:nvSpPr>
                <p:spPr>
                  <a:xfrm>
                    <a:off x="6366035" y="7339260"/>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a:extLst>
                      <a:ext uri="{FF2B5EF4-FFF2-40B4-BE49-F238E27FC236}">
                        <a16:creationId xmlns:a16="http://schemas.microsoft.com/office/drawing/2014/main" id="{D9B06067-98D3-4B6E-BB32-55FD3D5DED8F}"/>
                      </a:ext>
                    </a:extLst>
                  </p:cNvPr>
                  <p:cNvSpPr/>
                  <p:nvPr/>
                </p:nvSpPr>
                <p:spPr>
                  <a:xfrm>
                    <a:off x="6703682" y="7097662"/>
                    <a:ext cx="519938" cy="276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78FB6C28-E82B-6D3A-5F7F-2D86893F858B}"/>
                      </a:ext>
                    </a:extLst>
                  </p:cNvPr>
                  <p:cNvSpPr/>
                  <p:nvPr/>
                </p:nvSpPr>
                <p:spPr>
                  <a:xfrm>
                    <a:off x="6971298" y="7180962"/>
                    <a:ext cx="59828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자유형: 도형 38">
                    <a:extLst>
                      <a:ext uri="{FF2B5EF4-FFF2-40B4-BE49-F238E27FC236}">
                        <a16:creationId xmlns:a16="http://schemas.microsoft.com/office/drawing/2014/main" id="{B57FE95D-E204-514D-9A9C-87C8B4AF9042}"/>
                      </a:ext>
                    </a:extLst>
                  </p:cNvPr>
                  <p:cNvSpPr/>
                  <p:nvPr/>
                </p:nvSpPr>
                <p:spPr>
                  <a:xfrm rot="10800000">
                    <a:off x="7566526" y="7381219"/>
                    <a:ext cx="59828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F54810EC-428B-34BE-51C4-A49AA0443FCA}"/>
                      </a:ext>
                    </a:extLst>
                  </p:cNvPr>
                  <p:cNvSpPr/>
                  <p:nvPr/>
                </p:nvSpPr>
                <p:spPr>
                  <a:xfrm>
                    <a:off x="6846236" y="7097662"/>
                    <a:ext cx="519938" cy="276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C8B2171-E6DA-4C4C-24EC-F0CA6183B1BF}"/>
                          </a:ext>
                        </a:extLst>
                      </p:cNvPr>
                      <p:cNvSpPr txBox="1"/>
                      <p:nvPr/>
                    </p:nvSpPr>
                    <p:spPr>
                      <a:xfrm rot="19800000">
                        <a:off x="6641190" y="7265748"/>
                        <a:ext cx="282129" cy="346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130" name="TextBox 129">
                        <a:extLst>
                          <a:ext uri="{FF2B5EF4-FFF2-40B4-BE49-F238E27FC236}">
                            <a16:creationId xmlns:a16="http://schemas.microsoft.com/office/drawing/2014/main" id="{BFCBCEF3-EE94-7C61-F5B6-0588C230A378}"/>
                          </a:ext>
                        </a:extLst>
                      </p:cNvPr>
                      <p:cNvSpPr txBox="1">
                        <a:spLocks noRot="1" noChangeAspect="1" noMove="1" noResize="1" noEditPoints="1" noAdjustHandles="1" noChangeArrowheads="1" noChangeShapeType="1" noTextEdit="1"/>
                      </p:cNvSpPr>
                      <p:nvPr/>
                    </p:nvSpPr>
                    <p:spPr>
                      <a:xfrm rot="19800000">
                        <a:off x="6641190" y="7265748"/>
                        <a:ext cx="282129" cy="346249"/>
                      </a:xfrm>
                      <a:prstGeom prst="rect">
                        <a:avLst/>
                      </a:prstGeom>
                      <a:blipFill>
                        <a:blip r:embed="rId10"/>
                        <a:stretch>
                          <a:fillRect/>
                        </a:stretch>
                      </a:blipFill>
                    </p:spPr>
                    <p:txBody>
                      <a:bodyPr/>
                      <a:lstStyle/>
                      <a:p>
                        <a:r>
                          <a:rPr lang="ko-KR" altLang="en-US">
                            <a:noFill/>
                          </a:rPr>
                          <a:t> </a:t>
                        </a:r>
                      </a:p>
                    </p:txBody>
                  </p:sp>
                </mc:Fallback>
              </mc:AlternateContent>
              <p:sp>
                <p:nvSpPr>
                  <p:cNvPr id="43" name="타원 42">
                    <a:extLst>
                      <a:ext uri="{FF2B5EF4-FFF2-40B4-BE49-F238E27FC236}">
                        <a16:creationId xmlns:a16="http://schemas.microsoft.com/office/drawing/2014/main" id="{F8FBAB61-705F-13E7-07C3-9F297AF13F1D}"/>
                      </a:ext>
                    </a:extLst>
                  </p:cNvPr>
                  <p:cNvSpPr/>
                  <p:nvPr/>
                </p:nvSpPr>
                <p:spPr>
                  <a:xfrm>
                    <a:off x="7806649" y="7506786"/>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a:extLst>
                      <a:ext uri="{FF2B5EF4-FFF2-40B4-BE49-F238E27FC236}">
                        <a16:creationId xmlns:a16="http://schemas.microsoft.com/office/drawing/2014/main" id="{B09EB1CB-6070-67C8-41DB-048D4092AE97}"/>
                      </a:ext>
                    </a:extLst>
                  </p:cNvPr>
                  <p:cNvSpPr/>
                  <p:nvPr/>
                </p:nvSpPr>
                <p:spPr>
                  <a:xfrm>
                    <a:off x="7528118" y="7322087"/>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a16="http://schemas.microsoft.com/office/drawing/2014/main" id="{9961B837-F9CF-5218-6436-51E46AE19D28}"/>
                    </a:ext>
                  </a:extLst>
                </p:cNvPr>
                <p:cNvGrpSpPr/>
                <p:nvPr/>
              </p:nvGrpSpPr>
              <p:grpSpPr>
                <a:xfrm>
                  <a:off x="3739716" y="6055099"/>
                  <a:ext cx="4205040" cy="581879"/>
                  <a:chOff x="4062198" y="5846086"/>
                  <a:chExt cx="4205040" cy="581879"/>
                </a:xfrm>
              </p:grpSpPr>
              <p:sp>
                <p:nvSpPr>
                  <p:cNvPr id="16" name="자유형: 도형 15">
                    <a:extLst>
                      <a:ext uri="{FF2B5EF4-FFF2-40B4-BE49-F238E27FC236}">
                        <a16:creationId xmlns:a16="http://schemas.microsoft.com/office/drawing/2014/main" id="{D3454BB1-2B59-E986-6DE8-76F6C282D174}"/>
                      </a:ext>
                    </a:extLst>
                  </p:cNvPr>
                  <p:cNvSpPr/>
                  <p:nvPr/>
                </p:nvSpPr>
                <p:spPr>
                  <a:xfrm>
                    <a:off x="5797467" y="5929386"/>
                    <a:ext cx="119057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자유형: 도형 16">
                    <a:extLst>
                      <a:ext uri="{FF2B5EF4-FFF2-40B4-BE49-F238E27FC236}">
                        <a16:creationId xmlns:a16="http://schemas.microsoft.com/office/drawing/2014/main" id="{E7B2A643-F906-CF42-A431-C35AF97BFEC0}"/>
                      </a:ext>
                    </a:extLst>
                  </p:cNvPr>
                  <p:cNvSpPr/>
                  <p:nvPr/>
                </p:nvSpPr>
                <p:spPr>
                  <a:xfrm rot="10800000">
                    <a:off x="6981954" y="6129643"/>
                    <a:ext cx="1190578" cy="202247"/>
                  </a:xfrm>
                  <a:custGeom>
                    <a:avLst/>
                    <a:gdLst>
                      <a:gd name="connsiteX0" fmla="*/ 0 w 1128713"/>
                      <a:gd name="connsiteY0" fmla="*/ 357188 h 359569"/>
                      <a:gd name="connsiteX1" fmla="*/ 561975 w 1128713"/>
                      <a:gd name="connsiteY1" fmla="*/ 0 h 359569"/>
                      <a:gd name="connsiteX2" fmla="*/ 1128713 w 1128713"/>
                      <a:gd name="connsiteY2" fmla="*/ 359569 h 359569"/>
                    </a:gdLst>
                    <a:ahLst/>
                    <a:cxnLst>
                      <a:cxn ang="0">
                        <a:pos x="connsiteX0" y="connsiteY0"/>
                      </a:cxn>
                      <a:cxn ang="0">
                        <a:pos x="connsiteX1" y="connsiteY1"/>
                      </a:cxn>
                      <a:cxn ang="0">
                        <a:pos x="connsiteX2" y="connsiteY2"/>
                      </a:cxn>
                    </a:cxnLst>
                    <a:rect l="l" t="t" r="r" b="b"/>
                    <a:pathLst>
                      <a:path w="1128713" h="359569">
                        <a:moveTo>
                          <a:pt x="0" y="357188"/>
                        </a:moveTo>
                        <a:cubicBezTo>
                          <a:pt x="186928" y="178395"/>
                          <a:pt x="373856" y="-397"/>
                          <a:pt x="561975" y="0"/>
                        </a:cubicBezTo>
                        <a:cubicBezTo>
                          <a:pt x="750094" y="397"/>
                          <a:pt x="939403" y="179983"/>
                          <a:pt x="1128713" y="359569"/>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060B8EC0-6F2C-2ED0-CAEA-9FD80E30C6D4}"/>
                      </a:ext>
                    </a:extLst>
                  </p:cNvPr>
                  <p:cNvSpPr/>
                  <p:nvPr/>
                </p:nvSpPr>
                <p:spPr>
                  <a:xfrm>
                    <a:off x="6919751" y="6151728"/>
                    <a:ext cx="519938" cy="276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9" name="직선 화살표 연결선 18">
                    <a:extLst>
                      <a:ext uri="{FF2B5EF4-FFF2-40B4-BE49-F238E27FC236}">
                        <a16:creationId xmlns:a16="http://schemas.microsoft.com/office/drawing/2014/main" id="{3A435ACD-0559-45CE-3A7D-301077014B1C}"/>
                      </a:ext>
                    </a:extLst>
                  </p:cNvPr>
                  <p:cNvCxnSpPr>
                    <a:cxnSpLocks/>
                  </p:cNvCxnSpPr>
                  <p:nvPr/>
                </p:nvCxnSpPr>
                <p:spPr>
                  <a:xfrm>
                    <a:off x="5780960" y="6139545"/>
                    <a:ext cx="248627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37D326-74E8-B7B6-A154-B0462FF738DA}"/>
                          </a:ext>
                        </a:extLst>
                      </p:cNvPr>
                      <p:cNvSpPr txBox="1"/>
                      <p:nvPr/>
                    </p:nvSpPr>
                    <p:spPr>
                      <a:xfrm>
                        <a:off x="4062198" y="5968390"/>
                        <a:ext cx="237507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600" b="0" i="1" smtClean="0">
                                  <a:solidFill>
                                    <a:schemeClr val="tx1"/>
                                  </a:solidFill>
                                  <a:latin typeface="Cambria Math" panose="02040503050406030204" pitchFamily="18" charset="0"/>
                                </a:rPr>
                                <m:t>𝜇</m:t>
                              </m:r>
                              <m:r>
                                <a:rPr lang="en-US" altLang="ko-KR" sz="1600" b="0" i="1" smtClean="0">
                                  <a:solidFill>
                                    <a:schemeClr val="tx1"/>
                                  </a:solidFill>
                                  <a:latin typeface="Cambria Math" panose="02040503050406030204" pitchFamily="18" charset="0"/>
                                </a:rPr>
                                <m:t>=1</m:t>
                              </m:r>
                            </m:oMath>
                          </m:oMathPara>
                        </a14:m>
                        <a:endParaRPr lang="ko-KR" altLang="en-US" sz="1600" dirty="0"/>
                      </a:p>
                    </p:txBody>
                  </p:sp>
                </mc:Choice>
                <mc:Fallback xmlns="">
                  <p:sp>
                    <p:nvSpPr>
                      <p:cNvPr id="89" name="TextBox 88">
                        <a:extLst>
                          <a:ext uri="{FF2B5EF4-FFF2-40B4-BE49-F238E27FC236}">
                            <a16:creationId xmlns:a16="http://schemas.microsoft.com/office/drawing/2014/main" id="{10619DBA-1228-42C2-BA30-697ED9692ADC}"/>
                          </a:ext>
                        </a:extLst>
                      </p:cNvPr>
                      <p:cNvSpPr txBox="1">
                        <a:spLocks noRot="1" noChangeAspect="1" noMove="1" noResize="1" noEditPoints="1" noAdjustHandles="1" noChangeArrowheads="1" noChangeShapeType="1" noTextEdit="1"/>
                      </p:cNvSpPr>
                      <p:nvPr/>
                    </p:nvSpPr>
                    <p:spPr>
                      <a:xfrm>
                        <a:off x="4062198" y="5968390"/>
                        <a:ext cx="2375070" cy="338554"/>
                      </a:xfrm>
                      <a:prstGeom prst="rect">
                        <a:avLst/>
                      </a:prstGeom>
                      <a:blipFill>
                        <a:blip r:embed="rId11"/>
                        <a:stretch>
                          <a:fillRect b="-1818"/>
                        </a:stretch>
                      </a:blipFill>
                    </p:spPr>
                    <p:txBody>
                      <a:bodyPr/>
                      <a:lstStyle/>
                      <a:p>
                        <a:r>
                          <a:rPr lang="ko-KR" altLang="en-US">
                            <a:noFill/>
                          </a:rPr>
                          <a:t> </a:t>
                        </a:r>
                      </a:p>
                    </p:txBody>
                  </p:sp>
                </mc:Fallback>
              </mc:AlternateContent>
              <p:sp>
                <p:nvSpPr>
                  <p:cNvPr id="21" name="타원 20">
                    <a:extLst>
                      <a:ext uri="{FF2B5EF4-FFF2-40B4-BE49-F238E27FC236}">
                        <a16:creationId xmlns:a16="http://schemas.microsoft.com/office/drawing/2014/main" id="{1A59CBFA-C8BB-2F6C-E06B-2889B62B7AA4}"/>
                      </a:ext>
                    </a:extLst>
                  </p:cNvPr>
                  <p:cNvSpPr/>
                  <p:nvPr/>
                </p:nvSpPr>
                <p:spPr>
                  <a:xfrm>
                    <a:off x="5717729" y="6072760"/>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6DF48D8F-0E0F-8756-E315-5AF8BB953D9C}"/>
                      </a:ext>
                    </a:extLst>
                  </p:cNvPr>
                  <p:cNvSpPr/>
                  <p:nvPr/>
                </p:nvSpPr>
                <p:spPr>
                  <a:xfrm>
                    <a:off x="6049020" y="5923036"/>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타원 22">
                    <a:extLst>
                      <a:ext uri="{FF2B5EF4-FFF2-40B4-BE49-F238E27FC236}">
                        <a16:creationId xmlns:a16="http://schemas.microsoft.com/office/drawing/2014/main" id="{2DDF6B72-412C-22F6-7995-EC8C210F09A2}"/>
                      </a:ext>
                    </a:extLst>
                  </p:cNvPr>
                  <p:cNvSpPr/>
                  <p:nvPr/>
                </p:nvSpPr>
                <p:spPr>
                  <a:xfrm>
                    <a:off x="6388207" y="5874026"/>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CF7CAE-9A69-EF46-E6F5-C6C7FB36237A}"/>
                          </a:ext>
                        </a:extLst>
                      </p:cNvPr>
                      <p:cNvSpPr txBox="1"/>
                      <p:nvPr/>
                    </p:nvSpPr>
                    <p:spPr>
                      <a:xfrm rot="1800000">
                        <a:off x="6988159" y="5950968"/>
                        <a:ext cx="282129" cy="346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102" name="TextBox 101">
                        <a:extLst>
                          <a:ext uri="{FF2B5EF4-FFF2-40B4-BE49-F238E27FC236}">
                            <a16:creationId xmlns:a16="http://schemas.microsoft.com/office/drawing/2014/main" id="{4B0A856D-729B-4E9F-92EC-3BABD58843D3}"/>
                          </a:ext>
                        </a:extLst>
                      </p:cNvPr>
                      <p:cNvSpPr txBox="1">
                        <a:spLocks noRot="1" noChangeAspect="1" noMove="1" noResize="1" noEditPoints="1" noAdjustHandles="1" noChangeArrowheads="1" noChangeShapeType="1" noTextEdit="1"/>
                      </p:cNvSpPr>
                      <p:nvPr/>
                    </p:nvSpPr>
                    <p:spPr>
                      <a:xfrm rot="1800000">
                        <a:off x="6988159" y="5950968"/>
                        <a:ext cx="282129" cy="346249"/>
                      </a:xfrm>
                      <a:prstGeom prst="rect">
                        <a:avLst/>
                      </a:prstGeom>
                      <a:blipFill>
                        <a:blip r:embed="rId12"/>
                        <a:stretch>
                          <a:fillRect/>
                        </a:stretch>
                      </a:blipFill>
                    </p:spPr>
                    <p:txBody>
                      <a:bodyPr/>
                      <a:lstStyle/>
                      <a:p>
                        <a:r>
                          <a:rPr lang="ko-KR" altLang="en-US">
                            <a:noFill/>
                          </a:rPr>
                          <a:t> </a:t>
                        </a:r>
                      </a:p>
                    </p:txBody>
                  </p:sp>
                </mc:Fallback>
              </mc:AlternateContent>
              <p:sp>
                <p:nvSpPr>
                  <p:cNvPr id="25" name="타원 24">
                    <a:extLst>
                      <a:ext uri="{FF2B5EF4-FFF2-40B4-BE49-F238E27FC236}">
                        <a16:creationId xmlns:a16="http://schemas.microsoft.com/office/drawing/2014/main" id="{A503FB72-0FF3-64C0-F993-142471B46E17}"/>
                      </a:ext>
                    </a:extLst>
                  </p:cNvPr>
                  <p:cNvSpPr/>
                  <p:nvPr/>
                </p:nvSpPr>
                <p:spPr>
                  <a:xfrm>
                    <a:off x="7534468" y="6266574"/>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31990C78-D7EA-B9CA-62EB-9783EEAE7AAB}"/>
                      </a:ext>
                    </a:extLst>
                  </p:cNvPr>
                  <p:cNvSpPr/>
                  <p:nvPr/>
                </p:nvSpPr>
                <p:spPr>
                  <a:xfrm>
                    <a:off x="6703682" y="5846086"/>
                    <a:ext cx="519938" cy="276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3B7EF7FB-728D-CBA2-1260-FE00B2A7F72C}"/>
                      </a:ext>
                    </a:extLst>
                  </p:cNvPr>
                  <p:cNvSpPr/>
                  <p:nvPr/>
                </p:nvSpPr>
                <p:spPr>
                  <a:xfrm>
                    <a:off x="7806649" y="6201713"/>
                    <a:ext cx="142466" cy="12899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58" name="직사각형 57">
                <a:extLst>
                  <a:ext uri="{FF2B5EF4-FFF2-40B4-BE49-F238E27FC236}">
                    <a16:creationId xmlns:a16="http://schemas.microsoft.com/office/drawing/2014/main" id="{C66BCE38-751C-5E21-A1C5-9E73D0850102}"/>
                  </a:ext>
                </a:extLst>
              </p:cNvPr>
              <p:cNvSpPr/>
              <p:nvPr/>
            </p:nvSpPr>
            <p:spPr>
              <a:xfrm>
                <a:off x="1458284" y="3549203"/>
                <a:ext cx="3719391" cy="806438"/>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057" name="화살표: 오른쪽 1056">
            <a:extLst>
              <a:ext uri="{FF2B5EF4-FFF2-40B4-BE49-F238E27FC236}">
                <a16:creationId xmlns:a16="http://schemas.microsoft.com/office/drawing/2014/main" id="{E959F45D-5160-18A3-3993-C57D47ABE2C2}"/>
              </a:ext>
            </a:extLst>
          </p:cNvPr>
          <p:cNvSpPr/>
          <p:nvPr/>
        </p:nvSpPr>
        <p:spPr>
          <a:xfrm>
            <a:off x="6125175" y="3231587"/>
            <a:ext cx="888899" cy="87059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p>
        </p:txBody>
      </p:sp>
      <p:grpSp>
        <p:nvGrpSpPr>
          <p:cNvPr id="1059" name="그룹 1058">
            <a:extLst>
              <a:ext uri="{FF2B5EF4-FFF2-40B4-BE49-F238E27FC236}">
                <a16:creationId xmlns:a16="http://schemas.microsoft.com/office/drawing/2014/main" id="{991C4EC9-3403-187C-DE57-2E6CB436B35C}"/>
              </a:ext>
            </a:extLst>
          </p:cNvPr>
          <p:cNvGrpSpPr/>
          <p:nvPr/>
        </p:nvGrpSpPr>
        <p:grpSpPr>
          <a:xfrm>
            <a:off x="7299670" y="3512564"/>
            <a:ext cx="5186503" cy="2606420"/>
            <a:chOff x="7299670" y="3512564"/>
            <a:chExt cx="5186503" cy="2606420"/>
          </a:xfrm>
        </p:grpSpPr>
        <p:grpSp>
          <p:nvGrpSpPr>
            <p:cNvPr id="1050" name="그룹 1049">
              <a:extLst>
                <a:ext uri="{FF2B5EF4-FFF2-40B4-BE49-F238E27FC236}">
                  <a16:creationId xmlns:a16="http://schemas.microsoft.com/office/drawing/2014/main" id="{3DAF803F-C9EB-1432-8210-CF56D92D82FE}"/>
                </a:ext>
              </a:extLst>
            </p:cNvPr>
            <p:cNvGrpSpPr/>
            <p:nvPr/>
          </p:nvGrpSpPr>
          <p:grpSpPr>
            <a:xfrm>
              <a:off x="7299670" y="3591782"/>
              <a:ext cx="4486383" cy="2527202"/>
              <a:chOff x="7829537" y="817921"/>
              <a:chExt cx="5857480" cy="3299548"/>
            </a:xfrm>
          </p:grpSpPr>
          <p:pic>
            <p:nvPicPr>
              <p:cNvPr id="1051" name="그림 1050">
                <a:extLst>
                  <a:ext uri="{FF2B5EF4-FFF2-40B4-BE49-F238E27FC236}">
                    <a16:creationId xmlns:a16="http://schemas.microsoft.com/office/drawing/2014/main" id="{A5BC65E2-EFA0-8E1F-06C4-C36C14E8152B}"/>
                  </a:ext>
                </a:extLst>
              </p:cNvPr>
              <p:cNvPicPr>
                <a:picLocks noChangeAspect="1"/>
              </p:cNvPicPr>
              <p:nvPr/>
            </p:nvPicPr>
            <p:blipFill>
              <a:blip r:embed="rId13"/>
              <a:stretch>
                <a:fillRect/>
              </a:stretch>
            </p:blipFill>
            <p:spPr>
              <a:xfrm>
                <a:off x="7829537" y="1138375"/>
                <a:ext cx="5716032" cy="2979094"/>
              </a:xfrm>
              <a:prstGeom prst="rect">
                <a:avLst/>
              </a:prstGeom>
            </p:spPr>
          </p:pic>
          <p:sp>
            <p:nvSpPr>
              <p:cNvPr id="1052" name="TextBox 1051">
                <a:extLst>
                  <a:ext uri="{FF2B5EF4-FFF2-40B4-BE49-F238E27FC236}">
                    <a16:creationId xmlns:a16="http://schemas.microsoft.com/office/drawing/2014/main" id="{44DB48A0-D723-9BDD-C443-F5F41FE4292C}"/>
                  </a:ext>
                </a:extLst>
              </p:cNvPr>
              <p:cNvSpPr txBox="1"/>
              <p:nvPr/>
            </p:nvSpPr>
            <p:spPr>
              <a:xfrm>
                <a:off x="9544861" y="817921"/>
                <a:ext cx="2769173" cy="401838"/>
              </a:xfrm>
              <a:prstGeom prst="rect">
                <a:avLst/>
              </a:prstGeom>
              <a:noFill/>
            </p:spPr>
            <p:txBody>
              <a:bodyPr wrap="square" rtlCol="0">
                <a:spAutoFit/>
              </a:bodyPr>
              <a:lstStyle/>
              <a:p>
                <a:r>
                  <a:rPr lang="en-US" altLang="ko-KR" sz="1400" b="1" dirty="0"/>
                  <a:t>Longitudinal phase space</a:t>
                </a:r>
                <a:endParaRPr lang="ko-KR" altLang="en-US" sz="1400" b="1" dirty="0"/>
              </a:p>
            </p:txBody>
          </p:sp>
          <p:cxnSp>
            <p:nvCxnSpPr>
              <p:cNvPr id="1053" name="직선 화살표 연결선 1052">
                <a:extLst>
                  <a:ext uri="{FF2B5EF4-FFF2-40B4-BE49-F238E27FC236}">
                    <a16:creationId xmlns:a16="http://schemas.microsoft.com/office/drawing/2014/main" id="{183D74D4-40B4-68DE-FE8B-C62CBB653481}"/>
                  </a:ext>
                </a:extLst>
              </p:cNvPr>
              <p:cNvCxnSpPr>
                <a:cxnSpLocks/>
              </p:cNvCxnSpPr>
              <p:nvPr/>
            </p:nvCxnSpPr>
            <p:spPr>
              <a:xfrm flipV="1">
                <a:off x="10180930" y="3164218"/>
                <a:ext cx="285470" cy="345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87DE65FC-76DF-A8E0-9AE4-1E00C11872DB}"/>
                  </a:ext>
                </a:extLst>
              </p:cNvPr>
              <p:cNvSpPr txBox="1"/>
              <p:nvPr/>
            </p:nvSpPr>
            <p:spPr>
              <a:xfrm>
                <a:off x="8914554" y="3480863"/>
                <a:ext cx="3467405" cy="401838"/>
              </a:xfrm>
              <a:prstGeom prst="rect">
                <a:avLst/>
              </a:prstGeom>
              <a:noFill/>
            </p:spPr>
            <p:txBody>
              <a:bodyPr wrap="square" rtlCol="0">
                <a:spAutoFit/>
              </a:bodyPr>
              <a:lstStyle/>
              <a:p>
                <a:r>
                  <a:rPr lang="en-US" altLang="ko-KR" sz="1400" b="1" dirty="0"/>
                  <a:t>Mode 1 coupled bunch instability</a:t>
                </a:r>
                <a:endParaRPr lang="ko-KR" altLang="en-US" sz="1400" b="1" dirty="0"/>
              </a:p>
            </p:txBody>
          </p:sp>
          <p:cxnSp>
            <p:nvCxnSpPr>
              <p:cNvPr id="1055" name="직선 화살표 연결선 1054">
                <a:extLst>
                  <a:ext uri="{FF2B5EF4-FFF2-40B4-BE49-F238E27FC236}">
                    <a16:creationId xmlns:a16="http://schemas.microsoft.com/office/drawing/2014/main" id="{C9913BC2-C7EA-78F3-CC28-2D091DC702BE}"/>
                  </a:ext>
                </a:extLst>
              </p:cNvPr>
              <p:cNvCxnSpPr>
                <a:cxnSpLocks/>
              </p:cNvCxnSpPr>
              <p:nvPr/>
            </p:nvCxnSpPr>
            <p:spPr>
              <a:xfrm flipH="1">
                <a:off x="12814578" y="1783164"/>
                <a:ext cx="162501" cy="35430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56" name="TextBox 1055">
                <a:extLst>
                  <a:ext uri="{FF2B5EF4-FFF2-40B4-BE49-F238E27FC236}">
                    <a16:creationId xmlns:a16="http://schemas.microsoft.com/office/drawing/2014/main" id="{4996BBC6-9107-D93A-E36C-3463D08C5CF0}"/>
                  </a:ext>
                </a:extLst>
              </p:cNvPr>
              <p:cNvSpPr txBox="1"/>
              <p:nvPr/>
            </p:nvSpPr>
            <p:spPr>
              <a:xfrm>
                <a:off x="12182359" y="1409865"/>
                <a:ext cx="1504658" cy="401838"/>
              </a:xfrm>
              <a:prstGeom prst="rect">
                <a:avLst/>
              </a:prstGeom>
              <a:noFill/>
            </p:spPr>
            <p:txBody>
              <a:bodyPr wrap="square" rtlCol="0">
                <a:spAutoFit/>
              </a:bodyPr>
              <a:lstStyle/>
              <a:p>
                <a:r>
                  <a:rPr lang="en-US" altLang="ko-KR" sz="1400" b="1" dirty="0"/>
                  <a:t>Stable beam</a:t>
                </a:r>
                <a:endParaRPr lang="ko-KR" altLang="en-US" sz="1400" b="1" dirty="0"/>
              </a:p>
            </p:txBody>
          </p:sp>
        </p:grpSp>
        <p:sp>
          <p:nvSpPr>
            <p:cNvPr id="1058" name="TextBox 1057">
              <a:extLst>
                <a:ext uri="{FF2B5EF4-FFF2-40B4-BE49-F238E27FC236}">
                  <a16:creationId xmlns:a16="http://schemas.microsoft.com/office/drawing/2014/main" id="{1DE12076-584A-5BC0-5936-68B8E6CEA7F1}"/>
                </a:ext>
              </a:extLst>
            </p:cNvPr>
            <p:cNvSpPr txBox="1"/>
            <p:nvPr/>
          </p:nvSpPr>
          <p:spPr>
            <a:xfrm>
              <a:off x="10555723" y="3512564"/>
              <a:ext cx="1930450" cy="445946"/>
            </a:xfrm>
            <a:prstGeom prst="rect">
              <a:avLst/>
            </a:prstGeom>
            <a:noFill/>
          </p:spPr>
          <p:txBody>
            <a:bodyPr wrap="square" rtlCol="0">
              <a:spAutoFit/>
            </a:bodyPr>
            <a:lstStyle/>
            <a:p>
              <a:pPr algn="ctr"/>
              <a:r>
                <a:rPr lang="en-US" altLang="ko-KR" dirty="0"/>
                <a:t>From Y. Park</a:t>
              </a:r>
              <a:endParaRPr lang="ko-KR" altLang="en-US" dirty="0"/>
            </a:p>
          </p:txBody>
        </p:sp>
      </p:grpSp>
      <p:pic>
        <p:nvPicPr>
          <p:cNvPr id="1061" name="그림 1060">
            <a:extLst>
              <a:ext uri="{FF2B5EF4-FFF2-40B4-BE49-F238E27FC236}">
                <a16:creationId xmlns:a16="http://schemas.microsoft.com/office/drawing/2014/main" id="{8040357B-454A-35A2-D4A6-8A9040643655}"/>
              </a:ext>
            </a:extLst>
          </p:cNvPr>
          <p:cNvPicPr>
            <a:picLocks noChangeAspect="1"/>
          </p:cNvPicPr>
          <p:nvPr/>
        </p:nvPicPr>
        <p:blipFill>
          <a:blip r:embed="rId14"/>
          <a:stretch>
            <a:fillRect/>
          </a:stretch>
        </p:blipFill>
        <p:spPr>
          <a:xfrm>
            <a:off x="7616986" y="834186"/>
            <a:ext cx="4113955" cy="2460104"/>
          </a:xfrm>
          <a:prstGeom prst="rect">
            <a:avLst/>
          </a:prstGeom>
        </p:spPr>
      </p:pic>
    </p:spTree>
    <p:extLst>
      <p:ext uri="{BB962C8B-B14F-4D97-AF65-F5344CB8AC3E}">
        <p14:creationId xmlns:p14="http://schemas.microsoft.com/office/powerpoint/2010/main" val="274033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B857C-7B53-2712-6D90-272187BB84C8}"/>
            </a:ext>
          </a:extLst>
        </p:cNvPr>
        <p:cNvGrpSpPr/>
        <p:nvPr/>
      </p:nvGrpSpPr>
      <p:grpSpPr>
        <a:xfrm>
          <a:off x="0" y="0"/>
          <a:ext cx="0" cy="0"/>
          <a:chOff x="0" y="0"/>
          <a:chExt cx="0" cy="0"/>
        </a:xfrm>
      </p:grpSpPr>
      <p:sp>
        <p:nvSpPr>
          <p:cNvPr id="1024" name="TextBox 1023">
            <a:extLst>
              <a:ext uri="{FF2B5EF4-FFF2-40B4-BE49-F238E27FC236}">
                <a16:creationId xmlns:a16="http://schemas.microsoft.com/office/drawing/2014/main" id="{ADA4A2F0-6123-B8A4-35A9-385DFE77BCE1}"/>
              </a:ext>
            </a:extLst>
          </p:cNvPr>
          <p:cNvSpPr txBox="1"/>
          <p:nvPr/>
        </p:nvSpPr>
        <p:spPr>
          <a:xfrm>
            <a:off x="261512" y="897965"/>
            <a:ext cx="11880260" cy="236603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altLang="ko-KR" sz="2000" b="1" i="1" u="sng" dirty="0">
                <a:sym typeface="Wingdings" panose="05000000000000000000" pitchFamily="2" charset="2"/>
              </a:rPr>
              <a:t>Growth rate depends on mode number μ.   </a:t>
            </a:r>
            <a:r>
              <a:rPr lang="en-US" altLang="ko-KR" sz="2000" b="1" i="1" u="sng" dirty="0">
                <a:solidFill>
                  <a:srgbClr val="0000FF"/>
                </a:solidFill>
                <a:sym typeface="Wingdings" panose="05000000000000000000" pitchFamily="2" charset="2"/>
              </a:rPr>
              <a:t>Beam loss occurs</a:t>
            </a:r>
          </a:p>
          <a:p>
            <a:pPr marL="342900" indent="-342900">
              <a:buFont typeface="Arial" panose="020B0604020202020204" pitchFamily="34" charset="0"/>
              <a:buChar char="•"/>
            </a:pPr>
            <a:r>
              <a:rPr lang="en-US" altLang="ko-KR" sz="2000" dirty="0">
                <a:sym typeface="Wingdings" panose="05000000000000000000" pitchFamily="2" charset="2"/>
              </a:rPr>
              <a:t>Max(</a:t>
            </a:r>
            <a:r>
              <a:rPr lang="en-US" altLang="ko-KR" sz="2000" dirty="0" err="1">
                <a:sym typeface="Wingdings" panose="05000000000000000000" pitchFamily="2" charset="2"/>
              </a:rPr>
              <a:t>I</a:t>
            </a:r>
            <a:r>
              <a:rPr lang="en-US" altLang="ko-KR" sz="2000" baseline="-25000" dirty="0" err="1">
                <a:sym typeface="Wingdings" panose="05000000000000000000" pitchFamily="2" charset="2"/>
              </a:rPr>
              <a:t>beam</a:t>
            </a:r>
            <a:r>
              <a:rPr lang="en-US" altLang="ko-KR" sz="2000" dirty="0">
                <a:sym typeface="Wingdings" panose="05000000000000000000" pitchFamily="2" charset="2"/>
              </a:rPr>
              <a:t>) is limited.</a:t>
            </a:r>
          </a:p>
          <a:p>
            <a:pPr marL="342900" indent="-342900">
              <a:buFont typeface="Arial" panose="020B0604020202020204" pitchFamily="34" charset="0"/>
              <a:buChar char="•"/>
            </a:pPr>
            <a:r>
              <a:rPr lang="en-US" altLang="ko-KR" sz="2000" dirty="0" err="1">
                <a:sym typeface="Wingdings" panose="05000000000000000000" pitchFamily="2" charset="2"/>
              </a:rPr>
              <a:t>f</a:t>
            </a:r>
            <a:r>
              <a:rPr lang="en-US" altLang="ko-KR" sz="2000" baseline="-25000" dirty="0" err="1">
                <a:sym typeface="Wingdings" panose="05000000000000000000" pitchFamily="2" charset="2"/>
              </a:rPr>
              <a:t>rev</a:t>
            </a:r>
            <a:r>
              <a:rPr lang="en-US" altLang="ko-KR" sz="2000" baseline="30000" dirty="0">
                <a:sym typeface="Wingdings" panose="05000000000000000000" pitchFamily="2" charset="2"/>
              </a:rPr>
              <a:t> </a:t>
            </a:r>
            <a:r>
              <a:rPr lang="en-US" altLang="ko-KR" sz="2000" dirty="0">
                <a:sym typeface="Wingdings" panose="05000000000000000000" pitchFamily="2" charset="2"/>
              </a:rPr>
              <a:t>~ 375 kHz </a:t>
            </a:r>
            <a:r>
              <a:rPr lang="ko-KR" altLang="en-US" sz="2000" dirty="0">
                <a:sym typeface="Wingdings" panose="05000000000000000000" pitchFamily="2" charset="2"/>
              </a:rPr>
              <a:t>↔ </a:t>
            </a:r>
            <a:r>
              <a:rPr lang="en-US" altLang="ko-KR" sz="2000" dirty="0">
                <a:sym typeface="Wingdings" panose="05000000000000000000" pitchFamily="2" charset="2"/>
              </a:rPr>
              <a:t>detuning </a:t>
            </a:r>
            <a:r>
              <a:rPr lang="en-US" altLang="ko-KR" sz="2000" dirty="0" err="1">
                <a:sym typeface="Wingdings" panose="05000000000000000000" pitchFamily="2" charset="2"/>
              </a:rPr>
              <a:t>Δf</a:t>
            </a:r>
            <a:r>
              <a:rPr lang="en-US" altLang="ko-KR" sz="2000" dirty="0">
                <a:sym typeface="Wingdings" panose="05000000000000000000" pitchFamily="2" charset="2"/>
              </a:rPr>
              <a:t> ~ 300 kHz</a:t>
            </a: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a:p>
            <a:endParaRPr lang="en-US" altLang="ko-KR" b="1" dirty="0">
              <a:sym typeface="Wingdings" panose="05000000000000000000" pitchFamily="2" charset="2"/>
            </a:endParaRPr>
          </a:p>
        </p:txBody>
      </p:sp>
      <p:sp>
        <p:nvSpPr>
          <p:cNvPr id="2" name="제목 1">
            <a:extLst>
              <a:ext uri="{FF2B5EF4-FFF2-40B4-BE49-F238E27FC236}">
                <a16:creationId xmlns:a16="http://schemas.microsoft.com/office/drawing/2014/main" id="{4CB5087C-2DB4-9D9A-96AC-7966EE79B2F0}"/>
              </a:ext>
            </a:extLst>
          </p:cNvPr>
          <p:cNvSpPr>
            <a:spLocks noGrp="1"/>
          </p:cNvSpPr>
          <p:nvPr>
            <p:ph type="title"/>
          </p:nvPr>
        </p:nvSpPr>
        <p:spPr/>
        <p:txBody>
          <a:bodyPr/>
          <a:lstStyle/>
          <a:p>
            <a:pPr marL="0" indent="0">
              <a:buNone/>
            </a:pPr>
            <a:r>
              <a:rPr lang="en-US" altLang="ko-KR" b="1" dirty="0"/>
              <a:t>Introduction</a:t>
            </a:r>
            <a:endParaRPr lang="en-US" altLang="ko-KR" sz="3200" b="1" dirty="0"/>
          </a:p>
        </p:txBody>
      </p:sp>
      <p:sp>
        <p:nvSpPr>
          <p:cNvPr id="3" name="날짜 개체 틀 2">
            <a:extLst>
              <a:ext uri="{FF2B5EF4-FFF2-40B4-BE49-F238E27FC236}">
                <a16:creationId xmlns:a16="http://schemas.microsoft.com/office/drawing/2014/main" id="{5002D718-86F9-05E0-A084-59B2F1695C08}"/>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4DA7D549-F742-129F-8C46-89D7B5F5993A}"/>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D69CE568-29D3-6CDF-2332-C56B4CC5927D}"/>
              </a:ext>
            </a:extLst>
          </p:cNvPr>
          <p:cNvSpPr>
            <a:spLocks noGrp="1"/>
          </p:cNvSpPr>
          <p:nvPr>
            <p:ph type="sldNum" sz="quarter" idx="12"/>
          </p:nvPr>
        </p:nvSpPr>
        <p:spPr/>
        <p:txBody>
          <a:bodyPr/>
          <a:lstStyle/>
          <a:p>
            <a:fld id="{015E07D6-92A3-4059-8807-6342F075D8A0}" type="slidenum">
              <a:rPr lang="ko-KR" altLang="en-US" smtClean="0"/>
              <a:t>5</a:t>
            </a:fld>
            <a:endParaRPr lang="ko-KR" altLang="en-US"/>
          </a:p>
        </p:txBody>
      </p:sp>
      <p:sp>
        <p:nvSpPr>
          <p:cNvPr id="40" name="슬라이드 번호 개체 틀 16">
            <a:extLst>
              <a:ext uri="{FF2B5EF4-FFF2-40B4-BE49-F238E27FC236}">
                <a16:creationId xmlns:a16="http://schemas.microsoft.com/office/drawing/2014/main" id="{7A427B86-79AF-32D2-0B8E-68CF3F74D18E}"/>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5</a:t>
            </a:fld>
            <a:endParaRPr lang="ko-KR" altLang="en-US"/>
          </a:p>
        </p:txBody>
      </p:sp>
      <p:grpSp>
        <p:nvGrpSpPr>
          <p:cNvPr id="1040" name="그룹 1039">
            <a:extLst>
              <a:ext uri="{FF2B5EF4-FFF2-40B4-BE49-F238E27FC236}">
                <a16:creationId xmlns:a16="http://schemas.microsoft.com/office/drawing/2014/main" id="{632F238C-9578-656E-044C-72850DABBE40}"/>
              </a:ext>
            </a:extLst>
          </p:cNvPr>
          <p:cNvGrpSpPr/>
          <p:nvPr/>
        </p:nvGrpSpPr>
        <p:grpSpPr>
          <a:xfrm>
            <a:off x="2400873" y="1920774"/>
            <a:ext cx="6451688" cy="878254"/>
            <a:chOff x="2400873" y="939930"/>
            <a:chExt cx="6451688" cy="878254"/>
          </a:xfrm>
        </p:grpSpPr>
        <p:grpSp>
          <p:nvGrpSpPr>
            <p:cNvPr id="63" name="그룹 62">
              <a:extLst>
                <a:ext uri="{FF2B5EF4-FFF2-40B4-BE49-F238E27FC236}">
                  <a16:creationId xmlns:a16="http://schemas.microsoft.com/office/drawing/2014/main" id="{53EEEEE6-7F85-2F75-3350-DE929F955838}"/>
                </a:ext>
              </a:extLst>
            </p:cNvPr>
            <p:cNvGrpSpPr/>
            <p:nvPr/>
          </p:nvGrpSpPr>
          <p:grpSpPr>
            <a:xfrm>
              <a:off x="2400873" y="939930"/>
              <a:ext cx="6451688" cy="878254"/>
              <a:chOff x="1577265" y="1361261"/>
              <a:chExt cx="6451688" cy="878254"/>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FC31FB7-6D8A-4F67-22AA-1F0C99BA029B}"/>
                      </a:ext>
                    </a:extLst>
                  </p:cNvPr>
                  <p:cNvSpPr txBox="1"/>
                  <p:nvPr/>
                </p:nvSpPr>
                <p:spPr>
                  <a:xfrm>
                    <a:off x="1577265" y="1551698"/>
                    <a:ext cx="6451688" cy="68781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𝑔</m:t>
                              </m:r>
                            </m:sub>
                            <m:sup>
                              <m:r>
                                <a:rPr lang="en-US" altLang="ko-KR" sz="1400" b="0" i="1" smtClean="0">
                                  <a:latin typeface="Cambria Math" panose="02040503050406030204" pitchFamily="18" charset="0"/>
                                </a:rPr>
                                <m:t>−1</m:t>
                              </m:r>
                            </m:sup>
                          </m:sSubSup>
                          <m:r>
                            <m:rPr>
                              <m:aln/>
                            </m:rPr>
                            <a:rPr lang="en-US" altLang="ko-KR" sz="1400" i="1">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𝑒</m:t>
                              </m:r>
                              <m:r>
                                <a:rPr lang="en-US" altLang="ko-KR" sz="1400" b="0" i="1" smtClean="0">
                                  <a:latin typeface="Cambria Math" panose="02040503050406030204" pitchFamily="18" charset="0"/>
                                </a:rPr>
                                <m:t>𝛼</m:t>
                              </m:r>
                              <m:r>
                                <a:rPr lang="en-US" altLang="ko-KR" sz="1400" b="0" i="1" smtClean="0">
                                  <a:latin typeface="Cambria Math" panose="02040503050406030204" pitchFamily="18" charset="0"/>
                                </a:rPr>
                                <m:t>𝐼</m:t>
                              </m:r>
                            </m:num>
                            <m:den>
                              <m:r>
                                <a:rPr lang="en-US" altLang="ko-KR" sz="1400" b="0" i="1" smtClean="0">
                                  <a:latin typeface="Cambria Math" panose="02040503050406030204" pitchFamily="18" charset="0"/>
                                </a:rPr>
                                <m:t>4</m:t>
                              </m:r>
                              <m:r>
                                <a:rPr lang="en-US" altLang="ko-KR" sz="1400" b="0" i="1" smtClean="0">
                                  <a:latin typeface="Cambria Math" panose="02040503050406030204" pitchFamily="18" charset="0"/>
                                </a:rPr>
                                <m:t>𝜋</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𝐸</m:t>
                                  </m:r>
                                </m:e>
                                <m:sub>
                                  <m:r>
                                    <a:rPr lang="en-US" altLang="ko-KR" sz="1400" b="0" i="1" smtClean="0">
                                      <a:latin typeface="Cambria Math" panose="02040503050406030204" pitchFamily="18" charset="0"/>
                                    </a:rPr>
                                    <m:t>0</m:t>
                                  </m:r>
                                </m:sub>
                              </m:sSub>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𝑠</m:t>
                                  </m:r>
                                </m:sub>
                              </m:sSub>
                            </m:den>
                          </m:f>
                          <m:d>
                            <m:dPr>
                              <m:begChr m:val="{"/>
                              <m:endChr m:val="}"/>
                              <m:ctrlPr>
                                <a:rPr lang="en-US" altLang="ko-KR" sz="1400" b="0" i="1" smtClean="0">
                                  <a:latin typeface="Cambria Math" panose="02040503050406030204" pitchFamily="18" charset="0"/>
                                </a:rPr>
                              </m:ctrlPr>
                            </m:dPr>
                            <m:e>
                              <m:nary>
                                <m:naryPr>
                                  <m:chr m:val="∑"/>
                                  <m:ctrlPr>
                                    <a:rPr lang="en-US" altLang="ko-KR" sz="1400" i="1" smtClean="0">
                                      <a:latin typeface="Cambria Math" panose="02040503050406030204" pitchFamily="18" charset="0"/>
                                    </a:rPr>
                                  </m:ctrlPr>
                                </m:naryPr>
                                <m:sub>
                                  <m:r>
                                    <a:rPr lang="en-US" altLang="ko-KR" sz="1400" i="1">
                                      <a:latin typeface="Cambria Math" panose="02040503050406030204" pitchFamily="18" charset="0"/>
                                    </a:rPr>
                                    <m:t>𝑝</m:t>
                                  </m:r>
                                  <m:r>
                                    <a:rPr lang="en-US" altLang="ko-KR" sz="1400" i="1">
                                      <a:latin typeface="Cambria Math" panose="02040503050406030204" pitchFamily="18" charset="0"/>
                                    </a:rPr>
                                    <m:t>=0</m:t>
                                  </m:r>
                                </m:sub>
                                <m:sup>
                                  <m:r>
                                    <a:rPr lang="en-US" altLang="ko-KR" sz="1400" i="1">
                                      <a:latin typeface="Cambria Math" panose="02040503050406030204" pitchFamily="18" charset="0"/>
                                    </a:rPr>
                                    <m:t>∞</m:t>
                                  </m:r>
                                </m:sup>
                                <m:e>
                                  <m:d>
                                    <m:dPr>
                                      <m:ctrlPr>
                                        <a:rPr lang="en-US" altLang="ko-KR" sz="1400" i="1">
                                          <a:latin typeface="Cambria Math" panose="02040503050406030204" pitchFamily="18" charset="0"/>
                                        </a:rPr>
                                      </m:ctrlPr>
                                    </m:dPr>
                                    <m:e>
                                      <m:d>
                                        <m:dPr>
                                          <m:ctrlPr>
                                            <a:rPr lang="en-US" altLang="ko-KR" sz="1400" i="1">
                                              <a:latin typeface="Cambria Math" panose="02040503050406030204" pitchFamily="18" charset="0"/>
                                            </a:rPr>
                                          </m:ctrlPr>
                                        </m:dPr>
                                        <m:e>
                                          <m:r>
                                            <a:rPr lang="en-US" altLang="ko-KR" sz="1400" i="1">
                                              <a:latin typeface="Cambria Math" panose="02040503050406030204" pitchFamily="18" charset="0"/>
                                            </a:rPr>
                                            <m:t>𝑝𝑀</m:t>
                                          </m:r>
                                          <m:r>
                                            <a:rPr lang="en-US" altLang="ko-KR" sz="1400" i="1">
                                              <a:latin typeface="Cambria Math" panose="02040503050406030204" pitchFamily="18" charset="0"/>
                                            </a:rPr>
                                            <m:t>+</m:t>
                                          </m:r>
                                          <m:r>
                                            <a:rPr lang="en-US" altLang="ko-KR" sz="1400" i="1">
                                              <a:latin typeface="Cambria Math" panose="02040503050406030204" pitchFamily="18" charset="0"/>
                                            </a:rPr>
                                            <m:t>𝜇</m:t>
                                          </m:r>
                                        </m:e>
                                      </m:d>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0</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𝑠</m:t>
                                          </m:r>
                                        </m:sub>
                                      </m:sSub>
                                    </m:e>
                                  </m:d>
                                  <m:r>
                                    <m:rPr>
                                      <m:sty m:val="p"/>
                                    </m:rPr>
                                    <a:rPr lang="en-US" altLang="ko-KR" sz="1400">
                                      <a:latin typeface="Cambria Math" panose="02040503050406030204" pitchFamily="18" charset="0"/>
                                    </a:rPr>
                                    <m:t>Re</m:t>
                                  </m:r>
                                  <m:d>
                                    <m:dPr>
                                      <m:begChr m:val="["/>
                                      <m:endChr m:val="]"/>
                                      <m:ctrlPr>
                                        <a:rPr lang="en-US" altLang="ko-KR" sz="1400" i="1">
                                          <a:latin typeface="Cambria Math" panose="02040503050406030204" pitchFamily="18" charset="0"/>
                                        </a:rPr>
                                      </m:ctrlPr>
                                    </m:dPr>
                                    <m:e>
                                      <m:r>
                                        <m:rPr>
                                          <m:sty m:val="p"/>
                                        </m:rPr>
                                        <a:rPr lang="en-US" altLang="ko-KR" sz="1400">
                                          <a:latin typeface="Cambria Math" panose="02040503050406030204" pitchFamily="18" charset="0"/>
                                        </a:rPr>
                                        <m:t>Z</m:t>
                                      </m:r>
                                      <m:d>
                                        <m:dPr>
                                          <m:ctrlPr>
                                            <a:rPr lang="en-US" altLang="ko-KR" sz="1400" i="1">
                                              <a:latin typeface="Cambria Math" panose="02040503050406030204" pitchFamily="18" charset="0"/>
                                            </a:rPr>
                                          </m:ctrlPr>
                                        </m:dPr>
                                        <m:e>
                                          <m:d>
                                            <m:dPr>
                                              <m:ctrlPr>
                                                <a:rPr lang="en-US" altLang="ko-KR" sz="1400" i="1">
                                                  <a:latin typeface="Cambria Math" panose="02040503050406030204" pitchFamily="18" charset="0"/>
                                                </a:rPr>
                                              </m:ctrlPr>
                                            </m:dPr>
                                            <m:e>
                                              <m:r>
                                                <a:rPr lang="en-US" altLang="ko-KR" sz="1400" i="1">
                                                  <a:latin typeface="Cambria Math" panose="02040503050406030204" pitchFamily="18" charset="0"/>
                                                </a:rPr>
                                                <m:t>𝑝𝑀</m:t>
                                              </m:r>
                                              <m:r>
                                                <a:rPr lang="en-US" altLang="ko-KR" sz="1400" i="1">
                                                  <a:latin typeface="Cambria Math" panose="02040503050406030204" pitchFamily="18" charset="0"/>
                                                </a:rPr>
                                                <m:t>+</m:t>
                                              </m:r>
                                              <m:r>
                                                <a:rPr lang="en-US" altLang="ko-KR" sz="1400" i="1">
                                                  <a:latin typeface="Cambria Math" panose="02040503050406030204" pitchFamily="18" charset="0"/>
                                                </a:rPr>
                                                <m:t>𝜇</m:t>
                                              </m:r>
                                            </m:e>
                                          </m:d>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0</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𝑠</m:t>
                                              </m:r>
                                            </m:sub>
                                          </m:sSub>
                                        </m:e>
                                      </m:d>
                                    </m:e>
                                  </m:d>
                                </m:e>
                              </m:nary>
                            </m:e>
                          </m:d>
                        </m:oMath>
                      </m:oMathPara>
                    </a14:m>
                    <a:endParaRPr lang="en-US" altLang="ko-KR" sz="1400" b="0" dirty="0"/>
                  </a:p>
                </p:txBody>
              </p:sp>
            </mc:Choice>
            <mc:Fallback xmlns="">
              <p:sp>
                <p:nvSpPr>
                  <p:cNvPr id="7" name="TextBox 6">
                    <a:extLst>
                      <a:ext uri="{FF2B5EF4-FFF2-40B4-BE49-F238E27FC236}">
                        <a16:creationId xmlns:a16="http://schemas.microsoft.com/office/drawing/2014/main" id="{6FC31FB7-6D8A-4F67-22AA-1F0C99BA029B}"/>
                      </a:ext>
                    </a:extLst>
                  </p:cNvPr>
                  <p:cNvSpPr txBox="1">
                    <a:spLocks noRot="1" noChangeAspect="1" noMove="1" noResize="1" noEditPoints="1" noAdjustHandles="1" noChangeArrowheads="1" noChangeShapeType="1" noTextEdit="1"/>
                  </p:cNvSpPr>
                  <p:nvPr/>
                </p:nvSpPr>
                <p:spPr>
                  <a:xfrm>
                    <a:off x="1577265" y="1551698"/>
                    <a:ext cx="6451688" cy="687817"/>
                  </a:xfrm>
                  <a:prstGeom prst="rect">
                    <a:avLst/>
                  </a:prstGeom>
                  <a:blipFill>
                    <a:blip r:embed="rId2"/>
                    <a:stretch>
                      <a:fillRect/>
                    </a:stretch>
                  </a:blipFill>
                </p:spPr>
                <p:txBody>
                  <a:bodyPr/>
                  <a:lstStyle/>
                  <a:p>
                    <a:r>
                      <a:rPr lang="ko-KR" altLang="en-US">
                        <a:noFill/>
                      </a:rPr>
                      <a:t> </a:t>
                    </a:r>
                  </a:p>
                </p:txBody>
              </p:sp>
            </mc:Fallback>
          </mc:AlternateContent>
          <p:grpSp>
            <p:nvGrpSpPr>
              <p:cNvPr id="62" name="그룹 61">
                <a:extLst>
                  <a:ext uri="{FF2B5EF4-FFF2-40B4-BE49-F238E27FC236}">
                    <a16:creationId xmlns:a16="http://schemas.microsoft.com/office/drawing/2014/main" id="{B8D9A6FC-FB39-EF67-1046-771E1E1DB6E3}"/>
                  </a:ext>
                </a:extLst>
              </p:cNvPr>
              <p:cNvGrpSpPr/>
              <p:nvPr/>
            </p:nvGrpSpPr>
            <p:grpSpPr>
              <a:xfrm>
                <a:off x="3735421" y="1361261"/>
                <a:ext cx="3411166" cy="681548"/>
                <a:chOff x="3735421" y="1361261"/>
                <a:chExt cx="3411166" cy="681548"/>
              </a:xfrm>
            </p:grpSpPr>
            <p:sp>
              <p:nvSpPr>
                <p:cNvPr id="8" name="직사각형 7">
                  <a:extLst>
                    <a:ext uri="{FF2B5EF4-FFF2-40B4-BE49-F238E27FC236}">
                      <a16:creationId xmlns:a16="http://schemas.microsoft.com/office/drawing/2014/main" id="{415AA858-C193-5AA5-F94B-61ECDCFB8E84}"/>
                    </a:ext>
                  </a:extLst>
                </p:cNvPr>
                <p:cNvSpPr/>
                <p:nvPr/>
              </p:nvSpPr>
              <p:spPr>
                <a:xfrm>
                  <a:off x="3735421" y="1770434"/>
                  <a:ext cx="1498060" cy="272375"/>
                </a:xfrm>
                <a:prstGeom prst="rect">
                  <a:avLst/>
                </a:pr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TextBox 8">
                  <a:extLst>
                    <a:ext uri="{FF2B5EF4-FFF2-40B4-BE49-F238E27FC236}">
                      <a16:creationId xmlns:a16="http://schemas.microsoft.com/office/drawing/2014/main" id="{E19F0BB4-C722-8ADD-6F51-CC29E923E306}"/>
                    </a:ext>
                  </a:extLst>
                </p:cNvPr>
                <p:cNvSpPr txBox="1"/>
                <p:nvPr/>
              </p:nvSpPr>
              <p:spPr>
                <a:xfrm>
                  <a:off x="3823862" y="1361261"/>
                  <a:ext cx="1342416" cy="380873"/>
                </a:xfrm>
                <a:prstGeom prst="rect">
                  <a:avLst/>
                </a:prstGeom>
                <a:noFill/>
              </p:spPr>
              <p:txBody>
                <a:bodyPr wrap="square" rtlCol="0">
                  <a:spAutoFit/>
                </a:bodyPr>
                <a:lstStyle/>
                <a:p>
                  <a:r>
                    <a:rPr lang="en-US" altLang="ko-KR" dirty="0">
                      <a:solidFill>
                        <a:srgbClr val="FF0000"/>
                      </a:solidFill>
                    </a:rPr>
                    <a:t>From beam</a:t>
                  </a:r>
                  <a:endParaRPr lang="ko-KR" altLang="en-US" dirty="0">
                    <a:solidFill>
                      <a:srgbClr val="FF0000"/>
                    </a:solidFill>
                  </a:endParaRPr>
                </a:p>
              </p:txBody>
            </p:sp>
            <p:sp>
              <p:nvSpPr>
                <p:cNvPr id="54" name="직사각형 53">
                  <a:extLst>
                    <a:ext uri="{FF2B5EF4-FFF2-40B4-BE49-F238E27FC236}">
                      <a16:creationId xmlns:a16="http://schemas.microsoft.com/office/drawing/2014/main" id="{5FE56927-BDA5-A468-138F-D632E7BD3875}"/>
                    </a:ext>
                  </a:extLst>
                </p:cNvPr>
                <p:cNvSpPr/>
                <p:nvPr/>
              </p:nvSpPr>
              <p:spPr>
                <a:xfrm>
                  <a:off x="5250581" y="1770434"/>
                  <a:ext cx="1896006" cy="272375"/>
                </a:xfrm>
                <a:prstGeom prst="rect">
                  <a:avLst/>
                </a:prstGeom>
                <a:solidFill>
                  <a:srgbClr val="0000F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id="{41C11812-82BA-67F3-4729-3E0B6A8A7A0D}"/>
                    </a:ext>
                  </a:extLst>
                </p:cNvPr>
                <p:cNvSpPr txBox="1"/>
                <p:nvPr/>
              </p:nvSpPr>
              <p:spPr>
                <a:xfrm>
                  <a:off x="5527376" y="1361261"/>
                  <a:ext cx="1342416" cy="380873"/>
                </a:xfrm>
                <a:prstGeom prst="rect">
                  <a:avLst/>
                </a:prstGeom>
                <a:noFill/>
              </p:spPr>
              <p:txBody>
                <a:bodyPr wrap="square" rtlCol="0">
                  <a:spAutoFit/>
                </a:bodyPr>
                <a:lstStyle/>
                <a:p>
                  <a:r>
                    <a:rPr lang="en-US" altLang="ko-KR">
                      <a:solidFill>
                        <a:srgbClr val="0000FF"/>
                      </a:solidFill>
                    </a:rPr>
                    <a:t>From cavity</a:t>
                  </a:r>
                  <a:endParaRPr lang="ko-KR" altLang="en-US" dirty="0">
                    <a:solidFill>
                      <a:srgbClr val="0000FF"/>
                    </a:solidFill>
                  </a:endParaRPr>
                </a:p>
              </p:txBody>
            </p:sp>
          </p:grpSp>
        </p:grpSp>
        <p:sp>
          <p:nvSpPr>
            <p:cNvPr id="1025" name="타원 1024">
              <a:extLst>
                <a:ext uri="{FF2B5EF4-FFF2-40B4-BE49-F238E27FC236}">
                  <a16:creationId xmlns:a16="http://schemas.microsoft.com/office/drawing/2014/main" id="{C8856BF3-7602-48D4-0A85-D331663F98AC}"/>
                </a:ext>
              </a:extLst>
            </p:cNvPr>
            <p:cNvSpPr/>
            <p:nvPr/>
          </p:nvSpPr>
          <p:spPr>
            <a:xfrm>
              <a:off x="5140505" y="1376851"/>
              <a:ext cx="228480" cy="2284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6" name="타원 1025">
              <a:extLst>
                <a:ext uri="{FF2B5EF4-FFF2-40B4-BE49-F238E27FC236}">
                  <a16:creationId xmlns:a16="http://schemas.microsoft.com/office/drawing/2014/main" id="{C0CB45FD-4522-5160-0F74-0591F1D840B7}"/>
                </a:ext>
              </a:extLst>
            </p:cNvPr>
            <p:cNvSpPr/>
            <p:nvPr/>
          </p:nvSpPr>
          <p:spPr>
            <a:xfrm>
              <a:off x="6994705" y="1383201"/>
              <a:ext cx="228480" cy="228480"/>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36" name="그룹 1035">
            <a:extLst>
              <a:ext uri="{FF2B5EF4-FFF2-40B4-BE49-F238E27FC236}">
                <a16:creationId xmlns:a16="http://schemas.microsoft.com/office/drawing/2014/main" id="{606C21C8-A236-AEC0-DA1C-D0CB774415B3}"/>
              </a:ext>
            </a:extLst>
          </p:cNvPr>
          <p:cNvGrpSpPr/>
          <p:nvPr/>
        </p:nvGrpSpPr>
        <p:grpSpPr>
          <a:xfrm>
            <a:off x="1471647" y="3271493"/>
            <a:ext cx="9390394" cy="3526122"/>
            <a:chOff x="1471647" y="2629208"/>
            <a:chExt cx="9390394" cy="3526122"/>
          </a:xfrm>
        </p:grpSpPr>
        <p:grpSp>
          <p:nvGrpSpPr>
            <p:cNvPr id="1034" name="그룹 1033">
              <a:extLst>
                <a:ext uri="{FF2B5EF4-FFF2-40B4-BE49-F238E27FC236}">
                  <a16:creationId xmlns:a16="http://schemas.microsoft.com/office/drawing/2014/main" id="{4BEC39A7-86BC-7490-4AE1-C028EC5BF3F7}"/>
                </a:ext>
              </a:extLst>
            </p:cNvPr>
            <p:cNvGrpSpPr/>
            <p:nvPr/>
          </p:nvGrpSpPr>
          <p:grpSpPr>
            <a:xfrm>
              <a:off x="1471647" y="2984425"/>
              <a:ext cx="9189987" cy="3170905"/>
              <a:chOff x="1471647" y="2984425"/>
              <a:chExt cx="9189987" cy="3170905"/>
            </a:xfrm>
          </p:grpSpPr>
          <p:pic>
            <p:nvPicPr>
              <p:cNvPr id="1029" name="그림 1028">
                <a:extLst>
                  <a:ext uri="{FF2B5EF4-FFF2-40B4-BE49-F238E27FC236}">
                    <a16:creationId xmlns:a16="http://schemas.microsoft.com/office/drawing/2014/main" id="{8EC6BBB8-CBD5-1874-4A69-7437205FC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647" y="2984425"/>
                <a:ext cx="4125112" cy="3170905"/>
              </a:xfrm>
              <a:prstGeom prst="rect">
                <a:avLst/>
              </a:prstGeom>
            </p:spPr>
          </p:pic>
          <p:pic>
            <p:nvPicPr>
              <p:cNvPr id="1031" name="그림 1030">
                <a:extLst>
                  <a:ext uri="{FF2B5EF4-FFF2-40B4-BE49-F238E27FC236}">
                    <a16:creationId xmlns:a16="http://schemas.microsoft.com/office/drawing/2014/main" id="{B0B57774-8B45-2E8F-56A2-3C7C83DE6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242" y="2984425"/>
                <a:ext cx="4066392" cy="3170905"/>
              </a:xfrm>
              <a:prstGeom prst="rect">
                <a:avLst/>
              </a:prstGeom>
            </p:spPr>
          </p:pic>
        </p:grpSp>
        <p:sp>
          <p:nvSpPr>
            <p:cNvPr id="1032" name="TextBox 1031">
              <a:extLst>
                <a:ext uri="{FF2B5EF4-FFF2-40B4-BE49-F238E27FC236}">
                  <a16:creationId xmlns:a16="http://schemas.microsoft.com/office/drawing/2014/main" id="{7F7C986B-CCF7-AC11-1134-A8AD9B927050}"/>
                </a:ext>
              </a:extLst>
            </p:cNvPr>
            <p:cNvSpPr txBox="1"/>
            <p:nvPr/>
          </p:nvSpPr>
          <p:spPr>
            <a:xfrm>
              <a:off x="4057160" y="2629208"/>
              <a:ext cx="4018960" cy="288541"/>
            </a:xfrm>
            <a:prstGeom prst="rect">
              <a:avLst/>
            </a:prstGeom>
            <a:noFill/>
          </p:spPr>
          <p:txBody>
            <a:bodyPr wrap="square" lIns="0" tIns="0" rIns="0" bIns="0" rtlCol="0">
              <a:spAutoFit/>
            </a:bodyPr>
            <a:lstStyle/>
            <a:p>
              <a:pPr algn="ctr"/>
              <a:r>
                <a:rPr lang="en-US" altLang="ko-KR" b="1" dirty="0">
                  <a:sym typeface="Wingdings" panose="05000000000000000000" pitchFamily="2" charset="2"/>
                </a:rPr>
                <a:t>(Korea-4GSR) 24ID, 7HHC, 400 mA</a:t>
              </a:r>
            </a:p>
          </p:txBody>
        </p:sp>
        <p:sp>
          <p:nvSpPr>
            <p:cNvPr id="1037" name="TextBox 1036">
              <a:extLst>
                <a:ext uri="{FF2B5EF4-FFF2-40B4-BE49-F238E27FC236}">
                  <a16:creationId xmlns:a16="http://schemas.microsoft.com/office/drawing/2014/main" id="{98027D70-6239-0C26-C064-CA3023D9E721}"/>
                </a:ext>
              </a:extLst>
            </p:cNvPr>
            <p:cNvSpPr txBox="1"/>
            <p:nvPr/>
          </p:nvSpPr>
          <p:spPr>
            <a:xfrm>
              <a:off x="1530366" y="3663602"/>
              <a:ext cx="4018960" cy="577081"/>
            </a:xfrm>
            <a:prstGeom prst="rect">
              <a:avLst/>
            </a:prstGeom>
            <a:noFill/>
          </p:spPr>
          <p:txBody>
            <a:bodyPr wrap="square" lIns="0" tIns="0" rIns="0" bIns="0" rtlCol="0">
              <a:spAutoFit/>
            </a:bodyPr>
            <a:lstStyle/>
            <a:p>
              <a:pPr algn="ctr"/>
              <a:r>
                <a:rPr lang="en-US" altLang="ko-KR" b="1" dirty="0">
                  <a:sym typeface="Wingdings" panose="05000000000000000000" pitchFamily="2" charset="2"/>
                </a:rPr>
                <a:t>Mode 1</a:t>
              </a:r>
            </a:p>
            <a:p>
              <a:pPr algn="ctr"/>
              <a:r>
                <a:rPr lang="en-US" altLang="ko-KR" dirty="0">
                  <a:sym typeface="Wingdings" panose="05000000000000000000" pitchFamily="2" charset="2"/>
                </a:rPr>
                <a:t>τ</a:t>
              </a:r>
              <a:r>
                <a:rPr lang="en-US" altLang="ko-KR" baseline="-25000" dirty="0">
                  <a:sym typeface="Wingdings" panose="05000000000000000000" pitchFamily="2" charset="2"/>
                </a:rPr>
                <a:t>g</a:t>
              </a:r>
              <a:r>
                <a:rPr lang="en-US" altLang="ko-KR" baseline="30000" dirty="0">
                  <a:sym typeface="Wingdings" panose="05000000000000000000" pitchFamily="2" charset="2"/>
                </a:rPr>
                <a:t>-1</a:t>
              </a:r>
              <a:r>
                <a:rPr lang="en-US" altLang="ko-KR" dirty="0">
                  <a:sym typeface="Wingdings" panose="05000000000000000000" pitchFamily="2" charset="2"/>
                </a:rPr>
                <a:t> = 6282.331 1/s</a:t>
              </a:r>
            </a:p>
          </p:txBody>
        </p:sp>
        <p:sp>
          <p:nvSpPr>
            <p:cNvPr id="1038" name="TextBox 1037">
              <a:extLst>
                <a:ext uri="{FF2B5EF4-FFF2-40B4-BE49-F238E27FC236}">
                  <a16:creationId xmlns:a16="http://schemas.microsoft.com/office/drawing/2014/main" id="{998A8153-2FBC-4C37-A87D-9A1406E79D35}"/>
                </a:ext>
              </a:extLst>
            </p:cNvPr>
            <p:cNvSpPr txBox="1"/>
            <p:nvPr/>
          </p:nvSpPr>
          <p:spPr>
            <a:xfrm>
              <a:off x="6843081" y="3663602"/>
              <a:ext cx="4018960" cy="577081"/>
            </a:xfrm>
            <a:prstGeom prst="rect">
              <a:avLst/>
            </a:prstGeom>
            <a:noFill/>
          </p:spPr>
          <p:txBody>
            <a:bodyPr wrap="square" lIns="0" tIns="0" rIns="0" bIns="0" rtlCol="0">
              <a:spAutoFit/>
            </a:bodyPr>
            <a:lstStyle/>
            <a:p>
              <a:pPr algn="ctr"/>
              <a:r>
                <a:rPr lang="en-US" altLang="ko-KR" b="1" dirty="0">
                  <a:sym typeface="Wingdings" panose="05000000000000000000" pitchFamily="2" charset="2"/>
                </a:rPr>
                <a:t>Mode 2</a:t>
              </a:r>
            </a:p>
            <a:p>
              <a:pPr algn="ctr"/>
              <a:r>
                <a:rPr lang="en-US" altLang="ko-KR" dirty="0">
                  <a:sym typeface="Wingdings" panose="05000000000000000000" pitchFamily="2" charset="2"/>
                </a:rPr>
                <a:t>τ</a:t>
              </a:r>
              <a:r>
                <a:rPr lang="en-US" altLang="ko-KR" baseline="-25000" dirty="0">
                  <a:sym typeface="Wingdings" panose="05000000000000000000" pitchFamily="2" charset="2"/>
                </a:rPr>
                <a:t>g</a:t>
              </a:r>
              <a:r>
                <a:rPr lang="en-US" altLang="ko-KR" baseline="30000" dirty="0">
                  <a:sym typeface="Wingdings" panose="05000000000000000000" pitchFamily="2" charset="2"/>
                </a:rPr>
                <a:t>-1</a:t>
              </a:r>
              <a:r>
                <a:rPr lang="en-US" altLang="ko-KR" dirty="0">
                  <a:sym typeface="Wingdings" panose="05000000000000000000" pitchFamily="2" charset="2"/>
                </a:rPr>
                <a:t> = 3946.8 1/s</a:t>
              </a:r>
            </a:p>
          </p:txBody>
        </p:sp>
      </p:grpSp>
      <p:grpSp>
        <p:nvGrpSpPr>
          <p:cNvPr id="28" name="그룹 27">
            <a:extLst>
              <a:ext uri="{FF2B5EF4-FFF2-40B4-BE49-F238E27FC236}">
                <a16:creationId xmlns:a16="http://schemas.microsoft.com/office/drawing/2014/main" id="{4E8BF009-E7DF-F301-FEF3-84CD36274224}"/>
              </a:ext>
            </a:extLst>
          </p:cNvPr>
          <p:cNvGrpSpPr/>
          <p:nvPr/>
        </p:nvGrpSpPr>
        <p:grpSpPr>
          <a:xfrm>
            <a:off x="8403771" y="446293"/>
            <a:ext cx="3727844" cy="2784997"/>
            <a:chOff x="8083505" y="469832"/>
            <a:chExt cx="4181693" cy="3124058"/>
          </a:xfrm>
        </p:grpSpPr>
        <p:pic>
          <p:nvPicPr>
            <p:cNvPr id="17" name="그림 16">
              <a:extLst>
                <a:ext uri="{FF2B5EF4-FFF2-40B4-BE49-F238E27FC236}">
                  <a16:creationId xmlns:a16="http://schemas.microsoft.com/office/drawing/2014/main" id="{D1FE95D1-24C9-8085-795E-2C8F1DFDA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141" y="790509"/>
              <a:ext cx="3604347" cy="2803381"/>
            </a:xfrm>
            <a:prstGeom prst="rect">
              <a:avLst/>
            </a:prstGeom>
          </p:spPr>
        </p:pic>
        <p:sp>
          <p:nvSpPr>
            <p:cNvPr id="18" name="TextBox 17">
              <a:extLst>
                <a:ext uri="{FF2B5EF4-FFF2-40B4-BE49-F238E27FC236}">
                  <a16:creationId xmlns:a16="http://schemas.microsoft.com/office/drawing/2014/main" id="{1E07CDD9-2B5C-8F84-CEB5-2C82C260659B}"/>
                </a:ext>
              </a:extLst>
            </p:cNvPr>
            <p:cNvSpPr txBox="1"/>
            <p:nvPr/>
          </p:nvSpPr>
          <p:spPr>
            <a:xfrm>
              <a:off x="8083505" y="469832"/>
              <a:ext cx="4181693" cy="379771"/>
            </a:xfrm>
            <a:prstGeom prst="rect">
              <a:avLst/>
            </a:prstGeom>
            <a:noFill/>
          </p:spPr>
          <p:txBody>
            <a:bodyPr wrap="square" rtlCol="0">
              <a:spAutoFit/>
            </a:bodyPr>
            <a:lstStyle/>
            <a:p>
              <a:r>
                <a:rPr lang="en-US" altLang="ko-KR" sz="1600" b="1" dirty="0"/>
                <a:t>Optimal detuning (~300 kHz, 24 ID, 400 mA) </a:t>
              </a:r>
              <a:endParaRPr lang="ko-KR" altLang="en-US" sz="1600" b="1"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F7A7AB4-6FF0-C8EB-0B83-21B931C09649}"/>
                    </a:ext>
                  </a:extLst>
                </p:cNvPr>
                <p:cNvSpPr txBox="1"/>
                <p:nvPr/>
              </p:nvSpPr>
              <p:spPr>
                <a:xfrm>
                  <a:off x="10779797" y="920849"/>
                  <a:ext cx="8565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800" b="0" i="1" dirty="0" smtClean="0">
                            <a:latin typeface="Cambria Math" panose="02040503050406030204" pitchFamily="18" charset="0"/>
                          </a:rPr>
                          <m:t>𝜇</m:t>
                        </m:r>
                        <m:r>
                          <a:rPr lang="en-US" altLang="ko-KR" sz="1800" b="0" i="1" dirty="0" smtClean="0">
                            <a:latin typeface="Cambria Math" panose="02040503050406030204" pitchFamily="18" charset="0"/>
                          </a:rPr>
                          <m:t>=1</m:t>
                        </m:r>
                      </m:oMath>
                    </m:oMathPara>
                  </a14:m>
                  <a:endParaRPr lang="ko-KR" altLang="en-US" sz="1800" dirty="0"/>
                </a:p>
              </p:txBody>
            </p:sp>
          </mc:Choice>
          <mc:Fallback xmlns="">
            <p:sp>
              <p:nvSpPr>
                <p:cNvPr id="20" name="TextBox 19">
                  <a:extLst>
                    <a:ext uri="{FF2B5EF4-FFF2-40B4-BE49-F238E27FC236}">
                      <a16:creationId xmlns:a16="http://schemas.microsoft.com/office/drawing/2014/main" id="{8F7A7AB4-6FF0-C8EB-0B83-21B931C09649}"/>
                    </a:ext>
                  </a:extLst>
                </p:cNvPr>
                <p:cNvSpPr txBox="1">
                  <a:spLocks noRot="1" noChangeAspect="1" noMove="1" noResize="1" noEditPoints="1" noAdjustHandles="1" noChangeArrowheads="1" noChangeShapeType="1" noTextEdit="1"/>
                </p:cNvSpPr>
                <p:nvPr/>
              </p:nvSpPr>
              <p:spPr>
                <a:xfrm>
                  <a:off x="10779797" y="920849"/>
                  <a:ext cx="856597" cy="369332"/>
                </a:xfrm>
                <a:prstGeom prst="rect">
                  <a:avLst/>
                </a:prstGeom>
                <a:blipFill>
                  <a:blip r:embed="rId6"/>
                  <a:stretch>
                    <a:fillRect b="-1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909256D-1DBA-1BCB-7839-EDD6B467AB47}"/>
                    </a:ext>
                  </a:extLst>
                </p:cNvPr>
                <p:cNvSpPr txBox="1"/>
                <p:nvPr/>
              </p:nvSpPr>
              <p:spPr>
                <a:xfrm>
                  <a:off x="9718429" y="2247809"/>
                  <a:ext cx="711141"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800" b="0" i="1" dirty="0" smtClean="0">
                            <a:latin typeface="Cambria Math" panose="02040503050406030204" pitchFamily="18" charset="0"/>
                          </a:rPr>
                          <m:t>3</m:t>
                        </m:r>
                        <m:sSub>
                          <m:sSubPr>
                            <m:ctrlPr>
                              <a:rPr lang="en-US" altLang="ko-KR" sz="1800" b="0" i="1" dirty="0" smtClean="0">
                                <a:latin typeface="Cambria Math" panose="02040503050406030204" pitchFamily="18" charset="0"/>
                              </a:rPr>
                            </m:ctrlPr>
                          </m:sSubPr>
                          <m:e>
                            <m:r>
                              <a:rPr lang="en-US" altLang="ko-KR" sz="1800" b="0" i="1" dirty="0" smtClean="0">
                                <a:latin typeface="Cambria Math" panose="02040503050406030204" pitchFamily="18" charset="0"/>
                              </a:rPr>
                              <m:t>𝑓</m:t>
                            </m:r>
                          </m:e>
                          <m:sub>
                            <m:r>
                              <a:rPr lang="en-US" altLang="ko-KR" sz="1800" b="0" i="1" dirty="0" smtClean="0">
                                <a:latin typeface="Cambria Math" panose="02040503050406030204" pitchFamily="18" charset="0"/>
                              </a:rPr>
                              <m:t>𝑟𝑓</m:t>
                            </m:r>
                          </m:sub>
                        </m:sSub>
                      </m:oMath>
                    </m:oMathPara>
                  </a14:m>
                  <a:endParaRPr lang="ko-KR" altLang="en-US" sz="1800" dirty="0"/>
                </a:p>
              </p:txBody>
            </p:sp>
          </mc:Choice>
          <mc:Fallback xmlns="">
            <p:sp>
              <p:nvSpPr>
                <p:cNvPr id="21" name="TextBox 20">
                  <a:extLst>
                    <a:ext uri="{FF2B5EF4-FFF2-40B4-BE49-F238E27FC236}">
                      <a16:creationId xmlns:a16="http://schemas.microsoft.com/office/drawing/2014/main" id="{6909256D-1DBA-1BCB-7839-EDD6B467AB47}"/>
                    </a:ext>
                  </a:extLst>
                </p:cNvPr>
                <p:cNvSpPr txBox="1">
                  <a:spLocks noRot="1" noChangeAspect="1" noMove="1" noResize="1" noEditPoints="1" noAdjustHandles="1" noChangeArrowheads="1" noChangeShapeType="1" noTextEdit="1"/>
                </p:cNvSpPr>
                <p:nvPr/>
              </p:nvSpPr>
              <p:spPr>
                <a:xfrm>
                  <a:off x="9718429" y="2247809"/>
                  <a:ext cx="711141" cy="391582"/>
                </a:xfrm>
                <a:prstGeom prst="rect">
                  <a:avLst/>
                </a:prstGeom>
                <a:blipFill>
                  <a:blip r:embed="rId7"/>
                  <a:stretch>
                    <a:fillRect b="-24561"/>
                  </a:stretch>
                </a:blipFill>
              </p:spPr>
              <p:txBody>
                <a:bodyPr/>
                <a:lstStyle/>
                <a:p>
                  <a:r>
                    <a:rPr lang="ko-KR" altLang="en-US">
                      <a:noFill/>
                    </a:rPr>
                    <a:t> </a:t>
                  </a:r>
                </a:p>
              </p:txBody>
            </p:sp>
          </mc:Fallback>
        </mc:AlternateContent>
        <p:cxnSp>
          <p:nvCxnSpPr>
            <p:cNvPr id="26" name="직선 화살표 연결선 25">
              <a:extLst>
                <a:ext uri="{FF2B5EF4-FFF2-40B4-BE49-F238E27FC236}">
                  <a16:creationId xmlns:a16="http://schemas.microsoft.com/office/drawing/2014/main" id="{AE2AEC55-8A10-CD1B-B2CE-B6B892207E2C}"/>
                </a:ext>
              </a:extLst>
            </p:cNvPr>
            <p:cNvCxnSpPr>
              <a:cxnSpLocks/>
            </p:cNvCxnSpPr>
            <p:nvPr/>
          </p:nvCxnSpPr>
          <p:spPr>
            <a:xfrm>
              <a:off x="10330072" y="3121998"/>
              <a:ext cx="5186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91B72D-BC8F-6094-8077-85C3C551CF33}"/>
                    </a:ext>
                  </a:extLst>
                </p:cNvPr>
                <p:cNvSpPr txBox="1"/>
                <p:nvPr/>
              </p:nvSpPr>
              <p:spPr>
                <a:xfrm>
                  <a:off x="10233844" y="2713977"/>
                  <a:ext cx="7111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0" i="1" dirty="0" smtClean="0">
                                <a:latin typeface="Cambria Math" panose="02040503050406030204" pitchFamily="18" charset="0"/>
                              </a:rPr>
                            </m:ctrlPr>
                          </m:sSubPr>
                          <m:e>
                            <m:r>
                              <a:rPr lang="en-US" altLang="ko-KR" sz="1800" b="0" i="1" dirty="0" smtClean="0">
                                <a:latin typeface="Cambria Math" panose="02040503050406030204" pitchFamily="18" charset="0"/>
                              </a:rPr>
                              <m:t>𝑓</m:t>
                            </m:r>
                          </m:e>
                          <m:sub>
                            <m:r>
                              <a:rPr lang="en-US" altLang="ko-KR" sz="1800" b="0" i="1" dirty="0" smtClean="0">
                                <a:latin typeface="Cambria Math" panose="02040503050406030204" pitchFamily="18" charset="0"/>
                              </a:rPr>
                              <m:t>0</m:t>
                            </m:r>
                          </m:sub>
                        </m:sSub>
                      </m:oMath>
                    </m:oMathPara>
                  </a14:m>
                  <a:endParaRPr lang="ko-KR" altLang="en-US" sz="1800" dirty="0"/>
                </a:p>
              </p:txBody>
            </p:sp>
          </mc:Choice>
          <mc:Fallback xmlns="">
            <p:sp>
              <p:nvSpPr>
                <p:cNvPr id="27" name="TextBox 26">
                  <a:extLst>
                    <a:ext uri="{FF2B5EF4-FFF2-40B4-BE49-F238E27FC236}">
                      <a16:creationId xmlns:a16="http://schemas.microsoft.com/office/drawing/2014/main" id="{0391B72D-BC8F-6094-8077-85C3C551CF33}"/>
                    </a:ext>
                  </a:extLst>
                </p:cNvPr>
                <p:cNvSpPr txBox="1">
                  <a:spLocks noRot="1" noChangeAspect="1" noMove="1" noResize="1" noEditPoints="1" noAdjustHandles="1" noChangeArrowheads="1" noChangeShapeType="1" noTextEdit="1"/>
                </p:cNvSpPr>
                <p:nvPr/>
              </p:nvSpPr>
              <p:spPr>
                <a:xfrm>
                  <a:off x="10233844" y="2713977"/>
                  <a:ext cx="711141" cy="369332"/>
                </a:xfrm>
                <a:prstGeom prst="rect">
                  <a:avLst/>
                </a:prstGeom>
                <a:blipFill>
                  <a:blip r:embed="rId8"/>
                  <a:stretch>
                    <a:fillRect b="-27778"/>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336355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C351-9ADF-C84B-ACA9-9FA5CFBA22D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64CFD62-F1D6-0FBC-ED65-DEFA3F1E852D}"/>
              </a:ext>
            </a:extLst>
          </p:cNvPr>
          <p:cNvSpPr txBox="1"/>
          <p:nvPr/>
        </p:nvSpPr>
        <p:spPr>
          <a:xfrm>
            <a:off x="251355" y="741422"/>
            <a:ext cx="11880260" cy="5416868"/>
          </a:xfrm>
          <a:prstGeom prst="rect">
            <a:avLst/>
          </a:prstGeom>
          <a:noFill/>
        </p:spPr>
        <p:txBody>
          <a:bodyPr wrap="square" lIns="0" tIns="0" rIns="0" bIns="0" rtlCol="0">
            <a:spAutoFit/>
          </a:bodyPr>
          <a:lstStyle/>
          <a:p>
            <a:r>
              <a:rPr lang="en-US" altLang="ko-KR" sz="2800" b="1" dirty="0">
                <a:sym typeface="Wingdings" panose="05000000000000000000" pitchFamily="2" charset="2"/>
              </a:rPr>
              <a:t>Overview of LFS</a:t>
            </a:r>
          </a:p>
          <a:p>
            <a:endParaRPr lang="en-US" altLang="ko-KR" sz="2800" b="1"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buFont typeface="Arial" panose="020B0604020202020204" pitchFamily="34" charset="0"/>
              <a:buChar char="•"/>
            </a:pPr>
            <a:endParaRPr lang="en-US" altLang="ko-KR" sz="2000" dirty="0">
              <a:sym typeface="Wingdings" panose="05000000000000000000" pitchFamily="2" charset="2"/>
            </a:endParaRPr>
          </a:p>
          <a:p>
            <a:pPr marL="342900" indent="-342900">
              <a:lnSpc>
                <a:spcPct val="150000"/>
              </a:lnSpc>
              <a:buFont typeface="Arial" panose="020B0604020202020204" pitchFamily="34" charset="0"/>
              <a:buChar char="•"/>
            </a:pPr>
            <a:endParaRPr lang="en-US" altLang="ko-KR" sz="2000" dirty="0">
              <a:sym typeface="Wingdings" panose="05000000000000000000" pitchFamily="2" charset="2"/>
            </a:endParaRPr>
          </a:p>
          <a:p>
            <a:pPr marL="342900" indent="-342900">
              <a:lnSpc>
                <a:spcPct val="150000"/>
              </a:lnSpc>
              <a:buFont typeface="Arial" panose="020B0604020202020204" pitchFamily="34" charset="0"/>
              <a:buChar char="•"/>
            </a:pPr>
            <a:r>
              <a:rPr lang="en-US" altLang="ko-KR" sz="2000" dirty="0">
                <a:sym typeface="Wingdings" panose="05000000000000000000" pitchFamily="2" charset="2"/>
              </a:rPr>
              <a:t>Bunch by Bunch feedback system</a:t>
            </a:r>
          </a:p>
          <a:p>
            <a:pPr marL="342900" indent="-342900">
              <a:lnSpc>
                <a:spcPct val="150000"/>
              </a:lnSpc>
              <a:buFont typeface="Arial" panose="020B0604020202020204" pitchFamily="34" charset="0"/>
              <a:buChar char="•"/>
            </a:pPr>
            <a:r>
              <a:rPr lang="en-US" altLang="ko-KR" sz="2000" dirty="0">
                <a:sym typeface="Wingdings" panose="05000000000000000000" pitchFamily="2" charset="2"/>
              </a:rPr>
              <a:t>Suppression </a:t>
            </a:r>
            <a:r>
              <a:rPr lang="en-US" altLang="ko-KR" sz="2000" dirty="0" err="1">
                <a:sym typeface="Wingdings" panose="05000000000000000000" pitchFamily="2" charset="2"/>
              </a:rPr>
              <a:t>wakefield</a:t>
            </a:r>
            <a:r>
              <a:rPr lang="en-US" altLang="ko-KR" sz="2000" dirty="0">
                <a:sym typeface="Wingdings" panose="05000000000000000000" pitchFamily="2" charset="2"/>
              </a:rPr>
              <a:t> effects for each bunch</a:t>
            </a:r>
          </a:p>
          <a:p>
            <a:pPr marL="342900" indent="-342900">
              <a:lnSpc>
                <a:spcPct val="150000"/>
              </a:lnSpc>
              <a:buFont typeface="Arial" panose="020B0604020202020204" pitchFamily="34" charset="0"/>
              <a:buChar char="•"/>
            </a:pPr>
            <a:r>
              <a:rPr lang="en-US" altLang="ko-KR" sz="2000" dirty="0">
                <a:sym typeface="Wingdings" panose="05000000000000000000" pitchFamily="2" charset="2"/>
              </a:rPr>
              <a:t>Broadband amplifier should be used.</a:t>
            </a:r>
          </a:p>
          <a:p>
            <a:endParaRPr lang="en-US" altLang="ko-KR" sz="1600" dirty="0">
              <a:sym typeface="Wingdings" panose="05000000000000000000" pitchFamily="2" charset="2"/>
            </a:endParaRPr>
          </a:p>
        </p:txBody>
      </p:sp>
      <p:sp>
        <p:nvSpPr>
          <p:cNvPr id="2" name="제목 1">
            <a:extLst>
              <a:ext uri="{FF2B5EF4-FFF2-40B4-BE49-F238E27FC236}">
                <a16:creationId xmlns:a16="http://schemas.microsoft.com/office/drawing/2014/main" id="{C774F049-35B9-5BFB-576A-ACF30603445C}"/>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90BDFB4E-5BEE-759D-6C90-FA85DAC262E6}"/>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998BDCF4-C3C6-227C-AF71-916672531D90}"/>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C37F09DA-C73E-93C1-E3AE-4C75B05C2FB1}"/>
              </a:ext>
            </a:extLst>
          </p:cNvPr>
          <p:cNvSpPr>
            <a:spLocks noGrp="1"/>
          </p:cNvSpPr>
          <p:nvPr>
            <p:ph type="sldNum" sz="quarter" idx="12"/>
          </p:nvPr>
        </p:nvSpPr>
        <p:spPr/>
        <p:txBody>
          <a:bodyPr/>
          <a:lstStyle/>
          <a:p>
            <a:fld id="{015E07D6-92A3-4059-8807-6342F075D8A0}" type="slidenum">
              <a:rPr lang="ko-KR" altLang="en-US" smtClean="0"/>
              <a:t>6</a:t>
            </a:fld>
            <a:endParaRPr lang="ko-KR" altLang="en-US"/>
          </a:p>
        </p:txBody>
      </p:sp>
      <p:sp>
        <p:nvSpPr>
          <p:cNvPr id="40" name="슬라이드 번호 개체 틀 16">
            <a:extLst>
              <a:ext uri="{FF2B5EF4-FFF2-40B4-BE49-F238E27FC236}">
                <a16:creationId xmlns:a16="http://schemas.microsoft.com/office/drawing/2014/main" id="{3759856C-53CC-DBC1-FE0B-1E6EAD67F7EE}"/>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6</a:t>
            </a:fld>
            <a:endParaRPr lang="ko-KR" altLang="en-US"/>
          </a:p>
        </p:txBody>
      </p:sp>
      <p:grpSp>
        <p:nvGrpSpPr>
          <p:cNvPr id="1027" name="그룹 1026">
            <a:extLst>
              <a:ext uri="{FF2B5EF4-FFF2-40B4-BE49-F238E27FC236}">
                <a16:creationId xmlns:a16="http://schemas.microsoft.com/office/drawing/2014/main" id="{CC161BC1-04A2-BA94-5D1E-43EC5F460274}"/>
              </a:ext>
            </a:extLst>
          </p:cNvPr>
          <p:cNvGrpSpPr/>
          <p:nvPr/>
        </p:nvGrpSpPr>
        <p:grpSpPr>
          <a:xfrm>
            <a:off x="1671284" y="1277644"/>
            <a:ext cx="8160332" cy="2672755"/>
            <a:chOff x="2877784" y="1277644"/>
            <a:chExt cx="8160332" cy="2672755"/>
          </a:xfrm>
        </p:grpSpPr>
        <p:pic>
          <p:nvPicPr>
            <p:cNvPr id="8" name="그림 7">
              <a:extLst>
                <a:ext uri="{FF2B5EF4-FFF2-40B4-BE49-F238E27FC236}">
                  <a16:creationId xmlns:a16="http://schemas.microsoft.com/office/drawing/2014/main" id="{28C05CDF-F902-6DEE-65A9-6B6D2CFD60ED}"/>
                </a:ext>
              </a:extLst>
            </p:cNvPr>
            <p:cNvPicPr>
              <a:picLocks noChangeAspect="1"/>
            </p:cNvPicPr>
            <p:nvPr/>
          </p:nvPicPr>
          <p:blipFill>
            <a:blip r:embed="rId2"/>
            <a:stretch>
              <a:fillRect/>
            </a:stretch>
          </p:blipFill>
          <p:spPr>
            <a:xfrm>
              <a:off x="2877784" y="1277644"/>
              <a:ext cx="6436431" cy="2672755"/>
            </a:xfrm>
            <a:prstGeom prst="rect">
              <a:avLst/>
            </a:prstGeom>
          </p:spPr>
        </p:pic>
        <p:grpSp>
          <p:nvGrpSpPr>
            <p:cNvPr id="1026" name="그룹 1025">
              <a:extLst>
                <a:ext uri="{FF2B5EF4-FFF2-40B4-BE49-F238E27FC236}">
                  <a16:creationId xmlns:a16="http://schemas.microsoft.com/office/drawing/2014/main" id="{4CAB2E4E-CE53-0646-F9E9-EC8D14EE62F8}"/>
                </a:ext>
              </a:extLst>
            </p:cNvPr>
            <p:cNvGrpSpPr/>
            <p:nvPr/>
          </p:nvGrpSpPr>
          <p:grpSpPr>
            <a:xfrm>
              <a:off x="8414657" y="2634343"/>
              <a:ext cx="2623459" cy="669414"/>
              <a:chOff x="8414657" y="2634343"/>
              <a:chExt cx="2623459" cy="669414"/>
            </a:xfrm>
          </p:grpSpPr>
          <p:cxnSp>
            <p:nvCxnSpPr>
              <p:cNvPr id="54" name="직선 화살표 연결선 53">
                <a:extLst>
                  <a:ext uri="{FF2B5EF4-FFF2-40B4-BE49-F238E27FC236}">
                    <a16:creationId xmlns:a16="http://schemas.microsoft.com/office/drawing/2014/main" id="{EFACA6F5-0413-7350-D8AA-4CD5A775317B}"/>
                  </a:ext>
                </a:extLst>
              </p:cNvPr>
              <p:cNvCxnSpPr/>
              <p:nvPr/>
            </p:nvCxnSpPr>
            <p:spPr>
              <a:xfrm>
                <a:off x="8414657" y="2960914"/>
                <a:ext cx="1034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10934CA8-25D7-1FE3-10B5-11AA570D5100}"/>
                  </a:ext>
                </a:extLst>
              </p:cNvPr>
              <p:cNvSpPr txBox="1"/>
              <p:nvPr/>
            </p:nvSpPr>
            <p:spPr>
              <a:xfrm>
                <a:off x="9448802" y="2634343"/>
                <a:ext cx="1589314" cy="669414"/>
              </a:xfrm>
              <a:prstGeom prst="rect">
                <a:avLst/>
              </a:prstGeom>
              <a:noFill/>
            </p:spPr>
            <p:txBody>
              <a:bodyPr wrap="square" rtlCol="0">
                <a:spAutoFit/>
              </a:bodyPr>
              <a:lstStyle/>
              <a:p>
                <a:pPr algn="ctr"/>
                <a:r>
                  <a:rPr lang="en-US" altLang="ko-KR" dirty="0"/>
                  <a:t>Transverse feedback loop</a:t>
                </a:r>
                <a:endParaRPr lang="ko-KR" altLang="en-US" dirty="0"/>
              </a:p>
            </p:txBody>
          </p:sp>
        </p:grpSp>
      </p:grpSp>
      <p:pic>
        <p:nvPicPr>
          <p:cNvPr id="1029" name="그림 1028">
            <a:extLst>
              <a:ext uri="{FF2B5EF4-FFF2-40B4-BE49-F238E27FC236}">
                <a16:creationId xmlns:a16="http://schemas.microsoft.com/office/drawing/2014/main" id="{757FA9D5-7E88-32F1-BA53-75B83C67B7C7}"/>
              </a:ext>
            </a:extLst>
          </p:cNvPr>
          <p:cNvPicPr>
            <a:picLocks noChangeAspect="1"/>
          </p:cNvPicPr>
          <p:nvPr/>
        </p:nvPicPr>
        <p:blipFill>
          <a:blip r:embed="rId3"/>
          <a:stretch>
            <a:fillRect/>
          </a:stretch>
        </p:blipFill>
        <p:spPr>
          <a:xfrm>
            <a:off x="9167348" y="248265"/>
            <a:ext cx="2273300" cy="1825400"/>
          </a:xfrm>
          <a:prstGeom prst="rect">
            <a:avLst/>
          </a:prstGeom>
        </p:spPr>
      </p:pic>
      <p:cxnSp>
        <p:nvCxnSpPr>
          <p:cNvPr id="1034" name="직선 화살표 연결선 1033">
            <a:extLst>
              <a:ext uri="{FF2B5EF4-FFF2-40B4-BE49-F238E27FC236}">
                <a16:creationId xmlns:a16="http://schemas.microsoft.com/office/drawing/2014/main" id="{3B3B9E02-B9B0-6CDA-646A-C9536BE4A578}"/>
              </a:ext>
            </a:extLst>
          </p:cNvPr>
          <p:cNvCxnSpPr/>
          <p:nvPr/>
        </p:nvCxnSpPr>
        <p:spPr>
          <a:xfrm flipV="1">
            <a:off x="7630512" y="962650"/>
            <a:ext cx="1390651" cy="725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83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9FA0-80A0-E49D-547F-BF952EFF812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6149EF-68F1-B2B5-C938-CCFA60BA109F}"/>
                  </a:ext>
                </a:extLst>
              </p:cNvPr>
              <p:cNvSpPr txBox="1"/>
              <p:nvPr/>
            </p:nvSpPr>
            <p:spPr>
              <a:xfrm>
                <a:off x="261512" y="734632"/>
                <a:ext cx="11880260" cy="3731534"/>
              </a:xfrm>
              <a:prstGeom prst="rect">
                <a:avLst/>
              </a:prstGeom>
              <a:noFill/>
            </p:spPr>
            <p:txBody>
              <a:bodyPr wrap="square" lIns="0" tIns="0" rIns="0" bIns="0" rtlCol="0">
                <a:spAutoFit/>
              </a:bodyPr>
              <a:lstStyle/>
              <a:p>
                <a:r>
                  <a:rPr lang="en-US" altLang="ko-KR" sz="2800" b="1" dirty="0">
                    <a:sym typeface="Wingdings" panose="05000000000000000000" pitchFamily="2" charset="2"/>
                  </a:rPr>
                  <a:t>Main parameters</a:t>
                </a:r>
              </a:p>
              <a:p>
                <a:pPr marL="457200" indent="-457200">
                  <a:lnSpc>
                    <a:spcPct val="200000"/>
                  </a:lnSpc>
                  <a:buFont typeface="+mj-lt"/>
                  <a:buAutoNum type="arabicPeriod"/>
                </a:pPr>
                <a:r>
                  <a:rPr lang="en-US" altLang="ko-KR" sz="2000" dirty="0">
                    <a:sym typeface="Wingdings" panose="05000000000000000000" pitchFamily="2" charset="2"/>
                  </a:rPr>
                  <a:t>Central freq. </a:t>
                </a:r>
              </a:p>
              <a:p>
                <a:pPr marL="936098" lvl="1" indent="-457200">
                  <a:lnSpc>
                    <a:spcPct val="200000"/>
                  </a:lnSpc>
                  <a:buFont typeface="Arial" panose="020B0604020202020204" pitchFamily="34" charset="0"/>
                  <a:buChar char="•"/>
                </a:pPr>
                <a14:m>
                  <m:oMath xmlns:m="http://schemas.openxmlformats.org/officeDocument/2006/math">
                    <m:r>
                      <a:rPr lang="en-US" altLang="ko-KR" sz="2000" b="0" i="0" smtClean="0">
                        <a:latin typeface="Cambria Math" panose="02040503050406030204" pitchFamily="18" charset="0"/>
                        <a:sym typeface="Wingdings" panose="05000000000000000000" pitchFamily="2" charset="2"/>
                      </a:rPr>
                      <m:t>[</m:t>
                    </m:r>
                    <m:r>
                      <a:rPr lang="en-US" altLang="ko-KR" sz="2000" b="0" i="1" smtClean="0">
                        <a:latin typeface="Cambria Math" panose="02040503050406030204" pitchFamily="18" charset="0"/>
                        <a:sym typeface="Wingdings" panose="05000000000000000000" pitchFamily="2" charset="2"/>
                      </a:rPr>
                      <m:t>𝑝</m:t>
                    </m:r>
                    <m:r>
                      <a:rPr lang="en-US" altLang="ko-KR" sz="2000" b="0" i="1" smtClean="0">
                        <a:latin typeface="Cambria Math" panose="02040503050406030204" pitchFamily="18" charset="0"/>
                        <a:sym typeface="Wingdings" panose="05000000000000000000" pitchFamily="2" charset="2"/>
                      </a:rPr>
                      <m:t>⋅</m:t>
                    </m:r>
                    <m:sSub>
                      <m:sSubPr>
                        <m:ctrlPr>
                          <a:rPr lang="en-US" altLang="ko-KR" sz="2000" b="0" i="1" smtClean="0">
                            <a:latin typeface="Cambria Math" panose="02040503050406030204" pitchFamily="18" charset="0"/>
                            <a:sym typeface="Wingdings" panose="05000000000000000000" pitchFamily="2" charset="2"/>
                          </a:rPr>
                        </m:ctrlPr>
                      </m:sSubPr>
                      <m:e>
                        <m:r>
                          <a:rPr lang="en-US" altLang="ko-KR" sz="2000" b="0" i="1" smtClean="0">
                            <a:latin typeface="Cambria Math" panose="02040503050406030204" pitchFamily="18" charset="0"/>
                            <a:sym typeface="Wingdings" panose="05000000000000000000" pitchFamily="2" charset="2"/>
                          </a:rPr>
                          <m:t>𝑓</m:t>
                        </m:r>
                      </m:e>
                      <m:sub>
                        <m:r>
                          <a:rPr lang="en-US" altLang="ko-KR" sz="2000" b="0" i="1" smtClean="0">
                            <a:latin typeface="Cambria Math" panose="02040503050406030204" pitchFamily="18" charset="0"/>
                            <a:sym typeface="Wingdings" panose="05000000000000000000" pitchFamily="2" charset="2"/>
                          </a:rPr>
                          <m:t>𝑅𝐹</m:t>
                        </m:r>
                      </m:sub>
                    </m:sSub>
                    <m:r>
                      <a:rPr lang="en-US" altLang="ko-KR" sz="2000" b="0" i="1" smtClean="0">
                        <a:latin typeface="Cambria Math" panose="02040503050406030204" pitchFamily="18" charset="0"/>
                        <a:sym typeface="Wingdings" panose="05000000000000000000" pitchFamily="2" charset="2"/>
                      </a:rPr>
                      <m:t>+</m:t>
                    </m:r>
                    <m:d>
                      <m:dPr>
                        <m:ctrlPr>
                          <a:rPr lang="en-US" altLang="ko-KR" sz="2000" b="0" i="1" smtClean="0">
                            <a:latin typeface="Cambria Math" panose="02040503050406030204" pitchFamily="18" charset="0"/>
                            <a:sym typeface="Wingdings" panose="05000000000000000000" pitchFamily="2" charset="2"/>
                          </a:rPr>
                        </m:ctrlPr>
                      </m:dPr>
                      <m:e>
                        <m:r>
                          <a:rPr lang="en-US" altLang="ko-KR" sz="2000" b="0" i="1" smtClean="0">
                            <a:latin typeface="Cambria Math" panose="02040503050406030204" pitchFamily="18" charset="0"/>
                            <a:sym typeface="Wingdings" panose="05000000000000000000" pitchFamily="2" charset="2"/>
                          </a:rPr>
                          <m:t>𝑝</m:t>
                        </m:r>
                        <m:r>
                          <a:rPr lang="en-US" altLang="ko-KR" sz="2000" b="0" i="1" smtClean="0">
                            <a:latin typeface="Cambria Math" panose="02040503050406030204" pitchFamily="18" charset="0"/>
                            <a:sym typeface="Wingdings" panose="05000000000000000000" pitchFamily="2" charset="2"/>
                          </a:rPr>
                          <m:t>+</m:t>
                        </m:r>
                        <m:f>
                          <m:fPr>
                            <m:ctrlPr>
                              <a:rPr lang="en-US" altLang="ko-KR" sz="2000" b="0" i="1" smtClean="0">
                                <a:latin typeface="Cambria Math" panose="02040503050406030204" pitchFamily="18" charset="0"/>
                                <a:sym typeface="Wingdings" panose="05000000000000000000" pitchFamily="2" charset="2"/>
                              </a:rPr>
                            </m:ctrlPr>
                          </m:fPr>
                          <m:num>
                            <m:r>
                              <a:rPr lang="en-US" altLang="ko-KR" sz="2000" b="0" i="1" smtClean="0">
                                <a:latin typeface="Cambria Math" panose="02040503050406030204" pitchFamily="18" charset="0"/>
                                <a:sym typeface="Wingdings" panose="05000000000000000000" pitchFamily="2" charset="2"/>
                              </a:rPr>
                              <m:t>1</m:t>
                            </m:r>
                          </m:num>
                          <m:den>
                            <m:r>
                              <a:rPr lang="en-US" altLang="ko-KR" sz="2000" b="0" i="1" smtClean="0">
                                <a:latin typeface="Cambria Math" panose="02040503050406030204" pitchFamily="18" charset="0"/>
                                <a:sym typeface="Wingdings" panose="05000000000000000000" pitchFamily="2" charset="2"/>
                              </a:rPr>
                              <m:t>2</m:t>
                            </m:r>
                          </m:den>
                        </m:f>
                      </m:e>
                    </m:d>
                    <m:r>
                      <a:rPr lang="en-US" altLang="ko-KR" sz="2000" b="0" i="1" smtClean="0">
                        <a:latin typeface="Cambria Math" panose="02040503050406030204" pitchFamily="18" charset="0"/>
                        <a:sym typeface="Wingdings" panose="05000000000000000000" pitchFamily="2" charset="2"/>
                      </a:rPr>
                      <m:t>⋅</m:t>
                    </m:r>
                    <m:sSub>
                      <m:sSubPr>
                        <m:ctrlPr>
                          <a:rPr lang="en-US" altLang="ko-KR" sz="2000" b="0" i="1" smtClean="0">
                            <a:latin typeface="Cambria Math" panose="02040503050406030204" pitchFamily="18" charset="0"/>
                            <a:sym typeface="Wingdings" panose="05000000000000000000" pitchFamily="2" charset="2"/>
                          </a:rPr>
                        </m:ctrlPr>
                      </m:sSubPr>
                      <m:e>
                        <m:r>
                          <a:rPr lang="en-US" altLang="ko-KR" sz="2000" b="0" i="1" smtClean="0">
                            <a:latin typeface="Cambria Math" panose="02040503050406030204" pitchFamily="18" charset="0"/>
                            <a:sym typeface="Wingdings" panose="05000000000000000000" pitchFamily="2" charset="2"/>
                          </a:rPr>
                          <m:t>𝑓</m:t>
                        </m:r>
                      </m:e>
                      <m:sub>
                        <m:r>
                          <a:rPr lang="en-US" altLang="ko-KR" sz="2000" b="0" i="1" smtClean="0">
                            <a:latin typeface="Cambria Math" panose="02040503050406030204" pitchFamily="18" charset="0"/>
                            <a:sym typeface="Wingdings" panose="05000000000000000000" pitchFamily="2" charset="2"/>
                          </a:rPr>
                          <m:t>𝑅𝐹</m:t>
                        </m:r>
                      </m:sub>
                    </m:sSub>
                    <m:r>
                      <a:rPr lang="en-US" altLang="ko-KR" sz="2000" b="0" i="1" smtClean="0">
                        <a:latin typeface="Cambria Math" panose="02040503050406030204" pitchFamily="18" charset="0"/>
                        <a:sym typeface="Wingdings" panose="05000000000000000000" pitchFamily="2" charset="2"/>
                      </a:rPr>
                      <m:t>]/2</m:t>
                    </m:r>
                    <m:r>
                      <a:rPr lang="en-US" altLang="ko-KR" sz="2000" b="0" i="0" smtClean="0">
                        <a:latin typeface="Cambria Math" panose="02040503050406030204" pitchFamily="18" charset="0"/>
                        <a:sym typeface="Wingdings" panose="05000000000000000000" pitchFamily="2" charset="2"/>
                      </a:rPr>
                      <m:t>=1.625 </m:t>
                    </m:r>
                    <m:r>
                      <m:rPr>
                        <m:sty m:val="p"/>
                      </m:rPr>
                      <a:rPr lang="en-US" altLang="ko-KR" sz="2000" b="0" i="0" smtClean="0">
                        <a:latin typeface="Cambria Math" panose="02040503050406030204" pitchFamily="18" charset="0"/>
                        <a:sym typeface="Wingdings" panose="05000000000000000000" pitchFamily="2" charset="2"/>
                      </a:rPr>
                      <m:t>GHz</m:t>
                    </m:r>
                  </m:oMath>
                </a14:m>
                <a:r>
                  <a:rPr lang="en-US" altLang="ko-KR" sz="2000" dirty="0">
                    <a:sym typeface="Wingdings" panose="05000000000000000000" pitchFamily="2" charset="2"/>
                  </a:rPr>
                  <a:t> ; corresponding freq. for μ=1.</a:t>
                </a:r>
              </a:p>
              <a:p>
                <a:pPr marL="936098" lvl="1" indent="-457200">
                  <a:lnSpc>
                    <a:spcPct val="200000"/>
                  </a:lnSpc>
                  <a:buFont typeface="Arial" panose="020B0604020202020204" pitchFamily="34" charset="0"/>
                  <a:buChar char="•"/>
                </a:pPr>
                <a:endParaRPr lang="en-US" altLang="ko-KR" sz="2000" dirty="0">
                  <a:sym typeface="Wingdings" panose="05000000000000000000" pitchFamily="2" charset="2"/>
                </a:endParaRPr>
              </a:p>
              <a:p>
                <a:pPr marL="457200" indent="-457200">
                  <a:lnSpc>
                    <a:spcPct val="200000"/>
                  </a:lnSpc>
                  <a:buFont typeface="+mj-lt"/>
                  <a:buAutoNum type="arabicPeriod"/>
                </a:pPr>
                <a:r>
                  <a:rPr lang="en-US" altLang="ko-KR" sz="2000" dirty="0">
                    <a:sym typeface="Wingdings" panose="05000000000000000000" pitchFamily="2" charset="2"/>
                  </a:rPr>
                  <a:t>Wider bandwidth (BW: </a:t>
                </a:r>
                <a:r>
                  <a:rPr lang="en-US" altLang="ko-KR" sz="2000" dirty="0" err="1">
                    <a:sym typeface="Wingdings" panose="05000000000000000000" pitchFamily="2" charset="2"/>
                  </a:rPr>
                  <a:t>f</a:t>
                </a:r>
                <a:r>
                  <a:rPr lang="en-US" altLang="ko-KR" sz="2000" baseline="-25000" dirty="0" err="1">
                    <a:sym typeface="Wingdings" panose="05000000000000000000" pitchFamily="2" charset="2"/>
                  </a:rPr>
                  <a:t>RF</a:t>
                </a:r>
                <a:r>
                  <a:rPr lang="en-US" altLang="ko-KR" sz="2000" dirty="0">
                    <a:sym typeface="Wingdings" panose="05000000000000000000" pitchFamily="2" charset="2"/>
                  </a:rPr>
                  <a:t>/2 = 250 MHz)</a:t>
                </a:r>
              </a:p>
              <a:p>
                <a:pPr marL="936098" lvl="1" indent="-457200">
                  <a:lnSpc>
                    <a:spcPct val="200000"/>
                  </a:lnSpc>
                  <a:buFont typeface="Arial" panose="020B0604020202020204" pitchFamily="34" charset="0"/>
                  <a:buChar char="•"/>
                </a:pPr>
                <a:r>
                  <a:rPr lang="en-US" altLang="ko-KR" sz="2000" dirty="0">
                    <a:sym typeface="Wingdings" panose="05000000000000000000" pitchFamily="2" charset="2"/>
                  </a:rPr>
                  <a:t>i.e., Low Q-factor (~5) </a:t>
                </a:r>
              </a:p>
            </p:txBody>
          </p:sp>
        </mc:Choice>
        <mc:Fallback xmlns="">
          <p:sp>
            <p:nvSpPr>
              <p:cNvPr id="6" name="TextBox 5">
                <a:extLst>
                  <a:ext uri="{FF2B5EF4-FFF2-40B4-BE49-F238E27FC236}">
                    <a16:creationId xmlns:a16="http://schemas.microsoft.com/office/drawing/2014/main" id="{756149EF-68F1-B2B5-C938-CCFA60BA109F}"/>
                  </a:ext>
                </a:extLst>
              </p:cNvPr>
              <p:cNvSpPr txBox="1">
                <a:spLocks noRot="1" noChangeAspect="1" noMove="1" noResize="1" noEditPoints="1" noAdjustHandles="1" noChangeArrowheads="1" noChangeShapeType="1" noTextEdit="1"/>
              </p:cNvSpPr>
              <p:nvPr/>
            </p:nvSpPr>
            <p:spPr>
              <a:xfrm>
                <a:off x="261512" y="734632"/>
                <a:ext cx="11880260" cy="3731534"/>
              </a:xfrm>
              <a:prstGeom prst="rect">
                <a:avLst/>
              </a:prstGeom>
              <a:blipFill>
                <a:blip r:embed="rId2"/>
                <a:stretch>
                  <a:fillRect l="-1847" t="-2941" b="-3268"/>
                </a:stretch>
              </a:blipFill>
            </p:spPr>
            <p:txBody>
              <a:bodyPr/>
              <a:lstStyle/>
              <a:p>
                <a:r>
                  <a:rPr lang="ko-KR" altLang="en-US">
                    <a:noFill/>
                  </a:rPr>
                  <a:t> </a:t>
                </a:r>
              </a:p>
            </p:txBody>
          </p:sp>
        </mc:Fallback>
      </mc:AlternateContent>
      <p:sp>
        <p:nvSpPr>
          <p:cNvPr id="2" name="제목 1">
            <a:extLst>
              <a:ext uri="{FF2B5EF4-FFF2-40B4-BE49-F238E27FC236}">
                <a16:creationId xmlns:a16="http://schemas.microsoft.com/office/drawing/2014/main" id="{A72EE47F-5AB7-288D-04D3-E53012982E43}"/>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5FDB7301-7D77-E823-D733-D9902CE5C904}"/>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E3975E8F-DAF1-7D61-59EF-7D7215DCE643}"/>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6741B54A-0EE2-2C2D-3061-84785BA0A659}"/>
              </a:ext>
            </a:extLst>
          </p:cNvPr>
          <p:cNvSpPr>
            <a:spLocks noGrp="1"/>
          </p:cNvSpPr>
          <p:nvPr>
            <p:ph type="sldNum" sz="quarter" idx="12"/>
          </p:nvPr>
        </p:nvSpPr>
        <p:spPr/>
        <p:txBody>
          <a:bodyPr/>
          <a:lstStyle/>
          <a:p>
            <a:fld id="{015E07D6-92A3-4059-8807-6342F075D8A0}" type="slidenum">
              <a:rPr lang="ko-KR" altLang="en-US" smtClean="0"/>
              <a:t>7</a:t>
            </a:fld>
            <a:endParaRPr lang="ko-KR" altLang="en-US"/>
          </a:p>
        </p:txBody>
      </p:sp>
      <p:sp>
        <p:nvSpPr>
          <p:cNvPr id="40" name="슬라이드 번호 개체 틀 16">
            <a:extLst>
              <a:ext uri="{FF2B5EF4-FFF2-40B4-BE49-F238E27FC236}">
                <a16:creationId xmlns:a16="http://schemas.microsoft.com/office/drawing/2014/main" id="{7644B8FB-38F8-A00D-436B-8BBA9047A8B8}"/>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7</a:t>
            </a:fld>
            <a:endParaRPr lang="ko-KR" altLang="en-US"/>
          </a:p>
        </p:txBody>
      </p:sp>
      <p:grpSp>
        <p:nvGrpSpPr>
          <p:cNvPr id="19" name="그룹 18">
            <a:extLst>
              <a:ext uri="{FF2B5EF4-FFF2-40B4-BE49-F238E27FC236}">
                <a16:creationId xmlns:a16="http://schemas.microsoft.com/office/drawing/2014/main" id="{163C57B7-02D0-22E8-699C-D82E6C78EBE1}"/>
              </a:ext>
            </a:extLst>
          </p:cNvPr>
          <p:cNvGrpSpPr/>
          <p:nvPr/>
        </p:nvGrpSpPr>
        <p:grpSpPr>
          <a:xfrm>
            <a:off x="2870156" y="876522"/>
            <a:ext cx="6451688" cy="878254"/>
            <a:chOff x="1577265" y="1361261"/>
            <a:chExt cx="6451688" cy="878254"/>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9F1F9A-86F6-AA4D-5DF0-93DA6B461502}"/>
                    </a:ext>
                  </a:extLst>
                </p:cNvPr>
                <p:cNvSpPr txBox="1"/>
                <p:nvPr/>
              </p:nvSpPr>
              <p:spPr>
                <a:xfrm>
                  <a:off x="1577265" y="1551698"/>
                  <a:ext cx="6451688" cy="68781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𝑔</m:t>
                            </m:r>
                          </m:sub>
                          <m:sup>
                            <m:r>
                              <a:rPr lang="en-US" altLang="ko-KR" sz="1400" b="0" i="1" smtClean="0">
                                <a:latin typeface="Cambria Math" panose="02040503050406030204" pitchFamily="18" charset="0"/>
                              </a:rPr>
                              <m:t>−1</m:t>
                            </m:r>
                          </m:sup>
                        </m:sSubSup>
                        <m:r>
                          <m:rPr>
                            <m:aln/>
                          </m:rPr>
                          <a:rPr lang="en-US" altLang="ko-KR" sz="1400" i="1">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𝑒</m:t>
                            </m:r>
                            <m:r>
                              <a:rPr lang="en-US" altLang="ko-KR" sz="1400" b="0" i="1" smtClean="0">
                                <a:latin typeface="Cambria Math" panose="02040503050406030204" pitchFamily="18" charset="0"/>
                              </a:rPr>
                              <m:t>𝛼</m:t>
                            </m:r>
                            <m:r>
                              <a:rPr lang="en-US" altLang="ko-KR" sz="1400" b="0" i="1" smtClean="0">
                                <a:latin typeface="Cambria Math" panose="02040503050406030204" pitchFamily="18" charset="0"/>
                              </a:rPr>
                              <m:t>𝐼</m:t>
                            </m:r>
                          </m:num>
                          <m:den>
                            <m:r>
                              <a:rPr lang="en-US" altLang="ko-KR" sz="1400" b="0" i="1" smtClean="0">
                                <a:latin typeface="Cambria Math" panose="02040503050406030204" pitchFamily="18" charset="0"/>
                              </a:rPr>
                              <m:t>4</m:t>
                            </m:r>
                            <m:r>
                              <a:rPr lang="en-US" altLang="ko-KR" sz="1400" b="0" i="1" smtClean="0">
                                <a:latin typeface="Cambria Math" panose="02040503050406030204" pitchFamily="18" charset="0"/>
                              </a:rPr>
                              <m:t>𝜋</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𝐸</m:t>
                                </m:r>
                              </m:e>
                              <m:sub>
                                <m:r>
                                  <a:rPr lang="en-US" altLang="ko-KR" sz="1400" b="0" i="1" smtClean="0">
                                    <a:latin typeface="Cambria Math" panose="02040503050406030204" pitchFamily="18" charset="0"/>
                                  </a:rPr>
                                  <m:t>0</m:t>
                                </m:r>
                              </m:sub>
                            </m:sSub>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𝜈</m:t>
                                </m:r>
                              </m:e>
                              <m:sub>
                                <m:r>
                                  <a:rPr lang="en-US" altLang="ko-KR" sz="1400" b="0" i="1" smtClean="0">
                                    <a:latin typeface="Cambria Math" panose="02040503050406030204" pitchFamily="18" charset="0"/>
                                  </a:rPr>
                                  <m:t>𝑠</m:t>
                                </m:r>
                              </m:sub>
                            </m:sSub>
                          </m:den>
                        </m:f>
                        <m:d>
                          <m:dPr>
                            <m:begChr m:val="{"/>
                            <m:endChr m:val="}"/>
                            <m:ctrlPr>
                              <a:rPr lang="en-US" altLang="ko-KR" sz="1400" b="0" i="1" smtClean="0">
                                <a:latin typeface="Cambria Math" panose="02040503050406030204" pitchFamily="18" charset="0"/>
                              </a:rPr>
                            </m:ctrlPr>
                          </m:dPr>
                          <m:e>
                            <m:nary>
                              <m:naryPr>
                                <m:chr m:val="∑"/>
                                <m:ctrlPr>
                                  <a:rPr lang="en-US" altLang="ko-KR" sz="1400" i="1" smtClean="0">
                                    <a:latin typeface="Cambria Math" panose="02040503050406030204" pitchFamily="18" charset="0"/>
                                  </a:rPr>
                                </m:ctrlPr>
                              </m:naryPr>
                              <m:sub>
                                <m:r>
                                  <a:rPr lang="en-US" altLang="ko-KR" sz="1400" i="1">
                                    <a:latin typeface="Cambria Math" panose="02040503050406030204" pitchFamily="18" charset="0"/>
                                  </a:rPr>
                                  <m:t>𝑝</m:t>
                                </m:r>
                                <m:r>
                                  <a:rPr lang="en-US" altLang="ko-KR" sz="1400" i="1">
                                    <a:latin typeface="Cambria Math" panose="02040503050406030204" pitchFamily="18" charset="0"/>
                                  </a:rPr>
                                  <m:t>=0</m:t>
                                </m:r>
                              </m:sub>
                              <m:sup>
                                <m:r>
                                  <a:rPr lang="en-US" altLang="ko-KR" sz="1400" i="1">
                                    <a:latin typeface="Cambria Math" panose="02040503050406030204" pitchFamily="18" charset="0"/>
                                  </a:rPr>
                                  <m:t>∞</m:t>
                                </m:r>
                              </m:sup>
                              <m:e>
                                <m:d>
                                  <m:dPr>
                                    <m:ctrlPr>
                                      <a:rPr lang="en-US" altLang="ko-KR" sz="1400" i="1">
                                        <a:latin typeface="Cambria Math" panose="02040503050406030204" pitchFamily="18" charset="0"/>
                                      </a:rPr>
                                    </m:ctrlPr>
                                  </m:dPr>
                                  <m:e>
                                    <m:d>
                                      <m:dPr>
                                        <m:ctrlPr>
                                          <a:rPr lang="en-US" altLang="ko-KR" sz="1400" i="1">
                                            <a:latin typeface="Cambria Math" panose="02040503050406030204" pitchFamily="18" charset="0"/>
                                          </a:rPr>
                                        </m:ctrlPr>
                                      </m:dPr>
                                      <m:e>
                                        <m:r>
                                          <a:rPr lang="en-US" altLang="ko-KR" sz="1400" i="1">
                                            <a:latin typeface="Cambria Math" panose="02040503050406030204" pitchFamily="18" charset="0"/>
                                          </a:rPr>
                                          <m:t>𝑝𝑀</m:t>
                                        </m:r>
                                        <m:r>
                                          <a:rPr lang="en-US" altLang="ko-KR" sz="1400" i="1">
                                            <a:latin typeface="Cambria Math" panose="02040503050406030204" pitchFamily="18" charset="0"/>
                                          </a:rPr>
                                          <m:t>+</m:t>
                                        </m:r>
                                        <m:r>
                                          <a:rPr lang="en-US" altLang="ko-KR" sz="1400" i="1">
                                            <a:latin typeface="Cambria Math" panose="02040503050406030204" pitchFamily="18" charset="0"/>
                                          </a:rPr>
                                          <m:t>𝜇</m:t>
                                        </m:r>
                                      </m:e>
                                    </m:d>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0</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𝑠</m:t>
                                        </m:r>
                                      </m:sub>
                                    </m:sSub>
                                  </m:e>
                                </m:d>
                                <m:r>
                                  <m:rPr>
                                    <m:sty m:val="p"/>
                                  </m:rPr>
                                  <a:rPr lang="en-US" altLang="ko-KR" sz="1400">
                                    <a:latin typeface="Cambria Math" panose="02040503050406030204" pitchFamily="18" charset="0"/>
                                  </a:rPr>
                                  <m:t>Re</m:t>
                                </m:r>
                                <m:d>
                                  <m:dPr>
                                    <m:begChr m:val="["/>
                                    <m:endChr m:val="]"/>
                                    <m:ctrlPr>
                                      <a:rPr lang="en-US" altLang="ko-KR" sz="1400" i="1">
                                        <a:latin typeface="Cambria Math" panose="02040503050406030204" pitchFamily="18" charset="0"/>
                                      </a:rPr>
                                    </m:ctrlPr>
                                  </m:dPr>
                                  <m:e>
                                    <m:r>
                                      <m:rPr>
                                        <m:sty m:val="p"/>
                                      </m:rPr>
                                      <a:rPr lang="en-US" altLang="ko-KR" sz="1400">
                                        <a:latin typeface="Cambria Math" panose="02040503050406030204" pitchFamily="18" charset="0"/>
                                      </a:rPr>
                                      <m:t>Z</m:t>
                                    </m:r>
                                    <m:d>
                                      <m:dPr>
                                        <m:ctrlPr>
                                          <a:rPr lang="en-US" altLang="ko-KR" sz="1400" i="1">
                                            <a:latin typeface="Cambria Math" panose="02040503050406030204" pitchFamily="18" charset="0"/>
                                          </a:rPr>
                                        </m:ctrlPr>
                                      </m:dPr>
                                      <m:e>
                                        <m:d>
                                          <m:dPr>
                                            <m:ctrlPr>
                                              <a:rPr lang="en-US" altLang="ko-KR" sz="1400" i="1">
                                                <a:latin typeface="Cambria Math" panose="02040503050406030204" pitchFamily="18" charset="0"/>
                                              </a:rPr>
                                            </m:ctrlPr>
                                          </m:dPr>
                                          <m:e>
                                            <m:r>
                                              <a:rPr lang="en-US" altLang="ko-KR" sz="1400" i="1">
                                                <a:latin typeface="Cambria Math" panose="02040503050406030204" pitchFamily="18" charset="0"/>
                                              </a:rPr>
                                              <m:t>𝑝𝑀</m:t>
                                            </m:r>
                                            <m:r>
                                              <a:rPr lang="en-US" altLang="ko-KR" sz="1400" i="1">
                                                <a:latin typeface="Cambria Math" panose="02040503050406030204" pitchFamily="18" charset="0"/>
                                              </a:rPr>
                                              <m:t>+</m:t>
                                            </m:r>
                                            <m:r>
                                              <a:rPr lang="en-US" altLang="ko-KR" sz="1400" i="1">
                                                <a:latin typeface="Cambria Math" panose="02040503050406030204" pitchFamily="18" charset="0"/>
                                              </a:rPr>
                                              <m:t>𝜇</m:t>
                                            </m:r>
                                          </m:e>
                                        </m:d>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0</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𝜔</m:t>
                                            </m:r>
                                          </m:e>
                                          <m:sub>
                                            <m:r>
                                              <a:rPr lang="en-US" altLang="ko-KR" sz="1400" i="1">
                                                <a:latin typeface="Cambria Math" panose="02040503050406030204" pitchFamily="18" charset="0"/>
                                              </a:rPr>
                                              <m:t>𝑠</m:t>
                                            </m:r>
                                          </m:sub>
                                        </m:sSub>
                                      </m:e>
                                    </m:d>
                                  </m:e>
                                </m:d>
                              </m:e>
                            </m:nary>
                          </m:e>
                        </m:d>
                      </m:oMath>
                    </m:oMathPara>
                  </a14:m>
                  <a:endParaRPr lang="en-US" altLang="ko-KR" sz="1400" b="0" dirty="0"/>
                </a:p>
              </p:txBody>
            </p:sp>
          </mc:Choice>
          <mc:Fallback xmlns="">
            <p:sp>
              <p:nvSpPr>
                <p:cNvPr id="22" name="TextBox 21">
                  <a:extLst>
                    <a:ext uri="{FF2B5EF4-FFF2-40B4-BE49-F238E27FC236}">
                      <a16:creationId xmlns:a16="http://schemas.microsoft.com/office/drawing/2014/main" id="{729F1F9A-86F6-AA4D-5DF0-93DA6B461502}"/>
                    </a:ext>
                  </a:extLst>
                </p:cNvPr>
                <p:cNvSpPr txBox="1">
                  <a:spLocks noRot="1" noChangeAspect="1" noMove="1" noResize="1" noEditPoints="1" noAdjustHandles="1" noChangeArrowheads="1" noChangeShapeType="1" noTextEdit="1"/>
                </p:cNvSpPr>
                <p:nvPr/>
              </p:nvSpPr>
              <p:spPr>
                <a:xfrm>
                  <a:off x="1577265" y="1551698"/>
                  <a:ext cx="6451688" cy="687817"/>
                </a:xfrm>
                <a:prstGeom prst="rect">
                  <a:avLst/>
                </a:prstGeom>
                <a:blipFill>
                  <a:blip r:embed="rId3"/>
                  <a:stretch>
                    <a:fillRect/>
                  </a:stretch>
                </a:blipFill>
              </p:spPr>
              <p:txBody>
                <a:bodyPr/>
                <a:lstStyle/>
                <a:p>
                  <a:r>
                    <a:rPr lang="ko-KR" altLang="en-US">
                      <a:noFill/>
                    </a:rPr>
                    <a:t> </a:t>
                  </a:r>
                </a:p>
              </p:txBody>
            </p:sp>
          </mc:Fallback>
        </mc:AlternateContent>
        <p:grpSp>
          <p:nvGrpSpPr>
            <p:cNvPr id="23" name="그룹 22">
              <a:extLst>
                <a:ext uri="{FF2B5EF4-FFF2-40B4-BE49-F238E27FC236}">
                  <a16:creationId xmlns:a16="http://schemas.microsoft.com/office/drawing/2014/main" id="{24DA2608-C709-97C3-47C3-CA1C2F35EBE9}"/>
                </a:ext>
              </a:extLst>
            </p:cNvPr>
            <p:cNvGrpSpPr/>
            <p:nvPr/>
          </p:nvGrpSpPr>
          <p:grpSpPr>
            <a:xfrm>
              <a:off x="3735421" y="1361261"/>
              <a:ext cx="1498060" cy="681548"/>
              <a:chOff x="3735421" y="1361261"/>
              <a:chExt cx="1498060" cy="681548"/>
            </a:xfrm>
          </p:grpSpPr>
          <p:sp>
            <p:nvSpPr>
              <p:cNvPr id="24" name="직사각형 23">
                <a:extLst>
                  <a:ext uri="{FF2B5EF4-FFF2-40B4-BE49-F238E27FC236}">
                    <a16:creationId xmlns:a16="http://schemas.microsoft.com/office/drawing/2014/main" id="{81465A4D-2A6B-49BF-D441-07DD6512A8D3}"/>
                  </a:ext>
                </a:extLst>
              </p:cNvPr>
              <p:cNvSpPr/>
              <p:nvPr/>
            </p:nvSpPr>
            <p:spPr>
              <a:xfrm>
                <a:off x="3735421" y="1770434"/>
                <a:ext cx="1498060" cy="272375"/>
              </a:xfrm>
              <a:prstGeom prst="rect">
                <a:avLst/>
              </a:pr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TextBox 24">
                <a:extLst>
                  <a:ext uri="{FF2B5EF4-FFF2-40B4-BE49-F238E27FC236}">
                    <a16:creationId xmlns:a16="http://schemas.microsoft.com/office/drawing/2014/main" id="{DF5C041C-51EA-A079-2F0D-DE869B07050B}"/>
                  </a:ext>
                </a:extLst>
              </p:cNvPr>
              <p:cNvSpPr txBox="1"/>
              <p:nvPr/>
            </p:nvSpPr>
            <p:spPr>
              <a:xfrm>
                <a:off x="3823862" y="1361261"/>
                <a:ext cx="1342416" cy="380873"/>
              </a:xfrm>
              <a:prstGeom prst="rect">
                <a:avLst/>
              </a:prstGeom>
              <a:noFill/>
            </p:spPr>
            <p:txBody>
              <a:bodyPr wrap="square" rtlCol="0">
                <a:spAutoFit/>
              </a:bodyPr>
              <a:lstStyle/>
              <a:p>
                <a:r>
                  <a:rPr lang="en-US" altLang="ko-KR" dirty="0">
                    <a:solidFill>
                      <a:srgbClr val="FF0000"/>
                    </a:solidFill>
                  </a:rPr>
                  <a:t>From beam</a:t>
                </a:r>
                <a:endParaRPr lang="ko-KR" altLang="en-US" dirty="0">
                  <a:solidFill>
                    <a:srgbClr val="FF0000"/>
                  </a:solidFill>
                </a:endParaRPr>
              </a:p>
            </p:txBody>
          </p:sp>
        </p:grpSp>
      </p:grpSp>
      <p:pic>
        <p:nvPicPr>
          <p:cNvPr id="42" name="그림 41">
            <a:extLst>
              <a:ext uri="{FF2B5EF4-FFF2-40B4-BE49-F238E27FC236}">
                <a16:creationId xmlns:a16="http://schemas.microsoft.com/office/drawing/2014/main" id="{4DD0A6B6-18C6-67D0-E7DD-F5B17E74B922}"/>
              </a:ext>
            </a:extLst>
          </p:cNvPr>
          <p:cNvPicPr>
            <a:picLocks noChangeAspect="1"/>
          </p:cNvPicPr>
          <p:nvPr/>
        </p:nvPicPr>
        <p:blipFill>
          <a:blip r:embed="rId4"/>
          <a:srcRect r="78"/>
          <a:stretch/>
        </p:blipFill>
        <p:spPr>
          <a:xfrm>
            <a:off x="1570034" y="4615746"/>
            <a:ext cx="8609016" cy="1828042"/>
          </a:xfrm>
          <a:prstGeom prst="rect">
            <a:avLst/>
          </a:prstGeom>
        </p:spPr>
      </p:pic>
      <p:pic>
        <p:nvPicPr>
          <p:cNvPr id="45" name="그림 44">
            <a:extLst>
              <a:ext uri="{FF2B5EF4-FFF2-40B4-BE49-F238E27FC236}">
                <a16:creationId xmlns:a16="http://schemas.microsoft.com/office/drawing/2014/main" id="{E70CC7CB-4A45-2357-C54C-FDDA0B7146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72969" y="333747"/>
            <a:ext cx="3046235" cy="1903896"/>
          </a:xfrm>
          <a:prstGeom prst="rect">
            <a:avLst/>
          </a:prstGeom>
        </p:spPr>
      </p:pic>
      <p:sp>
        <p:nvSpPr>
          <p:cNvPr id="46" name="직사각형 45">
            <a:extLst>
              <a:ext uri="{FF2B5EF4-FFF2-40B4-BE49-F238E27FC236}">
                <a16:creationId xmlns:a16="http://schemas.microsoft.com/office/drawing/2014/main" id="{56EA56AA-1B1A-DC6B-4105-638EC30CD950}"/>
              </a:ext>
            </a:extLst>
          </p:cNvPr>
          <p:cNvSpPr/>
          <p:nvPr/>
        </p:nvSpPr>
        <p:spPr>
          <a:xfrm>
            <a:off x="10450604" y="196850"/>
            <a:ext cx="326508" cy="22288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TextBox 46">
            <a:extLst>
              <a:ext uri="{FF2B5EF4-FFF2-40B4-BE49-F238E27FC236}">
                <a16:creationId xmlns:a16="http://schemas.microsoft.com/office/drawing/2014/main" id="{E2D7504D-45AD-8F7F-7A9D-4201C50B1190}"/>
              </a:ext>
            </a:extLst>
          </p:cNvPr>
          <p:cNvSpPr txBox="1"/>
          <p:nvPr/>
        </p:nvSpPr>
        <p:spPr>
          <a:xfrm>
            <a:off x="9728200" y="2425700"/>
            <a:ext cx="1824304" cy="380873"/>
          </a:xfrm>
          <a:prstGeom prst="rect">
            <a:avLst/>
          </a:prstGeom>
          <a:noFill/>
        </p:spPr>
        <p:txBody>
          <a:bodyPr wrap="square" rtlCol="0">
            <a:spAutoFit/>
          </a:bodyPr>
          <a:lstStyle/>
          <a:p>
            <a:pPr algn="ctr"/>
            <a:r>
              <a:rPr lang="en-US" altLang="ko-KR" dirty="0">
                <a:solidFill>
                  <a:srgbClr val="FF0000"/>
                </a:solidFill>
              </a:rPr>
              <a:t>μ=1 freq.</a:t>
            </a:r>
            <a:endParaRPr lang="ko-KR" altLang="en-US" dirty="0">
              <a:solidFill>
                <a:srgbClr val="FF0000"/>
              </a:solidFill>
            </a:endParaRPr>
          </a:p>
        </p:txBody>
      </p:sp>
    </p:spTree>
    <p:extLst>
      <p:ext uri="{BB962C8B-B14F-4D97-AF65-F5344CB8AC3E}">
        <p14:creationId xmlns:p14="http://schemas.microsoft.com/office/powerpoint/2010/main" val="327076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D882-2D70-E4AA-B740-C9E9947597A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EC936EB-88DE-4B19-27DC-9204C67FAFA8}"/>
              </a:ext>
            </a:extLst>
          </p:cNvPr>
          <p:cNvSpPr txBox="1"/>
          <p:nvPr/>
        </p:nvSpPr>
        <p:spPr>
          <a:xfrm>
            <a:off x="251355" y="862812"/>
            <a:ext cx="11880260" cy="3413114"/>
          </a:xfrm>
          <a:prstGeom prst="rect">
            <a:avLst/>
          </a:prstGeom>
          <a:noFill/>
        </p:spPr>
        <p:txBody>
          <a:bodyPr wrap="square" lIns="0" tIns="0" rIns="0" bIns="0" rtlCol="0">
            <a:spAutoFit/>
          </a:bodyPr>
          <a:lstStyle/>
          <a:p>
            <a:r>
              <a:rPr lang="en-US" altLang="ko-KR" sz="2800" b="1" dirty="0">
                <a:sym typeface="Wingdings" panose="05000000000000000000" pitchFamily="2" charset="2"/>
              </a:rPr>
              <a:t>Main parameters</a:t>
            </a:r>
          </a:p>
          <a:p>
            <a:pPr marL="457200" indent="-457200">
              <a:lnSpc>
                <a:spcPct val="200000"/>
              </a:lnSpc>
              <a:buFont typeface="+mj-lt"/>
              <a:buAutoNum type="arabicPeriod" startAt="3"/>
            </a:pPr>
            <a:r>
              <a:rPr lang="en-US" altLang="ko-KR" sz="2000" dirty="0">
                <a:sym typeface="Wingdings" panose="05000000000000000000" pitchFamily="2" charset="2"/>
              </a:rPr>
              <a:t>Filling time 1.27 ns &lt; 2 ns (less than bunch spacing)</a:t>
            </a:r>
          </a:p>
          <a:p>
            <a:pPr marL="457200" indent="-457200">
              <a:lnSpc>
                <a:spcPct val="200000"/>
              </a:lnSpc>
              <a:buFont typeface="+mj-lt"/>
              <a:buAutoNum type="arabicPeriod" startAt="3"/>
            </a:pPr>
            <a:r>
              <a:rPr lang="en-US" altLang="ko-KR" sz="2000" dirty="0">
                <a:sym typeface="Wingdings" panose="05000000000000000000" pitchFamily="2" charset="2"/>
              </a:rPr>
              <a:t>Shunt impedance: </a:t>
            </a:r>
            <a:r>
              <a:rPr lang="en-US" altLang="ko-KR" sz="2000" b="1" u="sng" dirty="0">
                <a:sym typeface="Wingdings" panose="05000000000000000000" pitchFamily="2" charset="2"/>
              </a:rPr>
              <a:t>related to costs</a:t>
            </a:r>
          </a:p>
          <a:p>
            <a:pPr marL="821798" lvl="1" indent="-342900">
              <a:lnSpc>
                <a:spcPct val="200000"/>
              </a:lnSpc>
              <a:buFont typeface="Arial" panose="020B0604020202020204" pitchFamily="34" charset="0"/>
              <a:buChar char="•"/>
            </a:pPr>
            <a:r>
              <a:rPr lang="en-US" altLang="ko-KR" sz="2000" dirty="0">
                <a:sym typeface="Wingdings" panose="05000000000000000000" pitchFamily="2" charset="2"/>
              </a:rPr>
              <a:t>Making more input/output ports</a:t>
            </a:r>
          </a:p>
          <a:p>
            <a:pPr marL="821798" lvl="1" indent="-342900">
              <a:lnSpc>
                <a:spcPct val="200000"/>
              </a:lnSpc>
              <a:buFont typeface="Arial" panose="020B0604020202020204" pitchFamily="34" charset="0"/>
              <a:buChar char="•"/>
            </a:pPr>
            <a:r>
              <a:rPr lang="en-US" altLang="ko-KR" sz="2000" dirty="0">
                <a:sym typeface="Wingdings" panose="05000000000000000000" pitchFamily="2" charset="2"/>
              </a:rPr>
              <a:t>Adding nose cone structure</a:t>
            </a:r>
          </a:p>
          <a:p>
            <a:pPr lvl="1">
              <a:lnSpc>
                <a:spcPct val="200000"/>
              </a:lnSpc>
            </a:pPr>
            <a:endParaRPr lang="en-US" altLang="ko-KR" sz="2000" b="1" u="sng" dirty="0">
              <a:latin typeface="Cambria Math" panose="02040503050406030204" pitchFamily="18" charset="0"/>
              <a:sym typeface="Wingdings" panose="05000000000000000000" pitchFamily="2" charset="2"/>
            </a:endParaRPr>
          </a:p>
        </p:txBody>
      </p:sp>
      <p:sp>
        <p:nvSpPr>
          <p:cNvPr id="2" name="제목 1">
            <a:extLst>
              <a:ext uri="{FF2B5EF4-FFF2-40B4-BE49-F238E27FC236}">
                <a16:creationId xmlns:a16="http://schemas.microsoft.com/office/drawing/2014/main" id="{35F118F4-789B-E940-BF17-6EC7E5E15546}"/>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CF8E9C24-A33D-0473-B1E4-067D77890EFC}"/>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008E60CB-FED0-CB06-C8CC-5B2210FCF916}"/>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4B3DBC3D-46DF-EB70-FE3D-E64264A9C47E}"/>
              </a:ext>
            </a:extLst>
          </p:cNvPr>
          <p:cNvSpPr>
            <a:spLocks noGrp="1"/>
          </p:cNvSpPr>
          <p:nvPr>
            <p:ph type="sldNum" sz="quarter" idx="12"/>
          </p:nvPr>
        </p:nvSpPr>
        <p:spPr/>
        <p:txBody>
          <a:bodyPr/>
          <a:lstStyle/>
          <a:p>
            <a:fld id="{015E07D6-92A3-4059-8807-6342F075D8A0}" type="slidenum">
              <a:rPr lang="ko-KR" altLang="en-US" smtClean="0"/>
              <a:t>8</a:t>
            </a:fld>
            <a:endParaRPr lang="ko-KR" altLang="en-US"/>
          </a:p>
        </p:txBody>
      </p:sp>
      <p:sp>
        <p:nvSpPr>
          <p:cNvPr id="40" name="슬라이드 번호 개체 틀 16">
            <a:extLst>
              <a:ext uri="{FF2B5EF4-FFF2-40B4-BE49-F238E27FC236}">
                <a16:creationId xmlns:a16="http://schemas.microsoft.com/office/drawing/2014/main" id="{9A09E3F4-7F1E-E4A1-00F1-125B9E8A2C1B}"/>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8</a:t>
            </a:fld>
            <a:endParaRPr lang="ko-KR" altLang="en-US"/>
          </a:p>
        </p:txBody>
      </p:sp>
      <p:grpSp>
        <p:nvGrpSpPr>
          <p:cNvPr id="29" name="그룹 28">
            <a:extLst>
              <a:ext uri="{FF2B5EF4-FFF2-40B4-BE49-F238E27FC236}">
                <a16:creationId xmlns:a16="http://schemas.microsoft.com/office/drawing/2014/main" id="{53A4ED00-4553-81BB-B219-F7ECB6359C9A}"/>
              </a:ext>
            </a:extLst>
          </p:cNvPr>
          <p:cNvGrpSpPr/>
          <p:nvPr/>
        </p:nvGrpSpPr>
        <p:grpSpPr>
          <a:xfrm>
            <a:off x="3877874" y="3626748"/>
            <a:ext cx="5041430" cy="3262432"/>
            <a:chOff x="7547475" y="2677920"/>
            <a:chExt cx="5041430" cy="3262432"/>
          </a:xfrm>
        </p:grpSpPr>
        <p:pic>
          <p:nvPicPr>
            <p:cNvPr id="13" name="그림 12">
              <a:extLst>
                <a:ext uri="{FF2B5EF4-FFF2-40B4-BE49-F238E27FC236}">
                  <a16:creationId xmlns:a16="http://schemas.microsoft.com/office/drawing/2014/main" id="{71D37F25-5A18-19E3-3029-D5B668286272}"/>
                </a:ext>
              </a:extLst>
            </p:cNvPr>
            <p:cNvPicPr>
              <a:picLocks noChangeAspect="1"/>
            </p:cNvPicPr>
            <p:nvPr/>
          </p:nvPicPr>
          <p:blipFill>
            <a:blip r:embed="rId3"/>
            <a:stretch>
              <a:fillRect/>
            </a:stretch>
          </p:blipFill>
          <p:spPr>
            <a:xfrm>
              <a:off x="8534401" y="2788264"/>
              <a:ext cx="3067579" cy="2463185"/>
            </a:xfrm>
            <a:prstGeom prst="rect">
              <a:avLst/>
            </a:prstGeom>
          </p:spPr>
        </p:pic>
        <p:sp>
          <p:nvSpPr>
            <p:cNvPr id="14" name="TextBox 13">
              <a:extLst>
                <a:ext uri="{FF2B5EF4-FFF2-40B4-BE49-F238E27FC236}">
                  <a16:creationId xmlns:a16="http://schemas.microsoft.com/office/drawing/2014/main" id="{D8BD1324-CB6F-230A-8F6A-A0D5730E35C8}"/>
                </a:ext>
              </a:extLst>
            </p:cNvPr>
            <p:cNvSpPr txBox="1"/>
            <p:nvPr/>
          </p:nvSpPr>
          <p:spPr>
            <a:xfrm>
              <a:off x="7547475" y="2677920"/>
              <a:ext cx="5041430" cy="3262432"/>
            </a:xfrm>
            <a:prstGeom prst="rect">
              <a:avLst/>
            </a:prstGeom>
            <a:noFill/>
          </p:spPr>
          <p:txBody>
            <a:bodyPr wrap="square" lIns="0" tIns="0" rIns="0" bIns="0" rtlCol="0">
              <a:spAutoFit/>
            </a:bodyPr>
            <a:lstStyle/>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endParaRPr lang="en-US" altLang="ko-KR" sz="2000" b="1" dirty="0">
                <a:sym typeface="Wingdings" panose="05000000000000000000" pitchFamily="2" charset="2"/>
              </a:endParaRPr>
            </a:p>
            <a:p>
              <a:pPr algn="ctr"/>
              <a:r>
                <a:rPr lang="en-US" altLang="ko-KR" sz="1600" dirty="0">
                  <a:sym typeface="Wingdings" panose="05000000000000000000" pitchFamily="2" charset="2"/>
                </a:rPr>
                <a:t>Only 2 ports are used among 8 ports.</a:t>
              </a:r>
            </a:p>
            <a:p>
              <a:pPr algn="ctr"/>
              <a:r>
                <a:rPr lang="en-US" altLang="ko-KR" sz="1600" dirty="0">
                  <a:sym typeface="Wingdings" panose="05000000000000000000" pitchFamily="2" charset="2"/>
                </a:rPr>
                <a:t>The others are terminated 50 Ω.</a:t>
              </a:r>
            </a:p>
          </p:txBody>
        </p:sp>
        <p:sp>
          <p:nvSpPr>
            <p:cNvPr id="16" name="직사각형 15">
              <a:extLst>
                <a:ext uri="{FF2B5EF4-FFF2-40B4-BE49-F238E27FC236}">
                  <a16:creationId xmlns:a16="http://schemas.microsoft.com/office/drawing/2014/main" id="{178EF95F-D73C-D02B-63CB-EE6AAA1F99C6}"/>
                </a:ext>
              </a:extLst>
            </p:cNvPr>
            <p:cNvSpPr/>
            <p:nvPr/>
          </p:nvSpPr>
          <p:spPr>
            <a:xfrm>
              <a:off x="8997925" y="4936507"/>
              <a:ext cx="438152" cy="378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9319E307-5C5C-8B23-E495-8F72946D2A03}"/>
                </a:ext>
              </a:extLst>
            </p:cNvPr>
            <p:cNvSpPr txBox="1"/>
            <p:nvPr/>
          </p:nvSpPr>
          <p:spPr>
            <a:xfrm>
              <a:off x="9198240" y="3542883"/>
              <a:ext cx="1739900" cy="338554"/>
            </a:xfrm>
            <a:prstGeom prst="rect">
              <a:avLst/>
            </a:prstGeom>
            <a:noFill/>
          </p:spPr>
          <p:txBody>
            <a:bodyPr wrap="square" rtlCol="0">
              <a:spAutoFit/>
            </a:bodyPr>
            <a:lstStyle/>
            <a:p>
              <a:pPr algn="ctr"/>
              <a:r>
                <a:rPr lang="en-US" altLang="ko-KR" sz="1600" b="1" dirty="0">
                  <a:solidFill>
                    <a:srgbClr val="FF0000"/>
                  </a:solidFill>
                </a:rPr>
                <a:t>TM</a:t>
              </a:r>
              <a:r>
                <a:rPr lang="en-US" altLang="ko-KR" sz="1600" b="1" baseline="-25000" dirty="0">
                  <a:solidFill>
                    <a:srgbClr val="FF0000"/>
                  </a:solidFill>
                </a:rPr>
                <a:t>010</a:t>
              </a:r>
              <a:endParaRPr lang="ko-KR" altLang="en-US" sz="1600" b="1" dirty="0">
                <a:solidFill>
                  <a:srgbClr val="FF0000"/>
                </a:solidFill>
              </a:endParaRPr>
            </a:p>
          </p:txBody>
        </p:sp>
      </p:grpSp>
      <p:sp>
        <p:nvSpPr>
          <p:cNvPr id="36" name="타원 35">
            <a:extLst>
              <a:ext uri="{FF2B5EF4-FFF2-40B4-BE49-F238E27FC236}">
                <a16:creationId xmlns:a16="http://schemas.microsoft.com/office/drawing/2014/main" id="{BA2FBDBA-B884-14CA-8A73-64D0696CC251}"/>
              </a:ext>
            </a:extLst>
          </p:cNvPr>
          <p:cNvSpPr/>
          <p:nvPr/>
        </p:nvSpPr>
        <p:spPr>
          <a:xfrm>
            <a:off x="6642100" y="3927929"/>
            <a:ext cx="323850"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8" name="직선 화살표 연결선 37">
            <a:extLst>
              <a:ext uri="{FF2B5EF4-FFF2-40B4-BE49-F238E27FC236}">
                <a16:creationId xmlns:a16="http://schemas.microsoft.com/office/drawing/2014/main" id="{76B1140A-A439-AF63-E336-526ED5F68105}"/>
              </a:ext>
            </a:extLst>
          </p:cNvPr>
          <p:cNvCxnSpPr>
            <a:cxnSpLocks/>
          </p:cNvCxnSpPr>
          <p:nvPr/>
        </p:nvCxnSpPr>
        <p:spPr>
          <a:xfrm>
            <a:off x="6965950" y="4119411"/>
            <a:ext cx="1581150" cy="515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그림 41">
            <a:extLst>
              <a:ext uri="{FF2B5EF4-FFF2-40B4-BE49-F238E27FC236}">
                <a16:creationId xmlns:a16="http://schemas.microsoft.com/office/drawing/2014/main" id="{AB120AB4-B94C-F3A3-2FE4-0673E98F82BE}"/>
              </a:ext>
            </a:extLst>
          </p:cNvPr>
          <p:cNvPicPr>
            <a:picLocks noChangeAspect="1"/>
          </p:cNvPicPr>
          <p:nvPr/>
        </p:nvPicPr>
        <p:blipFill>
          <a:blip r:embed="rId4"/>
          <a:stretch>
            <a:fillRect/>
          </a:stretch>
        </p:blipFill>
        <p:spPr>
          <a:xfrm>
            <a:off x="8705850" y="4171470"/>
            <a:ext cx="3000423" cy="1309382"/>
          </a:xfrm>
          <a:prstGeom prst="rect">
            <a:avLst/>
          </a:prstGeom>
        </p:spPr>
      </p:pic>
      <p:sp>
        <p:nvSpPr>
          <p:cNvPr id="43" name="TextBox 42">
            <a:extLst>
              <a:ext uri="{FF2B5EF4-FFF2-40B4-BE49-F238E27FC236}">
                <a16:creationId xmlns:a16="http://schemas.microsoft.com/office/drawing/2014/main" id="{C8713CE8-336F-6192-B61D-F97D1B8D6C59}"/>
              </a:ext>
            </a:extLst>
          </p:cNvPr>
          <p:cNvSpPr txBox="1"/>
          <p:nvPr/>
        </p:nvSpPr>
        <p:spPr>
          <a:xfrm>
            <a:off x="9709679" y="3974458"/>
            <a:ext cx="1447800" cy="380873"/>
          </a:xfrm>
          <a:prstGeom prst="rect">
            <a:avLst/>
          </a:prstGeom>
          <a:noFill/>
        </p:spPr>
        <p:txBody>
          <a:bodyPr wrap="square" rtlCol="0">
            <a:spAutoFit/>
          </a:bodyPr>
          <a:lstStyle/>
          <a:p>
            <a:pPr algn="ctr"/>
            <a:r>
              <a:rPr lang="en-US" altLang="ko-KR" b="1" dirty="0"/>
              <a:t>Nose cone</a:t>
            </a:r>
            <a:endParaRPr lang="ko-KR" altLang="en-US" b="1" dirty="0"/>
          </a:p>
        </p:txBody>
      </p:sp>
      <p:grpSp>
        <p:nvGrpSpPr>
          <p:cNvPr id="53" name="그룹 52">
            <a:extLst>
              <a:ext uri="{FF2B5EF4-FFF2-40B4-BE49-F238E27FC236}">
                <a16:creationId xmlns:a16="http://schemas.microsoft.com/office/drawing/2014/main" id="{7F643859-4CC0-5B2F-EAB9-C7347976113B}"/>
              </a:ext>
            </a:extLst>
          </p:cNvPr>
          <p:cNvGrpSpPr/>
          <p:nvPr/>
        </p:nvGrpSpPr>
        <p:grpSpPr>
          <a:xfrm>
            <a:off x="4154560" y="997742"/>
            <a:ext cx="6343650" cy="2514150"/>
            <a:chOff x="3621160" y="997742"/>
            <a:chExt cx="6343650" cy="251415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37061BA-1CAA-08E3-5448-CA666B5DB946}"/>
                    </a:ext>
                  </a:extLst>
                </p:cNvPr>
                <p:cNvSpPr txBox="1"/>
                <p:nvPr/>
              </p:nvSpPr>
              <p:spPr>
                <a:xfrm>
                  <a:off x="3621160" y="997742"/>
                  <a:ext cx="6343650" cy="251415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𝑄</m:t>
                            </m:r>
                          </m:e>
                          <m:sub>
                            <m:r>
                              <a:rPr lang="en-US" altLang="ko-KR" sz="1800" b="0" i="1" smtClean="0">
                                <a:latin typeface="Cambria Math" panose="02040503050406030204" pitchFamily="18" charset="0"/>
                                <a:sym typeface="Wingdings" panose="05000000000000000000" pitchFamily="2" charset="2"/>
                              </a:rPr>
                              <m:t>𝐿</m:t>
                            </m:r>
                          </m:sub>
                        </m:sSub>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𝑓</m:t>
                                </m:r>
                              </m:e>
                              <m:sub>
                                <m:r>
                                  <a:rPr lang="en-US" altLang="ko-KR" sz="1800" b="0" i="1" smtClean="0">
                                    <a:latin typeface="Cambria Math" panose="02040503050406030204" pitchFamily="18" charset="0"/>
                                    <a:sym typeface="Wingdings" panose="05000000000000000000" pitchFamily="2" charset="2"/>
                                  </a:rPr>
                                  <m:t>𝑐</m:t>
                                </m:r>
                              </m:sub>
                            </m:sSub>
                          </m:num>
                          <m:den>
                            <m:r>
                              <a:rPr lang="en-US" altLang="ko-KR" sz="1800" b="0" i="1" smtClean="0">
                                <a:latin typeface="Cambria Math" panose="02040503050406030204" pitchFamily="18" charset="0"/>
                                <a:sym typeface="Wingdings" panose="05000000000000000000" pitchFamily="2" charset="2"/>
                              </a:rPr>
                              <m:t>𝐵𝑊</m:t>
                            </m:r>
                          </m:den>
                        </m:f>
                      </m:oMath>
                    </m:oMathPara>
                  </a14:m>
                  <a:endParaRPr lang="en-US" altLang="ko-KR" sz="1800" b="0" dirty="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sym typeface="Wingdings" panose="05000000000000000000" pitchFamily="2" charset="2"/>
                          </a:rPr>
                          <m:t>𝜏</m:t>
                        </m:r>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1</m:t>
                            </m:r>
                          </m:num>
                          <m:den>
                            <m:r>
                              <a:rPr lang="en-US" altLang="ko-KR" sz="1800" b="0" i="1" smtClean="0">
                                <a:latin typeface="Cambria Math" panose="02040503050406030204" pitchFamily="18" charset="0"/>
                                <a:sym typeface="Wingdings" panose="05000000000000000000" pitchFamily="2" charset="2"/>
                              </a:rPr>
                              <m:t>𝜋</m:t>
                            </m:r>
                            <m:r>
                              <a:rPr lang="en-US" altLang="ko-KR" sz="1800" b="0" i="1" smtClean="0">
                                <a:latin typeface="Cambria Math" panose="02040503050406030204" pitchFamily="18" charset="0"/>
                                <a:sym typeface="Wingdings" panose="05000000000000000000" pitchFamily="2" charset="2"/>
                              </a:rPr>
                              <m:t>⋅</m:t>
                            </m:r>
                            <m:r>
                              <a:rPr lang="en-US" altLang="ko-KR" sz="1800" b="0" i="1" smtClean="0">
                                <a:latin typeface="Cambria Math" panose="02040503050406030204" pitchFamily="18" charset="0"/>
                                <a:sym typeface="Wingdings" panose="05000000000000000000" pitchFamily="2" charset="2"/>
                              </a:rPr>
                              <m:t>𝐵𝑊</m:t>
                            </m:r>
                          </m:den>
                        </m:f>
                      </m:oMath>
                    </m:oMathPara>
                  </a14:m>
                  <a:endParaRPr lang="en-US" altLang="ko-KR" sz="1800" b="0" dirty="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800" b="0" i="1" smtClean="0">
                                <a:solidFill>
                                  <a:srgbClr val="FF0000"/>
                                </a:solidFill>
                                <a:latin typeface="Cambria Math" panose="02040503050406030204" pitchFamily="18" charset="0"/>
                                <a:sym typeface="Wingdings" panose="05000000000000000000" pitchFamily="2" charset="2"/>
                              </a:rPr>
                            </m:ctrlPr>
                          </m:sSubPr>
                          <m:e>
                            <m:r>
                              <a:rPr lang="en-US" altLang="ko-KR" sz="1800" b="0" i="1" smtClean="0">
                                <a:solidFill>
                                  <a:srgbClr val="FF0000"/>
                                </a:solidFill>
                                <a:latin typeface="Cambria Math" panose="02040503050406030204" pitchFamily="18" charset="0"/>
                                <a:sym typeface="Wingdings" panose="05000000000000000000" pitchFamily="2" charset="2"/>
                              </a:rPr>
                              <m:t>𝑅</m:t>
                            </m:r>
                          </m:e>
                          <m:sub>
                            <m:r>
                              <a:rPr lang="en-US" altLang="ko-KR" sz="1800" b="0" i="1" smtClean="0">
                                <a:solidFill>
                                  <a:srgbClr val="FF0000"/>
                                </a:solidFill>
                                <a:latin typeface="Cambria Math" panose="02040503050406030204" pitchFamily="18" charset="0"/>
                                <a:sym typeface="Wingdings" panose="05000000000000000000" pitchFamily="2" charset="2"/>
                              </a:rPr>
                              <m:t>𝑠</m:t>
                            </m:r>
                          </m:sub>
                        </m:sSub>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𝑅</m:t>
                            </m:r>
                          </m:num>
                          <m:den>
                            <m:r>
                              <a:rPr lang="en-US" altLang="ko-KR" sz="1800" b="0" i="1" smtClean="0">
                                <a:latin typeface="Cambria Math" panose="02040503050406030204" pitchFamily="18" charset="0"/>
                                <a:sym typeface="Wingdings" panose="05000000000000000000" pitchFamily="2" charset="2"/>
                              </a:rPr>
                              <m:t>𝑄</m:t>
                            </m:r>
                          </m:den>
                        </m:f>
                        <m:r>
                          <a:rPr lang="en-US" altLang="ko-KR" sz="1800" b="0" i="1" smtClean="0">
                            <a:latin typeface="Cambria Math" panose="02040503050406030204" pitchFamily="18" charset="0"/>
                            <a:sym typeface="Wingdings" panose="05000000000000000000" pitchFamily="2" charset="2"/>
                          </a:rPr>
                          <m:t>⋅</m:t>
                        </m:r>
                        <m:f>
                          <m:fPr>
                            <m:ctrlPr>
                              <a:rPr lang="en-US" altLang="ko-KR" sz="1800" b="0" i="1" smtClean="0">
                                <a:latin typeface="Cambria Math" panose="02040503050406030204" pitchFamily="18" charset="0"/>
                                <a:sym typeface="Wingdings" panose="05000000000000000000" pitchFamily="2" charset="2"/>
                              </a:rPr>
                            </m:ctrlPr>
                          </m:fPr>
                          <m:num>
                            <m:r>
                              <a:rPr lang="en-US" altLang="ko-KR" sz="1800" b="0" i="1" smtClean="0">
                                <a:latin typeface="Cambria Math" panose="02040503050406030204" pitchFamily="18" charset="0"/>
                                <a:sym typeface="Wingdings" panose="05000000000000000000" pitchFamily="2" charset="2"/>
                              </a:rPr>
                              <m:t>2</m:t>
                            </m:r>
                            <m:sSub>
                              <m:sSubPr>
                                <m:ctrlPr>
                                  <a:rPr lang="en-US" altLang="ko-KR" sz="1800" b="0" i="1" smtClean="0">
                                    <a:latin typeface="Cambria Math" panose="02040503050406030204" pitchFamily="18" charset="0"/>
                                    <a:sym typeface="Wingdings" panose="05000000000000000000" pitchFamily="2" charset="2"/>
                                  </a:rPr>
                                </m:ctrlPr>
                              </m:sSubPr>
                              <m:e>
                                <m:r>
                                  <a:rPr lang="en-US" altLang="ko-KR" sz="1800" b="0" i="1" smtClean="0">
                                    <a:latin typeface="Cambria Math" panose="02040503050406030204" pitchFamily="18" charset="0"/>
                                    <a:sym typeface="Wingdings" panose="05000000000000000000" pitchFamily="2" charset="2"/>
                                  </a:rPr>
                                  <m:t>𝑓</m:t>
                                </m:r>
                              </m:e>
                              <m:sub>
                                <m:r>
                                  <a:rPr lang="en-US" altLang="ko-KR" sz="1800" b="0" i="1" smtClean="0">
                                    <a:latin typeface="Cambria Math" panose="02040503050406030204" pitchFamily="18" charset="0"/>
                                    <a:sym typeface="Wingdings" panose="05000000000000000000" pitchFamily="2" charset="2"/>
                                  </a:rPr>
                                  <m:t>𝑐</m:t>
                                </m:r>
                              </m:sub>
                            </m:sSub>
                            <m:r>
                              <m:rPr>
                                <m:lit/>
                              </m:rPr>
                              <a:rPr lang="en-US" altLang="ko-KR" sz="1800" b="0" i="1" smtClean="0">
                                <a:latin typeface="Cambria Math" panose="02040503050406030204" pitchFamily="18" charset="0"/>
                                <a:sym typeface="Wingdings" panose="05000000000000000000" pitchFamily="2" charset="2"/>
                              </a:rPr>
                              <m:t> </m:t>
                            </m:r>
                          </m:num>
                          <m:den>
                            <m:r>
                              <a:rPr lang="en-US" altLang="ko-KR" sz="1800" b="0" i="1" smtClean="0">
                                <a:solidFill>
                                  <a:srgbClr val="FF0000"/>
                                </a:solidFill>
                                <a:latin typeface="Cambria Math" panose="02040503050406030204" pitchFamily="18" charset="0"/>
                                <a:sym typeface="Wingdings" panose="05000000000000000000" pitchFamily="2" charset="2"/>
                              </a:rPr>
                              <m:t>𝐵𝑊</m:t>
                            </m:r>
                          </m:den>
                        </m:f>
                      </m:oMath>
                    </m:oMathPara>
                  </a14:m>
                  <a:endParaRPr lang="en-US" altLang="ko-KR" sz="1800" dirty="0">
                    <a:sym typeface="Wingdings" panose="05000000000000000000" pitchFamily="2" charset="2"/>
                  </a:endParaRPr>
                </a:p>
              </p:txBody>
            </p:sp>
          </mc:Choice>
          <mc:Fallback xmlns="">
            <p:sp>
              <p:nvSpPr>
                <p:cNvPr id="26" name="TextBox 25">
                  <a:extLst>
                    <a:ext uri="{FF2B5EF4-FFF2-40B4-BE49-F238E27FC236}">
                      <a16:creationId xmlns:a16="http://schemas.microsoft.com/office/drawing/2014/main" id="{F37061BA-1CAA-08E3-5448-CA666B5DB946}"/>
                    </a:ext>
                  </a:extLst>
                </p:cNvPr>
                <p:cNvSpPr txBox="1">
                  <a:spLocks noRot="1" noChangeAspect="1" noMove="1" noResize="1" noEditPoints="1" noAdjustHandles="1" noChangeArrowheads="1" noChangeShapeType="1" noTextEdit="1"/>
                </p:cNvSpPr>
                <p:nvPr/>
              </p:nvSpPr>
              <p:spPr>
                <a:xfrm>
                  <a:off x="3621160" y="997742"/>
                  <a:ext cx="6343650" cy="2514150"/>
                </a:xfrm>
                <a:prstGeom prst="rect">
                  <a:avLst/>
                </a:prstGeom>
                <a:blipFill>
                  <a:blip r:embed="rId5"/>
                  <a:stretch>
                    <a:fillRect/>
                  </a:stretch>
                </a:blipFill>
              </p:spPr>
              <p:txBody>
                <a:bodyPr/>
                <a:lstStyle/>
                <a:p>
                  <a:r>
                    <a:rPr lang="ko-KR" altLang="en-US">
                      <a:noFill/>
                    </a:rPr>
                    <a:t> </a:t>
                  </a:r>
                </a:p>
              </p:txBody>
            </p:sp>
          </mc:Fallback>
        </mc:AlternateContent>
        <p:sp>
          <p:nvSpPr>
            <p:cNvPr id="28" name="왼쪽 중괄호 27">
              <a:extLst>
                <a:ext uri="{FF2B5EF4-FFF2-40B4-BE49-F238E27FC236}">
                  <a16:creationId xmlns:a16="http://schemas.microsoft.com/office/drawing/2014/main" id="{639F8CBD-7BBC-B68E-B309-AB10E59718BD}"/>
                </a:ext>
              </a:extLst>
            </p:cNvPr>
            <p:cNvSpPr/>
            <p:nvPr/>
          </p:nvSpPr>
          <p:spPr>
            <a:xfrm>
              <a:off x="5271175" y="1255836"/>
              <a:ext cx="679450" cy="21128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cxnSp>
          <p:nvCxnSpPr>
            <p:cNvPr id="45" name="직선 화살표 연결선 44">
              <a:extLst>
                <a:ext uri="{FF2B5EF4-FFF2-40B4-BE49-F238E27FC236}">
                  <a16:creationId xmlns:a16="http://schemas.microsoft.com/office/drawing/2014/main" id="{00D6D975-40AE-8723-2F5D-6D592BFA6B68}"/>
                </a:ext>
              </a:extLst>
            </p:cNvPr>
            <p:cNvCxnSpPr/>
            <p:nvPr/>
          </p:nvCxnSpPr>
          <p:spPr>
            <a:xfrm flipV="1">
              <a:off x="7442200" y="3054350"/>
              <a:ext cx="0" cy="37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B3326251-EBCD-869A-7D64-39F51BCA6965}"/>
                </a:ext>
              </a:extLst>
            </p:cNvPr>
            <p:cNvCxnSpPr>
              <a:cxnSpLocks/>
            </p:cNvCxnSpPr>
            <p:nvPr/>
          </p:nvCxnSpPr>
          <p:spPr>
            <a:xfrm>
              <a:off x="6451600" y="2927350"/>
              <a:ext cx="0" cy="374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그룹 49">
            <a:extLst>
              <a:ext uri="{FF2B5EF4-FFF2-40B4-BE49-F238E27FC236}">
                <a16:creationId xmlns:a16="http://schemas.microsoft.com/office/drawing/2014/main" id="{8DC2E555-F9A9-D3E1-E109-A3AA3CA692AE}"/>
              </a:ext>
            </a:extLst>
          </p:cNvPr>
          <p:cNvGrpSpPr/>
          <p:nvPr/>
        </p:nvGrpSpPr>
        <p:grpSpPr>
          <a:xfrm>
            <a:off x="1187051" y="3945625"/>
            <a:ext cx="2835495" cy="2694731"/>
            <a:chOff x="1331355" y="3768212"/>
            <a:chExt cx="2835495" cy="2694731"/>
          </a:xfrm>
        </p:grpSpPr>
        <p:pic>
          <p:nvPicPr>
            <p:cNvPr id="48" name="그림 47">
              <a:extLst>
                <a:ext uri="{FF2B5EF4-FFF2-40B4-BE49-F238E27FC236}">
                  <a16:creationId xmlns:a16="http://schemas.microsoft.com/office/drawing/2014/main" id="{9F041200-EAB2-DEF4-D7A4-AEF6B87F7EB6}"/>
                </a:ext>
              </a:extLst>
            </p:cNvPr>
            <p:cNvPicPr>
              <a:picLocks noChangeAspect="1"/>
            </p:cNvPicPr>
            <p:nvPr/>
          </p:nvPicPr>
          <p:blipFill>
            <a:blip r:embed="rId6"/>
            <a:stretch>
              <a:fillRect/>
            </a:stretch>
          </p:blipFill>
          <p:spPr>
            <a:xfrm>
              <a:off x="1361359" y="3768212"/>
              <a:ext cx="2775487" cy="2373631"/>
            </a:xfrm>
            <a:prstGeom prst="rect">
              <a:avLst/>
            </a:prstGeom>
          </p:spPr>
        </p:pic>
        <p:sp>
          <p:nvSpPr>
            <p:cNvPr id="49" name="TextBox 48">
              <a:extLst>
                <a:ext uri="{FF2B5EF4-FFF2-40B4-BE49-F238E27FC236}">
                  <a16:creationId xmlns:a16="http://schemas.microsoft.com/office/drawing/2014/main" id="{2DBD9C87-2B24-1B26-2AFD-8CBCD4ED7033}"/>
                </a:ext>
              </a:extLst>
            </p:cNvPr>
            <p:cNvSpPr txBox="1"/>
            <p:nvPr/>
          </p:nvSpPr>
          <p:spPr>
            <a:xfrm>
              <a:off x="1331355" y="6082070"/>
              <a:ext cx="2835495" cy="380873"/>
            </a:xfrm>
            <a:prstGeom prst="rect">
              <a:avLst/>
            </a:prstGeom>
            <a:noFill/>
          </p:spPr>
          <p:txBody>
            <a:bodyPr wrap="square" rtlCol="0">
              <a:spAutoFit/>
            </a:bodyPr>
            <a:lstStyle/>
            <a:p>
              <a:pPr algn="ctr"/>
              <a:r>
                <a:rPr lang="en-US" altLang="ko-KR" dirty="0"/>
                <a:t>Korea-4GSR LFS (TDR)</a:t>
              </a:r>
              <a:endParaRPr lang="ko-KR" altLang="en-US" dirty="0"/>
            </a:p>
          </p:txBody>
        </p:sp>
      </p:grpSp>
      <p:grpSp>
        <p:nvGrpSpPr>
          <p:cNvPr id="60" name="그룹 59">
            <a:extLst>
              <a:ext uri="{FF2B5EF4-FFF2-40B4-BE49-F238E27FC236}">
                <a16:creationId xmlns:a16="http://schemas.microsoft.com/office/drawing/2014/main" id="{D4F3F9ED-C547-B769-5EC0-1C47F718942C}"/>
              </a:ext>
            </a:extLst>
          </p:cNvPr>
          <p:cNvGrpSpPr/>
          <p:nvPr/>
        </p:nvGrpSpPr>
        <p:grpSpPr>
          <a:xfrm>
            <a:off x="8230905" y="2920128"/>
            <a:ext cx="2589497" cy="307777"/>
            <a:chOff x="7844082" y="2920128"/>
            <a:chExt cx="2589497" cy="307777"/>
          </a:xfrm>
        </p:grpSpPr>
        <p:sp>
          <p:nvSpPr>
            <p:cNvPr id="51" name="화살표: 오른쪽 50">
              <a:extLst>
                <a:ext uri="{FF2B5EF4-FFF2-40B4-BE49-F238E27FC236}">
                  <a16:creationId xmlns:a16="http://schemas.microsoft.com/office/drawing/2014/main" id="{482E93E8-9113-C023-806E-2E5155BB6756}"/>
                </a:ext>
              </a:extLst>
            </p:cNvPr>
            <p:cNvSpPr/>
            <p:nvPr/>
          </p:nvSpPr>
          <p:spPr>
            <a:xfrm>
              <a:off x="7844082" y="2975010"/>
              <a:ext cx="742948" cy="218005"/>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52" name="TextBox 51">
              <a:extLst>
                <a:ext uri="{FF2B5EF4-FFF2-40B4-BE49-F238E27FC236}">
                  <a16:creationId xmlns:a16="http://schemas.microsoft.com/office/drawing/2014/main" id="{6C0AADA5-CF8B-E342-0910-08FDF77B4D59}"/>
                </a:ext>
              </a:extLst>
            </p:cNvPr>
            <p:cNvSpPr txBox="1"/>
            <p:nvPr/>
          </p:nvSpPr>
          <p:spPr>
            <a:xfrm>
              <a:off x="8236951" y="2920128"/>
              <a:ext cx="2196628" cy="307777"/>
            </a:xfrm>
            <a:prstGeom prst="rect">
              <a:avLst/>
            </a:prstGeom>
            <a:noFill/>
          </p:spPr>
          <p:txBody>
            <a:bodyPr wrap="square" lIns="0" tIns="0" rIns="0" bIns="0" rtlCol="0">
              <a:spAutoFit/>
            </a:bodyPr>
            <a:lstStyle/>
            <a:p>
              <a:pPr algn="ctr"/>
              <a:r>
                <a:rPr lang="en-US" altLang="ko-KR" sz="2000" b="1" dirty="0">
                  <a:sym typeface="Wingdings" panose="05000000000000000000" pitchFamily="2" charset="2"/>
                </a:rPr>
                <a:t>Unwanted !</a:t>
              </a:r>
              <a:endParaRPr lang="en-US" altLang="ko-KR" sz="1600" b="1" u="sng" dirty="0">
                <a:latin typeface="Cambria Math" panose="02040503050406030204" pitchFamily="18" charset="0"/>
                <a:sym typeface="Wingdings" panose="05000000000000000000" pitchFamily="2" charset="2"/>
              </a:endParaRPr>
            </a:p>
          </p:txBody>
        </p:sp>
      </p:grpSp>
    </p:spTree>
    <p:extLst>
      <p:ext uri="{BB962C8B-B14F-4D97-AF65-F5344CB8AC3E}">
        <p14:creationId xmlns:p14="http://schemas.microsoft.com/office/powerpoint/2010/main" val="20184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5D31E-645C-C90C-0BF6-FBB18333658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08C4E4C-8E19-25B3-1C42-ACD7E2872CCB}"/>
              </a:ext>
            </a:extLst>
          </p:cNvPr>
          <p:cNvSpPr>
            <a:spLocks noGrp="1"/>
          </p:cNvSpPr>
          <p:nvPr>
            <p:ph type="title"/>
          </p:nvPr>
        </p:nvSpPr>
        <p:spPr/>
        <p:txBody>
          <a:bodyPr/>
          <a:lstStyle/>
          <a:p>
            <a:pPr marL="0" indent="0">
              <a:buNone/>
            </a:pPr>
            <a:r>
              <a:rPr lang="en-US" altLang="ko-KR" b="1" dirty="0"/>
              <a:t>Longitudinal feedback system (LFS)</a:t>
            </a:r>
            <a:endParaRPr lang="en-US" altLang="ko-KR" sz="3200" b="1" dirty="0"/>
          </a:p>
        </p:txBody>
      </p:sp>
      <p:sp>
        <p:nvSpPr>
          <p:cNvPr id="3" name="날짜 개체 틀 2">
            <a:extLst>
              <a:ext uri="{FF2B5EF4-FFF2-40B4-BE49-F238E27FC236}">
                <a16:creationId xmlns:a16="http://schemas.microsoft.com/office/drawing/2014/main" id="{D0CE0C34-B0D9-056B-89F9-28BF2F4BA1BB}"/>
              </a:ext>
            </a:extLst>
          </p:cNvPr>
          <p:cNvSpPr>
            <a:spLocks noGrp="1"/>
          </p:cNvSpPr>
          <p:nvPr>
            <p:ph type="dt" sz="half" idx="10"/>
          </p:nvPr>
        </p:nvSpPr>
        <p:spPr/>
        <p:txBody>
          <a:bodyPr/>
          <a:lstStyle/>
          <a:p>
            <a:fld id="{59BE7A29-3D82-4649-A54A-56B0B6AD8A40}" type="datetime1">
              <a:rPr lang="ko-KR" altLang="en-US" smtClean="0"/>
              <a:t>2025-05-16</a:t>
            </a:fld>
            <a:endParaRPr lang="ko-KR" altLang="en-US"/>
          </a:p>
        </p:txBody>
      </p:sp>
      <p:sp>
        <p:nvSpPr>
          <p:cNvPr id="4" name="바닥글 개체 틀 3">
            <a:extLst>
              <a:ext uri="{FF2B5EF4-FFF2-40B4-BE49-F238E27FC236}">
                <a16:creationId xmlns:a16="http://schemas.microsoft.com/office/drawing/2014/main" id="{E3021DB1-F9FA-326C-520A-881BE93B9053}"/>
              </a:ext>
            </a:extLst>
          </p:cNvPr>
          <p:cNvSpPr>
            <a:spLocks noGrp="1"/>
          </p:cNvSpPr>
          <p:nvPr>
            <p:ph type="ftr" sz="quarter" idx="11"/>
          </p:nvPr>
        </p:nvSpPr>
        <p:spPr/>
        <p:txBody>
          <a:bodyPr/>
          <a:lstStyle/>
          <a:p>
            <a:endParaRPr lang="ko-KR" altLang="en-US" dirty="0"/>
          </a:p>
        </p:txBody>
      </p:sp>
      <p:sp>
        <p:nvSpPr>
          <p:cNvPr id="5" name="슬라이드 번호 개체 틀 4">
            <a:extLst>
              <a:ext uri="{FF2B5EF4-FFF2-40B4-BE49-F238E27FC236}">
                <a16:creationId xmlns:a16="http://schemas.microsoft.com/office/drawing/2014/main" id="{40B974C0-77C6-929A-213F-75A0E095203A}"/>
              </a:ext>
            </a:extLst>
          </p:cNvPr>
          <p:cNvSpPr>
            <a:spLocks noGrp="1"/>
          </p:cNvSpPr>
          <p:nvPr>
            <p:ph type="sldNum" sz="quarter" idx="12"/>
          </p:nvPr>
        </p:nvSpPr>
        <p:spPr/>
        <p:txBody>
          <a:bodyPr/>
          <a:lstStyle/>
          <a:p>
            <a:fld id="{015E07D6-92A3-4059-8807-6342F075D8A0}" type="slidenum">
              <a:rPr lang="ko-KR" altLang="en-US" smtClean="0"/>
              <a:t>9</a:t>
            </a:fld>
            <a:endParaRPr lang="ko-KR" altLang="en-US"/>
          </a:p>
        </p:txBody>
      </p:sp>
      <p:sp>
        <p:nvSpPr>
          <p:cNvPr id="40" name="슬라이드 번호 개체 틀 16">
            <a:extLst>
              <a:ext uri="{FF2B5EF4-FFF2-40B4-BE49-F238E27FC236}">
                <a16:creationId xmlns:a16="http://schemas.microsoft.com/office/drawing/2014/main" id="{23B685E6-EAC8-8C05-D4A3-D8A33E6F1C7E}"/>
              </a:ext>
            </a:extLst>
          </p:cNvPr>
          <p:cNvSpPr txBox="1">
            <a:spLocks/>
          </p:cNvSpPr>
          <p:nvPr/>
        </p:nvSpPr>
        <p:spPr>
          <a:xfrm>
            <a:off x="9448802" y="6492875"/>
            <a:ext cx="2743200" cy="365125"/>
          </a:xfrm>
          <a:prstGeom prst="rect">
            <a:avLst/>
          </a:prstGeom>
        </p:spPr>
        <p:txBody>
          <a:bodyPr vert="horz" lIns="91440" tIns="45720" rIns="91440" bIns="45720" rtlCol="0" anchor="ctr"/>
          <a:lstStyle>
            <a:defPPr>
              <a:defRPr lang="ko-KR"/>
            </a:defPPr>
            <a:lvl1pPr marL="0" algn="r" defTabSz="957797" rtl="0" eaLnBrk="1" latinLnBrk="1" hangingPunct="1">
              <a:defRPr sz="1200" kern="1200">
                <a:solidFill>
                  <a:schemeClr val="tx1">
                    <a:tint val="75000"/>
                  </a:schemeClr>
                </a:solidFill>
                <a:latin typeface="+mn-lt"/>
                <a:ea typeface="+mn-ea"/>
                <a:cs typeface="+mn-cs"/>
              </a:defRPr>
            </a:lvl1pPr>
            <a:lvl2pPr marL="478898" algn="l" defTabSz="957797" rtl="0" eaLnBrk="1" latinLnBrk="1" hangingPunct="1">
              <a:defRPr sz="1875" kern="1200">
                <a:solidFill>
                  <a:schemeClr val="tx1"/>
                </a:solidFill>
                <a:latin typeface="+mn-lt"/>
                <a:ea typeface="+mn-ea"/>
                <a:cs typeface="+mn-cs"/>
              </a:defRPr>
            </a:lvl2pPr>
            <a:lvl3pPr marL="957797" algn="l" defTabSz="957797" rtl="0" eaLnBrk="1" latinLnBrk="1" hangingPunct="1">
              <a:defRPr sz="1875" kern="1200">
                <a:solidFill>
                  <a:schemeClr val="tx1"/>
                </a:solidFill>
                <a:latin typeface="+mn-lt"/>
                <a:ea typeface="+mn-ea"/>
                <a:cs typeface="+mn-cs"/>
              </a:defRPr>
            </a:lvl3pPr>
            <a:lvl4pPr marL="1436696" algn="l" defTabSz="957797" rtl="0" eaLnBrk="1" latinLnBrk="1" hangingPunct="1">
              <a:defRPr sz="1875" kern="1200">
                <a:solidFill>
                  <a:schemeClr val="tx1"/>
                </a:solidFill>
                <a:latin typeface="+mn-lt"/>
                <a:ea typeface="+mn-ea"/>
                <a:cs typeface="+mn-cs"/>
              </a:defRPr>
            </a:lvl4pPr>
            <a:lvl5pPr marL="1915594" algn="l" defTabSz="957797" rtl="0" eaLnBrk="1" latinLnBrk="1" hangingPunct="1">
              <a:defRPr sz="1875" kern="1200">
                <a:solidFill>
                  <a:schemeClr val="tx1"/>
                </a:solidFill>
                <a:latin typeface="+mn-lt"/>
                <a:ea typeface="+mn-ea"/>
                <a:cs typeface="+mn-cs"/>
              </a:defRPr>
            </a:lvl5pPr>
            <a:lvl6pPr marL="2394493" algn="l" defTabSz="957797" rtl="0" eaLnBrk="1" latinLnBrk="1" hangingPunct="1">
              <a:defRPr sz="1875" kern="1200">
                <a:solidFill>
                  <a:schemeClr val="tx1"/>
                </a:solidFill>
                <a:latin typeface="+mn-lt"/>
                <a:ea typeface="+mn-ea"/>
                <a:cs typeface="+mn-cs"/>
              </a:defRPr>
            </a:lvl6pPr>
            <a:lvl7pPr marL="2873391" algn="l" defTabSz="957797" rtl="0" eaLnBrk="1" latinLnBrk="1" hangingPunct="1">
              <a:defRPr sz="1875" kern="1200">
                <a:solidFill>
                  <a:schemeClr val="tx1"/>
                </a:solidFill>
                <a:latin typeface="+mn-lt"/>
                <a:ea typeface="+mn-ea"/>
                <a:cs typeface="+mn-cs"/>
              </a:defRPr>
            </a:lvl7pPr>
            <a:lvl8pPr marL="3352290" algn="l" defTabSz="957797" rtl="0" eaLnBrk="1" latinLnBrk="1" hangingPunct="1">
              <a:defRPr sz="1875" kern="1200">
                <a:solidFill>
                  <a:schemeClr val="tx1"/>
                </a:solidFill>
                <a:latin typeface="+mn-lt"/>
                <a:ea typeface="+mn-ea"/>
                <a:cs typeface="+mn-cs"/>
              </a:defRPr>
            </a:lvl8pPr>
            <a:lvl9pPr marL="3831188" algn="l" defTabSz="957797" rtl="0" eaLnBrk="1" latinLnBrk="1" hangingPunct="1">
              <a:defRPr sz="1875" kern="1200">
                <a:solidFill>
                  <a:schemeClr val="tx1"/>
                </a:solidFill>
                <a:latin typeface="+mn-lt"/>
                <a:ea typeface="+mn-ea"/>
                <a:cs typeface="+mn-cs"/>
              </a:defRPr>
            </a:lvl9pPr>
          </a:lstStyle>
          <a:p>
            <a:fld id="{015E07D6-92A3-4059-8807-6342F075D8A0}" type="slidenum">
              <a:rPr lang="ko-KR" altLang="en-US" smtClean="0"/>
              <a:pPr/>
              <a:t>9</a:t>
            </a:fld>
            <a:endParaRPr lang="ko-KR" altLang="en-US"/>
          </a:p>
        </p:txBody>
      </p:sp>
      <p:pic>
        <p:nvPicPr>
          <p:cNvPr id="42" name="그림 41">
            <a:extLst>
              <a:ext uri="{FF2B5EF4-FFF2-40B4-BE49-F238E27FC236}">
                <a16:creationId xmlns:a16="http://schemas.microsoft.com/office/drawing/2014/main" id="{B8A4DB72-A422-B192-1FCA-4E979C55ED69}"/>
              </a:ext>
            </a:extLst>
          </p:cNvPr>
          <p:cNvPicPr>
            <a:picLocks noChangeAspect="1"/>
          </p:cNvPicPr>
          <p:nvPr/>
        </p:nvPicPr>
        <p:blipFill>
          <a:blip r:embed="rId3"/>
          <a:stretch>
            <a:fillRect/>
          </a:stretch>
        </p:blipFill>
        <p:spPr>
          <a:xfrm>
            <a:off x="7078955" y="876535"/>
            <a:ext cx="3000423" cy="1309382"/>
          </a:xfrm>
          <a:prstGeom prst="rect">
            <a:avLst/>
          </a:prstGeom>
        </p:spPr>
      </p:pic>
      <p:sp>
        <p:nvSpPr>
          <p:cNvPr id="43" name="TextBox 42">
            <a:extLst>
              <a:ext uri="{FF2B5EF4-FFF2-40B4-BE49-F238E27FC236}">
                <a16:creationId xmlns:a16="http://schemas.microsoft.com/office/drawing/2014/main" id="{2643BC32-4549-BA44-EE00-86B35E7478DD}"/>
              </a:ext>
            </a:extLst>
          </p:cNvPr>
          <p:cNvSpPr txBox="1"/>
          <p:nvPr/>
        </p:nvSpPr>
        <p:spPr>
          <a:xfrm>
            <a:off x="8082784" y="679523"/>
            <a:ext cx="1447800" cy="380873"/>
          </a:xfrm>
          <a:prstGeom prst="rect">
            <a:avLst/>
          </a:prstGeom>
          <a:noFill/>
        </p:spPr>
        <p:txBody>
          <a:bodyPr wrap="square" rtlCol="0">
            <a:spAutoFit/>
          </a:bodyPr>
          <a:lstStyle/>
          <a:p>
            <a:pPr algn="ctr"/>
            <a:r>
              <a:rPr lang="en-US" altLang="ko-KR" b="1" dirty="0"/>
              <a:t>Nose cone</a:t>
            </a:r>
            <a:endParaRPr lang="ko-KR" altLang="en-US" b="1" dirty="0"/>
          </a:p>
        </p:txBody>
      </p:sp>
      <p:grpSp>
        <p:nvGrpSpPr>
          <p:cNvPr id="58" name="그룹 57">
            <a:extLst>
              <a:ext uri="{FF2B5EF4-FFF2-40B4-BE49-F238E27FC236}">
                <a16:creationId xmlns:a16="http://schemas.microsoft.com/office/drawing/2014/main" id="{196350FD-3AD5-C9BE-DF80-29EDE6DEDD50}"/>
              </a:ext>
            </a:extLst>
          </p:cNvPr>
          <p:cNvGrpSpPr/>
          <p:nvPr/>
        </p:nvGrpSpPr>
        <p:grpSpPr>
          <a:xfrm>
            <a:off x="198530" y="1002805"/>
            <a:ext cx="6344444" cy="5226053"/>
            <a:chOff x="621506" y="1002805"/>
            <a:chExt cx="6344444" cy="5226053"/>
          </a:xfrm>
        </p:grpSpPr>
        <p:grpSp>
          <p:nvGrpSpPr>
            <p:cNvPr id="57" name="그룹 56">
              <a:extLst>
                <a:ext uri="{FF2B5EF4-FFF2-40B4-BE49-F238E27FC236}">
                  <a16:creationId xmlns:a16="http://schemas.microsoft.com/office/drawing/2014/main" id="{94DD45A9-D538-F4A5-C726-E986AF4CCD74}"/>
                </a:ext>
              </a:extLst>
            </p:cNvPr>
            <p:cNvGrpSpPr/>
            <p:nvPr/>
          </p:nvGrpSpPr>
          <p:grpSpPr>
            <a:xfrm>
              <a:off x="621506" y="1002805"/>
              <a:ext cx="6344444" cy="5226053"/>
              <a:chOff x="621506" y="1002805"/>
              <a:chExt cx="6344444" cy="5226053"/>
            </a:xfrm>
          </p:grpSpPr>
          <p:grpSp>
            <p:nvGrpSpPr>
              <p:cNvPr id="29" name="그룹 28">
                <a:extLst>
                  <a:ext uri="{FF2B5EF4-FFF2-40B4-BE49-F238E27FC236}">
                    <a16:creationId xmlns:a16="http://schemas.microsoft.com/office/drawing/2014/main" id="{D2BA4BBA-771F-C7F0-54EA-9B0AAE634E39}"/>
                  </a:ext>
                </a:extLst>
              </p:cNvPr>
              <p:cNvGrpSpPr/>
              <p:nvPr/>
            </p:nvGrpSpPr>
            <p:grpSpPr>
              <a:xfrm>
                <a:off x="621506" y="1002805"/>
                <a:ext cx="6344444" cy="5226053"/>
                <a:chOff x="8534401" y="2788264"/>
                <a:chExt cx="3067579" cy="2526830"/>
              </a:xfrm>
            </p:grpSpPr>
            <p:pic>
              <p:nvPicPr>
                <p:cNvPr id="13" name="그림 12">
                  <a:extLst>
                    <a:ext uri="{FF2B5EF4-FFF2-40B4-BE49-F238E27FC236}">
                      <a16:creationId xmlns:a16="http://schemas.microsoft.com/office/drawing/2014/main" id="{75E542FC-EEF2-7AAF-0D73-7F883E693274}"/>
                    </a:ext>
                  </a:extLst>
                </p:cNvPr>
                <p:cNvPicPr>
                  <a:picLocks noChangeAspect="1"/>
                </p:cNvPicPr>
                <p:nvPr/>
              </p:nvPicPr>
              <p:blipFill>
                <a:blip r:embed="rId4"/>
                <a:stretch>
                  <a:fillRect/>
                </a:stretch>
              </p:blipFill>
              <p:spPr>
                <a:xfrm>
                  <a:off x="8534401" y="2788264"/>
                  <a:ext cx="3067579" cy="2463185"/>
                </a:xfrm>
                <a:prstGeom prst="rect">
                  <a:avLst/>
                </a:prstGeom>
              </p:spPr>
            </p:pic>
            <p:sp>
              <p:nvSpPr>
                <p:cNvPr id="16" name="직사각형 15">
                  <a:extLst>
                    <a:ext uri="{FF2B5EF4-FFF2-40B4-BE49-F238E27FC236}">
                      <a16:creationId xmlns:a16="http://schemas.microsoft.com/office/drawing/2014/main" id="{A814713A-2D2C-6EDD-B2BE-8FAAB3AE04C8}"/>
                    </a:ext>
                  </a:extLst>
                </p:cNvPr>
                <p:cNvSpPr/>
                <p:nvPr/>
              </p:nvSpPr>
              <p:spPr>
                <a:xfrm>
                  <a:off x="8997925" y="4936507"/>
                  <a:ext cx="438152" cy="378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BD6B5534-DA7A-81C7-F4F6-99EB9F7EC41E}"/>
                    </a:ext>
                  </a:extLst>
                </p:cNvPr>
                <p:cNvSpPr txBox="1"/>
                <p:nvPr/>
              </p:nvSpPr>
              <p:spPr>
                <a:xfrm>
                  <a:off x="9156963" y="3722542"/>
                  <a:ext cx="1739900" cy="282742"/>
                </a:xfrm>
                <a:prstGeom prst="rect">
                  <a:avLst/>
                </a:prstGeom>
                <a:noFill/>
              </p:spPr>
              <p:txBody>
                <a:bodyPr wrap="square" rtlCol="0">
                  <a:spAutoFit/>
                </a:bodyPr>
                <a:lstStyle/>
                <a:p>
                  <a:pPr algn="ctr"/>
                  <a:r>
                    <a:rPr lang="en-US" altLang="ko-KR" sz="3200" b="1" dirty="0">
                      <a:solidFill>
                        <a:srgbClr val="FF0000"/>
                      </a:solidFill>
                    </a:rPr>
                    <a:t>TM</a:t>
                  </a:r>
                  <a:r>
                    <a:rPr lang="en-US" altLang="ko-KR" sz="3200" b="1" baseline="-25000" dirty="0">
                      <a:solidFill>
                        <a:srgbClr val="FF0000"/>
                      </a:solidFill>
                    </a:rPr>
                    <a:t>010</a:t>
                  </a:r>
                  <a:endParaRPr lang="ko-KR" altLang="en-US" sz="3200" b="1" dirty="0">
                    <a:solidFill>
                      <a:srgbClr val="FF0000"/>
                    </a:solidFill>
                  </a:endParaRPr>
                </a:p>
              </p:txBody>
            </p:sp>
            <p:sp>
              <p:nvSpPr>
                <p:cNvPr id="12" name="TextBox 11">
                  <a:extLst>
                    <a:ext uri="{FF2B5EF4-FFF2-40B4-BE49-F238E27FC236}">
                      <a16:creationId xmlns:a16="http://schemas.microsoft.com/office/drawing/2014/main" id="{018E955C-CBA9-4A07-3CE8-DB4D720B815B}"/>
                    </a:ext>
                  </a:extLst>
                </p:cNvPr>
                <p:cNvSpPr txBox="1"/>
                <p:nvPr/>
              </p:nvSpPr>
              <p:spPr>
                <a:xfrm>
                  <a:off x="10448921" y="4616176"/>
                  <a:ext cx="566218" cy="282742"/>
                </a:xfrm>
                <a:prstGeom prst="rect">
                  <a:avLst/>
                </a:prstGeom>
                <a:noFill/>
              </p:spPr>
              <p:txBody>
                <a:bodyPr wrap="square" rtlCol="0">
                  <a:spAutoFit/>
                </a:bodyPr>
                <a:lstStyle/>
                <a:p>
                  <a:pPr algn="ctr"/>
                  <a:r>
                    <a:rPr lang="en-US" altLang="ko-KR" sz="3200" b="1" dirty="0">
                      <a:solidFill>
                        <a:srgbClr val="0000FF"/>
                      </a:solidFill>
                    </a:rPr>
                    <a:t>HOM</a:t>
                  </a:r>
                  <a:endParaRPr lang="ko-KR" altLang="en-US" sz="3200" b="1" dirty="0">
                    <a:solidFill>
                      <a:srgbClr val="0000FF"/>
                    </a:solidFill>
                  </a:endParaRPr>
                </a:p>
              </p:txBody>
            </p:sp>
            <p:sp>
              <p:nvSpPr>
                <p:cNvPr id="55" name="TextBox 54">
                  <a:extLst>
                    <a:ext uri="{FF2B5EF4-FFF2-40B4-BE49-F238E27FC236}">
                      <a16:creationId xmlns:a16="http://schemas.microsoft.com/office/drawing/2014/main" id="{CA3BBE67-F7E2-2095-A6A1-B8F655E2DD71}"/>
                    </a:ext>
                  </a:extLst>
                </p:cNvPr>
                <p:cNvSpPr txBox="1"/>
                <p:nvPr/>
              </p:nvSpPr>
              <p:spPr>
                <a:xfrm>
                  <a:off x="10448921" y="3243438"/>
                  <a:ext cx="566218" cy="282742"/>
                </a:xfrm>
                <a:prstGeom prst="rect">
                  <a:avLst/>
                </a:prstGeom>
                <a:noFill/>
              </p:spPr>
              <p:txBody>
                <a:bodyPr wrap="square" rtlCol="0">
                  <a:spAutoFit/>
                </a:bodyPr>
                <a:lstStyle/>
                <a:p>
                  <a:pPr algn="ctr"/>
                  <a:r>
                    <a:rPr lang="en-US" altLang="ko-KR" sz="3200" b="1" dirty="0">
                      <a:solidFill>
                        <a:srgbClr val="0000FF"/>
                      </a:solidFill>
                    </a:rPr>
                    <a:t>HOM</a:t>
                  </a:r>
                  <a:endParaRPr lang="ko-KR" altLang="en-US" sz="3200" b="1" dirty="0">
                    <a:solidFill>
                      <a:srgbClr val="0000FF"/>
                    </a:solidFill>
                  </a:endParaRPr>
                </a:p>
              </p:txBody>
            </p:sp>
          </p:grpSp>
          <p:sp>
            <p:nvSpPr>
              <p:cNvPr id="7" name="자유형: 도형 6">
                <a:extLst>
                  <a:ext uri="{FF2B5EF4-FFF2-40B4-BE49-F238E27FC236}">
                    <a16:creationId xmlns:a16="http://schemas.microsoft.com/office/drawing/2014/main" id="{A91C7354-7EF8-58E2-27B5-AD6DE5817CD3}"/>
                  </a:ext>
                </a:extLst>
              </p:cNvPr>
              <p:cNvSpPr/>
              <p:nvPr/>
            </p:nvSpPr>
            <p:spPr>
              <a:xfrm>
                <a:off x="2944469" y="1881431"/>
                <a:ext cx="1621987" cy="3516086"/>
              </a:xfrm>
              <a:custGeom>
                <a:avLst/>
                <a:gdLst>
                  <a:gd name="connsiteX0" fmla="*/ 0 w 1621987"/>
                  <a:gd name="connsiteY0" fmla="*/ 0 h 3516086"/>
                  <a:gd name="connsiteX1" fmla="*/ 1621972 w 1621987"/>
                  <a:gd name="connsiteY1" fmla="*/ 1752600 h 3516086"/>
                  <a:gd name="connsiteX2" fmla="*/ 32657 w 1621987"/>
                  <a:gd name="connsiteY2" fmla="*/ 3516086 h 3516086"/>
                </a:gdLst>
                <a:ahLst/>
                <a:cxnLst>
                  <a:cxn ang="0">
                    <a:pos x="connsiteX0" y="connsiteY0"/>
                  </a:cxn>
                  <a:cxn ang="0">
                    <a:pos x="connsiteX1" y="connsiteY1"/>
                  </a:cxn>
                  <a:cxn ang="0">
                    <a:pos x="connsiteX2" y="connsiteY2"/>
                  </a:cxn>
                </a:cxnLst>
                <a:rect l="l" t="t" r="r" b="b"/>
                <a:pathLst>
                  <a:path w="1621987" h="3516086">
                    <a:moveTo>
                      <a:pt x="0" y="0"/>
                    </a:moveTo>
                    <a:cubicBezTo>
                      <a:pt x="808264" y="583293"/>
                      <a:pt x="1616529" y="1166586"/>
                      <a:pt x="1621972" y="1752600"/>
                    </a:cubicBezTo>
                    <a:cubicBezTo>
                      <a:pt x="1627415" y="2338614"/>
                      <a:pt x="212271" y="3151415"/>
                      <a:pt x="32657" y="3516086"/>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9" name="그룹 38">
              <a:extLst>
                <a:ext uri="{FF2B5EF4-FFF2-40B4-BE49-F238E27FC236}">
                  <a16:creationId xmlns:a16="http://schemas.microsoft.com/office/drawing/2014/main" id="{B300181E-8524-4A48-132A-B6769AA151B1}"/>
                </a:ext>
              </a:extLst>
            </p:cNvPr>
            <p:cNvGrpSpPr/>
            <p:nvPr/>
          </p:nvGrpSpPr>
          <p:grpSpPr>
            <a:xfrm>
              <a:off x="2965410" y="4833759"/>
              <a:ext cx="1709903" cy="629574"/>
              <a:chOff x="2965410" y="4833759"/>
              <a:chExt cx="1709903" cy="629574"/>
            </a:xfrm>
          </p:grpSpPr>
          <p:sp>
            <p:nvSpPr>
              <p:cNvPr id="10" name="화살표: 아래쪽 9">
                <a:extLst>
                  <a:ext uri="{FF2B5EF4-FFF2-40B4-BE49-F238E27FC236}">
                    <a16:creationId xmlns:a16="http://schemas.microsoft.com/office/drawing/2014/main" id="{F525A930-8287-B9B8-3958-5102E3CF94E4}"/>
                  </a:ext>
                </a:extLst>
              </p:cNvPr>
              <p:cNvSpPr/>
              <p:nvPr/>
            </p:nvSpPr>
            <p:spPr>
              <a:xfrm>
                <a:off x="3672149" y="4833759"/>
                <a:ext cx="243158" cy="629574"/>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화살표: 오른쪽 10">
                <a:extLst>
                  <a:ext uri="{FF2B5EF4-FFF2-40B4-BE49-F238E27FC236}">
                    <a16:creationId xmlns:a16="http://schemas.microsoft.com/office/drawing/2014/main" id="{337106D3-4EFA-6E2B-F7AB-7ECB87A11EAC}"/>
                  </a:ext>
                </a:extLst>
              </p:cNvPr>
              <p:cNvSpPr/>
              <p:nvPr/>
            </p:nvSpPr>
            <p:spPr>
              <a:xfrm>
                <a:off x="3989514" y="5275278"/>
                <a:ext cx="685799" cy="188055"/>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화살표: 오른쪽 36">
                <a:extLst>
                  <a:ext uri="{FF2B5EF4-FFF2-40B4-BE49-F238E27FC236}">
                    <a16:creationId xmlns:a16="http://schemas.microsoft.com/office/drawing/2014/main" id="{1128E7E9-EE21-657D-8E65-1954FAD76440}"/>
                  </a:ext>
                </a:extLst>
              </p:cNvPr>
              <p:cNvSpPr/>
              <p:nvPr/>
            </p:nvSpPr>
            <p:spPr>
              <a:xfrm flipH="1">
                <a:off x="2965410" y="5275278"/>
                <a:ext cx="685799" cy="188055"/>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1" name="그룹 40">
              <a:extLst>
                <a:ext uri="{FF2B5EF4-FFF2-40B4-BE49-F238E27FC236}">
                  <a16:creationId xmlns:a16="http://schemas.microsoft.com/office/drawing/2014/main" id="{6B9D6C4F-9DDC-934D-528E-28E918AE47B5}"/>
                </a:ext>
              </a:extLst>
            </p:cNvPr>
            <p:cNvGrpSpPr/>
            <p:nvPr/>
          </p:nvGrpSpPr>
          <p:grpSpPr>
            <a:xfrm flipV="1">
              <a:off x="2965410" y="1819858"/>
              <a:ext cx="1709903" cy="629574"/>
              <a:chOff x="2965410" y="4833759"/>
              <a:chExt cx="1709903" cy="629574"/>
            </a:xfrm>
          </p:grpSpPr>
          <p:sp>
            <p:nvSpPr>
              <p:cNvPr id="44" name="화살표: 아래쪽 43">
                <a:extLst>
                  <a:ext uri="{FF2B5EF4-FFF2-40B4-BE49-F238E27FC236}">
                    <a16:creationId xmlns:a16="http://schemas.microsoft.com/office/drawing/2014/main" id="{C4E3111E-23F9-E612-907B-7898AC7EF008}"/>
                  </a:ext>
                </a:extLst>
              </p:cNvPr>
              <p:cNvSpPr/>
              <p:nvPr/>
            </p:nvSpPr>
            <p:spPr>
              <a:xfrm>
                <a:off x="3672149" y="4833759"/>
                <a:ext cx="243158" cy="629574"/>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화살표: 오른쪽 46">
                <a:extLst>
                  <a:ext uri="{FF2B5EF4-FFF2-40B4-BE49-F238E27FC236}">
                    <a16:creationId xmlns:a16="http://schemas.microsoft.com/office/drawing/2014/main" id="{25D1E5B8-92F3-25C7-6556-89D865772B50}"/>
                  </a:ext>
                </a:extLst>
              </p:cNvPr>
              <p:cNvSpPr/>
              <p:nvPr/>
            </p:nvSpPr>
            <p:spPr>
              <a:xfrm>
                <a:off x="3989514" y="5275278"/>
                <a:ext cx="685799" cy="188055"/>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화살표: 오른쪽 53">
                <a:extLst>
                  <a:ext uri="{FF2B5EF4-FFF2-40B4-BE49-F238E27FC236}">
                    <a16:creationId xmlns:a16="http://schemas.microsoft.com/office/drawing/2014/main" id="{2C4DF4A3-84BB-C68D-5DBD-092D5A178C8E}"/>
                  </a:ext>
                </a:extLst>
              </p:cNvPr>
              <p:cNvSpPr/>
              <p:nvPr/>
            </p:nvSpPr>
            <p:spPr>
              <a:xfrm flipH="1">
                <a:off x="2965410" y="5275278"/>
                <a:ext cx="685799" cy="188055"/>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56" name="TextBox 55">
            <a:extLst>
              <a:ext uri="{FF2B5EF4-FFF2-40B4-BE49-F238E27FC236}">
                <a16:creationId xmlns:a16="http://schemas.microsoft.com/office/drawing/2014/main" id="{7D8E2E0F-0392-225D-F8C1-935391DA336F}"/>
              </a:ext>
            </a:extLst>
          </p:cNvPr>
          <p:cNvSpPr txBox="1"/>
          <p:nvPr/>
        </p:nvSpPr>
        <p:spPr>
          <a:xfrm>
            <a:off x="7270654" y="2481589"/>
            <a:ext cx="4448732" cy="2797561"/>
          </a:xfrm>
          <a:prstGeom prst="rect">
            <a:avLst/>
          </a:prstGeom>
          <a:noFill/>
        </p:spPr>
        <p:txBody>
          <a:bodyPr wrap="square" lIns="0" tIns="0" rIns="0" bIns="0" rtlCol="0">
            <a:spAutoFit/>
          </a:bodyPr>
          <a:lstStyle/>
          <a:p>
            <a:r>
              <a:rPr lang="en-US" altLang="ko-KR" sz="2800" b="1" dirty="0">
                <a:sym typeface="Wingdings" panose="05000000000000000000" pitchFamily="2" charset="2"/>
              </a:rPr>
              <a:t>Three types of LFS</a:t>
            </a:r>
          </a:p>
          <a:p>
            <a:pPr marL="342900" indent="-342900">
              <a:lnSpc>
                <a:spcPct val="200000"/>
              </a:lnSpc>
              <a:buFont typeface="Arial" panose="020B0604020202020204" pitchFamily="34" charset="0"/>
              <a:buChar char="•"/>
            </a:pPr>
            <a:r>
              <a:rPr lang="en-US" altLang="ko-KR" sz="2000" dirty="0">
                <a:sym typeface="Wingdings" panose="05000000000000000000" pitchFamily="2" charset="2"/>
              </a:rPr>
              <a:t>ALS (Coaxial electrodes)</a:t>
            </a:r>
          </a:p>
          <a:p>
            <a:pPr marL="342900" indent="-342900">
              <a:lnSpc>
                <a:spcPct val="200000"/>
              </a:lnSpc>
              <a:buFont typeface="Arial" panose="020B0604020202020204" pitchFamily="34" charset="0"/>
              <a:buChar char="•"/>
            </a:pPr>
            <a:r>
              <a:rPr lang="en-US" altLang="ko-KR" sz="2000" dirty="0">
                <a:sym typeface="Wingdings" panose="05000000000000000000" pitchFamily="2" charset="2"/>
              </a:rPr>
              <a:t>DAΦNE (Waveguide-overloaded)</a:t>
            </a:r>
          </a:p>
          <a:p>
            <a:pPr marL="342900" indent="-342900">
              <a:lnSpc>
                <a:spcPct val="200000"/>
              </a:lnSpc>
              <a:buFont typeface="Arial" panose="020B0604020202020204" pitchFamily="34" charset="0"/>
              <a:buChar char="•"/>
            </a:pPr>
            <a:r>
              <a:rPr lang="en-US" altLang="ko-KR" sz="2000" dirty="0">
                <a:sym typeface="Wingdings" panose="05000000000000000000" pitchFamily="2" charset="2"/>
              </a:rPr>
              <a:t>Bessy</a:t>
            </a:r>
            <a:r>
              <a:rPr lang="ko-KR" altLang="en-US" sz="2000" dirty="0">
                <a:sym typeface="Wingdings" panose="05000000000000000000" pitchFamily="2" charset="2"/>
              </a:rPr>
              <a:t> </a:t>
            </a:r>
            <a:r>
              <a:rPr lang="en-US" altLang="ko-KR" sz="2000" dirty="0">
                <a:sym typeface="Wingdings" panose="05000000000000000000" pitchFamily="2" charset="2"/>
              </a:rPr>
              <a:t>II (Combined with the others)</a:t>
            </a:r>
          </a:p>
          <a:p>
            <a:pPr lvl="1">
              <a:lnSpc>
                <a:spcPct val="200000"/>
              </a:lnSpc>
            </a:pPr>
            <a:endParaRPr lang="en-US" altLang="ko-KR" sz="2000" b="1" u="sng" dirty="0">
              <a:latin typeface="Cambria Math" panose="02040503050406030204" pitchFamily="18" charset="0"/>
              <a:sym typeface="Wingdings" panose="05000000000000000000" pitchFamily="2" charset="2"/>
            </a:endParaRPr>
          </a:p>
        </p:txBody>
      </p:sp>
    </p:spTree>
    <p:extLst>
      <p:ext uri="{BB962C8B-B14F-4D97-AF65-F5344CB8AC3E}">
        <p14:creationId xmlns:p14="http://schemas.microsoft.com/office/powerpoint/2010/main" val="4264344863"/>
      </p:ext>
    </p:extLst>
  </p:cSld>
  <p:clrMapOvr>
    <a:masterClrMapping/>
  </p:clrMapOvr>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ptos Narrow">
      <a:majorFont>
        <a:latin typeface="Aptos Narrow"/>
        <a:ea typeface="Aptos Narrow"/>
        <a:cs typeface=""/>
      </a:majorFont>
      <a:minorFont>
        <a:latin typeface="Aptos Narrow"/>
        <a:ea typeface="Aptos Narro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9d2b04a-601d-4732-b3cc-b1f0314eea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71F73BF4D67D2D499852639D8CC47BE3" ma:contentTypeVersion="6" ma:contentTypeDescription="새 문서를 만듭니다." ma:contentTypeScope="" ma:versionID="e87bb181e8fbc2c569c7ccf4877e019d">
  <xsd:schema xmlns:xsd="http://www.w3.org/2001/XMLSchema" xmlns:xs="http://www.w3.org/2001/XMLSchema" xmlns:p="http://schemas.microsoft.com/office/2006/metadata/properties" xmlns:ns3="39d2b04a-601d-4732-b3cc-b1f0314eea18" targetNamespace="http://schemas.microsoft.com/office/2006/metadata/properties" ma:root="true" ma:fieldsID="8db0c255632c1b714af13f0a919fc998" ns3:_="">
    <xsd:import namespace="39d2b04a-601d-4732-b3cc-b1f0314eea18"/>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2b04a-601d-4732-b3cc-b1f0314eea1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8F6431-BA9C-4C3A-9536-BF8A080313FC}">
  <ds:schemaRefs>
    <ds:schemaRef ds:uri="http://schemas.microsoft.com/sharepoint/v3/contenttype/forms"/>
  </ds:schemaRefs>
</ds:datastoreItem>
</file>

<file path=customXml/itemProps2.xml><?xml version="1.0" encoding="utf-8"?>
<ds:datastoreItem xmlns:ds="http://schemas.openxmlformats.org/officeDocument/2006/customXml" ds:itemID="{BD8657F1-ED6F-40D6-8160-8A1ED79F909A}">
  <ds:schemaRefs>
    <ds:schemaRef ds:uri="http://purl.org/dc/dcmitype/"/>
    <ds:schemaRef ds:uri="http://schemas.microsoft.com/office/infopath/2007/PartnerControls"/>
    <ds:schemaRef ds:uri="http://purl.org/dc/elements/1.1/"/>
    <ds:schemaRef ds:uri="http://schemas.microsoft.com/office/2006/metadata/properties"/>
    <ds:schemaRef ds:uri="39d2b04a-601d-4732-b3cc-b1f0314eea18"/>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CD7127D4-4001-4765-B348-265FBC4BFEBA}">
  <ds:schemaRefs>
    <ds:schemaRef ds:uri="39d2b04a-601d-4732-b3cc-b1f0314eea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TotalTime>
  <Words>653</Words>
  <Application>Microsoft Office PowerPoint</Application>
  <PresentationFormat>와이드스크린</PresentationFormat>
  <Paragraphs>226</Paragraphs>
  <Slides>13</Slides>
  <Notes>3</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13</vt:i4>
      </vt:variant>
    </vt:vector>
  </HeadingPairs>
  <TitlesOfParts>
    <vt:vector size="19" baseType="lpstr">
      <vt:lpstr>맑은 고딕</vt:lpstr>
      <vt:lpstr>Aptos Narrow</vt:lpstr>
      <vt:lpstr>Arial</vt:lpstr>
      <vt:lpstr>Cambria Math</vt:lpstr>
      <vt:lpstr>Wingdings</vt:lpstr>
      <vt:lpstr>디자인 사용자 지정</vt:lpstr>
      <vt:lpstr>Studies of Longitudinal feedback system (LFS)</vt:lpstr>
      <vt:lpstr>Introduction</vt:lpstr>
      <vt:lpstr>Introduction</vt:lpstr>
      <vt:lpstr>Introduction</vt:lpstr>
      <vt:lpstr>Introduction</vt:lpstr>
      <vt:lpstr>Longitudinal feedback system (LFS)</vt:lpstr>
      <vt:lpstr>Longitudinal feedback system (LFS)</vt:lpstr>
      <vt:lpstr>Longitudinal feedback system (LFS)</vt:lpstr>
      <vt:lpstr>Longitudinal feedback system (LFS)</vt:lpstr>
      <vt:lpstr>Longitudinal feedback system (LFS)</vt:lpstr>
      <vt:lpstr>Longitudinal feedback system (LFS)</vt:lpstr>
      <vt:lpstr>Application to Korea-4GSR lattice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Geunwoo Kim</dc:creator>
  <cp:lastModifiedBy>김근우(첨단원자력공학부)</cp:lastModifiedBy>
  <cp:revision>1</cp:revision>
  <cp:lastPrinted>2023-03-08T02:21:59Z</cp:lastPrinted>
  <dcterms:created xsi:type="dcterms:W3CDTF">2023-03-06T04:18:31Z</dcterms:created>
  <dcterms:modified xsi:type="dcterms:W3CDTF">2025-05-16T01:44:29Z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0x01010071F73BF4D67D2D499852639D8CC47BE3</vt:lpwstr>
  </property>
</Properties>
</file>