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6537DB0-8EC9-4B3A-8190-66337512F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57C7B6F-5BF6-43C4-B00B-43E9A6C4BC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9C12000-FBCB-4732-B6CE-49F2E4587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854CC0-2C3F-42DA-8E07-E222CA5C6454}" type="datetimeFigureOut">
              <a:rPr lang="ko-KR" altLang="en-US" smtClean="0"/>
              <a:t>2024-05-30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5F019DE-161F-4145-83F7-7F9EDE0F1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F840455-6647-4CBF-A345-79010D855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66E564-C964-4088-B6AD-416C89B801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9757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026AB7E-9375-4774-892F-1A1741E61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6EA5A79-F7EE-4EFE-97E9-67C6D83BBE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A69E7AD-08FF-4DA6-935C-E6BC1E083B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854CC0-2C3F-42DA-8E07-E222CA5C6454}" type="datetimeFigureOut">
              <a:rPr lang="ko-KR" altLang="en-US" smtClean="0"/>
              <a:t>2024-05-30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7112C0E-1170-44E5-9D59-F14110488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ABE0054-F692-4DCF-B4E1-C9EC48CEC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66E564-C964-4088-B6AD-416C89B801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963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BDD9519-8756-4815-8581-B62A6F601C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C8C3896-FAD3-48FF-A536-732377EE41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D2A3990-47A7-45AA-A93A-85DB8081F0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854CC0-2C3F-42DA-8E07-E222CA5C6454}" type="datetimeFigureOut">
              <a:rPr lang="ko-KR" altLang="en-US" smtClean="0"/>
              <a:t>2024-05-30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1721DEC-9C10-44F6-B5FE-8F360961A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B890A0-DD80-4714-B937-D425C33D3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66E564-C964-4088-B6AD-416C89B801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1083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67E832-DA7E-4D50-922C-1C49653AD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36E5A51-D7AC-4936-AFF1-44235B9E2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73D94CC-AEED-4A64-BB53-B84E3903D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854CC0-2C3F-42DA-8E07-E222CA5C6454}" type="datetimeFigureOut">
              <a:rPr lang="ko-KR" altLang="en-US" smtClean="0"/>
              <a:t>2024-05-30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A0AA600-54BC-4550-9D2F-315A99B04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3AD5BF3-B2EF-43BB-9EA4-521DB07C1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66E564-C964-4088-B6AD-416C89B801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2704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419F23-EC57-4115-A910-4ABCDD08E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5D312FB-8AED-4DCC-A4E4-3E2539681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F2F300D-6EFB-40EE-A18E-5D47CCCD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854CC0-2C3F-42DA-8E07-E222CA5C6454}" type="datetimeFigureOut">
              <a:rPr lang="ko-KR" altLang="en-US" smtClean="0"/>
              <a:t>2024-05-30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EF6422E-CC3E-4A56-B241-0D760E4D5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EA0DA96-D745-42D7-8985-480769551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66E564-C964-4088-B6AD-416C89B801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9553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E0F8A7-EEC2-463E-95EC-137650661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60A5965-9F9D-4E65-9293-4904AD193E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0690041-2F9E-4610-B873-CA767B938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7CFF605-AB79-4369-8ABE-D061390D78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854CC0-2C3F-42DA-8E07-E222CA5C6454}" type="datetimeFigureOut">
              <a:rPr lang="ko-KR" altLang="en-US" smtClean="0"/>
              <a:t>2024-05-30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0B7295A-0434-4AB8-A1C3-2C82F9FE3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3F09B12-249F-4DCE-9659-2A15424AA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66E564-C964-4088-B6AD-416C89B801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437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3D6D35-6467-4689-996B-60866E91F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A039BA4-CCB1-44D5-BA5C-05A98AB4F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FBFB37B-BFED-4DDB-975D-AAC4504FF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AF1D47F-DEAF-41EE-8E99-7B8070971E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3A1B34DE-F7D8-4452-9F1D-1B87DEA77A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591637C-EA3A-4347-8289-90721D4329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854CC0-2C3F-42DA-8E07-E222CA5C6454}" type="datetimeFigureOut">
              <a:rPr lang="ko-KR" altLang="en-US" smtClean="0"/>
              <a:t>2024-05-30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2489244-E936-4F4A-97D8-B7FED8EBB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F2AE08B-FA76-4C31-B563-71736D4D1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66E564-C964-4088-B6AD-416C89B801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0895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035CB0-93C2-4F85-98CD-4AE2A6928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D2D4D24-B071-4E42-9F1E-FB8A21A8C9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854CC0-2C3F-42DA-8E07-E222CA5C6454}" type="datetimeFigureOut">
              <a:rPr lang="ko-KR" altLang="en-US" smtClean="0"/>
              <a:t>2024-05-30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34246AC-6C74-4C4B-8F44-CAF8E607D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FBF9A4C-3921-46EB-8997-FE5BCCFEF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66E564-C964-4088-B6AD-416C89B801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5335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A1C0EF3-CF66-4C78-AD28-969CBB3EC5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854CC0-2C3F-42DA-8E07-E222CA5C6454}" type="datetimeFigureOut">
              <a:rPr lang="ko-KR" altLang="en-US" smtClean="0"/>
              <a:t>2024-05-30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77760CE-EF4C-46F2-A81B-D0964D8FD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90C1541-C066-419A-96F1-A6D3DF60C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66E564-C964-4088-B6AD-416C89B801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8946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B50394F-0DE8-4D58-81C8-3CCE4D390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E3630B6-1060-41B7-AB3E-16510721A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20415CF-F3EF-4F4A-99E9-E3C920DDA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F6F8EEB-6E80-432A-94FB-10FE0655E2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854CC0-2C3F-42DA-8E07-E222CA5C6454}" type="datetimeFigureOut">
              <a:rPr lang="ko-KR" altLang="en-US" smtClean="0"/>
              <a:t>2024-05-30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0F7545E-DD97-4002-8983-28C51B86D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70DEEA5-F856-458A-9192-A2A15B2C6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66E564-C964-4088-B6AD-416C89B801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8833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C5B40F-0A95-4B7A-8637-7F5B1E617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E68DF13-0732-4358-9F08-2289C7AA8D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BE4DA82-6B8A-4A54-B2C4-761A4ED0AE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01BE9FD-4B11-425C-9FBA-481C8F701A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854CC0-2C3F-42DA-8E07-E222CA5C6454}" type="datetimeFigureOut">
              <a:rPr lang="ko-KR" altLang="en-US" smtClean="0"/>
              <a:t>2024-05-30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08E3207-14AB-4E78-ADEC-0899E9484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7899315-6C6B-4C8F-B125-5B4F7E353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66E564-C964-4088-B6AD-416C89B801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212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6A9A6E74-E9D4-40CC-A787-67548C62186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865" y="1811213"/>
            <a:ext cx="8635670" cy="4663262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8ECEA60-0344-470A-8404-3CEC61F156B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026" y="2758717"/>
            <a:ext cx="5879365" cy="2768254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514D14F8-230F-487F-B450-5E186139980C}"/>
              </a:ext>
            </a:extLst>
          </p:cNvPr>
          <p:cNvSpPr/>
          <p:nvPr userDrawn="1"/>
        </p:nvSpPr>
        <p:spPr>
          <a:xfrm>
            <a:off x="-16582" y="0"/>
            <a:ext cx="12208582" cy="6858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351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D47BBA-7B3C-4B01-911E-26EC7D5DC017}"/>
              </a:ext>
            </a:extLst>
          </p:cNvPr>
          <p:cNvSpPr txBox="1"/>
          <p:nvPr/>
        </p:nvSpPr>
        <p:spPr>
          <a:xfrm>
            <a:off x="228600" y="195386"/>
            <a:ext cx="117602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</a:p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author name</a:t>
            </a:r>
            <a:r>
              <a:rPr lang="en-US" altLang="ko-KR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, author name</a:t>
            </a:r>
            <a:r>
              <a:rPr lang="en-US" altLang="ko-KR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, author name</a:t>
            </a:r>
            <a:r>
              <a:rPr lang="en-US" altLang="ko-KR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endParaRPr lang="en-US" altLang="ko-KR" sz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Affiliation</a:t>
            </a:r>
          </a:p>
          <a:p>
            <a:r>
              <a:rPr lang="en-US" altLang="ko-KR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Affiliation</a:t>
            </a:r>
          </a:p>
          <a:p>
            <a:r>
              <a:rPr lang="en-US" altLang="ko-KR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Affiliation</a:t>
            </a:r>
            <a:endParaRPr lang="ko-KR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201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13</Words>
  <Application>Microsoft Office PowerPoint</Application>
  <PresentationFormat>와이드스크린</PresentationFormat>
  <Paragraphs>6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4" baseType="lpstr">
      <vt:lpstr>맑은 고딕</vt:lpstr>
      <vt:lpstr>Arial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장도근(XFEL응용과학팀)</dc:creator>
  <cp:lastModifiedBy>장도근(XFEL응용과학팀)</cp:lastModifiedBy>
  <cp:revision>4</cp:revision>
  <dcterms:created xsi:type="dcterms:W3CDTF">2024-05-29T08:04:48Z</dcterms:created>
  <dcterms:modified xsi:type="dcterms:W3CDTF">2024-05-30T07:48:07Z</dcterms:modified>
</cp:coreProperties>
</file>