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3" r:id="rId6"/>
    <p:sldId id="301" r:id="rId7"/>
    <p:sldId id="303" r:id="rId8"/>
    <p:sldId id="308" r:id="rId9"/>
    <p:sldId id="305" r:id="rId10"/>
    <p:sldId id="306" r:id="rId11"/>
    <p:sldId id="310" r:id="rId12"/>
    <p:sldId id="307" r:id="rId13"/>
    <p:sldId id="311" r:id="rId14"/>
    <p:sldId id="309" r:id="rId15"/>
    <p:sldId id="299" r:id="rId16"/>
  </p:sldIdLst>
  <p:sldSz cx="12192000" cy="6858000"/>
  <p:notesSz cx="10021888" cy="6889750"/>
  <p:defaultTextStyle>
    <a:defPPr>
      <a:defRPr lang="ko-KR"/>
    </a:defPPr>
    <a:lvl1pPr marL="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1pPr>
    <a:lvl2pPr marL="47889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2pPr>
    <a:lvl3pPr marL="957797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3pPr>
    <a:lvl4pPr marL="1436696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4pPr>
    <a:lvl5pPr marL="1915594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5pPr>
    <a:lvl6pPr marL="2394493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6pPr>
    <a:lvl7pPr marL="2873391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7pPr>
    <a:lvl8pPr marL="335229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8pPr>
    <a:lvl9pPr marL="383118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2B29085-81EA-47CA-AEF1-E5448C873A0B}">
          <p14:sldIdLst>
            <p14:sldId id="256"/>
            <p14:sldId id="283"/>
            <p14:sldId id="301"/>
            <p14:sldId id="303"/>
            <p14:sldId id="308"/>
            <p14:sldId id="305"/>
            <p14:sldId id="306"/>
            <p14:sldId id="310"/>
            <p14:sldId id="307"/>
            <p14:sldId id="311"/>
            <p14:sldId id="309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BC2A61"/>
    <a:srgbClr val="D0D8E8"/>
    <a:srgbClr val="FFFFFF"/>
    <a:srgbClr val="000000"/>
    <a:srgbClr val="DF0000"/>
    <a:srgbClr val="8C0028"/>
    <a:srgbClr val="FFC000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26AB2-3DD5-494F-8465-EB1DDCFD9D84}" v="1410" dt="2025-04-11T07:48:20.369"/>
    <p1510:client id="{C23F69B3-41B7-4564-947E-2DDA027E0F83}" v="296" dt="2025-04-11T07:29:18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0" y="6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근우(첨단원자력공학부)" userId="1966d26e-7976-44e3-92ce-cb8395d14386" providerId="ADAL" clId="{5D84E47A-D853-416A-818E-D8B137EF14ED}"/>
    <pc:docChg chg="addSld modMainMaster">
      <pc:chgData name="김근우(첨단원자력공학부)" userId="1966d26e-7976-44e3-92ce-cb8395d14386" providerId="ADAL" clId="{5D84E47A-D853-416A-818E-D8B137EF14ED}" dt="2024-11-03T11:40:35.181" v="7" actId="735"/>
      <pc:docMkLst>
        <pc:docMk/>
      </pc:docMkLst>
      <pc:sldChg chg="new">
        <pc:chgData name="김근우(첨단원자력공학부)" userId="1966d26e-7976-44e3-92ce-cb8395d14386" providerId="ADAL" clId="{5D84E47A-D853-416A-818E-D8B137EF14ED}" dt="2024-11-01T13:20:55.010" v="5" actId="680"/>
        <pc:sldMkLst>
          <pc:docMk/>
          <pc:sldMk cId="2106970611" sldId="257"/>
        </pc:sldMkLst>
      </pc:sldChg>
      <pc:sldChg chg="new">
        <pc:chgData name="김근우(첨단원자력공학부)" userId="1966d26e-7976-44e3-92ce-cb8395d14386" providerId="ADAL" clId="{5D84E47A-D853-416A-818E-D8B137EF14ED}" dt="2024-11-01T13:20:56.706" v="6" actId="680"/>
        <pc:sldMkLst>
          <pc:docMk/>
          <pc:sldMk cId="780705876" sldId="258"/>
        </pc:sldMkLst>
      </pc:sldChg>
      <pc:sldMasterChg chg="modSp modSldLayout">
        <pc:chgData name="김근우(첨단원자력공학부)" userId="1966d26e-7976-44e3-92ce-cb8395d14386" providerId="ADAL" clId="{5D84E47A-D853-416A-818E-D8B137EF14ED}" dt="2024-11-03T11:40:35.181" v="7" actId="735"/>
        <pc:sldMasterMkLst>
          <pc:docMk/>
          <pc:sldMasterMk cId="3014482688" sldId="2147483650"/>
        </pc:sldMasterMkLst>
        <pc:sldLayoutChg chg="modSp mod">
          <pc:chgData name="김근우(첨단원자력공학부)" userId="1966d26e-7976-44e3-92ce-cb8395d14386" providerId="ADAL" clId="{5D84E47A-D853-416A-818E-D8B137EF14ED}" dt="2024-11-01T13:20:44.103" v="3" actId="735"/>
          <pc:sldLayoutMkLst>
            <pc:docMk/>
            <pc:sldMasterMk cId="3014482688" sldId="2147483650"/>
            <pc:sldLayoutMk cId="3057194851" sldId="2147483651"/>
          </pc:sldLayoutMkLst>
        </pc:sldLayoutChg>
        <pc:sldLayoutChg chg="modSp">
          <pc:chgData name="김근우(첨단원자력공학부)" userId="1966d26e-7976-44e3-92ce-cb8395d14386" providerId="ADAL" clId="{5D84E47A-D853-416A-818E-D8B137EF14ED}" dt="2024-11-01T13:20:44.792" v="4" actId="735"/>
          <pc:sldLayoutMkLst>
            <pc:docMk/>
            <pc:sldMasterMk cId="3014482688" sldId="2147483650"/>
            <pc:sldLayoutMk cId="2985148911" sldId="2147483653"/>
          </pc:sldLayoutMkLst>
        </pc:sldLayoutChg>
      </pc:sldMasterChg>
    </pc:docChg>
  </pc:docChgLst>
  <pc:docChgLst>
    <pc:chgData name="김근우(첨단원자력공학부)" userId="1966d26e-7976-44e3-92ce-cb8395d14386" providerId="ADAL" clId="{7F6815C1-3749-4BD7-B8D2-0FF8FF0169FE}"/>
    <pc:docChg chg="undo custSel delSld modSld modMainMaster">
      <pc:chgData name="김근우(첨단원자력공학부)" userId="1966d26e-7976-44e3-92ce-cb8395d14386" providerId="ADAL" clId="{7F6815C1-3749-4BD7-B8D2-0FF8FF0169FE}" dt="2024-12-09T10:27:41.214" v="19" actId="20577"/>
      <pc:docMkLst>
        <pc:docMk/>
      </pc:docMkLst>
      <pc:sldChg chg="modSp mod">
        <pc:chgData name="김근우(첨단원자력공학부)" userId="1966d26e-7976-44e3-92ce-cb8395d14386" providerId="ADAL" clId="{7F6815C1-3749-4BD7-B8D2-0FF8FF0169FE}" dt="2024-12-09T10:26:46.876" v="12" actId="20577"/>
        <pc:sldMkLst>
          <pc:docMk/>
          <pc:sldMk cId="4190427371" sldId="256"/>
        </pc:sldMkLst>
      </pc:sldChg>
      <pc:sldChg chg="del">
        <pc:chgData name="김근우(첨단원자력공학부)" userId="1966d26e-7976-44e3-92ce-cb8395d14386" providerId="ADAL" clId="{7F6815C1-3749-4BD7-B8D2-0FF8FF0169FE}" dt="2024-12-09T10:26:43.397" v="10" actId="47"/>
        <pc:sldMkLst>
          <pc:docMk/>
          <pc:sldMk cId="2106970611" sldId="257"/>
        </pc:sldMkLst>
      </pc:sldChg>
      <pc:sldMasterChg chg="addSp delSp modSp mod modSldLayout">
        <pc:chgData name="김근우(첨단원자력공학부)" userId="1966d26e-7976-44e3-92ce-cb8395d14386" providerId="ADAL" clId="{7F6815C1-3749-4BD7-B8D2-0FF8FF0169FE}" dt="2024-12-09T10:27:41.214" v="19" actId="20577"/>
        <pc:sldMasterMkLst>
          <pc:docMk/>
          <pc:sldMasterMk cId="3014482688" sldId="2147483650"/>
        </pc:sldMasterMkLst>
        <pc:sldLayoutChg chg="modSp mod">
          <pc:chgData name="김근우(첨단원자력공학부)" userId="1966d26e-7976-44e3-92ce-cb8395d14386" providerId="ADAL" clId="{7F6815C1-3749-4BD7-B8D2-0FF8FF0169FE}" dt="2024-12-09T10:27:41.214" v="19" actId="20577"/>
          <pc:sldLayoutMkLst>
            <pc:docMk/>
            <pc:sldMasterMk cId="3014482688" sldId="2147483650"/>
            <pc:sldLayoutMk cId="3057194851" sldId="2147483651"/>
          </pc:sldLayoutMkLst>
        </pc:sldLayoutChg>
      </pc:sldMasterChg>
    </pc:docChg>
  </pc:docChgLst>
  <pc:docChgLst>
    <pc:chgData name="김근우(첨단원자력공학부)" userId="1966d26e-7976-44e3-92ce-cb8395d14386" providerId="ADAL" clId="{358F1A85-FEB4-42B9-9AC1-234780A45663}"/>
    <pc:docChg chg="undo redo custSel addSld delSld modSld sldOrd">
      <pc:chgData name="김근우(첨단원자력공학부)" userId="1966d26e-7976-44e3-92ce-cb8395d14386" providerId="ADAL" clId="{358F1A85-FEB4-42B9-9AC1-234780A45663}" dt="2024-08-14T01:23:27.884" v="8246" actId="478"/>
      <pc:docMkLst>
        <pc:docMk/>
      </pc:docMkLst>
      <pc:sldChg chg="modSp mod">
        <pc:chgData name="김근우(첨단원자력공학부)" userId="1966d26e-7976-44e3-92ce-cb8395d14386" providerId="ADAL" clId="{358F1A85-FEB4-42B9-9AC1-234780A45663}" dt="2024-08-13T16:15:22.544" v="149" actId="20577"/>
        <pc:sldMkLst>
          <pc:docMk/>
          <pc:sldMk cId="4190427371" sldId="256"/>
        </pc:sldMkLst>
      </pc:sldChg>
      <pc:sldChg chg="del">
        <pc:chgData name="김근우(첨단원자력공학부)" userId="1966d26e-7976-44e3-92ce-cb8395d14386" providerId="ADAL" clId="{358F1A85-FEB4-42B9-9AC1-234780A45663}" dt="2024-08-13T17:37:51.691" v="3886" actId="47"/>
        <pc:sldMkLst>
          <pc:docMk/>
          <pc:sldMk cId="2449660204" sldId="259"/>
        </pc:sldMkLst>
      </pc:sldChg>
      <pc:sldChg chg="del">
        <pc:chgData name="김근우(첨단원자력공학부)" userId="1966d26e-7976-44e3-92ce-cb8395d14386" providerId="ADAL" clId="{358F1A85-FEB4-42B9-9AC1-234780A45663}" dt="2024-08-13T17:37:45.901" v="3879" actId="47"/>
        <pc:sldMkLst>
          <pc:docMk/>
          <pc:sldMk cId="4161555014" sldId="260"/>
        </pc:sldMkLst>
      </pc:sldChg>
      <pc:sldChg chg="del">
        <pc:chgData name="김근우(첨단원자력공학부)" userId="1966d26e-7976-44e3-92ce-cb8395d14386" providerId="ADAL" clId="{358F1A85-FEB4-42B9-9AC1-234780A45663}" dt="2024-08-13T17:37:46.836" v="3880" actId="47"/>
        <pc:sldMkLst>
          <pc:docMk/>
          <pc:sldMk cId="1524750398" sldId="261"/>
        </pc:sldMkLst>
      </pc:sldChg>
      <pc:sldChg chg="del">
        <pc:chgData name="김근우(첨단원자력공학부)" userId="1966d26e-7976-44e3-92ce-cb8395d14386" providerId="ADAL" clId="{358F1A85-FEB4-42B9-9AC1-234780A45663}" dt="2024-08-13T17:37:43.765" v="3877" actId="47"/>
        <pc:sldMkLst>
          <pc:docMk/>
          <pc:sldMk cId="4109139459" sldId="262"/>
        </pc:sldMkLst>
      </pc:sldChg>
      <pc:sldChg chg="del">
        <pc:chgData name="김근우(첨단원자력공학부)" userId="1966d26e-7976-44e3-92ce-cb8395d14386" providerId="ADAL" clId="{358F1A85-FEB4-42B9-9AC1-234780A45663}" dt="2024-08-13T17:37:45.021" v="3878" actId="47"/>
        <pc:sldMkLst>
          <pc:docMk/>
          <pc:sldMk cId="19012065" sldId="263"/>
        </pc:sldMkLst>
      </pc:sldChg>
      <pc:sldChg chg="del">
        <pc:chgData name="김근우(첨단원자력공학부)" userId="1966d26e-7976-44e3-92ce-cb8395d14386" providerId="ADAL" clId="{358F1A85-FEB4-42B9-9AC1-234780A45663}" dt="2024-08-13T17:37:47.636" v="3881" actId="47"/>
        <pc:sldMkLst>
          <pc:docMk/>
          <pc:sldMk cId="3942292179" sldId="264"/>
        </pc:sldMkLst>
      </pc:sldChg>
      <pc:sldChg chg="del">
        <pc:chgData name="김근우(첨단원자력공학부)" userId="1966d26e-7976-44e3-92ce-cb8395d14386" providerId="ADAL" clId="{358F1A85-FEB4-42B9-9AC1-234780A45663}" dt="2024-08-13T17:37:49.331" v="3883" actId="47"/>
        <pc:sldMkLst>
          <pc:docMk/>
          <pc:sldMk cId="1976810509" sldId="265"/>
        </pc:sldMkLst>
      </pc:sldChg>
      <pc:sldChg chg="del">
        <pc:chgData name="김근우(첨단원자력공학부)" userId="1966d26e-7976-44e3-92ce-cb8395d14386" providerId="ADAL" clId="{358F1A85-FEB4-42B9-9AC1-234780A45663}" dt="2024-08-13T17:37:48.424" v="3882" actId="47"/>
        <pc:sldMkLst>
          <pc:docMk/>
          <pc:sldMk cId="3684871205" sldId="266"/>
        </pc:sldMkLst>
      </pc:sldChg>
      <pc:sldChg chg="del">
        <pc:chgData name="김근우(첨단원자력공학부)" userId="1966d26e-7976-44e3-92ce-cb8395d14386" providerId="ADAL" clId="{358F1A85-FEB4-42B9-9AC1-234780A45663}" dt="2024-08-13T17:37:54.237" v="3887" actId="47"/>
        <pc:sldMkLst>
          <pc:docMk/>
          <pc:sldMk cId="2629558810" sldId="267"/>
        </pc:sldMkLst>
      </pc:sldChg>
      <pc:sldChg chg="del">
        <pc:chgData name="김근우(첨단원자력공학부)" userId="1966d26e-7976-44e3-92ce-cb8395d14386" providerId="ADAL" clId="{358F1A85-FEB4-42B9-9AC1-234780A45663}" dt="2024-08-13T17:37:50.186" v="3884" actId="47"/>
        <pc:sldMkLst>
          <pc:docMk/>
          <pc:sldMk cId="2374372913" sldId="268"/>
        </pc:sldMkLst>
      </pc:sldChg>
      <pc:sldChg chg="del">
        <pc:chgData name="김근우(첨단원자력공학부)" userId="1966d26e-7976-44e3-92ce-cb8395d14386" providerId="ADAL" clId="{358F1A85-FEB4-42B9-9AC1-234780A45663}" dt="2024-08-13T17:37:50.847" v="3885" actId="47"/>
        <pc:sldMkLst>
          <pc:docMk/>
          <pc:sldMk cId="1017002879" sldId="269"/>
        </pc:sldMkLst>
      </pc:sldChg>
      <pc:sldChg chg="addSp modSp mod modAnim">
        <pc:chgData name="김근우(첨단원자력공학부)" userId="1966d26e-7976-44e3-92ce-cb8395d14386" providerId="ADAL" clId="{358F1A85-FEB4-42B9-9AC1-234780A45663}" dt="2024-08-14T00:56:03.119" v="6746" actId="1076"/>
        <pc:sldMkLst>
          <pc:docMk/>
          <pc:sldMk cId="1206257814" sldId="271"/>
        </pc:sldMkLst>
      </pc:sldChg>
      <pc:sldChg chg="addSp delSp modSp add mod ord addAnim delAnim modAnim">
        <pc:chgData name="김근우(첨단원자력공학부)" userId="1966d26e-7976-44e3-92ce-cb8395d14386" providerId="ADAL" clId="{358F1A85-FEB4-42B9-9AC1-234780A45663}" dt="2024-08-14T00:34:09.049" v="6462"/>
        <pc:sldMkLst>
          <pc:docMk/>
          <pc:sldMk cId="1921885303" sldId="273"/>
        </pc:sldMkLst>
      </pc:sldChg>
      <pc:sldChg chg="addSp delSp modSp add mod ord">
        <pc:chgData name="김근우(첨단원자력공학부)" userId="1966d26e-7976-44e3-92ce-cb8395d14386" providerId="ADAL" clId="{358F1A85-FEB4-42B9-9AC1-234780A45663}" dt="2024-08-14T00:57:17.861" v="6761" actId="1076"/>
        <pc:sldMkLst>
          <pc:docMk/>
          <pc:sldMk cId="941900328" sldId="280"/>
        </pc:sldMkLst>
      </pc:sldChg>
      <pc:sldChg chg="addSp modSp add mod">
        <pc:chgData name="김근우(첨단원자력공학부)" userId="1966d26e-7976-44e3-92ce-cb8395d14386" providerId="ADAL" clId="{358F1A85-FEB4-42B9-9AC1-234780A45663}" dt="2024-08-13T18:08:45.897" v="5425" actId="1076"/>
        <pc:sldMkLst>
          <pc:docMk/>
          <pc:sldMk cId="3318301758" sldId="284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14:43.212" v="5551" actId="1076"/>
        <pc:sldMkLst>
          <pc:docMk/>
          <pc:sldMk cId="3171750575" sldId="285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3T17:57:35.456" v="4636" actId="20577"/>
        <pc:sldMkLst>
          <pc:docMk/>
          <pc:sldMk cId="3162376351" sldId="287"/>
        </pc:sldMkLst>
      </pc:sldChg>
      <pc:sldChg chg="delSp modSp add mod">
        <pc:chgData name="김근우(첨단원자력공학부)" userId="1966d26e-7976-44e3-92ce-cb8395d14386" providerId="ADAL" clId="{358F1A85-FEB4-42B9-9AC1-234780A45663}" dt="2024-08-13T18:31:47.587" v="5815" actId="1076"/>
        <pc:sldMkLst>
          <pc:docMk/>
          <pc:sldMk cId="4170228524" sldId="295"/>
        </pc:sldMkLst>
      </pc:sldChg>
      <pc:sldChg chg="modSp add mod">
        <pc:chgData name="김근우(첨단원자력공학부)" userId="1966d26e-7976-44e3-92ce-cb8395d14386" providerId="ADAL" clId="{358F1A85-FEB4-42B9-9AC1-234780A45663}" dt="2024-08-13T18:33:29.595" v="5863" actId="20577"/>
        <pc:sldMkLst>
          <pc:docMk/>
          <pc:sldMk cId="850927493" sldId="296"/>
        </pc:sldMkLst>
      </pc:sldChg>
      <pc:sldChg chg="addSp delSp modSp add mod setBg delDesignElem">
        <pc:chgData name="김근우(첨단원자력공학부)" userId="1966d26e-7976-44e3-92ce-cb8395d14386" providerId="ADAL" clId="{358F1A85-FEB4-42B9-9AC1-234780A45663}" dt="2024-08-13T18:25:54.389" v="5580"/>
        <pc:sldMkLst>
          <pc:docMk/>
          <pc:sldMk cId="788567909" sldId="357"/>
        </pc:sldMkLst>
      </pc:sldChg>
      <pc:sldChg chg="delSp mod ord delAnim">
        <pc:chgData name="김근우(첨단원자력공학부)" userId="1966d26e-7976-44e3-92ce-cb8395d14386" providerId="ADAL" clId="{358F1A85-FEB4-42B9-9AC1-234780A45663}" dt="2024-08-13T16:22:31.240" v="595"/>
        <pc:sldMkLst>
          <pc:docMk/>
          <pc:sldMk cId="591540377" sldId="358"/>
        </pc:sldMkLst>
      </pc:sldChg>
      <pc:sldChg chg="modSp add mod">
        <pc:chgData name="김근우(첨단원자력공학부)" userId="1966d26e-7976-44e3-92ce-cb8395d14386" providerId="ADAL" clId="{358F1A85-FEB4-42B9-9AC1-234780A45663}" dt="2024-08-13T17:44:07" v="3898"/>
        <pc:sldMkLst>
          <pc:docMk/>
          <pc:sldMk cId="4022174925" sldId="359"/>
        </pc:sldMkLst>
      </pc:sldChg>
      <pc:sldChg chg="addSp delSp modSp add del mod ord">
        <pc:chgData name="김근우(첨단원자력공학부)" userId="1966d26e-7976-44e3-92ce-cb8395d14386" providerId="ADAL" clId="{358F1A85-FEB4-42B9-9AC1-234780A45663}" dt="2024-08-13T17:00:29.380" v="2116" actId="47"/>
        <pc:sldMkLst>
          <pc:docMk/>
          <pc:sldMk cId="701289050" sldId="360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4T00:58:26.300" v="6807" actId="20577"/>
        <pc:sldMkLst>
          <pc:docMk/>
          <pc:sldMk cId="3425834114" sldId="361"/>
        </pc:sldMkLst>
      </pc:sldChg>
      <pc:sldChg chg="addSp delSp modSp add mod ord">
        <pc:chgData name="김근우(첨단원자력공학부)" userId="1966d26e-7976-44e3-92ce-cb8395d14386" providerId="ADAL" clId="{358F1A85-FEB4-42B9-9AC1-234780A45663}" dt="2024-08-14T00:19:18.361" v="6391" actId="20577"/>
        <pc:sldMkLst>
          <pc:docMk/>
          <pc:sldMk cId="970702308" sldId="362"/>
        </pc:sldMkLst>
      </pc:sldChg>
      <pc:sldChg chg="addSp delSp modSp add mod ord setBg">
        <pc:chgData name="김근우(첨단원자력공학부)" userId="1966d26e-7976-44e3-92ce-cb8395d14386" providerId="ADAL" clId="{358F1A85-FEB4-42B9-9AC1-234780A45663}" dt="2024-08-13T17:00:13.277" v="2115"/>
        <pc:sldMkLst>
          <pc:docMk/>
          <pc:sldMk cId="162193681" sldId="363"/>
        </pc:sldMkLst>
      </pc:sldChg>
      <pc:sldChg chg="add del modAnim">
        <pc:chgData name="김근우(첨단원자력공학부)" userId="1966d26e-7976-44e3-92ce-cb8395d14386" providerId="ADAL" clId="{358F1A85-FEB4-42B9-9AC1-234780A45663}" dt="2024-08-13T17:28:18.401" v="3625" actId="2890"/>
        <pc:sldMkLst>
          <pc:docMk/>
          <pc:sldMk cId="369254197" sldId="364"/>
        </pc:sldMkLst>
      </pc:sldChg>
      <pc:sldChg chg="add del modAnim">
        <pc:chgData name="김근우(첨단원자력공학부)" userId="1966d26e-7976-44e3-92ce-cb8395d14386" providerId="ADAL" clId="{358F1A85-FEB4-42B9-9AC1-234780A45663}" dt="2024-08-13T17:29:34.135" v="3643" actId="47"/>
        <pc:sldMkLst>
          <pc:docMk/>
          <pc:sldMk cId="426989460" sldId="364"/>
        </pc:sldMkLst>
      </pc:sldChg>
      <pc:sldChg chg="add del">
        <pc:chgData name="김근우(첨단원자력공학부)" userId="1966d26e-7976-44e3-92ce-cb8395d14386" providerId="ADAL" clId="{358F1A85-FEB4-42B9-9AC1-234780A45663}" dt="2024-08-13T17:39:32.499" v="3888" actId="47"/>
        <pc:sldMkLst>
          <pc:docMk/>
          <pc:sldMk cId="689815867" sldId="364"/>
        </pc:sldMkLst>
      </pc:sldChg>
      <pc:sldChg chg="addSp modSp add del">
        <pc:chgData name="김근우(첨단원자력공학부)" userId="1966d26e-7976-44e3-92ce-cb8395d14386" providerId="ADAL" clId="{358F1A85-FEB4-42B9-9AC1-234780A45663}" dt="2024-08-13T17:28:39.420" v="3629" actId="2890"/>
        <pc:sldMkLst>
          <pc:docMk/>
          <pc:sldMk cId="2840301382" sldId="364"/>
        </pc:sldMkLst>
      </pc:sldChg>
      <pc:sldChg chg="add del">
        <pc:chgData name="김근우(첨단원자력공학부)" userId="1966d26e-7976-44e3-92ce-cb8395d14386" providerId="ADAL" clId="{358F1A85-FEB4-42B9-9AC1-234780A45663}" dt="2024-08-13T17:36:24.218" v="3873" actId="47"/>
        <pc:sldMkLst>
          <pc:docMk/>
          <pc:sldMk cId="2995117144" sldId="364"/>
        </pc:sldMkLst>
      </pc:sldChg>
      <pc:sldChg chg="modSp add mod modAnim">
        <pc:chgData name="김근우(첨단원자력공학부)" userId="1966d26e-7976-44e3-92ce-cb8395d14386" providerId="ADAL" clId="{358F1A85-FEB4-42B9-9AC1-234780A45663}" dt="2024-08-13T18:24:44.279" v="5568" actId="207"/>
        <pc:sldMkLst>
          <pc:docMk/>
          <pc:sldMk cId="3543721029" sldId="364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3T18:44:34.186" v="6227" actId="14100"/>
        <pc:sldMkLst>
          <pc:docMk/>
          <pc:sldMk cId="3965360676" sldId="365"/>
        </pc:sldMkLst>
      </pc:sldChg>
      <pc:sldChg chg="addSp delSp modSp add mod delAnim modAnim">
        <pc:chgData name="김근우(첨단원자력공학부)" userId="1966d26e-7976-44e3-92ce-cb8395d14386" providerId="ADAL" clId="{358F1A85-FEB4-42B9-9AC1-234780A45663}" dt="2024-08-13T18:49:39.743" v="6321" actId="1076"/>
        <pc:sldMkLst>
          <pc:docMk/>
          <pc:sldMk cId="805527692" sldId="366"/>
        </pc:sldMkLst>
      </pc:sldChg>
      <pc:sldChg chg="add del">
        <pc:chgData name="김근우(첨단원자력공학부)" userId="1966d26e-7976-44e3-92ce-cb8395d14386" providerId="ADAL" clId="{358F1A85-FEB4-42B9-9AC1-234780A45663}" dt="2024-08-13T18:26:50.540" v="5583" actId="47"/>
        <pc:sldMkLst>
          <pc:docMk/>
          <pc:sldMk cId="2641638461" sldId="366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49:22.498" v="6312" actId="478"/>
        <pc:sldMkLst>
          <pc:docMk/>
          <pc:sldMk cId="336549796" sldId="367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49:03" v="6305" actId="1076"/>
        <pc:sldMkLst>
          <pc:docMk/>
          <pc:sldMk cId="4039114873" sldId="368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4T00:42:45.447" v="6521" actId="20577"/>
        <pc:sldMkLst>
          <pc:docMk/>
          <pc:sldMk cId="1913020666" sldId="369"/>
        </pc:sldMkLst>
      </pc:sldChg>
      <pc:sldChg chg="modSp add mod">
        <pc:chgData name="김근우(첨단원자력공학부)" userId="1966d26e-7976-44e3-92ce-cb8395d14386" providerId="ADAL" clId="{358F1A85-FEB4-42B9-9AC1-234780A45663}" dt="2024-08-14T00:35:45.584" v="6464" actId="207"/>
        <pc:sldMkLst>
          <pc:docMk/>
          <pc:sldMk cId="2085646099" sldId="370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4T01:20:33.669" v="7908" actId="1076"/>
        <pc:sldMkLst>
          <pc:docMk/>
          <pc:sldMk cId="2080341568" sldId="371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4T01:10:50.732" v="7566" actId="20577"/>
        <pc:sldMkLst>
          <pc:docMk/>
          <pc:sldMk cId="3335563966" sldId="372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4T01:21:17.409" v="7921" actId="1076"/>
        <pc:sldMkLst>
          <pc:docMk/>
          <pc:sldMk cId="2081021992" sldId="373"/>
        </pc:sldMkLst>
      </pc:sldChg>
      <pc:sldChg chg="delSp modSp add mod ord">
        <pc:chgData name="김근우(첨단원자력공학부)" userId="1966d26e-7976-44e3-92ce-cb8395d14386" providerId="ADAL" clId="{358F1A85-FEB4-42B9-9AC1-234780A45663}" dt="2024-08-14T01:23:27.884" v="8246" actId="478"/>
        <pc:sldMkLst>
          <pc:docMk/>
          <pc:sldMk cId="3964211648" sldId="374"/>
        </pc:sldMkLst>
      </pc:sldChg>
    </pc:docChg>
  </pc:docChgLst>
  <pc:docChgLst>
    <pc:chgData name="김근우(첨단원자력공학부)" userId="1966d26e-7976-44e3-92ce-cb8395d14386" providerId="ADAL" clId="{BA974212-5216-4741-927D-469A47404913}"/>
    <pc:docChg chg="undo custSel modSld">
      <pc:chgData name="김근우(첨단원자력공학부)" userId="1966d26e-7976-44e3-92ce-cb8395d14386" providerId="ADAL" clId="{BA974212-5216-4741-927D-469A47404913}" dt="2024-08-26T01:52:24.559" v="7" actId="14100"/>
      <pc:docMkLst>
        <pc:docMk/>
      </pc:docMkLst>
      <pc:sldChg chg="modSp mod">
        <pc:chgData name="김근우(첨단원자력공학부)" userId="1966d26e-7976-44e3-92ce-cb8395d14386" providerId="ADAL" clId="{BA974212-5216-4741-927D-469A47404913}" dt="2024-08-26T01:52:24.559" v="7" actId="14100"/>
        <pc:sldMkLst>
          <pc:docMk/>
          <pc:sldMk cId="3335563966" sldId="372"/>
        </pc:sldMkLst>
      </pc:sldChg>
    </pc:docChg>
  </pc:docChgLst>
  <pc:docChgLst>
    <pc:chgData name="김근우(첨단원자력공학부)" userId="1966d26e-7976-44e3-92ce-cb8395d14386" providerId="ADAL" clId="{3DDAA91A-F645-4813-A45F-F9E534BF2EC1}"/>
    <pc:docChg chg="undo custSel addSld delSld modSld modSection">
      <pc:chgData name="김근우(첨단원자력공학부)" userId="1966d26e-7976-44e3-92ce-cb8395d14386" providerId="ADAL" clId="{3DDAA91A-F645-4813-A45F-F9E534BF2EC1}" dt="2025-03-10T07:20:09.159" v="794" actId="20577"/>
      <pc:docMkLst>
        <pc:docMk/>
      </pc:docMkLst>
      <pc:sldChg chg="modSp mod">
        <pc:chgData name="김근우(첨단원자력공학부)" userId="1966d26e-7976-44e3-92ce-cb8395d14386" providerId="ADAL" clId="{3DDAA91A-F645-4813-A45F-F9E534BF2EC1}" dt="2025-03-10T07:07:20.307" v="255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3DDAA91A-F645-4813-A45F-F9E534BF2EC1}" dt="2025-03-10T07:07:20.307" v="255" actId="20577"/>
          <ac:spMkLst>
            <pc:docMk/>
            <pc:sldMk cId="4190427371" sldId="256"/>
            <ac:spMk id="5" creationId="{F798DB8D-E2B7-E214-B122-BDED6BC13BC0}"/>
          </ac:spMkLst>
        </pc:spChg>
      </pc:sldChg>
      <pc:sldChg chg="del">
        <pc:chgData name="김근우(첨단원자력공학부)" userId="1966d26e-7976-44e3-92ce-cb8395d14386" providerId="ADAL" clId="{3DDAA91A-F645-4813-A45F-F9E534BF2EC1}" dt="2025-03-10T07:08:13.146" v="256" actId="47"/>
        <pc:sldMkLst>
          <pc:docMk/>
          <pc:sldMk cId="665267046" sldId="263"/>
        </pc:sldMkLst>
      </pc:sldChg>
      <pc:sldChg chg="addSp modSp mod">
        <pc:chgData name="김근우(첨단원자력공학부)" userId="1966d26e-7976-44e3-92ce-cb8395d14386" providerId="ADAL" clId="{3DDAA91A-F645-4813-A45F-F9E534BF2EC1}" dt="2025-03-10T07:11:07.442" v="264" actId="1076"/>
        <pc:sldMkLst>
          <pc:docMk/>
          <pc:sldMk cId="4219074356" sldId="282"/>
        </pc:sldMkLst>
      </pc:sldChg>
      <pc:sldChg chg="modSp mod">
        <pc:chgData name="김근우(첨단원자력공학부)" userId="1966d26e-7976-44e3-92ce-cb8395d14386" providerId="ADAL" clId="{3DDAA91A-F645-4813-A45F-F9E534BF2EC1}" dt="2025-03-10T07:05:39.657" v="137" actId="20577"/>
        <pc:sldMkLst>
          <pc:docMk/>
          <pc:sldMk cId="3112865661" sldId="297"/>
        </pc:sldMkLst>
      </pc:sldChg>
      <pc:sldChg chg="delSp modSp add mod">
        <pc:chgData name="김근우(첨단원자력공학부)" userId="1966d26e-7976-44e3-92ce-cb8395d14386" providerId="ADAL" clId="{3DDAA91A-F645-4813-A45F-F9E534BF2EC1}" dt="2025-03-10T07:20:09.159" v="794" actId="20577"/>
        <pc:sldMkLst>
          <pc:docMk/>
          <pc:sldMk cId="647713291" sldId="298"/>
        </pc:sldMkLst>
        <pc:spChg chg="mod">
          <ac:chgData name="김근우(첨단원자력공학부)" userId="1966d26e-7976-44e3-92ce-cb8395d14386" providerId="ADAL" clId="{3DDAA91A-F645-4813-A45F-F9E534BF2EC1}" dt="2025-03-10T07:19:03.398" v="664" actId="20577"/>
          <ac:spMkLst>
            <pc:docMk/>
            <pc:sldMk cId="647713291" sldId="298"/>
            <ac:spMk id="2" creationId="{22159B45-D6EE-BB77-9440-3B4ACD060432}"/>
          </ac:spMkLst>
        </pc:spChg>
        <pc:spChg chg="mod">
          <ac:chgData name="김근우(첨단원자력공학부)" userId="1966d26e-7976-44e3-92ce-cb8395d14386" providerId="ADAL" clId="{3DDAA91A-F645-4813-A45F-F9E534BF2EC1}" dt="2025-03-10T07:20:09.159" v="794" actId="20577"/>
          <ac:spMkLst>
            <pc:docMk/>
            <pc:sldMk cId="647713291" sldId="298"/>
            <ac:spMk id="9" creationId="{83F56E23-5B8B-39C9-FD9C-B18615A5456D}"/>
          </ac:spMkLst>
        </pc:spChg>
      </pc:sldChg>
    </pc:docChg>
  </pc:docChgLst>
  <pc:docChgLst>
    <pc:chgData name="김근우(첨단원자력공학부)" userId="1966d26e-7976-44e3-92ce-cb8395d14386" providerId="ADAL" clId="{C69F1942-06DE-4EFC-A557-359FF92B1F64}"/>
    <pc:docChg chg="undo redo custSel addSld delSld modSld sldOrd modMainMaster addSection delSection modSection">
      <pc:chgData name="김근우(첨단원자력공학부)" userId="1966d26e-7976-44e3-92ce-cb8395d14386" providerId="ADAL" clId="{C69F1942-06DE-4EFC-A557-359FF92B1F64}" dt="2025-02-20T13:46:16.003" v="14962" actId="1076"/>
      <pc:docMkLst>
        <pc:docMk/>
      </pc:docMkLst>
      <pc:sldChg chg="addSp delSp modSp mod">
        <pc:chgData name="김근우(첨단원자력공학부)" userId="1966d26e-7976-44e3-92ce-cb8395d14386" providerId="ADAL" clId="{C69F1942-06DE-4EFC-A557-359FF92B1F64}" dt="2025-01-09T13:07:52.076" v="9765" actId="20577"/>
        <pc:sldMkLst>
          <pc:docMk/>
          <pc:sldMk cId="4190427371" sldId="256"/>
        </pc:sldMkLst>
      </pc:sldChg>
      <pc:sldChg chg="addSp delSp modSp del mod">
        <pc:chgData name="김근우(첨단원자력공학부)" userId="1966d26e-7976-44e3-92ce-cb8395d14386" providerId="ADAL" clId="{C69F1942-06DE-4EFC-A557-359FF92B1F64}" dt="2025-01-08T15:09:45.542" v="1395" actId="47"/>
        <pc:sldMkLst>
          <pc:docMk/>
          <pc:sldMk cId="780705876" sldId="258"/>
        </pc:sldMkLst>
      </pc:sldChg>
      <pc:sldChg chg="addSp delSp modSp add del mod">
        <pc:chgData name="김근우(첨단원자력공학부)" userId="1966d26e-7976-44e3-92ce-cb8395d14386" providerId="ADAL" clId="{C69F1942-06DE-4EFC-A557-359FF92B1F64}" dt="2025-01-09T19:00:37.921" v="14136" actId="47"/>
        <pc:sldMkLst>
          <pc:docMk/>
          <pc:sldMk cId="2308692178" sldId="259"/>
        </pc:sldMkLst>
      </pc:sldChg>
      <pc:sldChg chg="addSp modSp add del mod ord">
        <pc:chgData name="김근우(첨단원자력공학부)" userId="1966d26e-7976-44e3-92ce-cb8395d14386" providerId="ADAL" clId="{C69F1942-06DE-4EFC-A557-359FF92B1F64}" dt="2025-01-09T18:41:01.918" v="13916" actId="47"/>
        <pc:sldMkLst>
          <pc:docMk/>
          <pc:sldMk cId="325165619" sldId="260"/>
        </pc:sldMkLst>
      </pc:sldChg>
      <pc:sldChg chg="addSp delSp modSp new del mod setBg">
        <pc:chgData name="김근우(첨단원자력공학부)" userId="1966d26e-7976-44e3-92ce-cb8395d14386" providerId="ADAL" clId="{C69F1942-06DE-4EFC-A557-359FF92B1F64}" dt="2025-01-09T18:55:45.767" v="14118" actId="47"/>
        <pc:sldMkLst>
          <pc:docMk/>
          <pc:sldMk cId="564602086" sldId="261"/>
        </pc:sldMkLst>
      </pc:sldChg>
      <pc:sldChg chg="add del ord">
        <pc:chgData name="김근우(첨단원자력공학부)" userId="1966d26e-7976-44e3-92ce-cb8395d14386" providerId="ADAL" clId="{C69F1942-06DE-4EFC-A557-359FF92B1F64}" dt="2025-01-08T06:25:35.544" v="242" actId="2890"/>
        <pc:sldMkLst>
          <pc:docMk/>
          <pc:sldMk cId="2830334959" sldId="261"/>
        </pc:sldMkLst>
      </pc:sldChg>
      <pc:sldChg chg="delSp add del mod">
        <pc:chgData name="김근우(첨단원자력공학부)" userId="1966d26e-7976-44e3-92ce-cb8395d14386" providerId="ADAL" clId="{C69F1942-06DE-4EFC-A557-359FF92B1F64}" dt="2025-01-08T06:24:06.795" v="178" actId="47"/>
        <pc:sldMkLst>
          <pc:docMk/>
          <pc:sldMk cId="4024227947" sldId="261"/>
        </pc:sldMkLst>
      </pc:sldChg>
      <pc:sldChg chg="addSp delSp modSp add del mod ord modAnim">
        <pc:chgData name="김근우(첨단원자력공학부)" userId="1966d26e-7976-44e3-92ce-cb8395d14386" providerId="ADAL" clId="{C69F1942-06DE-4EFC-A557-359FF92B1F64}" dt="2025-01-09T19:06:53.757" v="14467" actId="47"/>
        <pc:sldMkLst>
          <pc:docMk/>
          <pc:sldMk cId="3389286078" sldId="262"/>
        </pc:sldMkLst>
      </pc:sldChg>
      <pc:sldChg chg="new del">
        <pc:chgData name="김근우(첨단원자력공학부)" userId="1966d26e-7976-44e3-92ce-cb8395d14386" providerId="ADAL" clId="{C69F1942-06DE-4EFC-A557-359FF92B1F64}" dt="2025-01-08T06:25:32.037" v="240" actId="680"/>
        <pc:sldMkLst>
          <pc:docMk/>
          <pc:sldMk cId="3616739200" sldId="262"/>
        </pc:sldMkLst>
      </pc:sldChg>
      <pc:sldChg chg="modSp new mod">
        <pc:chgData name="김근우(첨단원자력공학부)" userId="1966d26e-7976-44e3-92ce-cb8395d14386" providerId="ADAL" clId="{C69F1942-06DE-4EFC-A557-359FF92B1F64}" dt="2025-01-09T19:14:23.737" v="14601" actId="20577"/>
        <pc:sldMkLst>
          <pc:docMk/>
          <pc:sldMk cId="665267046" sldId="263"/>
        </pc:sldMkLst>
      </pc:sldChg>
      <pc:sldChg chg="modSp add del mod">
        <pc:chgData name="김근우(첨단원자력공학부)" userId="1966d26e-7976-44e3-92ce-cb8395d14386" providerId="ADAL" clId="{C69F1942-06DE-4EFC-A557-359FF92B1F64}" dt="2025-01-09T01:59:57.048" v="3781" actId="47"/>
        <pc:sldMkLst>
          <pc:docMk/>
          <pc:sldMk cId="2945738587" sldId="264"/>
        </pc:sldMkLst>
      </pc:sldChg>
      <pc:sldChg chg="addSp delSp modSp add mod">
        <pc:chgData name="김근우(첨단원자력공학부)" userId="1966d26e-7976-44e3-92ce-cb8395d14386" providerId="ADAL" clId="{C69F1942-06DE-4EFC-A557-359FF92B1F64}" dt="2025-01-09T15:32:28.229" v="11583" actId="20577"/>
        <pc:sldMkLst>
          <pc:docMk/>
          <pc:sldMk cId="3172249828" sldId="265"/>
        </pc:sldMkLst>
      </pc:sldChg>
      <pc:sldChg chg="addSp delSp modSp add del mod ord">
        <pc:chgData name="김근우(첨단원자력공학부)" userId="1966d26e-7976-44e3-92ce-cb8395d14386" providerId="ADAL" clId="{C69F1942-06DE-4EFC-A557-359FF92B1F64}" dt="2025-01-09T14:58:35.289" v="11226" actId="47"/>
        <pc:sldMkLst>
          <pc:docMk/>
          <pc:sldMk cId="3698002317" sldId="266"/>
        </pc:sldMkLst>
      </pc:sldChg>
      <pc:sldChg chg="addSp delSp modSp add mod addAnim delAnim modAnim">
        <pc:chgData name="김근우(첨단원자력공학부)" userId="1966d26e-7976-44e3-92ce-cb8395d14386" providerId="ADAL" clId="{C69F1942-06DE-4EFC-A557-359FF92B1F64}" dt="2025-01-14T07:58:10.821" v="14961" actId="1076"/>
        <pc:sldMkLst>
          <pc:docMk/>
          <pc:sldMk cId="2761828054" sldId="267"/>
        </pc:sldMkLst>
      </pc:sldChg>
      <pc:sldChg chg="addSp delSp modSp add mod">
        <pc:chgData name="김근우(첨단원자력공학부)" userId="1966d26e-7976-44e3-92ce-cb8395d14386" providerId="ADAL" clId="{C69F1942-06DE-4EFC-A557-359FF92B1F64}" dt="2025-01-09T19:14:28.777" v="14604" actId="20577"/>
        <pc:sldMkLst>
          <pc:docMk/>
          <pc:sldMk cId="257878005" sldId="268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7:57:53.990" v="13089" actId="20577"/>
        <pc:sldMkLst>
          <pc:docMk/>
          <pc:sldMk cId="3883893397" sldId="269"/>
        </pc:sldMkLst>
      </pc:sldChg>
      <pc:sldChg chg="addSp delSp modSp add mod">
        <pc:chgData name="김근우(첨단원자력공학부)" userId="1966d26e-7976-44e3-92ce-cb8395d14386" providerId="ADAL" clId="{C69F1942-06DE-4EFC-A557-359FF92B1F64}" dt="2025-01-09T19:07:09.370" v="14477" actId="20577"/>
        <pc:sldMkLst>
          <pc:docMk/>
          <pc:sldMk cId="1561934128" sldId="270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5:35:34.054" v="11691" actId="20577"/>
        <pc:sldMkLst>
          <pc:docMk/>
          <pc:sldMk cId="1187340799" sldId="271"/>
        </pc:sldMkLst>
      </pc:sldChg>
      <pc:sldChg chg="addSp delSp modSp add mod delAnim modAnim">
        <pc:chgData name="김근우(첨단원자력공학부)" userId="1966d26e-7976-44e3-92ce-cb8395d14386" providerId="ADAL" clId="{C69F1942-06DE-4EFC-A557-359FF92B1F64}" dt="2025-02-20T13:46:16.003" v="14962" actId="1076"/>
        <pc:sldMkLst>
          <pc:docMk/>
          <pc:sldMk cId="3849404346" sldId="272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10T01:01:57.892" v="14610" actId="6549"/>
        <pc:sldMkLst>
          <pc:docMk/>
          <pc:sldMk cId="341970831" sldId="273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8:54:23.136" v="14117" actId="1076"/>
        <pc:sldMkLst>
          <pc:docMk/>
          <pc:sldMk cId="1542611372" sldId="274"/>
        </pc:sldMkLst>
      </pc:sldChg>
      <pc:sldChg chg="addSp delSp modSp add mod">
        <pc:chgData name="김근우(첨단원자력공학부)" userId="1966d26e-7976-44e3-92ce-cb8395d14386" providerId="ADAL" clId="{C69F1942-06DE-4EFC-A557-359FF92B1F64}" dt="2025-01-09T19:07:29.188" v="14488" actId="20577"/>
        <pc:sldMkLst>
          <pc:docMk/>
          <pc:sldMk cId="1881768744" sldId="275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5:34:05.175" v="11630" actId="21"/>
        <pc:sldMkLst>
          <pc:docMk/>
          <pc:sldMk cId="1408811345" sldId="276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5:19:40.794" v="11426"/>
        <pc:sldMkLst>
          <pc:docMk/>
          <pc:sldMk cId="3335045667" sldId="277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8:45:33.574" v="13964" actId="20577"/>
        <pc:sldMkLst>
          <pc:docMk/>
          <pc:sldMk cId="1964378210" sldId="278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8:36:01.721" v="13752" actId="113"/>
        <pc:sldMkLst>
          <pc:docMk/>
          <pc:sldMk cId="2971403774" sldId="279"/>
        </pc:sldMkLst>
      </pc:sldChg>
      <pc:sldChg chg="addSp delSp modSp add mod">
        <pc:chgData name="김근우(첨단원자력공학부)" userId="1966d26e-7976-44e3-92ce-cb8395d14386" providerId="ADAL" clId="{C69F1942-06DE-4EFC-A557-359FF92B1F64}" dt="2025-01-09T18:31:44.860" v="13581" actId="14100"/>
        <pc:sldMkLst>
          <pc:docMk/>
          <pc:sldMk cId="1813011442" sldId="280"/>
        </pc:sldMkLst>
      </pc:sldChg>
      <pc:sldChg chg="addSp delSp modSp add mod delAnim">
        <pc:chgData name="김근우(첨단원자력공학부)" userId="1966d26e-7976-44e3-92ce-cb8395d14386" providerId="ADAL" clId="{C69F1942-06DE-4EFC-A557-359FF92B1F64}" dt="2025-01-11T05:41:46.184" v="14957" actId="1076"/>
        <pc:sldMkLst>
          <pc:docMk/>
          <pc:sldMk cId="1711219828" sldId="281"/>
        </pc:sldMkLst>
      </pc:sldChg>
      <pc:sldChg chg="addSp delSp modSp add del mod">
        <pc:chgData name="김근우(첨단원자력공학부)" userId="1966d26e-7976-44e3-92ce-cb8395d14386" providerId="ADAL" clId="{C69F1942-06DE-4EFC-A557-359FF92B1F64}" dt="2025-01-09T19:00:00.330" v="14120" actId="47"/>
        <pc:sldMkLst>
          <pc:docMk/>
          <pc:sldMk cId="4073509256" sldId="281"/>
        </pc:sldMkLst>
      </pc:sldChg>
      <pc:sldMasterChg chg="modSldLayout">
        <pc:chgData name="김근우(첨단원자력공학부)" userId="1966d26e-7976-44e3-92ce-cb8395d14386" providerId="ADAL" clId="{C69F1942-06DE-4EFC-A557-359FF92B1F64}" dt="2025-01-09T05:53:07.576" v="5379" actId="404"/>
        <pc:sldMasterMkLst>
          <pc:docMk/>
          <pc:sldMasterMk cId="3014482688" sldId="2147483650"/>
        </pc:sldMasterMkLst>
        <pc:sldLayoutChg chg="addSp delSp modSp mod">
          <pc:chgData name="김근우(첨단원자력공학부)" userId="1966d26e-7976-44e3-92ce-cb8395d14386" providerId="ADAL" clId="{C69F1942-06DE-4EFC-A557-359FF92B1F64}" dt="2025-01-09T05:53:07.576" v="5379" actId="404"/>
          <pc:sldLayoutMkLst>
            <pc:docMk/>
            <pc:sldMasterMk cId="3014482688" sldId="2147483650"/>
            <pc:sldLayoutMk cId="3763985873" sldId="2147483652"/>
          </pc:sldLayoutMkLst>
        </pc:sldLayoutChg>
      </pc:sldMasterChg>
    </pc:docChg>
  </pc:docChgLst>
  <pc:docChgLst>
    <pc:chgData name="김근우(첨단원자력공학부)" userId="1966d26e-7976-44e3-92ce-cb8395d14386" providerId="ADAL" clId="{96826AB2-3DD5-494F-8465-EB1DDCFD9D84}"/>
    <pc:docChg chg="undo custSel addSld delSld modSld modSection">
      <pc:chgData name="김근우(첨단원자력공학부)" userId="1966d26e-7976-44e3-92ce-cb8395d14386" providerId="ADAL" clId="{96826AB2-3DD5-494F-8465-EB1DDCFD9D84}" dt="2025-04-11T07:48:20.369" v="1406" actId="1076"/>
      <pc:docMkLst>
        <pc:docMk/>
      </pc:docMkLst>
      <pc:sldChg chg="addSp delSp mod">
        <pc:chgData name="김근우(첨단원자력공학부)" userId="1966d26e-7976-44e3-92ce-cb8395d14386" providerId="ADAL" clId="{96826AB2-3DD5-494F-8465-EB1DDCFD9D84}" dt="2025-04-11T04:40:48.782" v="127" actId="22"/>
        <pc:sldMkLst>
          <pc:docMk/>
          <pc:sldMk cId="4190427371" sldId="256"/>
        </pc:sldMkLst>
        <pc:spChg chg="add del">
          <ac:chgData name="김근우(첨단원자력공학부)" userId="1966d26e-7976-44e3-92ce-cb8395d14386" providerId="ADAL" clId="{96826AB2-3DD5-494F-8465-EB1DDCFD9D84}" dt="2025-04-11T04:40:48.782" v="127" actId="22"/>
          <ac:spMkLst>
            <pc:docMk/>
            <pc:sldMk cId="4190427371" sldId="256"/>
            <ac:spMk id="3" creationId="{46EE58BE-3D17-087B-B48D-7407D91E74F4}"/>
          </ac:spMkLst>
        </pc:spChg>
      </pc:sldChg>
      <pc:sldChg chg="modSp mod">
        <pc:chgData name="김근우(첨단원자력공학부)" userId="1966d26e-7976-44e3-92ce-cb8395d14386" providerId="ADAL" clId="{96826AB2-3DD5-494F-8465-EB1DDCFD9D84}" dt="2025-04-11T07:31:35.368" v="778" actId="20577"/>
        <pc:sldMkLst>
          <pc:docMk/>
          <pc:sldMk cId="3996581917" sldId="283"/>
        </pc:sldMkLst>
        <pc:spChg chg="mod">
          <ac:chgData name="김근우(첨단원자력공학부)" userId="1966d26e-7976-44e3-92ce-cb8395d14386" providerId="ADAL" clId="{96826AB2-3DD5-494F-8465-EB1DDCFD9D84}" dt="2025-04-11T07:31:35.368" v="778" actId="20577"/>
          <ac:spMkLst>
            <pc:docMk/>
            <pc:sldMk cId="3996581917" sldId="283"/>
            <ac:spMk id="21" creationId="{ED8270E6-F8B4-446A-87F2-701FD87E3A29}"/>
          </ac:spMkLst>
        </pc:spChg>
      </pc:sldChg>
      <pc:sldChg chg="del">
        <pc:chgData name="김근우(첨단원자력공학부)" userId="1966d26e-7976-44e3-92ce-cb8395d14386" providerId="ADAL" clId="{96826AB2-3DD5-494F-8465-EB1DDCFD9D84}" dt="2025-04-11T07:32:26.516" v="780" actId="47"/>
        <pc:sldMkLst>
          <pc:docMk/>
          <pc:sldMk cId="647713291" sldId="298"/>
        </pc:sldMkLst>
      </pc:sldChg>
      <pc:sldChg chg="addSp delSp modSp mod">
        <pc:chgData name="김근우(첨단원자력공학부)" userId="1966d26e-7976-44e3-92ce-cb8395d14386" providerId="ADAL" clId="{96826AB2-3DD5-494F-8465-EB1DDCFD9D84}" dt="2025-04-11T07:42:42.025" v="1284" actId="2710"/>
        <pc:sldMkLst>
          <pc:docMk/>
          <pc:sldMk cId="3258172269" sldId="299"/>
        </pc:sldMkLst>
        <pc:spChg chg="mod">
          <ac:chgData name="김근우(첨단원자력공학부)" userId="1966d26e-7976-44e3-92ce-cb8395d14386" providerId="ADAL" clId="{96826AB2-3DD5-494F-8465-EB1DDCFD9D84}" dt="2025-04-11T07:40:22.716" v="1134" actId="20577"/>
          <ac:spMkLst>
            <pc:docMk/>
            <pc:sldMk cId="3258172269" sldId="299"/>
            <ac:spMk id="2" creationId="{B4EBEE32-D22F-0855-27A9-EA410A6F2DA9}"/>
          </ac:spMkLst>
        </pc:spChg>
        <pc:spChg chg="mod">
          <ac:chgData name="김근우(첨단원자력공학부)" userId="1966d26e-7976-44e3-92ce-cb8395d14386" providerId="ADAL" clId="{96826AB2-3DD5-494F-8465-EB1DDCFD9D84}" dt="2025-04-11T07:42:42.025" v="1284" actId="2710"/>
          <ac:spMkLst>
            <pc:docMk/>
            <pc:sldMk cId="3258172269" sldId="299"/>
            <ac:spMk id="6" creationId="{C16E394E-9E87-C324-C882-FAA817D393C0}"/>
          </ac:spMkLst>
        </pc:spChg>
        <pc:spChg chg="del mod">
          <ac:chgData name="김근우(첨단원자력공학부)" userId="1966d26e-7976-44e3-92ce-cb8395d14386" providerId="ADAL" clId="{96826AB2-3DD5-494F-8465-EB1DDCFD9D84}" dt="2025-04-11T07:38:51.662" v="1037" actId="478"/>
          <ac:spMkLst>
            <pc:docMk/>
            <pc:sldMk cId="3258172269" sldId="299"/>
            <ac:spMk id="7" creationId="{3614CB10-A643-789F-3BA0-4CD929C44911}"/>
          </ac:spMkLst>
        </pc:spChg>
        <pc:spChg chg="add">
          <ac:chgData name="김근우(첨단원자력공학부)" userId="1966d26e-7976-44e3-92ce-cb8395d14386" providerId="ADAL" clId="{96826AB2-3DD5-494F-8465-EB1DDCFD9D84}" dt="2025-04-11T07:40:59.685" v="1146"/>
          <ac:spMkLst>
            <pc:docMk/>
            <pc:sldMk cId="3258172269" sldId="299"/>
            <ac:spMk id="11" creationId="{D4158C52-C79F-183C-E803-8A8352C40F9C}"/>
          </ac:spMkLst>
        </pc:spChg>
        <pc:spChg chg="add">
          <ac:chgData name="김근우(첨단원자력공학부)" userId="1966d26e-7976-44e3-92ce-cb8395d14386" providerId="ADAL" clId="{96826AB2-3DD5-494F-8465-EB1DDCFD9D84}" dt="2025-04-11T07:41:00.964" v="1147"/>
          <ac:spMkLst>
            <pc:docMk/>
            <pc:sldMk cId="3258172269" sldId="299"/>
            <ac:spMk id="12" creationId="{9BFA6AE9-FA01-7DDB-8609-BC027C940242}"/>
          </ac:spMkLst>
        </pc:spChg>
        <pc:picChg chg="add mod">
          <ac:chgData name="김근우(첨단원자력공학부)" userId="1966d26e-7976-44e3-92ce-cb8395d14386" providerId="ADAL" clId="{96826AB2-3DD5-494F-8465-EB1DDCFD9D84}" dt="2025-04-11T07:40:09.916" v="1113" actId="1076"/>
          <ac:picMkLst>
            <pc:docMk/>
            <pc:sldMk cId="3258172269" sldId="299"/>
            <ac:picMk id="8" creationId="{7B0B49FB-AFD6-27A8-D0C7-F0FEC008288C}"/>
          </ac:picMkLst>
        </pc:picChg>
        <pc:picChg chg="add del mod">
          <ac:chgData name="김근우(첨단원자력공학부)" userId="1966d26e-7976-44e3-92ce-cb8395d14386" providerId="ADAL" clId="{96826AB2-3DD5-494F-8465-EB1DDCFD9D84}" dt="2025-04-11T04:53:06.311" v="579" actId="21"/>
          <ac:picMkLst>
            <pc:docMk/>
            <pc:sldMk cId="3258172269" sldId="299"/>
            <ac:picMk id="9" creationId="{8CC12D06-36FC-F25A-54C6-4F91D35CA9DE}"/>
          </ac:picMkLst>
        </pc:picChg>
        <pc:picChg chg="add mod modCrop">
          <ac:chgData name="김근우(첨단원자력공학부)" userId="1966d26e-7976-44e3-92ce-cb8395d14386" providerId="ADAL" clId="{96826AB2-3DD5-494F-8465-EB1DDCFD9D84}" dt="2025-04-11T07:40:09.916" v="1113" actId="1076"/>
          <ac:picMkLst>
            <pc:docMk/>
            <pc:sldMk cId="3258172269" sldId="299"/>
            <ac:picMk id="10" creationId="{7845366C-BB9A-A0C7-819D-A279278C21DF}"/>
          </ac:picMkLst>
        </pc:picChg>
      </pc:sldChg>
      <pc:sldChg chg="del">
        <pc:chgData name="김근우(첨단원자력공학부)" userId="1966d26e-7976-44e3-92ce-cb8395d14386" providerId="ADAL" clId="{96826AB2-3DD5-494F-8465-EB1DDCFD9D84}" dt="2025-04-11T07:38:43.625" v="1033" actId="47"/>
        <pc:sldMkLst>
          <pc:docMk/>
          <pc:sldMk cId="3882144664" sldId="300"/>
        </pc:sldMkLst>
      </pc:sldChg>
      <pc:sldChg chg="del">
        <pc:chgData name="김근우(첨단원자력공학부)" userId="1966d26e-7976-44e3-92ce-cb8395d14386" providerId="ADAL" clId="{96826AB2-3DD5-494F-8465-EB1DDCFD9D84}" dt="2025-04-11T07:32:25.574" v="779" actId="47"/>
        <pc:sldMkLst>
          <pc:docMk/>
          <pc:sldMk cId="2551484055" sldId="302"/>
        </pc:sldMkLst>
      </pc:sldChg>
      <pc:sldChg chg="del">
        <pc:chgData name="김근우(첨단원자력공학부)" userId="1966d26e-7976-44e3-92ce-cb8395d14386" providerId="ADAL" clId="{96826AB2-3DD5-494F-8465-EB1DDCFD9D84}" dt="2025-04-11T07:42:53.893" v="1285" actId="47"/>
        <pc:sldMkLst>
          <pc:docMk/>
          <pc:sldMk cId="2487384858" sldId="304"/>
        </pc:sldMkLst>
      </pc:sldChg>
      <pc:sldChg chg="modSp mod">
        <pc:chgData name="김근우(첨단원자력공학부)" userId="1966d26e-7976-44e3-92ce-cb8395d14386" providerId="ADAL" clId="{96826AB2-3DD5-494F-8465-EB1DDCFD9D84}" dt="2025-04-11T04:24:50.415" v="32" actId="20577"/>
        <pc:sldMkLst>
          <pc:docMk/>
          <pc:sldMk cId="3004534020" sldId="305"/>
        </pc:sldMkLst>
        <pc:spChg chg="mod">
          <ac:chgData name="김근우(첨단원자력공학부)" userId="1966d26e-7976-44e3-92ce-cb8395d14386" providerId="ADAL" clId="{96826AB2-3DD5-494F-8465-EB1DDCFD9D84}" dt="2025-04-11T04:24:50.415" v="32" actId="20577"/>
          <ac:spMkLst>
            <pc:docMk/>
            <pc:sldMk cId="3004534020" sldId="305"/>
            <ac:spMk id="23" creationId="{E64AFCDF-034E-E399-B3B6-99CB2004C1F4}"/>
          </ac:spMkLst>
        </pc:spChg>
      </pc:sldChg>
      <pc:sldChg chg="addSp delSp modSp mod">
        <pc:chgData name="김근우(첨단원자력공학부)" userId="1966d26e-7976-44e3-92ce-cb8395d14386" providerId="ADAL" clId="{96826AB2-3DD5-494F-8465-EB1DDCFD9D84}" dt="2025-04-11T07:43:21.106" v="1290" actId="1076"/>
        <pc:sldMkLst>
          <pc:docMk/>
          <pc:sldMk cId="3293059291" sldId="306"/>
        </pc:sldMkLst>
        <pc:spChg chg="add mod">
          <ac:chgData name="김근우(첨단원자력공학부)" userId="1966d26e-7976-44e3-92ce-cb8395d14386" providerId="ADAL" clId="{96826AB2-3DD5-494F-8465-EB1DDCFD9D84}" dt="2025-04-11T05:15:22.772" v="631" actId="1076"/>
          <ac:spMkLst>
            <pc:docMk/>
            <pc:sldMk cId="3293059291" sldId="306"/>
            <ac:spMk id="6" creationId="{5A17B7E0-CD98-6665-7A6A-CEC6378029D6}"/>
          </ac:spMkLst>
        </pc:spChg>
        <pc:spChg chg="add mod">
          <ac:chgData name="김근우(첨단원자력공학부)" userId="1966d26e-7976-44e3-92ce-cb8395d14386" providerId="ADAL" clId="{96826AB2-3DD5-494F-8465-EB1DDCFD9D84}" dt="2025-04-11T04:53:40.688" v="594" actId="571"/>
          <ac:spMkLst>
            <pc:docMk/>
            <pc:sldMk cId="3293059291" sldId="306"/>
            <ac:spMk id="7" creationId="{470522C0-F5E7-1104-0773-54EFE8E486F6}"/>
          </ac:spMkLst>
        </pc:spChg>
        <pc:spChg chg="del">
          <ac:chgData name="김근우(첨단원자력공학부)" userId="1966d26e-7976-44e3-92ce-cb8395d14386" providerId="ADAL" clId="{96826AB2-3DD5-494F-8465-EB1DDCFD9D84}" dt="2025-04-11T04:36:25.755" v="114" actId="478"/>
          <ac:spMkLst>
            <pc:docMk/>
            <pc:sldMk cId="3293059291" sldId="306"/>
            <ac:spMk id="15" creationId="{6D809B1B-306F-A732-AFE1-1A644FD83809}"/>
          </ac:spMkLst>
        </pc:spChg>
        <pc:picChg chg="add mod">
          <ac:chgData name="김근우(첨단원자력공학부)" userId="1966d26e-7976-44e3-92ce-cb8395d14386" providerId="ADAL" clId="{96826AB2-3DD5-494F-8465-EB1DDCFD9D84}" dt="2025-04-11T04:53:40.688" v="594" actId="571"/>
          <ac:picMkLst>
            <pc:docMk/>
            <pc:sldMk cId="3293059291" sldId="306"/>
            <ac:picMk id="8" creationId="{1879E37C-567B-E4BE-DE48-53A932D90EE4}"/>
          </ac:picMkLst>
        </pc:picChg>
        <pc:picChg chg="add mod">
          <ac:chgData name="김근우(첨단원자력공학부)" userId="1966d26e-7976-44e3-92ce-cb8395d14386" providerId="ADAL" clId="{96826AB2-3DD5-494F-8465-EB1DDCFD9D84}" dt="2025-04-11T07:43:21.106" v="1290" actId="1076"/>
          <ac:picMkLst>
            <pc:docMk/>
            <pc:sldMk cId="3293059291" sldId="306"/>
            <ac:picMk id="9" creationId="{8CC12D06-36FC-F25A-54C6-4F91D35CA9DE}"/>
          </ac:picMkLst>
        </pc:picChg>
        <pc:picChg chg="add del mod">
          <ac:chgData name="김근우(첨단원자력공학부)" userId="1966d26e-7976-44e3-92ce-cb8395d14386" providerId="ADAL" clId="{96826AB2-3DD5-494F-8465-EB1DDCFD9D84}" dt="2025-04-11T05:15:07.624" v="614" actId="478"/>
          <ac:picMkLst>
            <pc:docMk/>
            <pc:sldMk cId="3293059291" sldId="306"/>
            <ac:picMk id="11" creationId="{CFB4D118-DBC6-C04F-2904-53BB2FC5CDED}"/>
          </ac:picMkLst>
        </pc:picChg>
        <pc:picChg chg="del mod ord">
          <ac:chgData name="김근우(첨단원자력공학부)" userId="1966d26e-7976-44e3-92ce-cb8395d14386" providerId="ADAL" clId="{96826AB2-3DD5-494F-8465-EB1DDCFD9D84}" dt="2025-04-11T05:14:43.277" v="597" actId="478"/>
          <ac:picMkLst>
            <pc:docMk/>
            <pc:sldMk cId="3293059291" sldId="306"/>
            <ac:picMk id="13" creationId="{A87F28AE-59A6-489B-FC46-0E6B51E5E7BB}"/>
          </ac:picMkLst>
        </pc:picChg>
        <pc:picChg chg="add mod">
          <ac:chgData name="김근우(첨단원자력공학부)" userId="1966d26e-7976-44e3-92ce-cb8395d14386" providerId="ADAL" clId="{96826AB2-3DD5-494F-8465-EB1DDCFD9D84}" dt="2025-04-11T07:43:19.158" v="1288" actId="1076"/>
          <ac:picMkLst>
            <pc:docMk/>
            <pc:sldMk cId="3293059291" sldId="306"/>
            <ac:picMk id="14" creationId="{9933A408-9715-A41D-9BA9-3AB56942030A}"/>
          </ac:picMkLst>
        </pc:picChg>
        <pc:picChg chg="add mod">
          <ac:chgData name="김근우(첨단원자력공학부)" userId="1966d26e-7976-44e3-92ce-cb8395d14386" providerId="ADAL" clId="{96826AB2-3DD5-494F-8465-EB1DDCFD9D84}" dt="2025-04-11T05:15:24.568" v="633" actId="571"/>
          <ac:picMkLst>
            <pc:docMk/>
            <pc:sldMk cId="3293059291" sldId="306"/>
            <ac:picMk id="16" creationId="{D19FBABE-88CD-E2EA-E99B-6F82FD363FC0}"/>
          </ac:picMkLst>
        </pc:picChg>
        <pc:picChg chg="del mod ord">
          <ac:chgData name="김근우(첨단원자력공학부)" userId="1966d26e-7976-44e3-92ce-cb8395d14386" providerId="ADAL" clId="{96826AB2-3DD5-494F-8465-EB1DDCFD9D84}" dt="2025-04-11T05:14:42.842" v="596" actId="478"/>
          <ac:picMkLst>
            <pc:docMk/>
            <pc:sldMk cId="3293059291" sldId="306"/>
            <ac:picMk id="21" creationId="{971F75BE-BCE5-0888-A196-B1C32DFB5CEA}"/>
          </ac:picMkLst>
        </pc:picChg>
        <pc:picChg chg="mod">
          <ac:chgData name="김근우(첨단원자력공학부)" userId="1966d26e-7976-44e3-92ce-cb8395d14386" providerId="ADAL" clId="{96826AB2-3DD5-494F-8465-EB1DDCFD9D84}" dt="2025-04-11T05:15:20.409" v="628" actId="1076"/>
          <ac:picMkLst>
            <pc:docMk/>
            <pc:sldMk cId="3293059291" sldId="306"/>
            <ac:picMk id="26" creationId="{14EF9E14-638F-A4E1-CF63-7F6CA15C2366}"/>
          </ac:picMkLst>
        </pc:picChg>
      </pc:sldChg>
      <pc:sldChg chg="addSp delSp modSp mod">
        <pc:chgData name="김근우(첨단원자력공학부)" userId="1966d26e-7976-44e3-92ce-cb8395d14386" providerId="ADAL" clId="{96826AB2-3DD5-494F-8465-EB1DDCFD9D84}" dt="2025-04-11T07:34:20.798" v="844" actId="1076"/>
        <pc:sldMkLst>
          <pc:docMk/>
          <pc:sldMk cId="3119316119" sldId="307"/>
        </pc:sldMkLst>
        <pc:spChg chg="mod">
          <ac:chgData name="김근우(첨단원자력공학부)" userId="1966d26e-7976-44e3-92ce-cb8395d14386" providerId="ADAL" clId="{96826AB2-3DD5-494F-8465-EB1DDCFD9D84}" dt="2025-04-11T07:32:38.457" v="814" actId="20577"/>
          <ac:spMkLst>
            <pc:docMk/>
            <pc:sldMk cId="3119316119" sldId="307"/>
            <ac:spMk id="18" creationId="{18555AFC-9179-26F3-0775-526B4BB1CDC1}"/>
          </ac:spMkLst>
        </pc:spChg>
        <pc:picChg chg="mod">
          <ac:chgData name="김근우(첨단원자력공학부)" userId="1966d26e-7976-44e3-92ce-cb8395d14386" providerId="ADAL" clId="{96826AB2-3DD5-494F-8465-EB1DDCFD9D84}" dt="2025-04-11T04:32:28.491" v="93" actId="1076"/>
          <ac:picMkLst>
            <pc:docMk/>
            <pc:sldMk cId="3119316119" sldId="307"/>
            <ac:picMk id="7" creationId="{F5ED3867-37E7-0FC0-CCFE-D4CBB2832A0A}"/>
          </ac:picMkLst>
        </pc:picChg>
        <pc:picChg chg="add del mod">
          <ac:chgData name="김근우(첨단원자력공학부)" userId="1966d26e-7976-44e3-92ce-cb8395d14386" providerId="ADAL" clId="{96826AB2-3DD5-494F-8465-EB1DDCFD9D84}" dt="2025-04-11T07:34:16.497" v="841" actId="478"/>
          <ac:picMkLst>
            <pc:docMk/>
            <pc:sldMk cId="3119316119" sldId="307"/>
            <ac:picMk id="9" creationId="{83455750-E394-B66A-7807-26F77514E1D0}"/>
          </ac:picMkLst>
        </pc:picChg>
        <pc:picChg chg="mod">
          <ac:chgData name="김근우(첨단원자력공학부)" userId="1966d26e-7976-44e3-92ce-cb8395d14386" providerId="ADAL" clId="{96826AB2-3DD5-494F-8465-EB1DDCFD9D84}" dt="2025-04-11T04:32:26.501" v="92" actId="1076"/>
          <ac:picMkLst>
            <pc:docMk/>
            <pc:sldMk cId="3119316119" sldId="307"/>
            <ac:picMk id="9" creationId="{E7FF3F09-74FA-77AE-12E0-8FE1EF95C79B}"/>
          </ac:picMkLst>
        </pc:picChg>
        <pc:picChg chg="mod">
          <ac:chgData name="김근우(첨단원자력공학부)" userId="1966d26e-7976-44e3-92ce-cb8395d14386" providerId="ADAL" clId="{96826AB2-3DD5-494F-8465-EB1DDCFD9D84}" dt="2025-04-11T07:34:20.798" v="844" actId="1076"/>
          <ac:picMkLst>
            <pc:docMk/>
            <pc:sldMk cId="3119316119" sldId="307"/>
            <ac:picMk id="15" creationId="{CA62D232-9F5F-F486-5DDA-CC7FB44FCE02}"/>
          </ac:picMkLst>
        </pc:picChg>
      </pc:sldChg>
      <pc:sldChg chg="add">
        <pc:chgData name="김근우(첨단원자력공학부)" userId="1966d26e-7976-44e3-92ce-cb8395d14386" providerId="ADAL" clId="{96826AB2-3DD5-494F-8465-EB1DDCFD9D84}" dt="2025-04-11T04:25:18.005" v="33" actId="2890"/>
        <pc:sldMkLst>
          <pc:docMk/>
          <pc:sldMk cId="245548094" sldId="308"/>
        </pc:sldMkLst>
      </pc:sldChg>
      <pc:sldChg chg="addSp delSp modSp add mod">
        <pc:chgData name="김근우(첨단원자력공학부)" userId="1966d26e-7976-44e3-92ce-cb8395d14386" providerId="ADAL" clId="{96826AB2-3DD5-494F-8465-EB1DDCFD9D84}" dt="2025-04-11T07:48:20.369" v="1406" actId="1076"/>
        <pc:sldMkLst>
          <pc:docMk/>
          <pc:sldMk cId="2145198773" sldId="309"/>
        </pc:sldMkLst>
        <pc:spChg chg="add del">
          <ac:chgData name="김근우(첨단원자력공학부)" userId="1966d26e-7976-44e3-92ce-cb8395d14386" providerId="ADAL" clId="{96826AB2-3DD5-494F-8465-EB1DDCFD9D84}" dt="2025-04-11T04:40:53.493" v="129" actId="22"/>
          <ac:spMkLst>
            <pc:docMk/>
            <pc:sldMk cId="2145198773" sldId="309"/>
            <ac:spMk id="8" creationId="{55CF13B9-2A14-1172-CA28-82B284916D39}"/>
          </ac:spMkLst>
        </pc:spChg>
        <pc:spChg chg="add mod">
          <ac:chgData name="김근우(첨단원자력공학부)" userId="1966d26e-7976-44e3-92ce-cb8395d14386" providerId="ADAL" clId="{96826AB2-3DD5-494F-8465-EB1DDCFD9D84}" dt="2025-04-11T07:47:51.823" v="1392" actId="113"/>
          <ac:spMkLst>
            <pc:docMk/>
            <pc:sldMk cId="2145198773" sldId="309"/>
            <ac:spMk id="11" creationId="{943CA93B-125E-F16E-66A0-7064610BE425}"/>
          </ac:spMkLst>
        </pc:spChg>
        <pc:spChg chg="add del mod">
          <ac:chgData name="김근우(첨단원자력공학부)" userId="1966d26e-7976-44e3-92ce-cb8395d14386" providerId="ADAL" clId="{96826AB2-3DD5-494F-8465-EB1DDCFD9D84}" dt="2025-04-11T07:47:39.099" v="1381"/>
          <ac:spMkLst>
            <pc:docMk/>
            <pc:sldMk cId="2145198773" sldId="309"/>
            <ac:spMk id="15" creationId="{A94D8926-9413-F243-80AA-87AB50AD1362}"/>
          </ac:spMkLst>
        </pc:spChg>
        <pc:spChg chg="del">
          <ac:chgData name="김근우(첨단원자력공학부)" userId="1966d26e-7976-44e3-92ce-cb8395d14386" providerId="ADAL" clId="{96826AB2-3DD5-494F-8465-EB1DDCFD9D84}" dt="2025-04-11T07:46:22.997" v="1296" actId="478"/>
          <ac:spMkLst>
            <pc:docMk/>
            <pc:sldMk cId="2145198773" sldId="309"/>
            <ac:spMk id="18" creationId="{08543A10-8DBE-5177-BC0C-DB09E3095DFB}"/>
          </ac:spMkLst>
        </pc:spChg>
        <pc:picChg chg="del">
          <ac:chgData name="김근우(첨단원자력공학부)" userId="1966d26e-7976-44e3-92ce-cb8395d14386" providerId="ADAL" clId="{96826AB2-3DD5-494F-8465-EB1DDCFD9D84}" dt="2025-04-11T04:41:19.605" v="170" actId="478"/>
          <ac:picMkLst>
            <pc:docMk/>
            <pc:sldMk cId="2145198773" sldId="309"/>
            <ac:picMk id="7" creationId="{4710CED8-EAC5-580E-44C3-1117BF5136CB}"/>
          </ac:picMkLst>
        </pc:picChg>
        <pc:picChg chg="add mod">
          <ac:chgData name="김근우(첨단원자력공학부)" userId="1966d26e-7976-44e3-92ce-cb8395d14386" providerId="ADAL" clId="{96826AB2-3DD5-494F-8465-EB1DDCFD9D84}" dt="2025-04-11T07:47:54.570" v="1393" actId="1076"/>
          <ac:picMkLst>
            <pc:docMk/>
            <pc:sldMk cId="2145198773" sldId="309"/>
            <ac:picMk id="7" creationId="{9AFCC5A8-3C50-98C3-F3B1-83C88037D8EE}"/>
          </ac:picMkLst>
        </pc:picChg>
        <pc:picChg chg="add mod">
          <ac:chgData name="김근우(첨단원자력공학부)" userId="1966d26e-7976-44e3-92ce-cb8395d14386" providerId="ADAL" clId="{96826AB2-3DD5-494F-8465-EB1DDCFD9D84}" dt="2025-04-11T07:48:20.369" v="1406" actId="1076"/>
          <ac:picMkLst>
            <pc:docMk/>
            <pc:sldMk cId="2145198773" sldId="309"/>
            <ac:picMk id="9" creationId="{2EA2B5C9-7E42-F48B-BC6D-00EF19A6A708}"/>
          </ac:picMkLst>
        </pc:picChg>
        <pc:picChg chg="del mod">
          <ac:chgData name="김근우(첨단원자력공학부)" userId="1966d26e-7976-44e3-92ce-cb8395d14386" providerId="ADAL" clId="{96826AB2-3DD5-494F-8465-EB1DDCFD9D84}" dt="2025-04-11T04:41:23.947" v="172" actId="478"/>
          <ac:picMkLst>
            <pc:docMk/>
            <pc:sldMk cId="2145198773" sldId="309"/>
            <ac:picMk id="9" creationId="{597002BF-DF2B-57CD-F3CE-97D24B239FB6}"/>
          </ac:picMkLst>
        </pc:picChg>
        <pc:picChg chg="add del mod">
          <ac:chgData name="김근우(첨단원자력공학부)" userId="1966d26e-7976-44e3-92ce-cb8395d14386" providerId="ADAL" clId="{96826AB2-3DD5-494F-8465-EB1DDCFD9D84}" dt="2025-04-11T07:46:59.983" v="1318" actId="478"/>
          <ac:picMkLst>
            <pc:docMk/>
            <pc:sldMk cId="2145198773" sldId="309"/>
            <ac:picMk id="12" creationId="{ACAA6B5C-00FB-D8E0-493E-EDE99A0228B7}"/>
          </ac:picMkLst>
        </pc:picChg>
        <pc:picChg chg="add mod">
          <ac:chgData name="김근우(첨단원자력공학부)" userId="1966d26e-7976-44e3-92ce-cb8395d14386" providerId="ADAL" clId="{96826AB2-3DD5-494F-8465-EB1DDCFD9D84}" dt="2025-04-11T07:47:09.597" v="1333"/>
          <ac:picMkLst>
            <pc:docMk/>
            <pc:sldMk cId="2145198773" sldId="309"/>
            <ac:picMk id="14" creationId="{1369D8A5-0616-A875-CE58-CEFBABA3A47F}"/>
          </ac:picMkLst>
        </pc:picChg>
        <pc:picChg chg="add mod">
          <ac:chgData name="김근우(첨단원자력공학부)" userId="1966d26e-7976-44e3-92ce-cb8395d14386" providerId="ADAL" clId="{96826AB2-3DD5-494F-8465-EB1DDCFD9D84}" dt="2025-04-11T07:48:17.967" v="1404" actId="1076"/>
          <ac:picMkLst>
            <pc:docMk/>
            <pc:sldMk cId="2145198773" sldId="309"/>
            <ac:picMk id="17" creationId="{4A100D6D-5A83-1DEC-C472-46C5C83B016A}"/>
          </ac:picMkLst>
        </pc:picChg>
      </pc:sldChg>
      <pc:sldChg chg="addSp delSp modSp add mod">
        <pc:chgData name="김근우(첨단원자력공학부)" userId="1966d26e-7976-44e3-92ce-cb8395d14386" providerId="ADAL" clId="{96826AB2-3DD5-494F-8465-EB1DDCFD9D84}" dt="2025-04-11T05:27:45.070" v="772" actId="1076"/>
        <pc:sldMkLst>
          <pc:docMk/>
          <pc:sldMk cId="1385308025" sldId="310"/>
        </pc:sldMkLst>
        <pc:spChg chg="del">
          <ac:chgData name="김근우(첨단원자력공학부)" userId="1966d26e-7976-44e3-92ce-cb8395d14386" providerId="ADAL" clId="{96826AB2-3DD5-494F-8465-EB1DDCFD9D84}" dt="2025-04-11T05:18:57.462" v="638" actId="478"/>
          <ac:spMkLst>
            <pc:docMk/>
            <pc:sldMk cId="1385308025" sldId="310"/>
            <ac:spMk id="6" creationId="{8E7C0C74-AAA6-B78C-435B-1397CE7AA693}"/>
          </ac:spMkLst>
        </pc:spChg>
        <pc:spChg chg="del">
          <ac:chgData name="김근우(첨단원자력공학부)" userId="1966d26e-7976-44e3-92ce-cb8395d14386" providerId="ADAL" clId="{96826AB2-3DD5-494F-8465-EB1DDCFD9D84}" dt="2025-04-11T05:23:35.758" v="689" actId="478"/>
          <ac:spMkLst>
            <pc:docMk/>
            <pc:sldMk cId="1385308025" sldId="310"/>
            <ac:spMk id="18" creationId="{8BAC0EE3-101B-DCDC-10C4-98AE65E44019}"/>
          </ac:spMkLst>
        </pc:spChg>
        <pc:spChg chg="add mod">
          <ac:chgData name="김근우(첨단원자력공학부)" userId="1966d26e-7976-44e3-92ce-cb8395d14386" providerId="ADAL" clId="{96826AB2-3DD5-494F-8465-EB1DDCFD9D84}" dt="2025-04-11T05:27:22.332" v="744" actId="20577"/>
          <ac:spMkLst>
            <pc:docMk/>
            <pc:sldMk cId="1385308025" sldId="310"/>
            <ac:spMk id="27" creationId="{5E5264CA-FA86-6184-69B6-77ED572869AF}"/>
          </ac:spMkLst>
        </pc:spChg>
        <pc:spChg chg="add mod">
          <ac:chgData name="김근우(첨단원자력공학부)" userId="1966d26e-7976-44e3-92ce-cb8395d14386" providerId="ADAL" clId="{96826AB2-3DD5-494F-8465-EB1DDCFD9D84}" dt="2025-04-11T05:27:36.231" v="769" actId="1076"/>
          <ac:spMkLst>
            <pc:docMk/>
            <pc:sldMk cId="1385308025" sldId="310"/>
            <ac:spMk id="28" creationId="{84C3C3AD-96B1-99C4-185C-648998592821}"/>
          </ac:spMkLst>
        </pc:spChg>
        <pc:spChg chg="add mod">
          <ac:chgData name="김근우(첨단원자력공학부)" userId="1966d26e-7976-44e3-92ce-cb8395d14386" providerId="ADAL" clId="{96826AB2-3DD5-494F-8465-EB1DDCFD9D84}" dt="2025-04-11T05:27:45.070" v="772" actId="1076"/>
          <ac:spMkLst>
            <pc:docMk/>
            <pc:sldMk cId="1385308025" sldId="310"/>
            <ac:spMk id="29" creationId="{89BAFF17-AC33-B809-AB41-647A4269A4B4}"/>
          </ac:spMkLst>
        </pc:spChg>
        <pc:picChg chg="add mod">
          <ac:chgData name="김근우(첨단원자력공학부)" userId="1966d26e-7976-44e3-92ce-cb8395d14386" providerId="ADAL" clId="{96826AB2-3DD5-494F-8465-EB1DDCFD9D84}" dt="2025-04-11T05:25:00.674" v="704" actId="1076"/>
          <ac:picMkLst>
            <pc:docMk/>
            <pc:sldMk cId="1385308025" sldId="310"/>
            <ac:picMk id="8" creationId="{106D1F75-50DC-5307-D7AC-DD8A961B9D64}"/>
          </ac:picMkLst>
        </pc:picChg>
        <pc:picChg chg="del">
          <ac:chgData name="김근우(첨단원자력공학부)" userId="1966d26e-7976-44e3-92ce-cb8395d14386" providerId="ADAL" clId="{96826AB2-3DD5-494F-8465-EB1DDCFD9D84}" dt="2025-04-11T05:18:57.652" v="639" actId="478"/>
          <ac:picMkLst>
            <pc:docMk/>
            <pc:sldMk cId="1385308025" sldId="310"/>
            <ac:picMk id="9" creationId="{6F02FAA4-087C-6542-0DD1-6F6402527E36}"/>
          </ac:picMkLst>
        </pc:picChg>
        <pc:picChg chg="add del mod">
          <ac:chgData name="김근우(첨단원자력공학부)" userId="1966d26e-7976-44e3-92ce-cb8395d14386" providerId="ADAL" clId="{96826AB2-3DD5-494F-8465-EB1DDCFD9D84}" dt="2025-04-11T05:19:30.097" v="673" actId="478"/>
          <ac:picMkLst>
            <pc:docMk/>
            <pc:sldMk cId="1385308025" sldId="310"/>
            <ac:picMk id="11" creationId="{CC508845-498A-064E-148D-DF9053EBE7F5}"/>
          </ac:picMkLst>
        </pc:picChg>
        <pc:picChg chg="add del mod">
          <ac:chgData name="김근우(첨단원자력공학부)" userId="1966d26e-7976-44e3-92ce-cb8395d14386" providerId="ADAL" clId="{96826AB2-3DD5-494F-8465-EB1DDCFD9D84}" dt="2025-04-11T05:19:37.093" v="677" actId="478"/>
          <ac:picMkLst>
            <pc:docMk/>
            <pc:sldMk cId="1385308025" sldId="310"/>
            <ac:picMk id="13" creationId="{DA48BD2C-93D1-A423-A305-E3E4D72BCC57}"/>
          </ac:picMkLst>
        </pc:picChg>
        <pc:picChg chg="del">
          <ac:chgData name="김근우(첨단원자력공학부)" userId="1966d26e-7976-44e3-92ce-cb8395d14386" providerId="ADAL" clId="{96826AB2-3DD5-494F-8465-EB1DDCFD9D84}" dt="2025-04-11T05:18:57.859" v="640" actId="478"/>
          <ac:picMkLst>
            <pc:docMk/>
            <pc:sldMk cId="1385308025" sldId="310"/>
            <ac:picMk id="14" creationId="{99538C05-782D-439A-21AB-017D70AA4E12}"/>
          </ac:picMkLst>
        </pc:picChg>
        <pc:picChg chg="add del mod">
          <ac:chgData name="김근우(첨단원자력공학부)" userId="1966d26e-7976-44e3-92ce-cb8395d14386" providerId="ADAL" clId="{96826AB2-3DD5-494F-8465-EB1DDCFD9D84}" dt="2025-04-11T05:24:53.786" v="699" actId="478"/>
          <ac:picMkLst>
            <pc:docMk/>
            <pc:sldMk cId="1385308025" sldId="310"/>
            <ac:picMk id="16" creationId="{D92D6707-570B-0578-AB1E-AAFFC4FBEE45}"/>
          </ac:picMkLst>
        </pc:picChg>
        <pc:picChg chg="add mod">
          <ac:chgData name="김근우(첨단원자력공학부)" userId="1966d26e-7976-44e3-92ce-cb8395d14386" providerId="ADAL" clId="{96826AB2-3DD5-494F-8465-EB1DDCFD9D84}" dt="2025-04-11T05:25:00.674" v="704" actId="1076"/>
          <ac:picMkLst>
            <pc:docMk/>
            <pc:sldMk cId="1385308025" sldId="310"/>
            <ac:picMk id="19" creationId="{828750D3-67F5-2C50-2BEC-9501FA719C45}"/>
          </ac:picMkLst>
        </pc:picChg>
        <pc:picChg chg="add mod">
          <ac:chgData name="김근우(첨단원자력공학부)" userId="1966d26e-7976-44e3-92ce-cb8395d14386" providerId="ADAL" clId="{96826AB2-3DD5-494F-8465-EB1DDCFD9D84}" dt="2025-04-11T05:19:14.330" v="664" actId="571"/>
          <ac:picMkLst>
            <pc:docMk/>
            <pc:sldMk cId="1385308025" sldId="310"/>
            <ac:picMk id="20" creationId="{790D870E-B5F8-6A03-8352-E14F2FAB9B3E}"/>
          </ac:picMkLst>
        </pc:picChg>
        <pc:picChg chg="add mod">
          <ac:chgData name="김근우(첨단원자력공학부)" userId="1966d26e-7976-44e3-92ce-cb8395d14386" providerId="ADAL" clId="{96826AB2-3DD5-494F-8465-EB1DDCFD9D84}" dt="2025-04-11T05:19:14.330" v="664" actId="571"/>
          <ac:picMkLst>
            <pc:docMk/>
            <pc:sldMk cId="1385308025" sldId="310"/>
            <ac:picMk id="21" creationId="{88F76E45-9B6A-2086-2B23-27D5F15ED02B}"/>
          </ac:picMkLst>
        </pc:picChg>
        <pc:picChg chg="add mod">
          <ac:chgData name="김근우(첨단원자력공학부)" userId="1966d26e-7976-44e3-92ce-cb8395d14386" providerId="ADAL" clId="{96826AB2-3DD5-494F-8465-EB1DDCFD9D84}" dt="2025-04-11T05:19:14.330" v="664" actId="571"/>
          <ac:picMkLst>
            <pc:docMk/>
            <pc:sldMk cId="1385308025" sldId="310"/>
            <ac:picMk id="22" creationId="{723AC3CB-8EE7-10DA-2208-27439CE305CC}"/>
          </ac:picMkLst>
        </pc:picChg>
        <pc:picChg chg="add mod">
          <ac:chgData name="김근우(첨단원자력공학부)" userId="1966d26e-7976-44e3-92ce-cb8395d14386" providerId="ADAL" clId="{96826AB2-3DD5-494F-8465-EB1DDCFD9D84}" dt="2025-04-11T05:19:14.330" v="664" actId="571"/>
          <ac:picMkLst>
            <pc:docMk/>
            <pc:sldMk cId="1385308025" sldId="310"/>
            <ac:picMk id="23" creationId="{29DB25C6-6628-300B-CFBD-0027D3624997}"/>
          </ac:picMkLst>
        </pc:picChg>
        <pc:picChg chg="add mod">
          <ac:chgData name="김근우(첨단원자력공학부)" userId="1966d26e-7976-44e3-92ce-cb8395d14386" providerId="ADAL" clId="{96826AB2-3DD5-494F-8465-EB1DDCFD9D84}" dt="2025-04-11T05:25:08.292" v="707" actId="1076"/>
          <ac:picMkLst>
            <pc:docMk/>
            <pc:sldMk cId="1385308025" sldId="310"/>
            <ac:picMk id="25" creationId="{A25155FC-AA9C-359F-00D5-1138D4B1713E}"/>
          </ac:picMkLst>
        </pc:picChg>
        <pc:picChg chg="del">
          <ac:chgData name="김근우(첨단원자력공학부)" userId="1966d26e-7976-44e3-92ce-cb8395d14386" providerId="ADAL" clId="{96826AB2-3DD5-494F-8465-EB1DDCFD9D84}" dt="2025-04-11T05:18:57.080" v="637" actId="478"/>
          <ac:picMkLst>
            <pc:docMk/>
            <pc:sldMk cId="1385308025" sldId="310"/>
            <ac:picMk id="26" creationId="{2B019935-3F60-BE77-9FB1-61634042886F}"/>
          </ac:picMkLst>
        </pc:picChg>
      </pc:sldChg>
      <pc:sldChg chg="addSp delSp modSp add mod">
        <pc:chgData name="김근우(첨단원자력공학부)" userId="1966d26e-7976-44e3-92ce-cb8395d14386" providerId="ADAL" clId="{96826AB2-3DD5-494F-8465-EB1DDCFD9D84}" dt="2025-04-11T07:36:32.572" v="929" actId="1076"/>
        <pc:sldMkLst>
          <pc:docMk/>
          <pc:sldMk cId="3367427717" sldId="311"/>
        </pc:sldMkLst>
        <pc:spChg chg="add mod">
          <ac:chgData name="김근우(첨단원자력공학부)" userId="1966d26e-7976-44e3-92ce-cb8395d14386" providerId="ADAL" clId="{96826AB2-3DD5-494F-8465-EB1DDCFD9D84}" dt="2025-04-11T07:36:29.475" v="928"/>
          <ac:spMkLst>
            <pc:docMk/>
            <pc:sldMk cId="3367427717" sldId="311"/>
            <ac:spMk id="10" creationId="{4462BB40-F7C0-CB84-B18E-E55DA34B5501}"/>
          </ac:spMkLst>
        </pc:spChg>
        <pc:spChg chg="del">
          <ac:chgData name="김근우(첨단원자력공학부)" userId="1966d26e-7976-44e3-92ce-cb8395d14386" providerId="ADAL" clId="{96826AB2-3DD5-494F-8465-EB1DDCFD9D84}" dt="2025-04-11T07:33:00.251" v="819" actId="478"/>
          <ac:spMkLst>
            <pc:docMk/>
            <pc:sldMk cId="3367427717" sldId="311"/>
            <ac:spMk id="18" creationId="{9662A3DC-7D50-43CA-3356-0C5F609715E9}"/>
          </ac:spMkLst>
        </pc:spChg>
        <pc:picChg chg="add del mod">
          <ac:chgData name="김근우(첨단원자력공학부)" userId="1966d26e-7976-44e3-92ce-cb8395d14386" providerId="ADAL" clId="{96826AB2-3DD5-494F-8465-EB1DDCFD9D84}" dt="2025-04-11T07:33:11.058" v="821" actId="478"/>
          <ac:picMkLst>
            <pc:docMk/>
            <pc:sldMk cId="3367427717" sldId="311"/>
            <ac:picMk id="7" creationId="{E8D6A5AF-FD36-E23D-F04E-CD4037C6058B}"/>
          </ac:picMkLst>
        </pc:picChg>
        <pc:picChg chg="add del mod">
          <ac:chgData name="김근우(첨단원자력공학부)" userId="1966d26e-7976-44e3-92ce-cb8395d14386" providerId="ADAL" clId="{96826AB2-3DD5-494F-8465-EB1DDCFD9D84}" dt="2025-04-11T07:34:00.271" v="828" actId="21"/>
          <ac:picMkLst>
            <pc:docMk/>
            <pc:sldMk cId="3367427717" sldId="311"/>
            <ac:picMk id="9" creationId="{83455750-E394-B66A-7807-26F77514E1D0}"/>
          </ac:picMkLst>
        </pc:picChg>
        <pc:picChg chg="add mod">
          <ac:chgData name="김근우(첨단원자력공학부)" userId="1966d26e-7976-44e3-92ce-cb8395d14386" providerId="ADAL" clId="{96826AB2-3DD5-494F-8465-EB1DDCFD9D84}" dt="2025-04-11T07:36:32.572" v="929" actId="1076"/>
          <ac:picMkLst>
            <pc:docMk/>
            <pc:sldMk cId="3367427717" sldId="311"/>
            <ac:picMk id="11" creationId="{77CDF234-D099-ACF7-3EF6-CDFE4D713323}"/>
          </ac:picMkLst>
        </pc:picChg>
        <pc:picChg chg="del">
          <ac:chgData name="김근우(첨단원자력공학부)" userId="1966d26e-7976-44e3-92ce-cb8395d14386" providerId="ADAL" clId="{96826AB2-3DD5-494F-8465-EB1DDCFD9D84}" dt="2025-04-11T07:32:46.993" v="816" actId="478"/>
          <ac:picMkLst>
            <pc:docMk/>
            <pc:sldMk cId="3367427717" sldId="311"/>
            <ac:picMk id="12" creationId="{86952712-E268-1366-7B01-0D6A257DAA1E}"/>
          </ac:picMkLst>
        </pc:picChg>
        <pc:picChg chg="del">
          <ac:chgData name="김근우(첨단원자력공학부)" userId="1966d26e-7976-44e3-92ce-cb8395d14386" providerId="ADAL" clId="{96826AB2-3DD5-494F-8465-EB1DDCFD9D84}" dt="2025-04-11T07:32:47.355" v="817" actId="478"/>
          <ac:picMkLst>
            <pc:docMk/>
            <pc:sldMk cId="3367427717" sldId="311"/>
            <ac:picMk id="15" creationId="{622C3081-D9DD-25CE-595D-3A60409DBA6E}"/>
          </ac:picMkLst>
        </pc:picChg>
      </pc:sldChg>
    </pc:docChg>
  </pc:docChgLst>
  <pc:docChgLst>
    <pc:chgData name="김근우(첨단원자력공학부)" userId="1966d26e-7976-44e3-92ce-cb8395d14386" providerId="ADAL" clId="{E9FF354B-6211-4778-A425-8311D65D6F0C}"/>
    <pc:docChg chg="undo redo custSel addSld delSld modSld sldOrd modSection">
      <pc:chgData name="김근우(첨단원자력공학부)" userId="1966d26e-7976-44e3-92ce-cb8395d14386" providerId="ADAL" clId="{E9FF354B-6211-4778-A425-8311D65D6F0C}" dt="2025-03-10T06:55:18.888" v="7239" actId="20577"/>
      <pc:docMkLst>
        <pc:docMk/>
      </pc:docMkLst>
      <pc:sldChg chg="modSp mod">
        <pc:chgData name="김근우(첨단원자력공학부)" userId="1966d26e-7976-44e3-92ce-cb8395d14386" providerId="ADAL" clId="{E9FF354B-6211-4778-A425-8311D65D6F0C}" dt="2025-03-09T16:27:54.245" v="1560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E9FF354B-6211-4778-A425-8311D65D6F0C}" dt="2025-03-09T16:27:54.245" v="1560" actId="20577"/>
          <ac:spMkLst>
            <pc:docMk/>
            <pc:sldMk cId="4190427371" sldId="256"/>
            <ac:spMk id="4" creationId="{2BDD0B6A-F4EA-81F9-4D3F-733082424E8C}"/>
          </ac:spMkLst>
        </pc:spChg>
      </pc:sldChg>
      <pc:sldChg chg="modSp mod">
        <pc:chgData name="김근우(첨단원자력공학부)" userId="1966d26e-7976-44e3-92ce-cb8395d14386" providerId="ADAL" clId="{E9FF354B-6211-4778-A425-8311D65D6F0C}" dt="2025-03-10T01:21:40.934" v="2808" actId="20577"/>
        <pc:sldMkLst>
          <pc:docMk/>
          <pc:sldMk cId="665267046" sldId="263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3172249828" sldId="265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2761828054" sldId="267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257878005" sldId="268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3883893397" sldId="269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1561934128" sldId="270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1187340799" sldId="271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3849404346" sldId="272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341970831" sldId="273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1542611372" sldId="274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1881768744" sldId="275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1408811345" sldId="276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3335045667" sldId="277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1964378210" sldId="278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2971403774" sldId="279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1813011442" sldId="280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1711219828" sldId="281"/>
        </pc:sldMkLst>
      </pc:sldChg>
      <pc:sldChg chg="addSp delSp modSp add mod ord">
        <pc:chgData name="김근우(첨단원자력공학부)" userId="1966d26e-7976-44e3-92ce-cb8395d14386" providerId="ADAL" clId="{E9FF354B-6211-4778-A425-8311D65D6F0C}" dt="2025-03-10T06:41:04.016" v="6711" actId="1076"/>
        <pc:sldMkLst>
          <pc:docMk/>
          <pc:sldMk cId="4219074356" sldId="282"/>
        </pc:sldMkLst>
      </pc:sldChg>
      <pc:sldChg chg="addSp delSp modSp add mod ord">
        <pc:chgData name="김근우(첨단원자력공학부)" userId="1966d26e-7976-44e3-92ce-cb8395d14386" providerId="ADAL" clId="{E9FF354B-6211-4778-A425-8311D65D6F0C}" dt="2025-03-10T04:52:06.586" v="3796" actId="20577"/>
        <pc:sldMkLst>
          <pc:docMk/>
          <pc:sldMk cId="3996581917" sldId="283"/>
        </pc:sldMkLst>
        <pc:spChg chg="mod">
          <ac:chgData name="김근우(첨단원자력공학부)" userId="1966d26e-7976-44e3-92ce-cb8395d14386" providerId="ADAL" clId="{E9FF354B-6211-4778-A425-8311D65D6F0C}" dt="2025-03-10T04:52:06.586" v="3796" actId="20577"/>
          <ac:spMkLst>
            <pc:docMk/>
            <pc:sldMk cId="3996581917" sldId="283"/>
            <ac:spMk id="2" creationId="{A49C10B9-CA1D-87DF-F231-FAF1CE0F55FE}"/>
          </ac:spMkLst>
        </pc:spChg>
      </pc:sldChg>
      <pc:sldChg chg="addSp delSp modSp add mod ord">
        <pc:chgData name="김근우(첨단원자력공학부)" userId="1966d26e-7976-44e3-92ce-cb8395d14386" providerId="ADAL" clId="{E9FF354B-6211-4778-A425-8311D65D6F0C}" dt="2025-03-10T06:05:20.335" v="5836" actId="20577"/>
        <pc:sldMkLst>
          <pc:docMk/>
          <pc:sldMk cId="3532127352" sldId="284"/>
        </pc:sldMkLst>
      </pc:sldChg>
      <pc:sldChg chg="addSp delSp modSp add mod ord">
        <pc:chgData name="김근우(첨단원자력공학부)" userId="1966d26e-7976-44e3-92ce-cb8395d14386" providerId="ADAL" clId="{E9FF354B-6211-4778-A425-8311D65D6F0C}" dt="2025-03-10T04:51:50.310" v="3772" actId="20577"/>
        <pc:sldMkLst>
          <pc:docMk/>
          <pc:sldMk cId="197703968" sldId="285"/>
        </pc:sldMkLst>
      </pc:sldChg>
      <pc:sldChg chg="addSp delSp modSp add del mod">
        <pc:chgData name="김근우(첨단원자력공학부)" userId="1966d26e-7976-44e3-92ce-cb8395d14386" providerId="ADAL" clId="{E9FF354B-6211-4778-A425-8311D65D6F0C}" dt="2025-03-10T01:50:02.518" v="3112" actId="47"/>
        <pc:sldMkLst>
          <pc:docMk/>
          <pc:sldMk cId="1464718029" sldId="286"/>
        </pc:sldMkLst>
      </pc:sldChg>
      <pc:sldChg chg="new del">
        <pc:chgData name="김근우(첨단원자력공학부)" userId="1966d26e-7976-44e3-92ce-cb8395d14386" providerId="ADAL" clId="{E9FF354B-6211-4778-A425-8311D65D6F0C}" dt="2025-03-10T06:14:24.900" v="6213" actId="47"/>
        <pc:sldMkLst>
          <pc:docMk/>
          <pc:sldMk cId="3783183416" sldId="287"/>
        </pc:sldMkLst>
      </pc:sldChg>
      <pc:sldChg chg="delSp modSp add del mod">
        <pc:chgData name="김근우(첨단원자력공학부)" userId="1966d26e-7976-44e3-92ce-cb8395d14386" providerId="ADAL" clId="{E9FF354B-6211-4778-A425-8311D65D6F0C}" dt="2025-03-10T06:16:38.088" v="6214" actId="47"/>
        <pc:sldMkLst>
          <pc:docMk/>
          <pc:sldMk cId="3997612408" sldId="288"/>
        </pc:sldMkLst>
      </pc:sldChg>
      <pc:sldChg chg="addSp delSp modSp add del mod ord">
        <pc:chgData name="김근우(첨단원자력공학부)" userId="1966d26e-7976-44e3-92ce-cb8395d14386" providerId="ADAL" clId="{E9FF354B-6211-4778-A425-8311D65D6F0C}" dt="2025-03-10T05:34:35.807" v="4862" actId="47"/>
        <pc:sldMkLst>
          <pc:docMk/>
          <pc:sldMk cId="2025838031" sldId="289"/>
        </pc:sldMkLst>
      </pc:sldChg>
      <pc:sldChg chg="addSp delSp modSp add mod">
        <pc:chgData name="김근우(첨단원자력공학부)" userId="1966d26e-7976-44e3-92ce-cb8395d14386" providerId="ADAL" clId="{E9FF354B-6211-4778-A425-8311D65D6F0C}" dt="2025-03-10T06:06:08.841" v="5882"/>
        <pc:sldMkLst>
          <pc:docMk/>
          <pc:sldMk cId="3851116830" sldId="290"/>
        </pc:sldMkLst>
      </pc:sldChg>
      <pc:sldChg chg="addSp delSp modSp add mod">
        <pc:chgData name="김근우(첨단원자력공학부)" userId="1966d26e-7976-44e3-92ce-cb8395d14386" providerId="ADAL" clId="{E9FF354B-6211-4778-A425-8311D65D6F0C}" dt="2025-03-10T04:51:48.630" v="3771" actId="20577"/>
        <pc:sldMkLst>
          <pc:docMk/>
          <pc:sldMk cId="689065895" sldId="291"/>
        </pc:sldMkLst>
      </pc:sldChg>
      <pc:sldChg chg="add del">
        <pc:chgData name="김근우(첨단원자력공학부)" userId="1966d26e-7976-44e3-92ce-cb8395d14386" providerId="ADAL" clId="{E9FF354B-6211-4778-A425-8311D65D6F0C}" dt="2025-03-10T05:24:44.651" v="4531" actId="47"/>
        <pc:sldMkLst>
          <pc:docMk/>
          <pc:sldMk cId="288277663" sldId="292"/>
        </pc:sldMkLst>
      </pc:sldChg>
      <pc:sldChg chg="addSp delSp modSp add mod ord">
        <pc:chgData name="김근우(첨단원자력공학부)" userId="1966d26e-7976-44e3-92ce-cb8395d14386" providerId="ADAL" clId="{E9FF354B-6211-4778-A425-8311D65D6F0C}" dt="2025-03-10T05:33:52.748" v="4861" actId="478"/>
        <pc:sldMkLst>
          <pc:docMk/>
          <pc:sldMk cId="3476184405" sldId="293"/>
        </pc:sldMkLst>
      </pc:sldChg>
      <pc:sldChg chg="add del">
        <pc:chgData name="김근우(첨단원자력공학부)" userId="1966d26e-7976-44e3-92ce-cb8395d14386" providerId="ADAL" clId="{E9FF354B-6211-4778-A425-8311D65D6F0C}" dt="2025-03-10T04:55:08.030" v="3848" actId="2890"/>
        <pc:sldMkLst>
          <pc:docMk/>
          <pc:sldMk cId="3673234980" sldId="293"/>
        </pc:sldMkLst>
      </pc:sldChg>
      <pc:sldChg chg="new del">
        <pc:chgData name="김근우(첨단원자력공학부)" userId="1966d26e-7976-44e3-92ce-cb8395d14386" providerId="ADAL" clId="{E9FF354B-6211-4778-A425-8311D65D6F0C}" dt="2025-03-10T05:15:01.998" v="4277" actId="680"/>
        <pc:sldMkLst>
          <pc:docMk/>
          <pc:sldMk cId="804684008" sldId="294"/>
        </pc:sldMkLst>
      </pc:sldChg>
      <pc:sldChg chg="addSp modSp add mod">
        <pc:chgData name="김근우(첨단원자력공학부)" userId="1966d26e-7976-44e3-92ce-cb8395d14386" providerId="ADAL" clId="{E9FF354B-6211-4778-A425-8311D65D6F0C}" dt="2025-03-10T06:14:19.497" v="6212" actId="1076"/>
        <pc:sldMkLst>
          <pc:docMk/>
          <pc:sldMk cId="2823429195" sldId="294"/>
        </pc:sldMkLst>
      </pc:sldChg>
      <pc:sldChg chg="addSp delSp modSp add mod">
        <pc:chgData name="김근우(첨단원자력공학부)" userId="1966d26e-7976-44e3-92ce-cb8395d14386" providerId="ADAL" clId="{E9FF354B-6211-4778-A425-8311D65D6F0C}" dt="2025-03-10T06:06:17.915" v="5887" actId="1076"/>
        <pc:sldMkLst>
          <pc:docMk/>
          <pc:sldMk cId="2523283438" sldId="295"/>
        </pc:sldMkLst>
      </pc:sldChg>
      <pc:sldChg chg="addSp delSp modSp add mod">
        <pc:chgData name="김근우(첨단원자력공학부)" userId="1966d26e-7976-44e3-92ce-cb8395d14386" providerId="ADAL" clId="{E9FF354B-6211-4778-A425-8311D65D6F0C}" dt="2025-03-10T06:48:18.688" v="6916" actId="1582"/>
        <pc:sldMkLst>
          <pc:docMk/>
          <pc:sldMk cId="466780361" sldId="296"/>
        </pc:sldMkLst>
      </pc:sldChg>
      <pc:sldChg chg="add 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2991491573" sldId="296"/>
        </pc:sldMkLst>
      </pc:sldChg>
      <pc:sldChg chg="add del">
        <pc:chgData name="김근우(첨단원자력공학부)" userId="1966d26e-7976-44e3-92ce-cb8395d14386" providerId="ADAL" clId="{E9FF354B-6211-4778-A425-8311D65D6F0C}" dt="2025-03-10T06:19:46.265" v="6225"/>
        <pc:sldMkLst>
          <pc:docMk/>
          <pc:sldMk cId="1400826472" sldId="297"/>
        </pc:sldMkLst>
      </pc:sldChg>
      <pc:sldChg chg="delSp modSp add del mod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2270747685" sldId="297"/>
        </pc:sldMkLst>
      </pc:sldChg>
      <pc:sldChg chg="addSp delSp modSp add mod">
        <pc:chgData name="김근우(첨단원자력공학부)" userId="1966d26e-7976-44e3-92ce-cb8395d14386" providerId="ADAL" clId="{E9FF354B-6211-4778-A425-8311D65D6F0C}" dt="2025-03-10T06:55:18.888" v="7239" actId="20577"/>
        <pc:sldMkLst>
          <pc:docMk/>
          <pc:sldMk cId="3112865661" sldId="297"/>
        </pc:sldMkLst>
      </pc:sldChg>
    </pc:docChg>
  </pc:docChgLst>
  <pc:docChgLst>
    <pc:chgData name="김근우(첨단원자력공학부)" userId="1966d26e-7976-44e3-92ce-cb8395d14386" providerId="ADAL" clId="{CC24AFAB-F6B4-4AAB-AE38-4C2637B7BF12}"/>
    <pc:docChg chg="custSel delSld modSld">
      <pc:chgData name="김근우(첨단원자력공학부)" userId="1966d26e-7976-44e3-92ce-cb8395d14386" providerId="ADAL" clId="{CC24AFAB-F6B4-4AAB-AE38-4C2637B7BF12}" dt="2024-09-09T07:11:46.464" v="3" actId="20577"/>
      <pc:docMkLst>
        <pc:docMk/>
      </pc:docMkLst>
      <pc:sldChg chg="modSp mod">
        <pc:chgData name="김근우(첨단원자력공학부)" userId="1966d26e-7976-44e3-92ce-cb8395d14386" providerId="ADAL" clId="{CC24AFAB-F6B4-4AAB-AE38-4C2637B7BF12}" dt="2024-09-09T07:11:46.464" v="3" actId="20577"/>
        <pc:sldMkLst>
          <pc:docMk/>
          <pc:sldMk cId="4190427371" sldId="25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206257814" sldId="27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921885303" sldId="27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941900328" sldId="280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18301758" sldId="284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171750575" sldId="28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162376351" sldId="28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170228524" sldId="29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850927493" sldId="29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788567909" sldId="35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591540377" sldId="358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022174925" sldId="359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425834114" sldId="36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970702308" sldId="362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62193681" sldId="36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543721029" sldId="364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965360676" sldId="36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805527692" sldId="36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6549796" sldId="36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039114873" sldId="368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913020666" sldId="369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5646099" sldId="370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0341568" sldId="37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35563966" sldId="372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1021992" sldId="37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964211648" sldId="374"/>
        </pc:sldMkLst>
      </pc:sldChg>
    </pc:docChg>
  </pc:docChgLst>
  <pc:docChgLst>
    <pc:chgData name="김근우(첨단원자력공학부)" userId="1966d26e-7976-44e3-92ce-cb8395d14386" providerId="ADAL" clId="{C23F69B3-41B7-4564-947E-2DDA027E0F83}"/>
    <pc:docChg chg="undo custSel addSld delSld modSld modSection">
      <pc:chgData name="김근우(첨단원자력공학부)" userId="1966d26e-7976-44e3-92ce-cb8395d14386" providerId="ADAL" clId="{C23F69B3-41B7-4564-947E-2DDA027E0F83}" dt="2025-04-11T07:29:19.067" v="4405" actId="22"/>
      <pc:docMkLst>
        <pc:docMk/>
      </pc:docMkLst>
      <pc:sldChg chg="modSp mod">
        <pc:chgData name="김근우(첨단원자력공학부)" userId="1966d26e-7976-44e3-92ce-cb8395d14386" providerId="ADAL" clId="{C23F69B3-41B7-4564-947E-2DDA027E0F83}" dt="2025-04-11T00:00:51.418" v="2015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C23F69B3-41B7-4564-947E-2DDA027E0F83}" dt="2025-04-10T14:04:35.828" v="100" actId="20577"/>
          <ac:spMkLst>
            <pc:docMk/>
            <pc:sldMk cId="4190427371" sldId="256"/>
            <ac:spMk id="4" creationId="{2BDD0B6A-F4EA-81F9-4D3F-733082424E8C}"/>
          </ac:spMkLst>
        </pc:spChg>
        <pc:spChg chg="mod">
          <ac:chgData name="김근우(첨단원자력공학부)" userId="1966d26e-7976-44e3-92ce-cb8395d14386" providerId="ADAL" clId="{C23F69B3-41B7-4564-947E-2DDA027E0F83}" dt="2025-04-11T00:00:51.418" v="2015" actId="20577"/>
          <ac:spMkLst>
            <pc:docMk/>
            <pc:sldMk cId="4190427371" sldId="256"/>
            <ac:spMk id="5" creationId="{F798DB8D-E2B7-E214-B122-BDED6BC13BC0}"/>
          </ac:spMkLst>
        </pc:spChg>
      </pc:sldChg>
      <pc:sldChg chg="del">
        <pc:chgData name="김근우(첨단원자력공학부)" userId="1966d26e-7976-44e3-92ce-cb8395d14386" providerId="ADAL" clId="{C23F69B3-41B7-4564-947E-2DDA027E0F83}" dt="2025-04-10T16:47:56.178" v="196" actId="47"/>
        <pc:sldMkLst>
          <pc:docMk/>
          <pc:sldMk cId="4219074356" sldId="282"/>
        </pc:sldMkLst>
      </pc:sldChg>
      <pc:sldChg chg="addSp delSp modSp mod setBg">
        <pc:chgData name="김근우(첨단원자력공학부)" userId="1966d26e-7976-44e3-92ce-cb8395d14386" providerId="ADAL" clId="{C23F69B3-41B7-4564-947E-2DDA027E0F83}" dt="2025-04-11T07:29:19.067" v="4405" actId="22"/>
        <pc:sldMkLst>
          <pc:docMk/>
          <pc:sldMk cId="3996581917" sldId="283"/>
        </pc:sldMkLst>
        <pc:spChg chg="mod">
          <ac:chgData name="김근우(첨단원자력공학부)" userId="1966d26e-7976-44e3-92ce-cb8395d14386" providerId="ADAL" clId="{C23F69B3-41B7-4564-947E-2DDA027E0F83}" dt="2025-04-11T00:04:31.183" v="2032" actId="20577"/>
          <ac:spMkLst>
            <pc:docMk/>
            <pc:sldMk cId="3996581917" sldId="283"/>
            <ac:spMk id="2" creationId="{A49C10B9-CA1D-87DF-F231-FAF1CE0F55FE}"/>
          </ac:spMkLst>
        </pc:spChg>
        <pc:spChg chg="mod">
          <ac:chgData name="김근우(첨단원자력공학부)" userId="1966d26e-7976-44e3-92ce-cb8395d14386" providerId="ADAL" clId="{C23F69B3-41B7-4564-947E-2DDA027E0F83}" dt="2025-04-10T16:39:46.578" v="186" actId="26606"/>
          <ac:spMkLst>
            <pc:docMk/>
            <pc:sldMk cId="3996581917" sldId="283"/>
            <ac:spMk id="3" creationId="{816CCC99-090D-B727-1D48-9BCBDC53C823}"/>
          </ac:spMkLst>
        </pc:spChg>
        <pc:spChg chg="mod">
          <ac:chgData name="김근우(첨단원자력공학부)" userId="1966d26e-7976-44e3-92ce-cb8395d14386" providerId="ADAL" clId="{C23F69B3-41B7-4564-947E-2DDA027E0F83}" dt="2025-04-10T16:39:46.578" v="186" actId="26606"/>
          <ac:spMkLst>
            <pc:docMk/>
            <pc:sldMk cId="3996581917" sldId="283"/>
            <ac:spMk id="4" creationId="{F97F8B95-B41F-D772-BC8C-63D73E166F41}"/>
          </ac:spMkLst>
        </pc:spChg>
        <pc:spChg chg="mod">
          <ac:chgData name="김근우(첨단원자력공학부)" userId="1966d26e-7976-44e3-92ce-cb8395d14386" providerId="ADAL" clId="{C23F69B3-41B7-4564-947E-2DDA027E0F83}" dt="2025-04-10T16:39:46.578" v="186" actId="26606"/>
          <ac:spMkLst>
            <pc:docMk/>
            <pc:sldMk cId="3996581917" sldId="283"/>
            <ac:spMk id="5" creationId="{0AE24AD8-4F41-89BE-C97A-3975F5E7F5CF}"/>
          </ac:spMkLst>
        </pc:spChg>
        <pc:spChg chg="add del mod">
          <ac:chgData name="김근우(첨단원자력공학부)" userId="1966d26e-7976-44e3-92ce-cb8395d14386" providerId="ADAL" clId="{C23F69B3-41B7-4564-947E-2DDA027E0F83}" dt="2025-04-10T16:31:14.463" v="106" actId="478"/>
          <ac:spMkLst>
            <pc:docMk/>
            <pc:sldMk cId="3996581917" sldId="283"/>
            <ac:spMk id="8" creationId="{59134E17-EF34-D693-CB21-34FF010D742C}"/>
          </ac:spMkLst>
        </pc:spChg>
        <pc:spChg chg="add del mod">
          <ac:chgData name="김근우(첨단원자력공학부)" userId="1966d26e-7976-44e3-92ce-cb8395d14386" providerId="ADAL" clId="{C23F69B3-41B7-4564-947E-2DDA027E0F83}" dt="2025-04-10T16:47:49.977" v="188"/>
          <ac:spMkLst>
            <pc:docMk/>
            <pc:sldMk cId="3996581917" sldId="283"/>
            <ac:spMk id="9" creationId="{6B434E49-ED75-3784-FBB2-0D847A494475}"/>
          </ac:spMkLst>
        </pc:spChg>
        <pc:spChg chg="add del mod">
          <ac:chgData name="김근우(첨단원자력공학부)" userId="1966d26e-7976-44e3-92ce-cb8395d14386" providerId="ADAL" clId="{C23F69B3-41B7-4564-947E-2DDA027E0F83}" dt="2025-04-11T07:23:04.936" v="4252" actId="478"/>
          <ac:spMkLst>
            <pc:docMk/>
            <pc:sldMk cId="3996581917" sldId="283"/>
            <ac:spMk id="13" creationId="{3A02AFC4-5E73-FB44-600F-4BE83DFD99E1}"/>
          </ac:spMkLst>
        </pc:spChg>
        <pc:spChg chg="add del">
          <ac:chgData name="김근우(첨단원자력공학부)" userId="1966d26e-7976-44e3-92ce-cb8395d14386" providerId="ADAL" clId="{C23F69B3-41B7-4564-947E-2DDA027E0F83}" dt="2025-04-11T07:23:23.359" v="4255" actId="22"/>
          <ac:spMkLst>
            <pc:docMk/>
            <pc:sldMk cId="3996581917" sldId="283"/>
            <ac:spMk id="18" creationId="{057DC45C-8060-A9FD-3A8E-EF19C944588B}"/>
          </ac:spMkLst>
        </pc:spChg>
        <pc:spChg chg="add mod">
          <ac:chgData name="김근우(첨단원자력공학부)" userId="1966d26e-7976-44e3-92ce-cb8395d14386" providerId="ADAL" clId="{C23F69B3-41B7-4564-947E-2DDA027E0F83}" dt="2025-04-11T07:24:19.510" v="4353" actId="1076"/>
          <ac:spMkLst>
            <pc:docMk/>
            <pc:sldMk cId="3996581917" sldId="283"/>
            <ac:spMk id="21" creationId="{ED8270E6-F8B4-446A-87F2-701FD87E3A29}"/>
          </ac:spMkLst>
        </pc:spChg>
        <pc:spChg chg="del">
          <ac:chgData name="김근우(첨단원자력공학부)" userId="1966d26e-7976-44e3-92ce-cb8395d14386" providerId="ADAL" clId="{C23F69B3-41B7-4564-947E-2DDA027E0F83}" dt="2025-04-10T16:31:03.164" v="102" actId="478"/>
          <ac:spMkLst>
            <pc:docMk/>
            <pc:sldMk cId="3996581917" sldId="283"/>
            <ac:spMk id="22" creationId="{0520FCC4-4831-C9AB-73B1-F77FEEDD1BB0}"/>
          </ac:spMkLst>
        </pc:spChg>
        <pc:spChg chg="del">
          <ac:chgData name="김근우(첨단원자력공학부)" userId="1966d26e-7976-44e3-92ce-cb8395d14386" providerId="ADAL" clId="{C23F69B3-41B7-4564-947E-2DDA027E0F83}" dt="2025-04-10T16:31:14.463" v="106" actId="478"/>
          <ac:spMkLst>
            <pc:docMk/>
            <pc:sldMk cId="3996581917" sldId="283"/>
            <ac:spMk id="26" creationId="{F6C910A0-5AF8-A689-6F78-55BF6FC470FE}"/>
          </ac:spMkLst>
        </pc:spChg>
        <pc:spChg chg="del">
          <ac:chgData name="김근우(첨단원자력공학부)" userId="1966d26e-7976-44e3-92ce-cb8395d14386" providerId="ADAL" clId="{C23F69B3-41B7-4564-947E-2DDA027E0F83}" dt="2025-04-10T16:31:15.183" v="107" actId="478"/>
          <ac:spMkLst>
            <pc:docMk/>
            <pc:sldMk cId="3996581917" sldId="283"/>
            <ac:spMk id="27" creationId="{0C5BA7E2-6D6C-CA91-7B55-115BE4303D23}"/>
          </ac:spMkLst>
        </pc:spChg>
        <pc:spChg chg="add del mod">
          <ac:chgData name="김근우(첨단원자력공학부)" userId="1966d26e-7976-44e3-92ce-cb8395d14386" providerId="ADAL" clId="{C23F69B3-41B7-4564-947E-2DDA027E0F83}" dt="2025-04-11T07:29:19.067" v="4405" actId="22"/>
          <ac:spMkLst>
            <pc:docMk/>
            <pc:sldMk cId="3996581917" sldId="283"/>
            <ac:spMk id="28" creationId="{BCE86E48-053D-C289-DB51-51938C1295C5}"/>
          </ac:spMkLst>
        </pc:spChg>
        <pc:spChg chg="mod ord">
          <ac:chgData name="김근우(첨단원자력공학부)" userId="1966d26e-7976-44e3-92ce-cb8395d14386" providerId="ADAL" clId="{C23F69B3-41B7-4564-947E-2DDA027E0F83}" dt="2025-04-10T16:39:46.578" v="186" actId="26606"/>
          <ac:spMkLst>
            <pc:docMk/>
            <pc:sldMk cId="3996581917" sldId="283"/>
            <ac:spMk id="40" creationId="{87CDA246-EB3C-D891-637C-87168CC2FD36}"/>
          </ac:spMkLst>
        </pc:spChg>
        <pc:spChg chg="add del">
          <ac:chgData name="김근우(첨단원자력공학부)" userId="1966d26e-7976-44e3-92ce-cb8395d14386" providerId="ADAL" clId="{C23F69B3-41B7-4564-947E-2DDA027E0F83}" dt="2025-04-10T16:39:46.578" v="186" actId="26606"/>
          <ac:spMkLst>
            <pc:docMk/>
            <pc:sldMk cId="3996581917" sldId="283"/>
            <ac:spMk id="45" creationId="{3C54F4CE-85F0-46ED-80DA-9518C9251AD1}"/>
          </ac:spMkLst>
        </pc:spChg>
        <pc:spChg chg="add del">
          <ac:chgData name="김근우(첨단원자력공학부)" userId="1966d26e-7976-44e3-92ce-cb8395d14386" providerId="ADAL" clId="{C23F69B3-41B7-4564-947E-2DDA027E0F83}" dt="2025-04-10T16:39:46.578" v="186" actId="26606"/>
          <ac:spMkLst>
            <pc:docMk/>
            <pc:sldMk cId="3996581917" sldId="283"/>
            <ac:spMk id="47" creationId="{DADD1FCA-8ACB-4958-81DD-4CDD6D3E1921}"/>
          </ac:spMkLst>
        </pc:spChg>
        <pc:spChg chg="del">
          <ac:chgData name="김근우(첨단원자력공학부)" userId="1966d26e-7976-44e3-92ce-cb8395d14386" providerId="ADAL" clId="{C23F69B3-41B7-4564-947E-2DDA027E0F83}" dt="2025-04-10T16:31:02.371" v="101" actId="478"/>
          <ac:spMkLst>
            <pc:docMk/>
            <pc:sldMk cId="3996581917" sldId="283"/>
            <ac:spMk id="87" creationId="{D4AEFA5E-D4E3-D218-6CEC-4EB8A11F5793}"/>
          </ac:spMkLst>
        </pc:spChg>
        <pc:grpChg chg="del">
          <ac:chgData name="김근우(첨단원자력공학부)" userId="1966d26e-7976-44e3-92ce-cb8395d14386" providerId="ADAL" clId="{C23F69B3-41B7-4564-947E-2DDA027E0F83}" dt="2025-04-10T16:31:09.763" v="105" actId="478"/>
          <ac:grpSpMkLst>
            <pc:docMk/>
            <pc:sldMk cId="3996581917" sldId="283"/>
            <ac:grpSpMk id="20" creationId="{89FC35B9-AF69-E04E-1AE0-48E1978CFBE7}"/>
          </ac:grpSpMkLst>
        </pc:grpChg>
        <pc:picChg chg="add del mod ord">
          <ac:chgData name="김근우(첨단원자력공학부)" userId="1966d26e-7976-44e3-92ce-cb8395d14386" providerId="ADAL" clId="{C23F69B3-41B7-4564-947E-2DDA027E0F83}" dt="2025-04-10T23:35:17.524" v="1921" actId="478"/>
          <ac:picMkLst>
            <pc:docMk/>
            <pc:sldMk cId="3996581917" sldId="283"/>
            <ac:picMk id="12" creationId="{E9FAEF77-4F60-D36B-2BA0-149682697C6B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7:23:02.476" v="4250" actId="478"/>
          <ac:picMkLst>
            <pc:docMk/>
            <pc:sldMk cId="3996581917" sldId="283"/>
            <ac:picMk id="14" creationId="{C99B39CD-70E2-9171-3F92-DC044A87337A}"/>
          </ac:picMkLst>
        </pc:picChg>
        <pc:picChg chg="add mod">
          <ac:chgData name="김근우(첨단원자력공학부)" userId="1966d26e-7976-44e3-92ce-cb8395d14386" providerId="ADAL" clId="{C23F69B3-41B7-4564-947E-2DDA027E0F83}" dt="2025-04-11T07:24:16.737" v="4352" actId="1076"/>
          <ac:picMkLst>
            <pc:docMk/>
            <pc:sldMk cId="3996581917" sldId="283"/>
            <ac:picMk id="16" creationId="{060238BB-5FE9-27EE-6270-F244FCB23161}"/>
          </ac:picMkLst>
        </pc:picChg>
        <pc:picChg chg="del">
          <ac:chgData name="김근우(첨단원자력공학부)" userId="1966d26e-7976-44e3-92ce-cb8395d14386" providerId="ADAL" clId="{C23F69B3-41B7-4564-947E-2DDA027E0F83}" dt="2025-04-10T16:31:06.183" v="103" actId="478"/>
          <ac:picMkLst>
            <pc:docMk/>
            <pc:sldMk cId="3996581917" sldId="283"/>
            <ac:picMk id="25" creationId="{60CF34EF-38CB-D128-A2E5-AA20FBCB3F27}"/>
          </ac:picMkLst>
        </pc:picChg>
        <pc:cxnChg chg="del">
          <ac:chgData name="김근우(첨단원자력공학부)" userId="1966d26e-7976-44e3-92ce-cb8395d14386" providerId="ADAL" clId="{C23F69B3-41B7-4564-947E-2DDA027E0F83}" dt="2025-04-10T16:31:18.883" v="108" actId="478"/>
          <ac:cxnSpMkLst>
            <pc:docMk/>
            <pc:sldMk cId="3996581917" sldId="283"/>
            <ac:cxnSpMk id="24" creationId="{8980A772-B8CB-FFBB-61DA-21B1E677C9C1}"/>
          </ac:cxnSpMkLst>
        </pc:cxnChg>
      </pc:sldChg>
      <pc:sldChg chg="del">
        <pc:chgData name="김근우(첨단원자력공학부)" userId="1966d26e-7976-44e3-92ce-cb8395d14386" providerId="ADAL" clId="{C23F69B3-41B7-4564-947E-2DDA027E0F83}" dt="2025-04-10T16:47:53.840" v="192" actId="47"/>
        <pc:sldMkLst>
          <pc:docMk/>
          <pc:sldMk cId="3532127352" sldId="284"/>
        </pc:sldMkLst>
      </pc:sldChg>
      <pc:sldChg chg="del">
        <pc:chgData name="김근우(첨단원자력공학부)" userId="1966d26e-7976-44e3-92ce-cb8395d14386" providerId="ADAL" clId="{C23F69B3-41B7-4564-947E-2DDA027E0F83}" dt="2025-04-10T16:47:53.111" v="190" actId="47"/>
        <pc:sldMkLst>
          <pc:docMk/>
          <pc:sldMk cId="197703968" sldId="285"/>
        </pc:sldMkLst>
      </pc:sldChg>
      <pc:sldChg chg="del">
        <pc:chgData name="김근우(첨단원자력공학부)" userId="1966d26e-7976-44e3-92ce-cb8395d14386" providerId="ADAL" clId="{C23F69B3-41B7-4564-947E-2DDA027E0F83}" dt="2025-04-10T16:47:54.263" v="193" actId="47"/>
        <pc:sldMkLst>
          <pc:docMk/>
          <pc:sldMk cId="3851116830" sldId="290"/>
        </pc:sldMkLst>
      </pc:sldChg>
      <pc:sldChg chg="del">
        <pc:chgData name="김근우(첨단원자력공학부)" userId="1966d26e-7976-44e3-92ce-cb8395d14386" providerId="ADAL" clId="{C23F69B3-41B7-4564-947E-2DDA027E0F83}" dt="2025-04-10T16:47:53.482" v="191" actId="47"/>
        <pc:sldMkLst>
          <pc:docMk/>
          <pc:sldMk cId="689065895" sldId="291"/>
        </pc:sldMkLst>
      </pc:sldChg>
      <pc:sldChg chg="del">
        <pc:chgData name="김근우(첨단원자력공학부)" userId="1966d26e-7976-44e3-92ce-cb8395d14386" providerId="ADAL" clId="{C23F69B3-41B7-4564-947E-2DDA027E0F83}" dt="2025-04-10T16:47:52.452" v="189" actId="47"/>
        <pc:sldMkLst>
          <pc:docMk/>
          <pc:sldMk cId="3476184405" sldId="293"/>
        </pc:sldMkLst>
      </pc:sldChg>
      <pc:sldChg chg="del">
        <pc:chgData name="김근우(첨단원자력공학부)" userId="1966d26e-7976-44e3-92ce-cb8395d14386" providerId="ADAL" clId="{C23F69B3-41B7-4564-947E-2DDA027E0F83}" dt="2025-04-10T16:47:55.118" v="195" actId="47"/>
        <pc:sldMkLst>
          <pc:docMk/>
          <pc:sldMk cId="2823429195" sldId="294"/>
        </pc:sldMkLst>
      </pc:sldChg>
      <pc:sldChg chg="del">
        <pc:chgData name="김근우(첨단원자력공학부)" userId="1966d26e-7976-44e3-92ce-cb8395d14386" providerId="ADAL" clId="{C23F69B3-41B7-4564-947E-2DDA027E0F83}" dt="2025-04-10T16:47:54.724" v="194" actId="47"/>
        <pc:sldMkLst>
          <pc:docMk/>
          <pc:sldMk cId="2523283438" sldId="295"/>
        </pc:sldMkLst>
      </pc:sldChg>
      <pc:sldChg chg="del">
        <pc:chgData name="김근우(첨단원자력공학부)" userId="1966d26e-7976-44e3-92ce-cb8395d14386" providerId="ADAL" clId="{C23F69B3-41B7-4564-947E-2DDA027E0F83}" dt="2025-04-10T16:47:57.164" v="197" actId="47"/>
        <pc:sldMkLst>
          <pc:docMk/>
          <pc:sldMk cId="466780361" sldId="296"/>
        </pc:sldMkLst>
      </pc:sldChg>
      <pc:sldChg chg="del">
        <pc:chgData name="김근우(첨단원자력공학부)" userId="1966d26e-7976-44e3-92ce-cb8395d14386" providerId="ADAL" clId="{C23F69B3-41B7-4564-947E-2DDA027E0F83}" dt="2025-04-10T16:47:58.436" v="198" actId="47"/>
        <pc:sldMkLst>
          <pc:docMk/>
          <pc:sldMk cId="3112865661" sldId="297"/>
        </pc:sldMkLst>
      </pc:sldChg>
      <pc:sldChg chg="modSp mod">
        <pc:chgData name="김근우(첨단원자력공학부)" userId="1966d26e-7976-44e3-92ce-cb8395d14386" providerId="ADAL" clId="{C23F69B3-41B7-4564-947E-2DDA027E0F83}" dt="2025-04-10T17:00:11.758" v="1920" actId="20577"/>
        <pc:sldMkLst>
          <pc:docMk/>
          <pc:sldMk cId="647713291" sldId="298"/>
        </pc:sldMkLst>
        <pc:spChg chg="mod">
          <ac:chgData name="김근우(첨단원자력공학부)" userId="1966d26e-7976-44e3-92ce-cb8395d14386" providerId="ADAL" clId="{C23F69B3-41B7-4564-947E-2DDA027E0F83}" dt="2025-04-10T17:00:11.758" v="1920" actId="20577"/>
          <ac:spMkLst>
            <pc:docMk/>
            <pc:sldMk cId="647713291" sldId="298"/>
            <ac:spMk id="9" creationId="{83F56E23-5B8B-39C9-FD9C-B18615A5456D}"/>
          </ac:spMkLst>
        </pc:spChg>
      </pc:sldChg>
      <pc:sldChg chg="addSp delSp modSp add mod">
        <pc:chgData name="김근우(첨단원자력공학부)" userId="1966d26e-7976-44e3-92ce-cb8395d14386" providerId="ADAL" clId="{C23F69B3-41B7-4564-947E-2DDA027E0F83}" dt="2025-04-10T16:56:13.420" v="1161" actId="20577"/>
        <pc:sldMkLst>
          <pc:docMk/>
          <pc:sldMk cId="3258172269" sldId="299"/>
        </pc:sldMkLst>
        <pc:spChg chg="add mod">
          <ac:chgData name="김근우(첨단원자력공학부)" userId="1966d26e-7976-44e3-92ce-cb8395d14386" providerId="ADAL" clId="{C23F69B3-41B7-4564-947E-2DDA027E0F83}" dt="2025-04-10T16:48:56.877" v="284" actId="20577"/>
          <ac:spMkLst>
            <pc:docMk/>
            <pc:sldMk cId="3258172269" sldId="299"/>
            <ac:spMk id="6" creationId="{C16E394E-9E87-C324-C882-FAA817D393C0}"/>
          </ac:spMkLst>
        </pc:spChg>
        <pc:spChg chg="add mod">
          <ac:chgData name="김근우(첨단원자력공학부)" userId="1966d26e-7976-44e3-92ce-cb8395d14386" providerId="ADAL" clId="{C23F69B3-41B7-4564-947E-2DDA027E0F83}" dt="2025-04-10T16:56:13.420" v="1161" actId="20577"/>
          <ac:spMkLst>
            <pc:docMk/>
            <pc:sldMk cId="3258172269" sldId="299"/>
            <ac:spMk id="7" creationId="{3614CB10-A643-789F-3BA0-4CD929C44911}"/>
          </ac:spMkLst>
        </pc:spChg>
        <pc:picChg chg="del">
          <ac:chgData name="김근우(첨단원자력공학부)" userId="1966d26e-7976-44e3-92ce-cb8395d14386" providerId="ADAL" clId="{C23F69B3-41B7-4564-947E-2DDA027E0F83}" dt="2025-04-10T16:55:28.800" v="825" actId="478"/>
          <ac:picMkLst>
            <pc:docMk/>
            <pc:sldMk cId="3258172269" sldId="299"/>
            <ac:picMk id="12" creationId="{9CFDA449-CF24-3778-2B23-715860D9E8C3}"/>
          </ac:picMkLst>
        </pc:picChg>
      </pc:sldChg>
      <pc:sldChg chg="addSp delSp modSp add mod">
        <pc:chgData name="김근우(첨단원자력공학부)" userId="1966d26e-7976-44e3-92ce-cb8395d14386" providerId="ADAL" clId="{C23F69B3-41B7-4564-947E-2DDA027E0F83}" dt="2025-04-10T16:56:54.151" v="1428" actId="1076"/>
        <pc:sldMkLst>
          <pc:docMk/>
          <pc:sldMk cId="3882144664" sldId="300"/>
        </pc:sldMkLst>
        <pc:spChg chg="mod">
          <ac:chgData name="김근우(첨단원자력공학부)" userId="1966d26e-7976-44e3-92ce-cb8395d14386" providerId="ADAL" clId="{C23F69B3-41B7-4564-947E-2DDA027E0F83}" dt="2025-04-10T16:56:53.268" v="1427" actId="20577"/>
          <ac:spMkLst>
            <pc:docMk/>
            <pc:sldMk cId="3882144664" sldId="300"/>
            <ac:spMk id="6" creationId="{16C694EF-8B51-044C-3653-782B9AD1E049}"/>
          </ac:spMkLst>
        </pc:spChg>
        <pc:picChg chg="add mod">
          <ac:chgData name="김근우(첨단원자력공학부)" userId="1966d26e-7976-44e3-92ce-cb8395d14386" providerId="ADAL" clId="{C23F69B3-41B7-4564-947E-2DDA027E0F83}" dt="2025-04-10T16:56:54.151" v="1428" actId="1076"/>
          <ac:picMkLst>
            <pc:docMk/>
            <pc:sldMk cId="3882144664" sldId="300"/>
            <ac:picMk id="8" creationId="{4E44F1F3-F1FB-F99B-504F-AC00B46409DC}"/>
          </ac:picMkLst>
        </pc:picChg>
        <pc:picChg chg="del">
          <ac:chgData name="김근우(첨단원자력공학부)" userId="1966d26e-7976-44e3-92ce-cb8395d14386" providerId="ADAL" clId="{C23F69B3-41B7-4564-947E-2DDA027E0F83}" dt="2025-04-10T16:49:33.210" v="567" actId="478"/>
          <ac:picMkLst>
            <pc:docMk/>
            <pc:sldMk cId="3882144664" sldId="300"/>
            <ac:picMk id="12" creationId="{A2D40E99-8ACC-19EC-3988-4383B159B4FB}"/>
          </ac:picMkLst>
        </pc:picChg>
      </pc:sldChg>
      <pc:sldChg chg="addSp delSp modSp add mod">
        <pc:chgData name="김근우(첨단원자력공학부)" userId="1966d26e-7976-44e3-92ce-cb8395d14386" providerId="ADAL" clId="{C23F69B3-41B7-4564-947E-2DDA027E0F83}" dt="2025-04-11T02:10:31.011" v="3979" actId="1076"/>
        <pc:sldMkLst>
          <pc:docMk/>
          <pc:sldMk cId="1907522294" sldId="301"/>
        </pc:sldMkLst>
        <pc:spChg chg="mod">
          <ac:chgData name="김근우(첨단원자력공학부)" userId="1966d26e-7976-44e3-92ce-cb8395d14386" providerId="ADAL" clId="{C23F69B3-41B7-4564-947E-2DDA027E0F83}" dt="2025-04-11T00:10:07.990" v="2268" actId="20577"/>
          <ac:spMkLst>
            <pc:docMk/>
            <pc:sldMk cId="1907522294" sldId="301"/>
            <ac:spMk id="2" creationId="{BAE9EED3-8C1D-C2AC-491C-B9AACB01847C}"/>
          </ac:spMkLst>
        </pc:spChg>
        <pc:spChg chg="add del mod">
          <ac:chgData name="김근우(첨단원자력공학부)" userId="1966d26e-7976-44e3-92ce-cb8395d14386" providerId="ADAL" clId="{C23F69B3-41B7-4564-947E-2DDA027E0F83}" dt="2025-04-11T00:47:45.650" v="2799"/>
          <ac:spMkLst>
            <pc:docMk/>
            <pc:sldMk cId="1907522294" sldId="301"/>
            <ac:spMk id="6" creationId="{9E2BF8A4-CE40-AC60-560A-6DA25C2FB666}"/>
          </ac:spMkLst>
        </pc:spChg>
        <pc:spChg chg="add mod">
          <ac:chgData name="김근우(첨단원자력공학부)" userId="1966d26e-7976-44e3-92ce-cb8395d14386" providerId="ADAL" clId="{C23F69B3-41B7-4564-947E-2DDA027E0F83}" dt="2025-04-11T00:46:26.920" v="2716" actId="1076"/>
          <ac:spMkLst>
            <pc:docMk/>
            <pc:sldMk cId="1907522294" sldId="301"/>
            <ac:spMk id="9" creationId="{28877F81-9483-E5C2-47FB-9A5D79900DF5}"/>
          </ac:spMkLst>
        </pc:spChg>
        <pc:spChg chg="add mod">
          <ac:chgData name="김근우(첨단원자력공학부)" userId="1966d26e-7976-44e3-92ce-cb8395d14386" providerId="ADAL" clId="{C23F69B3-41B7-4564-947E-2DDA027E0F83}" dt="2025-04-11T00:46:28.142" v="2717" actId="1076"/>
          <ac:spMkLst>
            <pc:docMk/>
            <pc:sldMk cId="1907522294" sldId="301"/>
            <ac:spMk id="10" creationId="{1F02C107-DA00-4E18-117F-F4BC0D6C0A0B}"/>
          </ac:spMkLst>
        </pc:spChg>
        <pc:spChg chg="del mod">
          <ac:chgData name="김근우(첨단원자력공학부)" userId="1966d26e-7976-44e3-92ce-cb8395d14386" providerId="ADAL" clId="{C23F69B3-41B7-4564-947E-2DDA027E0F83}" dt="2025-04-11T00:35:23.392" v="2512" actId="478"/>
          <ac:spMkLst>
            <pc:docMk/>
            <pc:sldMk cId="1907522294" sldId="301"/>
            <ac:spMk id="13" creationId="{6A58B685-69BD-0B68-1869-1CF4772D666F}"/>
          </ac:spMkLst>
        </pc:spChg>
        <pc:spChg chg="add mod">
          <ac:chgData name="김근우(첨단원자력공학부)" userId="1966d26e-7976-44e3-92ce-cb8395d14386" providerId="ADAL" clId="{C23F69B3-41B7-4564-947E-2DDA027E0F83}" dt="2025-04-11T02:10:31.011" v="3979" actId="1076"/>
          <ac:spMkLst>
            <pc:docMk/>
            <pc:sldMk cId="1907522294" sldId="301"/>
            <ac:spMk id="14" creationId="{E066B65A-E617-5F21-398D-AE385EB98B01}"/>
          </ac:spMkLst>
        </pc:spChg>
        <pc:spChg chg="add mod">
          <ac:chgData name="김근우(첨단원자력공학부)" userId="1966d26e-7976-44e3-92ce-cb8395d14386" providerId="ADAL" clId="{C23F69B3-41B7-4564-947E-2DDA027E0F83}" dt="2025-04-11T00:52:55.360" v="2914" actId="1076"/>
          <ac:spMkLst>
            <pc:docMk/>
            <pc:sldMk cId="1907522294" sldId="301"/>
            <ac:spMk id="16" creationId="{AB8B45A9-42C0-8E79-9009-F1DC8E4A2B93}"/>
          </ac:spMkLst>
        </pc:spChg>
        <pc:spChg chg="add del mod">
          <ac:chgData name="김근우(첨단원자력공학부)" userId="1966d26e-7976-44e3-92ce-cb8395d14386" providerId="ADAL" clId="{C23F69B3-41B7-4564-947E-2DDA027E0F83}" dt="2025-04-11T00:47:45.648" v="2797" actId="478"/>
          <ac:spMkLst>
            <pc:docMk/>
            <pc:sldMk cId="1907522294" sldId="301"/>
            <ac:spMk id="19" creationId="{FA9CC781-C9E5-278F-20FC-4C42E4F035E7}"/>
          </ac:spMkLst>
        </pc:spChg>
        <pc:spChg chg="add mod">
          <ac:chgData name="김근우(첨단원자력공학부)" userId="1966d26e-7976-44e3-92ce-cb8395d14386" providerId="ADAL" clId="{C23F69B3-41B7-4564-947E-2DDA027E0F83}" dt="2025-04-11T00:52:54.060" v="2913" actId="1076"/>
          <ac:spMkLst>
            <pc:docMk/>
            <pc:sldMk cId="1907522294" sldId="301"/>
            <ac:spMk id="20" creationId="{856C381D-CA86-A906-B38D-F49ADE4BC3C2}"/>
          </ac:spMkLst>
        </pc:spChg>
        <pc:picChg chg="add mod">
          <ac:chgData name="김근우(첨단원자력공학부)" userId="1966d26e-7976-44e3-92ce-cb8395d14386" providerId="ADAL" clId="{C23F69B3-41B7-4564-947E-2DDA027E0F83}" dt="2025-04-11T00:46:26.920" v="2716" actId="1076"/>
          <ac:picMkLst>
            <pc:docMk/>
            <pc:sldMk cId="1907522294" sldId="301"/>
            <ac:picMk id="7" creationId="{5AD6C3B6-7F7C-3754-D206-57B51AA85D0E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0:01:48.505" v="2026" actId="21"/>
          <ac:picMkLst>
            <pc:docMk/>
            <pc:sldMk cId="1907522294" sldId="301"/>
            <ac:picMk id="8" creationId="{C99B39CD-70E2-9171-3F92-DC044A87337A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0:10:46.192" v="2279" actId="478"/>
          <ac:picMkLst>
            <pc:docMk/>
            <pc:sldMk cId="1907522294" sldId="301"/>
            <ac:picMk id="11" creationId="{CC795402-495C-E203-5230-0645DEC70443}"/>
          </ac:picMkLst>
        </pc:picChg>
        <pc:picChg chg="del">
          <ac:chgData name="김근우(첨단원자력공학부)" userId="1966d26e-7976-44e3-92ce-cb8395d14386" providerId="ADAL" clId="{C23F69B3-41B7-4564-947E-2DDA027E0F83}" dt="2025-04-10T16:53:34.677" v="632" actId="478"/>
          <ac:picMkLst>
            <pc:docMk/>
            <pc:sldMk cId="1907522294" sldId="301"/>
            <ac:picMk id="12" creationId="{260D89C9-7E6C-31A5-F799-84841A30FB8F}"/>
          </ac:picMkLst>
        </pc:picChg>
        <pc:picChg chg="add mod">
          <ac:chgData name="김근우(첨단원자력공학부)" userId="1966d26e-7976-44e3-92ce-cb8395d14386" providerId="ADAL" clId="{C23F69B3-41B7-4564-947E-2DDA027E0F83}" dt="2025-04-11T00:46:25.299" v="2715" actId="1076"/>
          <ac:picMkLst>
            <pc:docMk/>
            <pc:sldMk cId="1907522294" sldId="301"/>
            <ac:picMk id="15" creationId="{836518F5-94E6-0BB7-52D0-D9759C1A1322}"/>
          </ac:picMkLst>
        </pc:picChg>
        <pc:picChg chg="add mod">
          <ac:chgData name="김근우(첨단원자력공학부)" userId="1966d26e-7976-44e3-92ce-cb8395d14386" providerId="ADAL" clId="{C23F69B3-41B7-4564-947E-2DDA027E0F83}" dt="2025-04-11T00:52:54.060" v="2913" actId="1076"/>
          <ac:picMkLst>
            <pc:docMk/>
            <pc:sldMk cId="1907522294" sldId="301"/>
            <ac:picMk id="17" creationId="{0DCADF32-705C-7FFB-E0CD-BD71C82B12CD}"/>
          </ac:picMkLst>
        </pc:picChg>
      </pc:sldChg>
      <pc:sldChg chg="modSp add mod">
        <pc:chgData name="김근우(첨단원자력공학부)" userId="1966d26e-7976-44e3-92ce-cb8395d14386" providerId="ADAL" clId="{C23F69B3-41B7-4564-947E-2DDA027E0F83}" dt="2025-04-10T16:59:39.725" v="1790" actId="1076"/>
        <pc:sldMkLst>
          <pc:docMk/>
          <pc:sldMk cId="2551484055" sldId="302"/>
        </pc:sldMkLst>
        <pc:spChg chg="mod">
          <ac:chgData name="김근우(첨단원자력공학부)" userId="1966d26e-7976-44e3-92ce-cb8395d14386" providerId="ADAL" clId="{C23F69B3-41B7-4564-947E-2DDA027E0F83}" dt="2025-04-10T16:57:55.463" v="1789" actId="20577"/>
          <ac:spMkLst>
            <pc:docMk/>
            <pc:sldMk cId="2551484055" sldId="302"/>
            <ac:spMk id="6" creationId="{8450E6F8-9C5B-A20B-72E0-B58B8418CC7E}"/>
          </ac:spMkLst>
        </pc:spChg>
        <pc:picChg chg="mod">
          <ac:chgData name="김근우(첨단원자력공학부)" userId="1966d26e-7976-44e3-92ce-cb8395d14386" providerId="ADAL" clId="{C23F69B3-41B7-4564-947E-2DDA027E0F83}" dt="2025-04-10T16:59:39.725" v="1790" actId="1076"/>
          <ac:picMkLst>
            <pc:docMk/>
            <pc:sldMk cId="2551484055" sldId="302"/>
            <ac:picMk id="8" creationId="{09FBB5E7-F56C-1292-1264-2D521BA7C52B}"/>
          </ac:picMkLst>
        </pc:picChg>
      </pc:sldChg>
      <pc:sldChg chg="addSp delSp modSp add mod">
        <pc:chgData name="김근우(첨단원자력공학부)" userId="1966d26e-7976-44e3-92ce-cb8395d14386" providerId="ADAL" clId="{C23F69B3-41B7-4564-947E-2DDA027E0F83}" dt="2025-04-11T02:10:44.711" v="3981" actId="115"/>
        <pc:sldMkLst>
          <pc:docMk/>
          <pc:sldMk cId="20964748" sldId="303"/>
        </pc:sldMkLst>
        <pc:spChg chg="mod">
          <ac:chgData name="김근우(첨단원자력공학부)" userId="1966d26e-7976-44e3-92ce-cb8395d14386" providerId="ADAL" clId="{C23F69B3-41B7-4564-947E-2DDA027E0F83}" dt="2025-04-11T00:47:54.448" v="2813" actId="20577"/>
          <ac:spMkLst>
            <pc:docMk/>
            <pc:sldMk cId="20964748" sldId="303"/>
            <ac:spMk id="2" creationId="{44895EF0-AE94-28CB-056E-C7A9262B820B}"/>
          </ac:spMkLst>
        </pc:spChg>
        <pc:spChg chg="mod">
          <ac:chgData name="김근우(첨단원자력공학부)" userId="1966d26e-7976-44e3-92ce-cb8395d14386" providerId="ADAL" clId="{C23F69B3-41B7-4564-947E-2DDA027E0F83}" dt="2025-04-11T00:38:26.643" v="2701" actId="1076"/>
          <ac:spMkLst>
            <pc:docMk/>
            <pc:sldMk cId="20964748" sldId="303"/>
            <ac:spMk id="6" creationId="{F16A5C21-64D1-CE06-8D3C-A48868BBA974}"/>
          </ac:spMkLst>
        </pc:spChg>
        <pc:spChg chg="del">
          <ac:chgData name="김근우(첨단원자력공학부)" userId="1966d26e-7976-44e3-92ce-cb8395d14386" providerId="ADAL" clId="{C23F69B3-41B7-4564-947E-2DDA027E0F83}" dt="2025-04-11T00:10:17.811" v="2273" actId="478"/>
          <ac:spMkLst>
            <pc:docMk/>
            <pc:sldMk cId="20964748" sldId="303"/>
            <ac:spMk id="9" creationId="{7C0CC8C8-C393-975F-9E17-16750CC8B832}"/>
          </ac:spMkLst>
        </pc:spChg>
        <pc:spChg chg="del">
          <ac:chgData name="김근우(첨단원자력공학부)" userId="1966d26e-7976-44e3-92ce-cb8395d14386" providerId="ADAL" clId="{C23F69B3-41B7-4564-947E-2DDA027E0F83}" dt="2025-04-11T00:10:19.111" v="2275" actId="478"/>
          <ac:spMkLst>
            <pc:docMk/>
            <pc:sldMk cId="20964748" sldId="303"/>
            <ac:spMk id="10" creationId="{41A5EB87-0CBC-9B63-2D15-9151C50F21BC}"/>
          </ac:spMkLst>
        </pc:spChg>
        <pc:spChg chg="del">
          <ac:chgData name="김근우(첨단원자력공학부)" userId="1966d26e-7976-44e3-92ce-cb8395d14386" providerId="ADAL" clId="{C23F69B3-41B7-4564-947E-2DDA027E0F83}" dt="2025-04-11T00:10:13.711" v="2269" actId="478"/>
          <ac:spMkLst>
            <pc:docMk/>
            <pc:sldMk cId="20964748" sldId="303"/>
            <ac:spMk id="13" creationId="{4B9D3B91-28AF-5640-F0BC-F00127D8795F}"/>
          </ac:spMkLst>
        </pc:spChg>
        <pc:spChg chg="del">
          <ac:chgData name="김근우(첨단원자력공학부)" userId="1966d26e-7976-44e3-92ce-cb8395d14386" providerId="ADAL" clId="{C23F69B3-41B7-4564-947E-2DDA027E0F83}" dt="2025-04-11T00:10:18.890" v="2274" actId="478"/>
          <ac:spMkLst>
            <pc:docMk/>
            <pc:sldMk cId="20964748" sldId="303"/>
            <ac:spMk id="14" creationId="{E01917BB-E332-7869-82C8-441C9605945E}"/>
          </ac:spMkLst>
        </pc:spChg>
        <pc:spChg chg="del">
          <ac:chgData name="김근우(첨단원자력공학부)" userId="1966d26e-7976-44e3-92ce-cb8395d14386" providerId="ADAL" clId="{C23F69B3-41B7-4564-947E-2DDA027E0F83}" dt="2025-04-11T00:10:20.532" v="2277" actId="478"/>
          <ac:spMkLst>
            <pc:docMk/>
            <pc:sldMk cId="20964748" sldId="303"/>
            <ac:spMk id="16" creationId="{13F31F68-58FD-EB82-CBCC-A03E255EFF2F}"/>
          </ac:spMkLst>
        </pc:spChg>
        <pc:spChg chg="add mod">
          <ac:chgData name="김근우(첨단원자력공학부)" userId="1966d26e-7976-44e3-92ce-cb8395d14386" providerId="ADAL" clId="{C23F69B3-41B7-4564-947E-2DDA027E0F83}" dt="2025-04-11T00:13:14.742" v="2291"/>
          <ac:spMkLst>
            <pc:docMk/>
            <pc:sldMk cId="20964748" sldId="303"/>
            <ac:spMk id="17" creationId="{A7DAEBE1-FDF1-9809-A0E6-0E461CCBD66F}"/>
          </ac:spMkLst>
        </pc:spChg>
        <pc:spChg chg="add mod">
          <ac:chgData name="김근우(첨단원자력공학부)" userId="1966d26e-7976-44e3-92ce-cb8395d14386" providerId="ADAL" clId="{C23F69B3-41B7-4564-947E-2DDA027E0F83}" dt="2025-04-11T00:38:04.894" v="2668" actId="368"/>
          <ac:spMkLst>
            <pc:docMk/>
            <pc:sldMk cId="20964748" sldId="303"/>
            <ac:spMk id="18" creationId="{1CA17A2C-5CCC-7AAE-FD33-FAC944B2682C}"/>
          </ac:spMkLst>
        </pc:spChg>
        <pc:spChg chg="add del mod">
          <ac:chgData name="김근우(첨단원자력공학부)" userId="1966d26e-7976-44e3-92ce-cb8395d14386" providerId="ADAL" clId="{C23F69B3-41B7-4564-947E-2DDA027E0F83}" dt="2025-04-11T00:18:48.496" v="2371"/>
          <ac:spMkLst>
            <pc:docMk/>
            <pc:sldMk cId="20964748" sldId="303"/>
            <ac:spMk id="19" creationId="{F9DB9AC2-928E-DC23-1287-68A7A32756B8}"/>
          </ac:spMkLst>
        </pc:spChg>
        <pc:spChg chg="add del mod">
          <ac:chgData name="김근우(첨단원자력공학부)" userId="1966d26e-7976-44e3-92ce-cb8395d14386" providerId="ADAL" clId="{C23F69B3-41B7-4564-947E-2DDA027E0F83}" dt="2025-04-11T00:31:36.222" v="2452" actId="478"/>
          <ac:spMkLst>
            <pc:docMk/>
            <pc:sldMk cId="20964748" sldId="303"/>
            <ac:spMk id="20" creationId="{2FE6DEA2-CC0D-2B34-8983-5A1D0692A0D7}"/>
          </ac:spMkLst>
        </pc:spChg>
        <pc:spChg chg="add del mod">
          <ac:chgData name="김근우(첨단원자력공학부)" userId="1966d26e-7976-44e3-92ce-cb8395d14386" providerId="ADAL" clId="{C23F69B3-41B7-4564-947E-2DDA027E0F83}" dt="2025-04-11T00:37:43.554" v="2657" actId="478"/>
          <ac:spMkLst>
            <pc:docMk/>
            <pc:sldMk cId="20964748" sldId="303"/>
            <ac:spMk id="27" creationId="{72B0FA13-4AC1-0AF8-833B-1470AE33B00E}"/>
          </ac:spMkLst>
        </pc:spChg>
        <pc:spChg chg="add del mod">
          <ac:chgData name="김근우(첨단원자력공학부)" userId="1966d26e-7976-44e3-92ce-cb8395d14386" providerId="ADAL" clId="{C23F69B3-41B7-4564-947E-2DDA027E0F83}" dt="2025-04-11T00:37:44.230" v="2658" actId="478"/>
          <ac:spMkLst>
            <pc:docMk/>
            <pc:sldMk cId="20964748" sldId="303"/>
            <ac:spMk id="28" creationId="{97F08CA6-83CF-D555-5074-955472AF2592}"/>
          </ac:spMkLst>
        </pc:spChg>
        <pc:spChg chg="add del mod">
          <ac:chgData name="김근우(첨단원자력공학부)" userId="1966d26e-7976-44e3-92ce-cb8395d14386" providerId="ADAL" clId="{C23F69B3-41B7-4564-947E-2DDA027E0F83}" dt="2025-04-11T00:38:02.873" v="2666" actId="11529"/>
          <ac:spMkLst>
            <pc:docMk/>
            <pc:sldMk cId="20964748" sldId="303"/>
            <ac:spMk id="29" creationId="{E45B4621-9CEC-AE0E-FAEB-411EDC0603C2}"/>
          </ac:spMkLst>
        </pc:spChg>
        <pc:spChg chg="add mod">
          <ac:chgData name="김근우(첨단원자력공학부)" userId="1966d26e-7976-44e3-92ce-cb8395d14386" providerId="ADAL" clId="{C23F69B3-41B7-4564-947E-2DDA027E0F83}" dt="2025-04-11T01:22:44.838" v="3731" actId="20577"/>
          <ac:spMkLst>
            <pc:docMk/>
            <pc:sldMk cId="20964748" sldId="303"/>
            <ac:spMk id="30" creationId="{94CF3206-4C1C-DC84-4D1B-DEAA9776C85B}"/>
          </ac:spMkLst>
        </pc:spChg>
        <pc:spChg chg="add mod">
          <ac:chgData name="김근우(첨단원자력공학부)" userId="1966d26e-7976-44e3-92ce-cb8395d14386" providerId="ADAL" clId="{C23F69B3-41B7-4564-947E-2DDA027E0F83}" dt="2025-04-11T02:10:42.108" v="3980" actId="115"/>
          <ac:spMkLst>
            <pc:docMk/>
            <pc:sldMk cId="20964748" sldId="303"/>
            <ac:spMk id="33" creationId="{A22E15C1-A6A9-95EB-FDED-1858AFFB34E6}"/>
          </ac:spMkLst>
        </pc:spChg>
        <pc:spChg chg="add mod">
          <ac:chgData name="김근우(첨단원자력공학부)" userId="1966d26e-7976-44e3-92ce-cb8395d14386" providerId="ADAL" clId="{C23F69B3-41B7-4564-947E-2DDA027E0F83}" dt="2025-04-11T02:10:44.711" v="3981" actId="115"/>
          <ac:spMkLst>
            <pc:docMk/>
            <pc:sldMk cId="20964748" sldId="303"/>
            <ac:spMk id="37" creationId="{F19A7C1D-C604-8AA1-D281-77858770EB4D}"/>
          </ac:spMkLst>
        </pc:spChg>
        <pc:picChg chg="del">
          <ac:chgData name="김근우(첨단원자력공학부)" userId="1966d26e-7976-44e3-92ce-cb8395d14386" providerId="ADAL" clId="{C23F69B3-41B7-4564-947E-2DDA027E0F83}" dt="2025-04-11T00:10:16.891" v="2271" actId="478"/>
          <ac:picMkLst>
            <pc:docMk/>
            <pc:sldMk cId="20964748" sldId="303"/>
            <ac:picMk id="7" creationId="{FA4417F1-047B-4A56-FB48-1E64B9A30AD1}"/>
          </ac:picMkLst>
        </pc:picChg>
        <pc:picChg chg="del">
          <ac:chgData name="김근우(첨단원자력공학부)" userId="1966d26e-7976-44e3-92ce-cb8395d14386" providerId="ADAL" clId="{C23F69B3-41B7-4564-947E-2DDA027E0F83}" dt="2025-04-11T00:10:19.451" v="2276" actId="478"/>
          <ac:picMkLst>
            <pc:docMk/>
            <pc:sldMk cId="20964748" sldId="303"/>
            <ac:picMk id="11" creationId="{923982FB-07A3-90D2-1CA4-7EDD609F8D1A}"/>
          </ac:picMkLst>
        </pc:picChg>
        <pc:picChg chg="add mod">
          <ac:chgData name="김근우(첨단원자력공학부)" userId="1966d26e-7976-44e3-92ce-cb8395d14386" providerId="ADAL" clId="{C23F69B3-41B7-4564-947E-2DDA027E0F83}" dt="2025-04-11T00:53:00.371" v="2915" actId="1076"/>
          <ac:picMkLst>
            <pc:docMk/>
            <pc:sldMk cId="20964748" sldId="303"/>
            <ac:picMk id="12" creationId="{251D6BC6-3932-8280-6412-958858327FF3}"/>
          </ac:picMkLst>
        </pc:picChg>
        <pc:picChg chg="del">
          <ac:chgData name="김근우(첨단원자력공학부)" userId="1966d26e-7976-44e3-92ce-cb8395d14386" providerId="ADAL" clId="{C23F69B3-41B7-4564-947E-2DDA027E0F83}" dt="2025-04-11T00:10:17.070" v="2272" actId="478"/>
          <ac:picMkLst>
            <pc:docMk/>
            <pc:sldMk cId="20964748" sldId="303"/>
            <ac:picMk id="15" creationId="{CAE0146D-68C7-3807-9846-E6692DBBD28D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0:24:35.531" v="2425" actId="478"/>
          <ac:picMkLst>
            <pc:docMk/>
            <pc:sldMk cId="20964748" sldId="303"/>
            <ac:picMk id="22" creationId="{526FC9CC-1643-8179-182B-F31376CFD162}"/>
          </ac:picMkLst>
        </pc:picChg>
        <pc:picChg chg="add mod">
          <ac:chgData name="김근우(첨단원자력공학부)" userId="1966d26e-7976-44e3-92ce-cb8395d14386" providerId="ADAL" clId="{C23F69B3-41B7-4564-947E-2DDA027E0F83}" dt="2025-04-11T01:22:47.670" v="3732" actId="1076"/>
          <ac:picMkLst>
            <pc:docMk/>
            <pc:sldMk cId="20964748" sldId="303"/>
            <ac:picMk id="24" creationId="{41E1F97C-60F2-2BBE-B38E-6C17DF18C011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1:21:02.755" v="3639" actId="478"/>
          <ac:picMkLst>
            <pc:docMk/>
            <pc:sldMk cId="20964748" sldId="303"/>
            <ac:picMk id="26" creationId="{776E0231-CBC2-8B94-C4B0-5AFB6C8394C0}"/>
          </ac:picMkLst>
        </pc:picChg>
        <pc:picChg chg="add mod">
          <ac:chgData name="김근우(첨단원자력공학부)" userId="1966d26e-7976-44e3-92ce-cb8395d14386" providerId="ADAL" clId="{C23F69B3-41B7-4564-947E-2DDA027E0F83}" dt="2025-04-11T01:22:47.670" v="3732" actId="1076"/>
          <ac:picMkLst>
            <pc:docMk/>
            <pc:sldMk cId="20964748" sldId="303"/>
            <ac:picMk id="43" creationId="{D25E1115-7148-3740-DF1B-CFE318B5AA24}"/>
          </ac:picMkLst>
        </pc:picChg>
        <pc:picChg chg="add mod">
          <ac:chgData name="김근우(첨단원자력공학부)" userId="1966d26e-7976-44e3-92ce-cb8395d14386" providerId="ADAL" clId="{C23F69B3-41B7-4564-947E-2DDA027E0F83}" dt="2025-04-11T01:22:48.610" v="3733" actId="1076"/>
          <ac:picMkLst>
            <pc:docMk/>
            <pc:sldMk cId="20964748" sldId="303"/>
            <ac:picMk id="45" creationId="{8469A9F3-EF51-1903-429D-245FD143D7F9}"/>
          </ac:picMkLst>
        </pc:picChg>
        <pc:cxnChg chg="add mod">
          <ac:chgData name="김근우(첨단원자력공학부)" userId="1966d26e-7976-44e3-92ce-cb8395d14386" providerId="ADAL" clId="{C23F69B3-41B7-4564-947E-2DDA027E0F83}" dt="2025-04-11T00:48:08.997" v="2816" actId="13822"/>
          <ac:cxnSpMkLst>
            <pc:docMk/>
            <pc:sldMk cId="20964748" sldId="303"/>
            <ac:cxnSpMk id="32" creationId="{0232844B-C715-37B4-A11F-713E212343E2}"/>
          </ac:cxnSpMkLst>
        </pc:cxnChg>
        <pc:cxnChg chg="add mod">
          <ac:chgData name="김근우(첨단원자력공학부)" userId="1966d26e-7976-44e3-92ce-cb8395d14386" providerId="ADAL" clId="{C23F69B3-41B7-4564-947E-2DDA027E0F83}" dt="2025-04-11T00:48:33.681" v="2861" actId="1076"/>
          <ac:cxnSpMkLst>
            <pc:docMk/>
            <pc:sldMk cId="20964748" sldId="303"/>
            <ac:cxnSpMk id="34" creationId="{2D72CAFC-BB42-47AC-EFC7-161AB1A2238C}"/>
          </ac:cxnSpMkLst>
        </pc:cxnChg>
        <pc:cxnChg chg="add del mod">
          <ac:chgData name="김근우(첨단원자력공학부)" userId="1966d26e-7976-44e3-92ce-cb8395d14386" providerId="ADAL" clId="{C23F69B3-41B7-4564-947E-2DDA027E0F83}" dt="2025-04-11T00:52:17.893" v="2874" actId="478"/>
          <ac:cxnSpMkLst>
            <pc:docMk/>
            <pc:sldMk cId="20964748" sldId="303"/>
            <ac:cxnSpMk id="39" creationId="{16D540DC-E3A8-6A1A-A7C9-DEA054AE6253}"/>
          </ac:cxnSpMkLst>
        </pc:cxnChg>
      </pc:sldChg>
      <pc:sldChg chg="addSp delSp modSp add mod">
        <pc:chgData name="김근우(첨단원자력공학부)" userId="1966d26e-7976-44e3-92ce-cb8395d14386" providerId="ADAL" clId="{C23F69B3-41B7-4564-947E-2DDA027E0F83}" dt="2025-04-11T02:23:55.950" v="4247" actId="478"/>
        <pc:sldMkLst>
          <pc:docMk/>
          <pc:sldMk cId="2487384858" sldId="304"/>
        </pc:sldMkLst>
        <pc:spChg chg="mod">
          <ac:chgData name="김근우(첨단원자력공학부)" userId="1966d26e-7976-44e3-92ce-cb8395d14386" providerId="ADAL" clId="{C23F69B3-41B7-4564-947E-2DDA027E0F83}" dt="2025-04-11T00:47:56.911" v="2814"/>
          <ac:spMkLst>
            <pc:docMk/>
            <pc:sldMk cId="2487384858" sldId="304"/>
            <ac:spMk id="2" creationId="{2E3FBCAA-A1A6-8954-AEDF-A10824EDB321}"/>
          </ac:spMkLst>
        </pc:spChg>
        <pc:spChg chg="del">
          <ac:chgData name="김근우(첨단원자력공학부)" userId="1966d26e-7976-44e3-92ce-cb8395d14386" providerId="ADAL" clId="{C23F69B3-41B7-4564-947E-2DDA027E0F83}" dt="2025-04-11T00:38:30.952" v="2704" actId="478"/>
          <ac:spMkLst>
            <pc:docMk/>
            <pc:sldMk cId="2487384858" sldId="304"/>
            <ac:spMk id="6" creationId="{7CBF21E7-8FD7-D5D9-A8CB-9D439EC39E19}"/>
          </ac:spMkLst>
        </pc:spChg>
        <pc:spChg chg="add mod">
          <ac:chgData name="김근우(첨단원자력공학부)" userId="1966d26e-7976-44e3-92ce-cb8395d14386" providerId="ADAL" clId="{C23F69B3-41B7-4564-947E-2DDA027E0F83}" dt="2025-04-11T01:23:03.519" v="3735" actId="20577"/>
          <ac:spMkLst>
            <pc:docMk/>
            <pc:sldMk cId="2487384858" sldId="304"/>
            <ac:spMk id="11" creationId="{0FCCEA55-EF36-ACBC-2F95-8BCC08D8E967}"/>
          </ac:spMkLst>
        </pc:spChg>
        <pc:spChg chg="add mod">
          <ac:chgData name="김근우(첨단원자력공학부)" userId="1966d26e-7976-44e3-92ce-cb8395d14386" providerId="ADAL" clId="{C23F69B3-41B7-4564-947E-2DDA027E0F83}" dt="2025-04-11T01:01:48.785" v="3181" actId="208"/>
          <ac:spMkLst>
            <pc:docMk/>
            <pc:sldMk cId="2487384858" sldId="304"/>
            <ac:spMk id="16" creationId="{25D6729E-2D6C-C55A-72F5-38F21C8CADA5}"/>
          </ac:spMkLst>
        </pc:spChg>
        <pc:spChg chg="mod">
          <ac:chgData name="김근우(첨단원자력공학부)" userId="1966d26e-7976-44e3-92ce-cb8395d14386" providerId="ADAL" clId="{C23F69B3-41B7-4564-947E-2DDA027E0F83}" dt="2025-04-11T00:56:56.980" v="2968" actId="20577"/>
          <ac:spMkLst>
            <pc:docMk/>
            <pc:sldMk cId="2487384858" sldId="304"/>
            <ac:spMk id="18" creationId="{A7745752-A119-BE85-8530-B3EDA015555D}"/>
          </ac:spMkLst>
        </pc:spChg>
        <pc:spChg chg="add mod">
          <ac:chgData name="김근우(첨단원자력공학부)" userId="1966d26e-7976-44e3-92ce-cb8395d14386" providerId="ADAL" clId="{C23F69B3-41B7-4564-947E-2DDA027E0F83}" dt="2025-04-11T01:02:08.028" v="3194" actId="1076"/>
          <ac:spMkLst>
            <pc:docMk/>
            <pc:sldMk cId="2487384858" sldId="304"/>
            <ac:spMk id="19" creationId="{F59C48A3-C3FE-07D6-A333-FCE211EBC62E}"/>
          </ac:spMkLst>
        </pc:spChg>
        <pc:spChg chg="add mod">
          <ac:chgData name="김근우(첨단원자력공학부)" userId="1966d26e-7976-44e3-92ce-cb8395d14386" providerId="ADAL" clId="{C23F69B3-41B7-4564-947E-2DDA027E0F83}" dt="2025-04-11T01:27:11.176" v="3772" actId="1076"/>
          <ac:spMkLst>
            <pc:docMk/>
            <pc:sldMk cId="2487384858" sldId="304"/>
            <ac:spMk id="22" creationId="{9660F0E1-1B15-80D3-7BC6-EDD9AC061ED3}"/>
          </ac:spMkLst>
        </pc:spChg>
        <pc:spChg chg="del">
          <ac:chgData name="김근우(첨단원자력공학부)" userId="1966d26e-7976-44e3-92ce-cb8395d14386" providerId="ADAL" clId="{C23F69B3-41B7-4564-947E-2DDA027E0F83}" dt="2025-04-11T00:38:32.513" v="2708" actId="478"/>
          <ac:spMkLst>
            <pc:docMk/>
            <pc:sldMk cId="2487384858" sldId="304"/>
            <ac:spMk id="30" creationId="{D71519A7-5FEC-220E-F2B3-525DDB65DBCB}"/>
          </ac:spMkLst>
        </pc:spChg>
        <pc:picChg chg="add mod">
          <ac:chgData name="김근우(첨단원자력공학부)" userId="1966d26e-7976-44e3-92ce-cb8395d14386" providerId="ADAL" clId="{C23F69B3-41B7-4564-947E-2DDA027E0F83}" dt="2025-04-11T02:11:31.794" v="3982" actId="1076"/>
          <ac:picMkLst>
            <pc:docMk/>
            <pc:sldMk cId="2487384858" sldId="304"/>
            <ac:picMk id="8" creationId="{FE86081C-C20B-D3E3-2E03-D2DC81D1C2CB}"/>
          </ac:picMkLst>
        </pc:picChg>
        <pc:picChg chg="add mod modCrop">
          <ac:chgData name="김근우(첨단원자력공학부)" userId="1966d26e-7976-44e3-92ce-cb8395d14386" providerId="ADAL" clId="{C23F69B3-41B7-4564-947E-2DDA027E0F83}" dt="2025-04-11T01:01:50.829" v="3183" actId="1076"/>
          <ac:picMkLst>
            <pc:docMk/>
            <pc:sldMk cId="2487384858" sldId="304"/>
            <ac:picMk id="10" creationId="{5802940C-97D4-B7B1-6DCD-36B0E8B8BD71}"/>
          </ac:picMkLst>
        </pc:picChg>
        <pc:picChg chg="del">
          <ac:chgData name="김근우(첨단원자력공학부)" userId="1966d26e-7976-44e3-92ce-cb8395d14386" providerId="ADAL" clId="{C23F69B3-41B7-4564-947E-2DDA027E0F83}" dt="2025-04-11T00:38:30.313" v="2703" actId="478"/>
          <ac:picMkLst>
            <pc:docMk/>
            <pc:sldMk cId="2487384858" sldId="304"/>
            <ac:picMk id="12" creationId="{8176B2B8-4C00-D105-22A3-7D458790094C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0:59:16.223" v="3027" actId="478"/>
          <ac:picMkLst>
            <pc:docMk/>
            <pc:sldMk cId="2487384858" sldId="304"/>
            <ac:picMk id="13" creationId="{5802F9D0-EA63-1F53-6B3A-3D1C56DD7BA6}"/>
          </ac:picMkLst>
        </pc:picChg>
        <pc:picChg chg="add mod">
          <ac:chgData name="김근우(첨단원자력공학부)" userId="1966d26e-7976-44e3-92ce-cb8395d14386" providerId="ADAL" clId="{C23F69B3-41B7-4564-947E-2DDA027E0F83}" dt="2025-04-11T01:26:42.810" v="3740" actId="1076"/>
          <ac:picMkLst>
            <pc:docMk/>
            <pc:sldMk cId="2487384858" sldId="304"/>
            <ac:picMk id="14" creationId="{6978E0A4-90AE-954A-3388-0396321EC3BD}"/>
          </ac:picMkLst>
        </pc:picChg>
        <pc:picChg chg="add mod">
          <ac:chgData name="김근우(첨단원자력공학부)" userId="1966d26e-7976-44e3-92ce-cb8395d14386" providerId="ADAL" clId="{C23F69B3-41B7-4564-947E-2DDA027E0F83}" dt="2025-04-11T00:59:59.870" v="3115"/>
          <ac:picMkLst>
            <pc:docMk/>
            <pc:sldMk cId="2487384858" sldId="304"/>
            <ac:picMk id="15" creationId="{C9C71E2F-3767-D3A9-8464-7368CD800B8D}"/>
          </ac:picMkLst>
        </pc:picChg>
        <pc:picChg chg="del">
          <ac:chgData name="김근우(첨단원자력공학부)" userId="1966d26e-7976-44e3-92ce-cb8395d14386" providerId="ADAL" clId="{C23F69B3-41B7-4564-947E-2DDA027E0F83}" dt="2025-04-11T00:38:31.232" v="2705" actId="478"/>
          <ac:picMkLst>
            <pc:docMk/>
            <pc:sldMk cId="2487384858" sldId="304"/>
            <ac:picMk id="24" creationId="{697170AF-79AF-72E5-71A5-28BB89E278B4}"/>
          </ac:picMkLst>
        </pc:picChg>
        <pc:picChg chg="add del">
          <ac:chgData name="김근우(첨단원자력공학부)" userId="1966d26e-7976-44e3-92ce-cb8395d14386" providerId="ADAL" clId="{C23F69B3-41B7-4564-947E-2DDA027E0F83}" dt="2025-04-11T02:23:55.950" v="4247" actId="478"/>
          <ac:picMkLst>
            <pc:docMk/>
            <pc:sldMk cId="2487384858" sldId="304"/>
            <ac:picMk id="25" creationId="{E798B0E6-E191-C6B7-68B6-B5528BEEBE8E}"/>
          </ac:picMkLst>
        </pc:picChg>
        <pc:picChg chg="del mod">
          <ac:chgData name="김근우(첨단원자력공학부)" userId="1966d26e-7976-44e3-92ce-cb8395d14386" providerId="ADAL" clId="{C23F69B3-41B7-4564-947E-2DDA027E0F83}" dt="2025-04-11T00:38:31.472" v="2707" actId="478"/>
          <ac:picMkLst>
            <pc:docMk/>
            <pc:sldMk cId="2487384858" sldId="304"/>
            <ac:picMk id="26" creationId="{955A0372-7925-CF2F-E4B7-C388A12247AD}"/>
          </ac:picMkLst>
        </pc:picChg>
        <pc:cxnChg chg="add mod">
          <ac:chgData name="김근우(첨단원자력공학부)" userId="1966d26e-7976-44e3-92ce-cb8395d14386" providerId="ADAL" clId="{C23F69B3-41B7-4564-947E-2DDA027E0F83}" dt="2025-04-11T01:26:49.366" v="3742" actId="208"/>
          <ac:cxnSpMkLst>
            <pc:docMk/>
            <pc:sldMk cId="2487384858" sldId="304"/>
            <ac:cxnSpMk id="21" creationId="{2640B8BE-A15E-E969-9B4D-92CB7D239C08}"/>
          </ac:cxnSpMkLst>
        </pc:cxnChg>
      </pc:sldChg>
      <pc:sldChg chg="addSp delSp modSp add mod">
        <pc:chgData name="김근우(첨단원자력공학부)" userId="1966d26e-7976-44e3-92ce-cb8395d14386" providerId="ADAL" clId="{C23F69B3-41B7-4564-947E-2DDA027E0F83}" dt="2025-04-11T02:21:44.127" v="4245" actId="20577"/>
        <pc:sldMkLst>
          <pc:docMk/>
          <pc:sldMk cId="3004534020" sldId="305"/>
        </pc:sldMkLst>
        <pc:spChg chg="mod">
          <ac:chgData name="김근우(첨단원자력공학부)" userId="1966d26e-7976-44e3-92ce-cb8395d14386" providerId="ADAL" clId="{C23F69B3-41B7-4564-947E-2DDA027E0F83}" dt="2025-04-11T01:56:21.472" v="3957"/>
          <ac:spMkLst>
            <pc:docMk/>
            <pc:sldMk cId="3004534020" sldId="305"/>
            <ac:spMk id="2" creationId="{F68AA76F-E507-DCEC-FFAA-3AAF2C5E0514}"/>
          </ac:spMkLst>
        </pc:spChg>
        <pc:spChg chg="mod">
          <ac:chgData name="김근우(첨단원자력공학부)" userId="1966d26e-7976-44e3-92ce-cb8395d14386" providerId="ADAL" clId="{C23F69B3-41B7-4564-947E-2DDA027E0F83}" dt="2025-04-11T02:21:03.544" v="4182"/>
          <ac:spMkLst>
            <pc:docMk/>
            <pc:sldMk cId="3004534020" sldId="305"/>
            <ac:spMk id="3" creationId="{D37ABDAD-3D9D-F937-9BA0-C3A3D64D4B94}"/>
          </ac:spMkLst>
        </pc:spChg>
        <pc:spChg chg="add del mod">
          <ac:chgData name="김근우(첨단원자력공학부)" userId="1966d26e-7976-44e3-92ce-cb8395d14386" providerId="ADAL" clId="{C23F69B3-41B7-4564-947E-2DDA027E0F83}" dt="2025-04-11T01:18:45.334" v="3453"/>
          <ac:spMkLst>
            <pc:docMk/>
            <pc:sldMk cId="3004534020" sldId="305"/>
            <ac:spMk id="11" creationId="{4A3EADED-B7FA-4F25-D4A3-9E435693B287}"/>
          </ac:spMkLst>
        </pc:spChg>
        <pc:spChg chg="del">
          <ac:chgData name="김근우(첨단원자력공학부)" userId="1966d26e-7976-44e3-92ce-cb8395d14386" providerId="ADAL" clId="{C23F69B3-41B7-4564-947E-2DDA027E0F83}" dt="2025-04-11T01:02:29.748" v="3199" actId="478"/>
          <ac:spMkLst>
            <pc:docMk/>
            <pc:sldMk cId="3004534020" sldId="305"/>
            <ac:spMk id="16" creationId="{D342BA13-CF09-2172-E7FD-3496B8E6FAC4}"/>
          </ac:spMkLst>
        </pc:spChg>
        <pc:spChg chg="mod">
          <ac:chgData name="김근우(첨단원자력공학부)" userId="1966d26e-7976-44e3-92ce-cb8395d14386" providerId="ADAL" clId="{C23F69B3-41B7-4564-947E-2DDA027E0F83}" dt="2025-04-11T01:10:07.526" v="3385" actId="20577"/>
          <ac:spMkLst>
            <pc:docMk/>
            <pc:sldMk cId="3004534020" sldId="305"/>
            <ac:spMk id="18" creationId="{EFBB34C3-A8FD-AA98-A0FB-A1225867738C}"/>
          </ac:spMkLst>
        </pc:spChg>
        <pc:spChg chg="del">
          <ac:chgData name="김근우(첨단원자력공학부)" userId="1966d26e-7976-44e3-92ce-cb8395d14386" providerId="ADAL" clId="{C23F69B3-41B7-4564-947E-2DDA027E0F83}" dt="2025-04-11T01:02:30.631" v="3200" actId="478"/>
          <ac:spMkLst>
            <pc:docMk/>
            <pc:sldMk cId="3004534020" sldId="305"/>
            <ac:spMk id="19" creationId="{487F4D9A-4AC3-7A02-03AF-03A24F249A04}"/>
          </ac:spMkLst>
        </pc:spChg>
        <pc:spChg chg="add mod">
          <ac:chgData name="김근우(첨단원자력공학부)" userId="1966d26e-7976-44e3-92ce-cb8395d14386" providerId="ADAL" clId="{C23F69B3-41B7-4564-947E-2DDA027E0F83}" dt="2025-04-11T02:21:44.127" v="4245" actId="20577"/>
          <ac:spMkLst>
            <pc:docMk/>
            <pc:sldMk cId="3004534020" sldId="305"/>
            <ac:spMk id="23" creationId="{E64AFCDF-034E-E399-B3B6-99CB2004C1F4}"/>
          </ac:spMkLst>
        </pc:spChg>
        <pc:spChg chg="add mod">
          <ac:chgData name="김근우(첨단원자력공학부)" userId="1966d26e-7976-44e3-92ce-cb8395d14386" providerId="ADAL" clId="{C23F69B3-41B7-4564-947E-2DDA027E0F83}" dt="2025-04-11T01:20:39.869" v="3637" actId="14100"/>
          <ac:spMkLst>
            <pc:docMk/>
            <pc:sldMk cId="3004534020" sldId="305"/>
            <ac:spMk id="24" creationId="{1A8712EE-AFFB-3C05-464F-52C9A94EA010}"/>
          </ac:spMkLst>
        </pc:spChg>
        <pc:spChg chg="add del mod">
          <ac:chgData name="김근우(첨단원자력공학부)" userId="1966d26e-7976-44e3-92ce-cb8395d14386" providerId="ADAL" clId="{C23F69B3-41B7-4564-947E-2DDA027E0F83}" dt="2025-04-11T02:21:08.825" v="4188" actId="22"/>
          <ac:spMkLst>
            <pc:docMk/>
            <pc:sldMk cId="3004534020" sldId="305"/>
            <ac:spMk id="28" creationId="{93859350-769D-50DB-B683-E165A0BA0F4C}"/>
          </ac:spMkLst>
        </pc:spChg>
        <pc:spChg chg="mod">
          <ac:chgData name="김근우(첨단원자력공학부)" userId="1966d26e-7976-44e3-92ce-cb8395d14386" providerId="ADAL" clId="{C23F69B3-41B7-4564-947E-2DDA027E0F83}" dt="2025-04-11T01:07:19.496" v="3223" actId="1076"/>
          <ac:spMkLst>
            <pc:docMk/>
            <pc:sldMk cId="3004534020" sldId="305"/>
            <ac:spMk id="40" creationId="{9177880A-D40D-0BF4-3237-B8DC1DF3708A}"/>
          </ac:spMkLst>
        </pc:spChg>
        <pc:picChg chg="add del mod">
          <ac:chgData name="김근우(첨단원자력공학부)" userId="1966d26e-7976-44e3-92ce-cb8395d14386" providerId="ADAL" clId="{C23F69B3-41B7-4564-947E-2DDA027E0F83}" dt="2025-04-11T01:07:08.394" v="3211" actId="478"/>
          <ac:picMkLst>
            <pc:docMk/>
            <pc:sldMk cId="3004534020" sldId="305"/>
            <ac:picMk id="7" creationId="{A605F8C4-50D7-75DD-9F61-701011B80259}"/>
          </ac:picMkLst>
        </pc:picChg>
        <pc:picChg chg="del">
          <ac:chgData name="김근우(첨단원자력공학부)" userId="1966d26e-7976-44e3-92ce-cb8395d14386" providerId="ADAL" clId="{C23F69B3-41B7-4564-947E-2DDA027E0F83}" dt="2025-04-11T01:02:27.747" v="3197" actId="478"/>
          <ac:picMkLst>
            <pc:docMk/>
            <pc:sldMk cId="3004534020" sldId="305"/>
            <ac:picMk id="8" creationId="{708112CC-AE4B-6493-7CBD-8FA7771EE3B8}"/>
          </ac:picMkLst>
        </pc:picChg>
        <pc:picChg chg="del">
          <ac:chgData name="김근우(첨단원자력공학부)" userId="1966d26e-7976-44e3-92ce-cb8395d14386" providerId="ADAL" clId="{C23F69B3-41B7-4564-947E-2DDA027E0F83}" dt="2025-04-11T01:02:28.228" v="3198" actId="478"/>
          <ac:picMkLst>
            <pc:docMk/>
            <pc:sldMk cId="3004534020" sldId="305"/>
            <ac:picMk id="10" creationId="{1D182C01-7520-4D99-EB4E-70ED167DB189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1:07:15.675" v="3218" actId="478"/>
          <ac:picMkLst>
            <pc:docMk/>
            <pc:sldMk cId="3004534020" sldId="305"/>
            <ac:picMk id="12" creationId="{00C99EF3-6D25-4243-1431-6DFB71BCEC42}"/>
          </ac:picMkLst>
        </pc:picChg>
        <pc:picChg chg="del">
          <ac:chgData name="김근우(첨단원자력공학부)" userId="1966d26e-7976-44e3-92ce-cb8395d14386" providerId="ADAL" clId="{C23F69B3-41B7-4564-947E-2DDA027E0F83}" dt="2025-04-11T01:02:27.507" v="3196" actId="478"/>
          <ac:picMkLst>
            <pc:docMk/>
            <pc:sldMk cId="3004534020" sldId="305"/>
            <ac:picMk id="14" creationId="{46C0758C-70BC-6339-7556-8949408110A3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1:08:40.097" v="3236" actId="478"/>
          <ac:picMkLst>
            <pc:docMk/>
            <pc:sldMk cId="3004534020" sldId="305"/>
            <ac:picMk id="15" creationId="{D5ACAB91-6850-6756-B29E-72741B43554D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2:12:56.017" v="4073" actId="478"/>
          <ac:picMkLst>
            <pc:docMk/>
            <pc:sldMk cId="3004534020" sldId="305"/>
            <ac:picMk id="20" creationId="{78CF3B59-44A8-245E-80E6-7C21C7C73641}"/>
          </ac:picMkLst>
        </pc:picChg>
        <pc:picChg chg="add mod">
          <ac:chgData name="김근우(첨단원자력공학부)" userId="1966d26e-7976-44e3-92ce-cb8395d14386" providerId="ADAL" clId="{C23F69B3-41B7-4564-947E-2DDA027E0F83}" dt="2025-04-11T02:19:52.663" v="4109" actId="1076"/>
          <ac:picMkLst>
            <pc:docMk/>
            <pc:sldMk cId="3004534020" sldId="305"/>
            <ac:picMk id="22" creationId="{2DAE81DE-328C-EE19-48BB-769EF6FA9719}"/>
          </ac:picMkLst>
        </pc:picChg>
        <pc:picChg chg="add mod">
          <ac:chgData name="김근우(첨단원자력공학부)" userId="1966d26e-7976-44e3-92ce-cb8395d14386" providerId="ADAL" clId="{C23F69B3-41B7-4564-947E-2DDA027E0F83}" dt="2025-04-11T02:19:52.663" v="4109" actId="1076"/>
          <ac:picMkLst>
            <pc:docMk/>
            <pc:sldMk cId="3004534020" sldId="305"/>
            <ac:picMk id="26" creationId="{9B7770B4-B337-A5D8-217F-958CE1B75119}"/>
          </ac:picMkLst>
        </pc:picChg>
      </pc:sldChg>
      <pc:sldChg chg="addSp delSp modSp add mod">
        <pc:chgData name="김근우(첨단원자력공학부)" userId="1966d26e-7976-44e3-92ce-cb8395d14386" providerId="ADAL" clId="{C23F69B3-41B7-4564-947E-2DDA027E0F83}" dt="2025-04-11T02:20:54.443" v="4176" actId="6549"/>
        <pc:sldMkLst>
          <pc:docMk/>
          <pc:sldMk cId="3293059291" sldId="306"/>
        </pc:sldMkLst>
        <pc:spChg chg="mod">
          <ac:chgData name="김근우(첨단원자력공학부)" userId="1966d26e-7976-44e3-92ce-cb8395d14386" providerId="ADAL" clId="{C23F69B3-41B7-4564-947E-2DDA027E0F83}" dt="2025-04-11T01:56:14.167" v="3953" actId="20577"/>
          <ac:spMkLst>
            <pc:docMk/>
            <pc:sldMk cId="3293059291" sldId="306"/>
            <ac:spMk id="2" creationId="{23E92FFD-6573-1982-591C-16F4E4E096FA}"/>
          </ac:spMkLst>
        </pc:spChg>
        <pc:spChg chg="add del mod">
          <ac:chgData name="김근우(첨단원자력공학부)" userId="1966d26e-7976-44e3-92ce-cb8395d14386" providerId="ADAL" clId="{C23F69B3-41B7-4564-947E-2DDA027E0F83}" dt="2025-04-11T02:20:54.443" v="4176" actId="6549"/>
          <ac:spMkLst>
            <pc:docMk/>
            <pc:sldMk cId="3293059291" sldId="306"/>
            <ac:spMk id="15" creationId="{6D809B1B-306F-A732-AFE1-1A644FD83809}"/>
          </ac:spMkLst>
        </pc:spChg>
        <pc:spChg chg="mod">
          <ac:chgData name="김근우(첨단원자력공학부)" userId="1966d26e-7976-44e3-92ce-cb8395d14386" providerId="ADAL" clId="{C23F69B3-41B7-4564-947E-2DDA027E0F83}" dt="2025-04-11T01:27:50.467" v="3824" actId="20577"/>
          <ac:spMkLst>
            <pc:docMk/>
            <pc:sldMk cId="3293059291" sldId="306"/>
            <ac:spMk id="18" creationId="{58769A95-3623-D28B-4E82-5B012FD76E17}"/>
          </ac:spMkLst>
        </pc:spChg>
        <pc:spChg chg="add del mod">
          <ac:chgData name="김근우(첨단원자력공학부)" userId="1966d26e-7976-44e3-92ce-cb8395d14386" providerId="ADAL" clId="{C23F69B3-41B7-4564-947E-2DDA027E0F83}" dt="2025-04-11T01:52:44.964" v="3882" actId="478"/>
          <ac:spMkLst>
            <pc:docMk/>
            <pc:sldMk cId="3293059291" sldId="306"/>
            <ac:spMk id="23" creationId="{FDD0F927-74B6-D391-A843-C704707EBB91}"/>
          </ac:spMkLst>
        </pc:spChg>
        <pc:spChg chg="del">
          <ac:chgData name="김근우(첨단원자력공학부)" userId="1966d26e-7976-44e3-92ce-cb8395d14386" providerId="ADAL" clId="{C23F69B3-41B7-4564-947E-2DDA027E0F83}" dt="2025-04-11T01:27:53.146" v="3827" actId="478"/>
          <ac:spMkLst>
            <pc:docMk/>
            <pc:sldMk cId="3293059291" sldId="306"/>
            <ac:spMk id="24" creationId="{0577B099-04F6-AE3C-C5EE-709A8E146B98}"/>
          </ac:spMkLst>
        </pc:spChg>
        <pc:picChg chg="add del mod">
          <ac:chgData name="김근우(첨단원자력공학부)" userId="1966d26e-7976-44e3-92ce-cb8395d14386" providerId="ADAL" clId="{C23F69B3-41B7-4564-947E-2DDA027E0F83}" dt="2025-04-11T01:51:25.402" v="3840" actId="478"/>
          <ac:picMkLst>
            <pc:docMk/>
            <pc:sldMk cId="3293059291" sldId="306"/>
            <ac:picMk id="7" creationId="{DE3845C2-A4B2-C92D-CBF1-D0C15A68CFCA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1:44:36.249" v="3837" actId="478"/>
          <ac:picMkLst>
            <pc:docMk/>
            <pc:sldMk cId="3293059291" sldId="306"/>
            <ac:picMk id="9" creationId="{22A8FFD1-0E72-18C0-BA8C-2B4E2CA6B766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2:18:48.281" v="4081" actId="478"/>
          <ac:picMkLst>
            <pc:docMk/>
            <pc:sldMk cId="3293059291" sldId="306"/>
            <ac:picMk id="11" creationId="{D35B42D0-E681-6FC4-7EDE-8F5C8D48C92C}"/>
          </ac:picMkLst>
        </pc:picChg>
        <pc:picChg chg="add mod">
          <ac:chgData name="김근우(첨단원자력공학부)" userId="1966d26e-7976-44e3-92ce-cb8395d14386" providerId="ADAL" clId="{C23F69B3-41B7-4564-947E-2DDA027E0F83}" dt="2025-04-11T02:19:11.904" v="4103" actId="1076"/>
          <ac:picMkLst>
            <pc:docMk/>
            <pc:sldMk cId="3293059291" sldId="306"/>
            <ac:picMk id="13" creationId="{A87F28AE-59A6-489B-FC46-0E6B51E5E7BB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1:52:49.383" v="3885" actId="478"/>
          <ac:picMkLst>
            <pc:docMk/>
            <pc:sldMk cId="3293059291" sldId="306"/>
            <ac:picMk id="14" creationId="{054034C6-F2F3-E04D-47AE-DB41683C0100}"/>
          </ac:picMkLst>
        </pc:picChg>
        <pc:picChg chg="add mod">
          <ac:chgData name="김근우(첨단원자력공학부)" userId="1966d26e-7976-44e3-92ce-cb8395d14386" providerId="ADAL" clId="{C23F69B3-41B7-4564-947E-2DDA027E0F83}" dt="2025-04-11T02:18:50.300" v="4086"/>
          <ac:picMkLst>
            <pc:docMk/>
            <pc:sldMk cId="3293059291" sldId="306"/>
            <ac:picMk id="17" creationId="{2E4AB420-C4B0-6594-9365-C2F1382BA8DC}"/>
          </ac:picMkLst>
        </pc:picChg>
        <pc:picChg chg="del">
          <ac:chgData name="김근우(첨단원자력공학부)" userId="1966d26e-7976-44e3-92ce-cb8395d14386" providerId="ADAL" clId="{C23F69B3-41B7-4564-947E-2DDA027E0F83}" dt="2025-04-11T01:27:52.226" v="3825" actId="478"/>
          <ac:picMkLst>
            <pc:docMk/>
            <pc:sldMk cId="3293059291" sldId="306"/>
            <ac:picMk id="20" creationId="{15957639-4F91-E1E5-8CE5-5BF6E7B3F0AD}"/>
          </ac:picMkLst>
        </pc:picChg>
        <pc:picChg chg="add mod">
          <ac:chgData name="김근우(첨단원자력공학부)" userId="1966d26e-7976-44e3-92ce-cb8395d14386" providerId="ADAL" clId="{C23F69B3-41B7-4564-947E-2DDA027E0F83}" dt="2025-04-11T02:19:01.150" v="4095" actId="1076"/>
          <ac:picMkLst>
            <pc:docMk/>
            <pc:sldMk cId="3293059291" sldId="306"/>
            <ac:picMk id="21" creationId="{971F75BE-BCE5-0888-A196-B1C32DFB5CEA}"/>
          </ac:picMkLst>
        </pc:picChg>
        <pc:picChg chg="del">
          <ac:chgData name="김근우(첨단원자력공학부)" userId="1966d26e-7976-44e3-92ce-cb8395d14386" providerId="ADAL" clId="{C23F69B3-41B7-4564-947E-2DDA027E0F83}" dt="2025-04-11T01:27:52.445" v="3826" actId="478"/>
          <ac:picMkLst>
            <pc:docMk/>
            <pc:sldMk cId="3293059291" sldId="306"/>
            <ac:picMk id="22" creationId="{493D1FB1-8FE3-48E8-C73F-E6B721CE389A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2:19:12.622" v="4105" actId="1076"/>
          <ac:picMkLst>
            <pc:docMk/>
            <pc:sldMk cId="3293059291" sldId="306"/>
            <ac:picMk id="25" creationId="{A6CD3C23-433F-F17D-4C84-DD5D255AB794}"/>
          </ac:picMkLst>
        </pc:picChg>
        <pc:picChg chg="add mod">
          <ac:chgData name="김근우(첨단원자력공학부)" userId="1966d26e-7976-44e3-92ce-cb8395d14386" providerId="ADAL" clId="{C23F69B3-41B7-4564-947E-2DDA027E0F83}" dt="2025-04-11T02:20:09.516" v="4117" actId="1076"/>
          <ac:picMkLst>
            <pc:docMk/>
            <pc:sldMk cId="3293059291" sldId="306"/>
            <ac:picMk id="26" creationId="{14EF9E14-638F-A4E1-CF63-7F6CA15C2366}"/>
          </ac:picMkLst>
        </pc:picChg>
        <pc:picChg chg="add mod">
          <ac:chgData name="김근우(첨단원자력공학부)" userId="1966d26e-7976-44e3-92ce-cb8395d14386" providerId="ADAL" clId="{C23F69B3-41B7-4564-947E-2DDA027E0F83}" dt="2025-04-11T02:20:46.409" v="4171"/>
          <ac:picMkLst>
            <pc:docMk/>
            <pc:sldMk cId="3293059291" sldId="306"/>
            <ac:picMk id="27" creationId="{082FFE10-43CB-805C-7BF1-EB00D23D8201}"/>
          </ac:picMkLst>
        </pc:picChg>
      </pc:sldChg>
      <pc:sldChg chg="addSp delSp modSp add mod">
        <pc:chgData name="김근우(첨단원자력공학부)" userId="1966d26e-7976-44e3-92ce-cb8395d14386" providerId="ADAL" clId="{C23F69B3-41B7-4564-947E-2DDA027E0F83}" dt="2025-04-11T07:28:12.098" v="4401" actId="1076"/>
        <pc:sldMkLst>
          <pc:docMk/>
          <pc:sldMk cId="3119316119" sldId="307"/>
        </pc:sldMkLst>
        <pc:spChg chg="mod">
          <ac:chgData name="김근우(첨단원자력공학부)" userId="1966d26e-7976-44e3-92ce-cb8395d14386" providerId="ADAL" clId="{C23F69B3-41B7-4564-947E-2DDA027E0F83}" dt="2025-04-11T07:28:09.243" v="4400" actId="20577"/>
          <ac:spMkLst>
            <pc:docMk/>
            <pc:sldMk cId="3119316119" sldId="307"/>
            <ac:spMk id="2" creationId="{9AC52F77-E5BF-8063-8E99-6E8CD543ABCA}"/>
          </ac:spMkLst>
        </pc:spChg>
        <pc:spChg chg="mod">
          <ac:chgData name="김근우(첨단원자력공학부)" userId="1966d26e-7976-44e3-92ce-cb8395d14386" providerId="ADAL" clId="{C23F69B3-41B7-4564-947E-2DDA027E0F83}" dt="2025-04-11T07:28:12.098" v="4401" actId="1076"/>
          <ac:spMkLst>
            <pc:docMk/>
            <pc:sldMk cId="3119316119" sldId="307"/>
            <ac:spMk id="18" creationId="{18555AFC-9179-26F3-0775-526B4BB1CDC1}"/>
          </ac:spMkLst>
        </pc:spChg>
        <pc:picChg chg="add del mod">
          <ac:chgData name="김근우(첨단원자력공학부)" userId="1966d26e-7976-44e3-92ce-cb8395d14386" providerId="ADAL" clId="{C23F69B3-41B7-4564-947E-2DDA027E0F83}" dt="2025-04-11T07:27:41.442" v="4365" actId="478"/>
          <ac:picMkLst>
            <pc:docMk/>
            <pc:sldMk cId="3119316119" sldId="307"/>
            <ac:picMk id="7" creationId="{F5ED3867-37E7-0FC0-CCFE-D4CBB2832A0A}"/>
          </ac:picMkLst>
        </pc:picChg>
        <pc:picChg chg="add del mod">
          <ac:chgData name="김근우(첨단원자력공학부)" userId="1966d26e-7976-44e3-92ce-cb8395d14386" providerId="ADAL" clId="{C23F69B3-41B7-4564-947E-2DDA027E0F83}" dt="2025-04-11T07:27:53.984" v="4379" actId="478"/>
          <ac:picMkLst>
            <pc:docMk/>
            <pc:sldMk cId="3119316119" sldId="307"/>
            <ac:picMk id="9" creationId="{E7FF3F09-74FA-77AE-12E0-8FE1EF95C79B}"/>
          </ac:picMkLst>
        </pc:picChg>
        <pc:picChg chg="del">
          <ac:chgData name="김근우(첨단원자력공학부)" userId="1966d26e-7976-44e3-92ce-cb8395d14386" providerId="ADAL" clId="{C23F69B3-41B7-4564-947E-2DDA027E0F83}" dt="2025-04-11T01:54:33.183" v="3888" actId="478"/>
          <ac:picMkLst>
            <pc:docMk/>
            <pc:sldMk cId="3119316119" sldId="307"/>
            <ac:picMk id="11" creationId="{565A9E0F-F4A5-0070-A4EA-EBFE3990FFB1}"/>
          </ac:picMkLst>
        </pc:picChg>
        <pc:picChg chg="add mod">
          <ac:chgData name="김근우(첨단원자력공학부)" userId="1966d26e-7976-44e3-92ce-cb8395d14386" providerId="ADAL" clId="{C23F69B3-41B7-4564-947E-2DDA027E0F83}" dt="2025-04-11T07:28:06.687" v="4392" actId="1076"/>
          <ac:picMkLst>
            <pc:docMk/>
            <pc:sldMk cId="3119316119" sldId="307"/>
            <ac:picMk id="12" creationId="{4D88CFD5-564E-614B-C5AB-6C4D8D65119B}"/>
          </ac:picMkLst>
        </pc:picChg>
        <pc:picChg chg="del">
          <ac:chgData name="김근우(첨단원자력공학부)" userId="1966d26e-7976-44e3-92ce-cb8395d14386" providerId="ADAL" clId="{C23F69B3-41B7-4564-947E-2DDA027E0F83}" dt="2025-04-11T01:54:33.003" v="3887" actId="478"/>
          <ac:picMkLst>
            <pc:docMk/>
            <pc:sldMk cId="3119316119" sldId="307"/>
            <ac:picMk id="13" creationId="{E9DE968E-C6DC-BCE7-CEEB-AFF4D4029B57}"/>
          </ac:picMkLst>
        </pc:picChg>
        <pc:picChg chg="add mod">
          <ac:chgData name="김근우(첨단원자력공학부)" userId="1966d26e-7976-44e3-92ce-cb8395d14386" providerId="ADAL" clId="{C23F69B3-41B7-4564-947E-2DDA027E0F83}" dt="2025-04-11T07:28:03.735" v="4389" actId="14100"/>
          <ac:picMkLst>
            <pc:docMk/>
            <pc:sldMk cId="3119316119" sldId="307"/>
            <ac:picMk id="15" creationId="{CA62D232-9F5F-F486-5DDA-CC7FB44FCE02}"/>
          </ac:picMkLst>
        </pc:picChg>
        <pc:picChg chg="add mod">
          <ac:chgData name="김근우(첨단원자력공학부)" userId="1966d26e-7976-44e3-92ce-cb8395d14386" providerId="ADAL" clId="{C23F69B3-41B7-4564-947E-2DDA027E0F83}" dt="2025-04-11T07:27:59.763" v="4386" actId="571"/>
          <ac:picMkLst>
            <pc:docMk/>
            <pc:sldMk cId="3119316119" sldId="307"/>
            <ac:picMk id="16" creationId="{1FF59A0A-6DB2-D4C4-D7E1-3711786C7E18}"/>
          </ac:picMkLst>
        </pc:picChg>
      </pc:sldChg>
      <pc:sldChg chg="addSp modSp mod">
        <pc:chgData name="김근우(첨단원자력공학부)" userId="1966d26e-7976-44e3-92ce-cb8395d14386" providerId="ADAL" clId="{C23F69B3-41B7-4564-947E-2DDA027E0F83}" dt="2025-04-11T07:26:54.078" v="4364" actId="1076"/>
        <pc:sldMkLst>
          <pc:docMk/>
          <pc:sldMk cId="1385308025" sldId="310"/>
        </pc:sldMkLst>
        <pc:spChg chg="mod">
          <ac:chgData name="김근우(첨단원자력공학부)" userId="1966d26e-7976-44e3-92ce-cb8395d14386" providerId="ADAL" clId="{C23F69B3-41B7-4564-947E-2DDA027E0F83}" dt="2025-04-11T07:26:50.784" v="4360" actId="1076"/>
          <ac:spMkLst>
            <pc:docMk/>
            <pc:sldMk cId="1385308025" sldId="310"/>
            <ac:spMk id="27" creationId="{5E5264CA-FA86-6184-69B6-77ED572869AF}"/>
          </ac:spMkLst>
        </pc:spChg>
        <pc:picChg chg="add mod">
          <ac:chgData name="김근우(첨단원자력공학부)" userId="1966d26e-7976-44e3-92ce-cb8395d14386" providerId="ADAL" clId="{C23F69B3-41B7-4564-947E-2DDA027E0F83}" dt="2025-04-11T07:26:53.259" v="4363" actId="1076"/>
          <ac:picMkLst>
            <pc:docMk/>
            <pc:sldMk cId="1385308025" sldId="310"/>
            <ac:picMk id="6" creationId="{53E31BA7-3184-FC85-070C-D21A725B3995}"/>
          </ac:picMkLst>
        </pc:picChg>
        <pc:picChg chg="mod">
          <ac:chgData name="김근우(첨단원자력공학부)" userId="1966d26e-7976-44e3-92ce-cb8395d14386" providerId="ADAL" clId="{C23F69B3-41B7-4564-947E-2DDA027E0F83}" dt="2025-04-11T07:26:54.078" v="4364" actId="1076"/>
          <ac:picMkLst>
            <pc:docMk/>
            <pc:sldMk cId="1385308025" sldId="310"/>
            <ac:picMk id="25" creationId="{A25155FC-AA9C-359F-00D5-1138D4B1713E}"/>
          </ac:picMkLst>
        </pc:picChg>
      </pc:sldChg>
    </pc:docChg>
  </pc:docChgLst>
  <pc:docChgLst>
    <pc:chgData name="김근우(첨단원자력공학부)" userId="1966d26e-7976-44e3-92ce-cb8395d14386" providerId="ADAL" clId="{09CB4EA6-148A-43E9-957D-88D51F488578}"/>
    <pc:docChg chg="modSld">
      <pc:chgData name="김근우(첨단원자력공학부)" userId="1966d26e-7976-44e3-92ce-cb8395d14386" providerId="ADAL" clId="{09CB4EA6-148A-43E9-957D-88D51F488578}" dt="2024-12-10T08:31:19.998" v="6" actId="1076"/>
      <pc:docMkLst>
        <pc:docMk/>
      </pc:docMkLst>
      <pc:sldChg chg="addSp modSp mod">
        <pc:chgData name="김근우(첨단원자력공학부)" userId="1966d26e-7976-44e3-92ce-cb8395d14386" providerId="ADAL" clId="{09CB4EA6-148A-43E9-957D-88D51F488578}" dt="2024-12-10T08:31:19.998" v="6" actId="1076"/>
        <pc:sldMkLst>
          <pc:docMk/>
          <pc:sldMk cId="780705876" sldId="258"/>
        </pc:sldMkLst>
      </pc:sldChg>
    </pc:docChg>
  </pc:docChgLst>
  <pc:docChgLst>
    <pc:chgData name="김근우(첨단원자력공학부)" userId="1966d26e-7976-44e3-92ce-cb8395d14386" providerId="ADAL" clId="{0BCA43B6-6922-49BB-A31B-E6180DF98790}"/>
    <pc:docChg chg="modSld">
      <pc:chgData name="김근우(첨단원자력공학부)" userId="1966d26e-7976-44e3-92ce-cb8395d14386" providerId="ADAL" clId="{0BCA43B6-6922-49BB-A31B-E6180DF98790}" dt="2024-08-14T02:56:11.621" v="11"/>
      <pc:docMkLst>
        <pc:docMk/>
      </pc:docMkLst>
      <pc:sldChg chg="modSp">
        <pc:chgData name="김근우(첨단원자력공학부)" userId="1966d26e-7976-44e3-92ce-cb8395d14386" providerId="ADAL" clId="{0BCA43B6-6922-49BB-A31B-E6180DF98790}" dt="2024-08-14T02:55:45.181" v="7"/>
        <pc:sldMkLst>
          <pc:docMk/>
          <pc:sldMk cId="3318301758" sldId="284"/>
        </pc:sldMkLst>
      </pc:sldChg>
      <pc:sldChg chg="modSp">
        <pc:chgData name="김근우(첨단원자력공학부)" userId="1966d26e-7976-44e3-92ce-cb8395d14386" providerId="ADAL" clId="{0BCA43B6-6922-49BB-A31B-E6180DF98790}" dt="2024-08-14T02:56:11.621" v="11"/>
        <pc:sldMkLst>
          <pc:docMk/>
          <pc:sldMk cId="3162376351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98C39D9-1574-D3DC-8695-C5FE42E94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9CCEB8D-59C0-BC42-BEA0-4311713E84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944E-6542-492B-AA95-196E61B0C325}" type="datetimeFigureOut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32300B-D331-9B13-FFD8-E848DD46FE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BF7DCD5-9934-04CF-F821-C8C7589A2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8273C-25D0-469E-9672-39C8FC9DC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162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0337-07D3-4779-AB34-8BD678A86788}" type="datetimeFigureOut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862013"/>
            <a:ext cx="4129088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6288"/>
            <a:ext cx="8018462" cy="2713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717B0-6EDA-4ADE-8FBF-EBE2580C3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8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7D454-CB23-22BE-8CA9-535A8C4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4707E8C-349B-C507-0016-99C9A28F0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6D6E68-6C93-E2AD-9194-479873FA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5679"/>
            <a:ext cx="2743200" cy="365125"/>
          </a:xfrm>
        </p:spPr>
        <p:txBody>
          <a:bodyPr/>
          <a:lstStyle/>
          <a:p>
            <a:fld id="{18CE57A7-8055-48F6-B8C4-F69CB2EB009C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3806E4-E75D-CA37-5A73-8A3DB306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65678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F99456-DE55-665F-A409-4D5C8E4D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5679"/>
            <a:ext cx="2743200" cy="365125"/>
          </a:xfrm>
        </p:spPr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194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60227-55FD-480B-53D9-F0C8FE72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13319E-D41B-AFD6-7573-04D10C84D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4D3209-FE4D-5309-0A2E-8D15FC6C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4FBE-DAB0-4E2B-BB53-4C3E18569532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60AFEF-A544-1280-86CF-1574AD42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5573DF-F7AA-2206-B512-A076BF24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91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944777D-56F9-56BA-3177-F46C5BDAB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77" y="365125"/>
            <a:ext cx="2627924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E3529A-206B-F22C-531C-61798537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0010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14C1C-9416-3E93-E4F3-B37CAF59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9F4-4412-420A-AA91-21B885D1E73A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4B4AAC-D8E6-56BD-DC82-2694D896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F63B40-A613-CAD5-3511-48E104FD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C520A0-B503-B5CE-37B4-A9D967E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5"/>
            <a:ext cx="10515600" cy="68103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5774EF-F517-530E-5795-BD3D017F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9EE50B-9F02-2403-1308-6D06D8C1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91558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72F547-873F-EE8D-64F2-DDC364D4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2" y="6492875"/>
            <a:ext cx="2743200" cy="365125"/>
          </a:xfrm>
        </p:spPr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B91D03CE-DAA6-4EC7-D6E2-12A7E6297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065213"/>
            <a:ext cx="11034713" cy="4733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76398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26985D-B503-2FC7-6F55-DCB705B3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1B1461-AD26-8E7E-048D-1B0DF88C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98BF9C-2536-DE14-80CD-A5625226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9701-C856-4A29-BF6C-8EFDA5DFC489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571877-1169-0A33-1F8E-70ECA53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70041-6FFF-4BAB-8902-22941E23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148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F27B7C-1185-280B-4C01-ED869091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6C0F4D-DA2C-A159-9967-24056AEBB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64015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1C2863-CB15-6794-DE12-33870DB66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5" y="1825625"/>
            <a:ext cx="516401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AAFFB5-BEA1-9FFF-104A-97AA8E1C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9AB7-DA2E-4AB2-97DC-BAADB34C56C9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28AEF0-54E9-F8BB-6F65-E80D434D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358459-4DB2-ECB3-1306-BBFAD7AB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6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9317-5EDE-A958-3605-D475AB14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22D10F-6196-5FF5-A211-AD7E3C925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9E61A2-3593-F6DD-684C-6FC1B91DA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2449FFF-56A5-D2E0-C40C-DC22E3683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177F712-4072-0DC1-1D01-C4174235F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62900E-32F1-4584-5321-EF15B3B9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89BA-90F1-4A76-A053-CA32D0301C1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B86A949-4791-351A-0B51-00511AD2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174F98-C45D-6C78-135F-6F75F5AC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9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63BD1-68EA-FF96-D0E4-A455F0C5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D6CA2B-BE98-CD2A-6788-FA693D51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D2A6-7B52-41D4-87F6-6685D0BE8E3F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C5A99B-E895-E72A-598D-E44E96FE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B7795E-1F2A-6509-97AA-58D214F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12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8E56D8-2596-6EF4-A6AA-70FEF0A3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A03-76AE-4728-941A-169560B74F64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C8DA68-6ACD-2772-0EBA-BC797F65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5E4C49-F9BA-9684-A45A-32FFB3A2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37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AECC4F-6584-6AEE-5537-CE1E7D7C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5EA20C-172D-6A5D-521C-7A1C990C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6BCF5D-7C4A-3437-9FEF-4618D5ADA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1DDDC1-FC76-E6F6-9684-05896DF5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5102-0283-494D-AB50-8BAEA6540007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26A372-4B07-3C14-1066-B447B7E1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7FDC32-DEEC-5519-04CB-284341A5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0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C9BC2F-6F3F-F858-9939-2B0F1B4F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0B7F89-53CC-28A0-9578-A44CA6941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520A0E-07F7-B602-6D39-C1A9441D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993A-E9C3-00A9-2B46-7DD11A6A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9FA1-88AB-46CC-93B3-BCE523BB4648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F2F827-21AB-3AD5-133B-4C5990E6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E86EA8-5ECA-91BE-82A6-E34F4D7F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72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AE6FA19-7A9F-F246-4743-E45FE2B8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27B8D1-27EC-3E8E-0348-9A97CB525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56811C-3499-E22A-F246-365F34AB1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3CA0-1279-4628-9A86-0ACA60E896CD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8573C8-E155-35AE-83BB-3E860AF31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C97469-DDA8-8DE6-0649-183E89826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8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F798DB8D-E2B7-E214-B122-BDED6BC1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83" y="639763"/>
            <a:ext cx="9561534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 sz="4000" dirty="0"/>
              <a:t>Study of longitudinal phase space reconstruction using ART</a:t>
            </a:r>
            <a:endParaRPr lang="ko-KR" altLang="en-US" sz="4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DD0B6A-F4EA-81F9-4D3F-73308242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32388"/>
            <a:ext cx="9144000" cy="1655762"/>
          </a:xfrm>
        </p:spPr>
        <p:txBody>
          <a:bodyPr/>
          <a:lstStyle/>
          <a:p>
            <a:r>
              <a:rPr lang="en-US" altLang="ko-KR" dirty="0"/>
              <a:t>25. 04. 11</a:t>
            </a:r>
          </a:p>
          <a:p>
            <a:r>
              <a:rPr lang="en-US" altLang="ko-KR" dirty="0"/>
              <a:t>Geunwoo</a:t>
            </a:r>
            <a:r>
              <a:rPr lang="ko-KR" altLang="en-US" dirty="0"/>
              <a:t> </a:t>
            </a:r>
            <a:r>
              <a:rPr lang="en-US" altLang="ko-KR" dirty="0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41904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19EBE-F830-B291-67AE-79F2B56E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2B71BD-6175-9B6E-5963-C7AC5AEB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ART algorithm test</a:t>
            </a:r>
            <a:endParaRPr lang="en-US" altLang="ko-KR" sz="3200" b="1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67D19FB-F456-A50D-227C-13E9783DC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0F91E10-6730-9376-C307-F2B124D7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1BA4C27-58EA-E83D-A165-D1ABC8CC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E1E0A5F3-F34F-7412-15BC-5027FBF793AC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62BB40-F7C0-CB84-B18E-E55DA34B5501}"/>
                  </a:ext>
                </a:extLst>
              </p:cNvPr>
              <p:cNvSpPr txBox="1"/>
              <p:nvPr/>
            </p:nvSpPr>
            <p:spPr>
              <a:xfrm>
                <a:off x="359465" y="741422"/>
                <a:ext cx="10047942" cy="1032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/>
                  <a:t>Longitudinal emittance</a:t>
                </a:r>
              </a:p>
              <a:p>
                <a:endParaRPr lang="en-US" altLang="ko-KR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62BB40-F7C0-CB84-B18E-E55DA34B5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65" y="741422"/>
                <a:ext cx="10047942" cy="1032077"/>
              </a:xfrm>
              <a:prstGeom prst="rect">
                <a:avLst/>
              </a:prstGeom>
              <a:blipFill>
                <a:blip r:embed="rId2"/>
                <a:stretch>
                  <a:fillRect l="-546" t="-29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 descr="텍스트, 라인, 그래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7CDF234-D099-ACF7-3EF6-CDFE4D713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18" y="1925012"/>
            <a:ext cx="6761451" cy="40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8CDC5-E261-9199-8B79-1FFB39CAC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9423B8-2163-9D2E-D32D-8DC451C8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/>
              <a:t>Algorithm test</a:t>
            </a:r>
            <a:endParaRPr lang="en-US" altLang="ko-KR" sz="3200" b="1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9EA86BC-76B9-D481-135F-85B24E2E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38D59D7-502F-9A55-2BB0-71FE8424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571A35C-3316-5BA4-7F69-8CE37C22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24DA4EDF-D1C0-231E-6E7E-7092C857D065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CA93B-125E-F16E-66A0-7064610BE425}"/>
              </a:ext>
            </a:extLst>
          </p:cNvPr>
          <p:cNvSpPr txBox="1"/>
          <p:nvPr/>
        </p:nvSpPr>
        <p:spPr>
          <a:xfrm>
            <a:off x="204168" y="786958"/>
            <a:ext cx="692954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Test</a:t>
            </a:r>
            <a:r>
              <a:rPr lang="ko-KR" altLang="en-US" b="1" dirty="0"/>
              <a:t> </a:t>
            </a:r>
            <a:r>
              <a:rPr lang="en-US" altLang="ko-KR" b="1" dirty="0"/>
              <a:t>developed ART algorithm with different angle range (-60, 60)</a:t>
            </a:r>
          </a:p>
          <a:p>
            <a:endParaRPr lang="en-US" altLang="ko-K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i="1" u="sng" dirty="0"/>
              <a:t>Not working for reduced angle range</a:t>
            </a:r>
          </a:p>
          <a:p>
            <a:endParaRPr lang="ko-KR" altLang="en-US" dirty="0"/>
          </a:p>
        </p:txBody>
      </p:sp>
      <p:pic>
        <p:nvPicPr>
          <p:cNvPr id="7" name="그림 6" descr="텍스트, 스크린샷, 다채로움, 보라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AFCC5A8-3C50-98C3-F3B1-83C88037D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5" y="1979627"/>
            <a:ext cx="5009566" cy="4007652"/>
          </a:xfrm>
          <a:prstGeom prst="rect">
            <a:avLst/>
          </a:prstGeom>
        </p:spPr>
      </p:pic>
      <p:pic>
        <p:nvPicPr>
          <p:cNvPr id="9" name="그림 8" descr="텍스트, 스크린샷, 그래프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EA2B5C9-7E42-F48B-BC6D-00EF19A6A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13" y="533033"/>
            <a:ext cx="4147532" cy="3110648"/>
          </a:xfrm>
          <a:prstGeom prst="rect">
            <a:avLst/>
          </a:prstGeom>
        </p:spPr>
      </p:pic>
      <p:pic>
        <p:nvPicPr>
          <p:cNvPr id="17" name="그림 16" descr="텍스트, 라인, 스크린샷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A100D6D-5A83-1DEC-C472-46C5C83B0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61" y="3589299"/>
            <a:ext cx="5021633" cy="30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4A930-48E5-3F51-3F1D-B8E5C1592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EBEE32-D22F-0855-27A9-EA410A6F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3200" b="1" dirty="0"/>
              <a:t>Summary &amp; Next steps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1AF31D7-BAFA-4733-E5B9-21F6EDCB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65F2C51-BAAF-19A9-F699-E18AAFBD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68B8C9-53B4-6E3A-1856-FA374F1F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14481619-8221-0E94-4CEE-E6EF12F2B43F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E394E-9E87-C324-C882-FAA817D393C0}"/>
              </a:ext>
            </a:extLst>
          </p:cNvPr>
          <p:cNvSpPr txBox="1"/>
          <p:nvPr/>
        </p:nvSpPr>
        <p:spPr>
          <a:xfrm>
            <a:off x="368300" y="920750"/>
            <a:ext cx="6673850" cy="557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Vacuum system</a:t>
            </a:r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Verification of ART algorithm.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ASTRA Simulation approach w/o dipole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Dipole magnet implementation via elegant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sym typeface="Wingdings" panose="05000000000000000000" pitchFamily="2" charset="2"/>
              </a:rPr>
              <a:t>ART Algorithm update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sym typeface="Wingdings" panose="05000000000000000000" pitchFamily="2" charset="2"/>
              </a:rPr>
              <a:t>Beam</a:t>
            </a:r>
            <a:r>
              <a:rPr lang="ko-KR" altLang="en-US" sz="2400" dirty="0"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ym typeface="Wingdings" panose="05000000000000000000" pitchFamily="2" charset="2"/>
              </a:rPr>
              <a:t>diagnostics</a:t>
            </a:r>
            <a:r>
              <a:rPr lang="ko-KR" altLang="en-US" sz="2400" dirty="0"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ym typeface="Wingdings" panose="05000000000000000000" pitchFamily="2" charset="2"/>
              </a:rPr>
              <a:t>workshop</a:t>
            </a:r>
            <a:r>
              <a:rPr lang="ko-KR" altLang="en-US" sz="2400" dirty="0"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ym typeface="Wingdings" panose="05000000000000000000" pitchFamily="2" charset="2"/>
              </a:rPr>
              <a:t>&amp;</a:t>
            </a:r>
            <a:r>
              <a:rPr lang="ko-KR" altLang="en-US" sz="2400" dirty="0"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ym typeface="Wingdings" panose="05000000000000000000" pitchFamily="2" charset="2"/>
              </a:rPr>
              <a:t>KPS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sz="2400" dirty="0"/>
          </a:p>
        </p:txBody>
      </p:sp>
      <p:pic>
        <p:nvPicPr>
          <p:cNvPr id="8" name="그림 7" descr="텍스트, 도표, 그래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B0B49FB-AFD6-27A8-D0C7-F0FEC0082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62" y="1781115"/>
            <a:ext cx="3725075" cy="2483383"/>
          </a:xfrm>
          <a:prstGeom prst="rect">
            <a:avLst/>
          </a:prstGeom>
        </p:spPr>
      </p:pic>
      <p:pic>
        <p:nvPicPr>
          <p:cNvPr id="10" name="그림 9" descr="텍스트, 폰트, 배터리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845366C-BB9A-A0C7-819D-A279278C2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0"/>
          <a:stretch/>
        </p:blipFill>
        <p:spPr>
          <a:xfrm>
            <a:off x="7215358" y="135120"/>
            <a:ext cx="3035785" cy="1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7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DADD9-CA6F-6861-AC42-E8CF3BA71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9C10B9-CA1D-87DF-F231-FAF1CE0F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3200" b="1" dirty="0"/>
              <a:t>ART (Algebraic Reconstruction Technique)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16CCC99-090D-B727-1D48-9BCBDC53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7F8B95-B41F-D772-BC8C-63D73E16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AE24AD8-4F41-89BE-C97A-3975F5E7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87CDA246-EB3C-D891-637C-87168CC2FD36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60238BB-5FE9-27EE-6270-F244FCB2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30" y="741422"/>
            <a:ext cx="8878539" cy="5572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8270E6-F8B4-446A-87F2-701FD87E3A29}"/>
              </a:ext>
            </a:extLst>
          </p:cNvPr>
          <p:cNvSpPr txBox="1"/>
          <p:nvPr/>
        </p:nvSpPr>
        <p:spPr>
          <a:xfrm>
            <a:off x="296863" y="992443"/>
            <a:ext cx="6143624" cy="380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Update = (|True</a:t>
            </a:r>
            <a:r>
              <a:rPr lang="ko-KR" altLang="en-US" dirty="0"/>
              <a:t> </a:t>
            </a:r>
            <a:r>
              <a:rPr lang="en-US" altLang="ko-KR" dirty="0"/>
              <a:t>–</a:t>
            </a:r>
            <a:r>
              <a:rPr lang="ko-KR" altLang="en-US" dirty="0"/>
              <a:t> </a:t>
            </a:r>
            <a:r>
              <a:rPr lang="en-US" altLang="ko-KR" dirty="0"/>
              <a:t>Estimated|) / 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58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A621B-3F5C-D426-CF62-78FDEB871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E9EED3-8C1D-C2AC-491C-B9AACB01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3200" b="1" dirty="0"/>
              <a:t>Transformation</a:t>
            </a:r>
            <a:r>
              <a:rPr lang="en-US" altLang="ko-KR" b="1" dirty="0"/>
              <a:t> coordinates</a:t>
            </a:r>
            <a:endParaRPr lang="en-US" altLang="ko-KR" sz="3200" b="1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1C7A36C-FCC5-D867-E12F-471B882E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8753BB3-E685-CF7B-638B-F560D06C1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7AE1835-845F-40B3-3E1A-20194274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32FADB89-8E2A-04BE-152E-C48F33CC5F44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AD6C3B6-7F7C-3754-D206-57B51AA8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818" r="42441" b="1"/>
          <a:stretch/>
        </p:blipFill>
        <p:spPr>
          <a:xfrm>
            <a:off x="1347236" y="4291287"/>
            <a:ext cx="1806670" cy="1417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877F81-9483-E5C2-47FB-9A5D79900DF5}"/>
              </a:ext>
            </a:extLst>
          </p:cNvPr>
          <p:cNvSpPr txBox="1"/>
          <p:nvPr/>
        </p:nvSpPr>
        <p:spPr>
          <a:xfrm>
            <a:off x="2170074" y="5139569"/>
            <a:ext cx="266065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(x, y)</a:t>
            </a:r>
            <a:endParaRPr lang="ko-KR" altLang="en-US" dirty="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1F02C107-DA00-4E18-117F-F4BC0D6C0A0B}"/>
              </a:ext>
            </a:extLst>
          </p:cNvPr>
          <p:cNvSpPr/>
          <p:nvPr/>
        </p:nvSpPr>
        <p:spPr>
          <a:xfrm>
            <a:off x="5264296" y="3068084"/>
            <a:ext cx="876300" cy="60325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6B65A-E617-5F21-398D-AE385EB98B01}"/>
              </a:ext>
            </a:extLst>
          </p:cNvPr>
          <p:cNvSpPr txBox="1"/>
          <p:nvPr/>
        </p:nvSpPr>
        <p:spPr>
          <a:xfrm>
            <a:off x="4372121" y="2399563"/>
            <a:ext cx="26606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How to convert coordinate?</a:t>
            </a:r>
            <a:endParaRPr lang="ko-KR" altLang="en-US" b="1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36518F5-94E6-0BB7-52D0-D9759C1A1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702" y="1308611"/>
            <a:ext cx="3099120" cy="28513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8B45A9-42C0-8E79-9009-F1DC8E4A2B93}"/>
              </a:ext>
            </a:extLst>
          </p:cNvPr>
          <p:cNvSpPr txBox="1"/>
          <p:nvPr/>
        </p:nvSpPr>
        <p:spPr>
          <a:xfrm>
            <a:off x="7818830" y="1255185"/>
            <a:ext cx="26606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Longitudinal phase space (z,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z</a:t>
            </a:r>
            <a:r>
              <a:rPr lang="en-US" altLang="ko-KR" dirty="0"/>
              <a:t>)</a:t>
            </a:r>
            <a:endParaRPr lang="ko-KR" altLang="en-US" baseline="-250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DCADF32-705C-7FFB-E0CD-BD71C82B1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829" y="1965858"/>
            <a:ext cx="3701935" cy="25010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6C381D-CA86-A906-B38D-F49ADE4BC3C2}"/>
                  </a:ext>
                </a:extLst>
              </p:cNvPr>
              <p:cNvSpPr txBox="1"/>
              <p:nvPr/>
            </p:nvSpPr>
            <p:spPr>
              <a:xfrm>
                <a:off x="6830280" y="4708714"/>
                <a:ext cx="4415632" cy="961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/>
                  <a:t>1. Momentum: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≈ 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altLang="ko-KR" b="0" dirty="0"/>
              </a:p>
              <a:p>
                <a:endParaRPr lang="en-US" altLang="ko-KR" dirty="0"/>
              </a:p>
              <a:p>
                <a:r>
                  <a:rPr lang="en-US" altLang="ko-KR" b="0" dirty="0"/>
                  <a:t>2. </a:t>
                </a:r>
                <a:r>
                  <a:rPr lang="en-US" altLang="ko-KR" dirty="0"/>
                  <a:t>Bunch length estimation (one calculation)</a:t>
                </a:r>
                <a:endParaRPr lang="ko-KR" alt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6C381D-CA86-A906-B38D-F49ADE4BC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280" y="4708714"/>
                <a:ext cx="4415632" cy="961353"/>
              </a:xfrm>
              <a:prstGeom prst="rect">
                <a:avLst/>
              </a:prstGeom>
              <a:blipFill>
                <a:blip r:embed="rId5"/>
                <a:stretch>
                  <a:fillRect l="-3310" t="-3165" b="-139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52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349AC-FCA8-9C67-762F-89C70D13A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895EF0-AE94-28CB-056E-C7A9262B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3200" b="1" dirty="0"/>
              <a:t>Transformation</a:t>
            </a:r>
            <a:r>
              <a:rPr lang="en-US" altLang="ko-KR" b="1" dirty="0"/>
              <a:t> method</a:t>
            </a:r>
            <a:endParaRPr lang="en-US" altLang="ko-KR" sz="3200" b="1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6DD26FD-190A-9F2D-5FE8-028EB48B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A86FD2A-2FA4-AAD0-51CE-5DC818C1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84006C7-DFF4-38CA-B0FF-C04792C2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E46BE97F-7869-AF22-E633-96ED844FA650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6A5C21-64D1-CE06-8D3C-A48868BBA974}"/>
                  </a:ext>
                </a:extLst>
              </p:cNvPr>
              <p:cNvSpPr txBox="1"/>
              <p:nvPr/>
            </p:nvSpPr>
            <p:spPr>
              <a:xfrm>
                <a:off x="352485" y="4193942"/>
                <a:ext cx="4415632" cy="1149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/>
                  <a:t>1. Momentum: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≈ 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altLang="ko-KR" b="0" dirty="0"/>
              </a:p>
              <a:p>
                <a:endParaRPr lang="en-US" altLang="ko-KR" dirty="0"/>
              </a:p>
              <a:p>
                <a:r>
                  <a:rPr lang="en-US" altLang="ko-KR" b="0" dirty="0"/>
                  <a:t>2. </a:t>
                </a:r>
                <a:r>
                  <a:rPr lang="en-US" altLang="ko-KR" dirty="0"/>
                  <a:t>Bunch length:</a:t>
                </a:r>
                <a:r>
                  <a:rPr lang="en-US" altLang="ko-KR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ko-KR" altLang="en-US" dirty="0"/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6A5C21-64D1-CE06-8D3C-A48868BBA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5" y="4193942"/>
                <a:ext cx="4415632" cy="1149738"/>
              </a:xfrm>
              <a:prstGeom prst="rect">
                <a:avLst/>
              </a:prstGeom>
              <a:blipFill>
                <a:blip r:embed="rId2"/>
                <a:stretch>
                  <a:fillRect l="-3315" t="-2646" b="-37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251D6BC6-3932-8280-6412-958858327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1766085"/>
            <a:ext cx="3879850" cy="17959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A17A2C-5CCC-7AAE-FD33-FAC944B2682C}"/>
              </a:ext>
            </a:extLst>
          </p:cNvPr>
          <p:cNvSpPr txBox="1"/>
          <p:nvPr/>
        </p:nvSpPr>
        <p:spPr>
          <a:xfrm>
            <a:off x="352485" y="741422"/>
            <a:ext cx="49657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Reconstruction by using booster cavity</a:t>
            </a:r>
          </a:p>
          <a:p>
            <a:pPr marL="821798" lvl="1" indent="-342900">
              <a:buFont typeface="Arial" panose="020B0604020202020204" pitchFamily="34" charset="0"/>
              <a:buChar char="•"/>
            </a:pPr>
            <a:r>
              <a:rPr lang="en-US" altLang="ko-KR" dirty="0"/>
              <a:t>Phase sweep of booster cavity </a:t>
            </a:r>
            <a:endParaRPr lang="ko-KR" altLang="en-US" dirty="0"/>
          </a:p>
        </p:txBody>
      </p:sp>
      <p:pic>
        <p:nvPicPr>
          <p:cNvPr id="24" name="그림 23" descr="텍스트, 라인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1E1F97C-60F2-2BBE-B38E-6C17DF18C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22" y="4337582"/>
            <a:ext cx="4341165" cy="26046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4CF3206-4C1C-DC84-4D1B-DEAA9776C85B}"/>
              </a:ext>
            </a:extLst>
          </p:cNvPr>
          <p:cNvSpPr txBox="1"/>
          <p:nvPr/>
        </p:nvSpPr>
        <p:spPr>
          <a:xfrm>
            <a:off x="6522616" y="412075"/>
            <a:ext cx="4965700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ASTRA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Check particle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Momentum and energy spread</a:t>
            </a:r>
            <a:endParaRPr lang="ko-KR" altLang="en-US" dirty="0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232844B-C715-37B4-A11F-713E212343E2}"/>
              </a:ext>
            </a:extLst>
          </p:cNvPr>
          <p:cNvCxnSpPr/>
          <p:nvPr/>
        </p:nvCxnSpPr>
        <p:spPr>
          <a:xfrm flipV="1">
            <a:off x="2178050" y="5340350"/>
            <a:ext cx="215900" cy="20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22E15C1-A6A9-95EB-FDED-1858AFFB34E6}"/>
              </a:ext>
            </a:extLst>
          </p:cNvPr>
          <p:cNvSpPr txBox="1"/>
          <p:nvPr/>
        </p:nvSpPr>
        <p:spPr>
          <a:xfrm>
            <a:off x="571500" y="5609841"/>
            <a:ext cx="2343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momentum </a:t>
            </a:r>
            <a:r>
              <a:rPr lang="en-US" altLang="ko-KR" sz="1400" u="sng" dirty="0"/>
              <a:t>chirp before cavity</a:t>
            </a:r>
            <a:endParaRPr lang="ko-KR" altLang="en-US" sz="1400" u="sng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D72CAFC-BB42-47AC-EFC7-161AB1A2238C}"/>
              </a:ext>
            </a:extLst>
          </p:cNvPr>
          <p:cNvCxnSpPr>
            <a:cxnSpLocks/>
          </p:cNvCxnSpPr>
          <p:nvPr/>
        </p:nvCxnSpPr>
        <p:spPr>
          <a:xfrm flipH="1" flipV="1">
            <a:off x="2914650" y="5394402"/>
            <a:ext cx="244415" cy="164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19A7C1D-C604-8AA1-D281-77858770EB4D}"/>
              </a:ext>
            </a:extLst>
          </p:cNvPr>
          <p:cNvSpPr txBox="1"/>
          <p:nvPr/>
        </p:nvSpPr>
        <p:spPr>
          <a:xfrm>
            <a:off x="3086100" y="5609841"/>
            <a:ext cx="2343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momentum </a:t>
            </a:r>
            <a:r>
              <a:rPr lang="en-US" altLang="ko-KR" sz="1400" u="sng" dirty="0"/>
              <a:t>chirp after cavity</a:t>
            </a:r>
            <a:endParaRPr lang="ko-KR" altLang="en-US" sz="1400" u="sng" dirty="0"/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D25E1115-7148-3740-DF1B-CFE318B5A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570" y="1579333"/>
            <a:ext cx="3260424" cy="251103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8469A9F3-EF51-1903-429D-245FD143D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5312" y="1863067"/>
            <a:ext cx="1257475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A34EC-5E29-1E05-34F5-9BE8C727B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517938-2817-BEDD-0490-0F14A490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3200" b="1"/>
              <a:t>Transformation</a:t>
            </a:r>
            <a:r>
              <a:rPr lang="en-US" altLang="ko-KR" b="1"/>
              <a:t> method</a:t>
            </a:r>
            <a:endParaRPr lang="en-US" altLang="ko-KR" sz="3200" b="1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54979D5-FFE8-99F1-B357-863B1EB5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53FA44-F2C9-EDBB-DDA1-F91DDA38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C1282C3-B8FB-965E-962A-55D19FD1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CD33B037-950C-E21C-BE72-0340D0D92766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F30E7E-75F8-21B4-92B0-4956C09258DF}"/>
              </a:ext>
            </a:extLst>
          </p:cNvPr>
          <p:cNvSpPr txBox="1"/>
          <p:nvPr/>
        </p:nvSpPr>
        <p:spPr>
          <a:xfrm>
            <a:off x="352485" y="741422"/>
            <a:ext cx="496570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Issues simulation w/o dipole magnet</a:t>
            </a:r>
            <a:endParaRPr lang="ko-KR" altLang="en-US"/>
          </a:p>
        </p:txBody>
      </p:sp>
      <p:pic>
        <p:nvPicPr>
          <p:cNvPr id="8" name="그림 7" descr="텍스트, 도표, 그래프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F4EC8-B0FC-3268-358B-274AB278B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22" y="416973"/>
            <a:ext cx="3690264" cy="289985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2AF9267-52D6-B0AF-C55D-0C0C4662F3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01" b="-1"/>
          <a:stretch/>
        </p:blipFill>
        <p:spPr>
          <a:xfrm>
            <a:off x="867813" y="1178528"/>
            <a:ext cx="5545687" cy="2122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FA605D-B305-7010-37A0-FACC4162CEE0}"/>
              </a:ext>
            </a:extLst>
          </p:cNvPr>
          <p:cNvSpPr txBox="1"/>
          <p:nvPr/>
        </p:nvSpPr>
        <p:spPr>
          <a:xfrm>
            <a:off x="367291" y="3449736"/>
            <a:ext cx="5818452" cy="23083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/>
              <a:t>It is difficult to observe x offset according to the phase sweep.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altLang="ko-KR" b="1">
                <a:sym typeface="Wingdings" panose="05000000000000000000" pitchFamily="2" charset="2"/>
              </a:rPr>
              <a:t>Cannot process tomography method w/o dipole.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altLang="ko-KR" b="1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altLang="ko-KR" b="1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altLang="ko-KR" b="1"/>
              <a:t>Consider generating example data to verify algorithm.</a:t>
            </a:r>
          </a:p>
        </p:txBody>
      </p:sp>
      <p:pic>
        <p:nvPicPr>
          <p:cNvPr id="14" name="그림 13" descr="텍스트, 도표, 그래프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D161CD0-FF61-B0B7-B6F5-F2927860F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22" y="3601184"/>
            <a:ext cx="4341165" cy="2604699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53EADE92-F3BD-BCC9-D12A-8F787F244F30}"/>
              </a:ext>
            </a:extLst>
          </p:cNvPr>
          <p:cNvSpPr/>
          <p:nvPr/>
        </p:nvSpPr>
        <p:spPr>
          <a:xfrm>
            <a:off x="4965700" y="1451191"/>
            <a:ext cx="444500" cy="415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3203E2-6F9B-BEC3-4E48-0209052695B9}"/>
                  </a:ext>
                </a:extLst>
              </p:cNvPr>
              <p:cNvSpPr txBox="1"/>
              <p:nvPr/>
            </p:nvSpPr>
            <p:spPr>
              <a:xfrm>
                <a:off x="4283074" y="762244"/>
                <a:ext cx="2809876" cy="459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≈ 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altLang="ko-KR" sz="1400" b="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3203E2-6F9B-BEC3-4E48-020905269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74" y="762244"/>
                <a:ext cx="2809876" cy="459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B74EF651-3CAE-181D-1F64-AAC9FB75A44C}"/>
              </a:ext>
            </a:extLst>
          </p:cNvPr>
          <p:cNvCxnSpPr/>
          <p:nvPr/>
        </p:nvCxnSpPr>
        <p:spPr>
          <a:xfrm>
            <a:off x="9036050" y="3931809"/>
            <a:ext cx="0" cy="182625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54DF8E9-EF4B-B1EE-43C2-99F55164316C}"/>
              </a:ext>
            </a:extLst>
          </p:cNvPr>
          <p:cNvSpPr txBox="1"/>
          <p:nvPr/>
        </p:nvSpPr>
        <p:spPr>
          <a:xfrm>
            <a:off x="9150804" y="4759262"/>
            <a:ext cx="1179810" cy="2885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/>
              <a:t>Δ = ~ 0.5 </a:t>
            </a:r>
            <a:r>
              <a:rPr lang="en-US" altLang="ko-KR" b="1" err="1"/>
              <a:t>μm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24554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13C4A-EDAF-1044-52AC-0CF690BF8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8AA76F-E507-DCEC-FFAA-3AAF2C5E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Algorithm test</a:t>
            </a:r>
            <a:endParaRPr lang="en-US" altLang="ko-KR" sz="3200" b="1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37ABDAD-3D9D-F937-9BA0-C3A3D64D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411EE9E-5B11-BF2B-B6EA-0AF76A6F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934D5A-EF13-EE97-A627-D8EACADA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9177880A-D40D-0BF4-3237-B8DC1DF3708A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BB34C3-A8FD-AA98-A0FB-A1225867738C}"/>
              </a:ext>
            </a:extLst>
          </p:cNvPr>
          <p:cNvSpPr txBox="1"/>
          <p:nvPr/>
        </p:nvSpPr>
        <p:spPr>
          <a:xfrm>
            <a:off x="352485" y="741422"/>
            <a:ext cx="496570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Generating example file</a:t>
            </a:r>
            <a:endParaRPr lang="ko-KR" altLang="en-US" dirty="0"/>
          </a:p>
        </p:txBody>
      </p:sp>
      <p:pic>
        <p:nvPicPr>
          <p:cNvPr id="22" name="그림 21" descr="텍스트, 도표, 그래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DAE81DE-328C-EE19-48BB-769EF6FA9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43" y="1163721"/>
            <a:ext cx="4991050" cy="33273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64AFCDF-034E-E399-B3B6-99CB2004C1F4}"/>
              </a:ext>
            </a:extLst>
          </p:cNvPr>
          <p:cNvSpPr txBox="1"/>
          <p:nvPr/>
        </p:nvSpPr>
        <p:spPr>
          <a:xfrm>
            <a:off x="367291" y="4540117"/>
            <a:ext cx="10954759" cy="2596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b="1" dirty="0"/>
              <a:t>Data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dirty="0"/>
              <a:t>x center shifting w.r.t phase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dirty="0"/>
              <a:t>Enough amount of data to reconstruct (60 sets used in paper)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dirty="0"/>
              <a:t>256 bins, 256 pixels</a:t>
            </a:r>
            <a:r>
              <a:rPr lang="en-US" altLang="ko-KR"/>
              <a:t> (256 x 256 image)</a:t>
            </a: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dirty="0"/>
              <a:t>particles 50,000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dirty="0"/>
              <a:t># of data = 61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en-US" altLang="ko-K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8712EE-AFFB-3C05-464F-52C9A94EA010}"/>
              </a:ext>
            </a:extLst>
          </p:cNvPr>
          <p:cNvSpPr txBox="1"/>
          <p:nvPr/>
        </p:nvSpPr>
        <p:spPr>
          <a:xfrm>
            <a:off x="8204200" y="4585205"/>
            <a:ext cx="3987800" cy="288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-90 ~ 90 deg phase sweep data generated</a:t>
            </a:r>
          </a:p>
        </p:txBody>
      </p:sp>
      <p:pic>
        <p:nvPicPr>
          <p:cNvPr id="26" name="그림 25" descr="텍스트, 스크린샷, 다채로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B7770B4-B337-A5D8-217F-958CE1B75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1" y="1242145"/>
            <a:ext cx="4523130" cy="31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3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3BBE8-A90F-3037-3B5F-FB8A1CB0C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E92FFD-6573-1982-591C-16F4E4E0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Algorithm test</a:t>
            </a:r>
            <a:endParaRPr lang="en-US" altLang="ko-KR" sz="3200" b="1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669E79-D832-B06B-36DC-E3DDB7B7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350E79D-1128-F318-E955-49985DB4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9C0F86-8C33-0B62-AE2C-6E08D66E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F935C9FA-AA81-0608-DFB6-3F50E611407D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769A95-3623-D28B-4E82-5B012FD76E17}"/>
              </a:ext>
            </a:extLst>
          </p:cNvPr>
          <p:cNvSpPr txBox="1"/>
          <p:nvPr/>
        </p:nvSpPr>
        <p:spPr>
          <a:xfrm>
            <a:off x="352485" y="741422"/>
            <a:ext cx="496570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Test</a:t>
            </a:r>
            <a:r>
              <a:rPr lang="ko-KR" altLang="en-US" b="1" dirty="0"/>
              <a:t> </a:t>
            </a:r>
            <a:r>
              <a:rPr lang="en-US" altLang="ko-KR" b="1" dirty="0"/>
              <a:t>developed ART algorithm</a:t>
            </a:r>
            <a:endParaRPr lang="ko-KR" altLang="en-US" dirty="0"/>
          </a:p>
        </p:txBody>
      </p:sp>
      <p:pic>
        <p:nvPicPr>
          <p:cNvPr id="26" name="그림 25" descr="텍스트, 도표, 그래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4EF9E14-638F-A4E1-CF63-7F6CA15C2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6" y="1803332"/>
            <a:ext cx="4382010" cy="2921340"/>
          </a:xfrm>
          <a:prstGeom prst="rect">
            <a:avLst/>
          </a:prstGeom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5A17B7E0-CD98-6665-7A6A-CEC6378029D6}"/>
              </a:ext>
            </a:extLst>
          </p:cNvPr>
          <p:cNvSpPr/>
          <p:nvPr/>
        </p:nvSpPr>
        <p:spPr>
          <a:xfrm>
            <a:off x="5244005" y="2534511"/>
            <a:ext cx="1307996" cy="153271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텍스트, 스크린샷, 그래프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C12D06-36FC-F25A-54C6-4F91D35CA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45" y="110092"/>
            <a:ext cx="4777788" cy="2866673"/>
          </a:xfrm>
          <a:prstGeom prst="rect">
            <a:avLst/>
          </a:prstGeom>
        </p:spPr>
      </p:pic>
      <p:pic>
        <p:nvPicPr>
          <p:cNvPr id="14" name="그림 13" descr="텍스트, 스크린샷, 직사각형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933A408-9715-A41D-9BA9-3AB569420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51" y="3061340"/>
            <a:ext cx="4454501" cy="37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5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F2345-081F-4FFD-83F4-2F1F0A5C6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60E356-18CA-3021-BABD-A788D2B8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Algorithm test</a:t>
            </a:r>
            <a:endParaRPr lang="en-US" altLang="ko-KR" sz="3200" b="1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0E1FA95-C840-CF1D-0494-62C081BB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C68A367-424B-18C1-EC0E-3403119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0741AB6-03B6-A7C7-CB46-78EBFE07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B2A5F9C0-B64A-23D2-BEDD-B64DB3170742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8" name="그림 7" descr="텍스트, 라인, 도표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06D1F75-50DC-5307-D7AC-DD8A961B9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20" y="651217"/>
            <a:ext cx="4066742" cy="3050055"/>
          </a:xfrm>
          <a:prstGeom prst="rect">
            <a:avLst/>
          </a:prstGeom>
        </p:spPr>
      </p:pic>
      <p:pic>
        <p:nvPicPr>
          <p:cNvPr id="19" name="그림 18" descr="텍스트, 도표, 라인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28750D3-67F5-2C50-2BEC-9501FA719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21" y="3552419"/>
            <a:ext cx="4066741" cy="3050054"/>
          </a:xfrm>
          <a:prstGeom prst="rect">
            <a:avLst/>
          </a:prstGeom>
        </p:spPr>
      </p:pic>
      <p:pic>
        <p:nvPicPr>
          <p:cNvPr id="25" name="그림 24" descr="텍스트, 라인, 그래프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25155FC-AA9C-359F-00D5-1138D4B17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97" y="3098500"/>
            <a:ext cx="4219961" cy="31649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E5264CA-FA86-6184-69B6-77ED572869AF}"/>
              </a:ext>
            </a:extLst>
          </p:cNvPr>
          <p:cNvSpPr txBox="1"/>
          <p:nvPr/>
        </p:nvSpPr>
        <p:spPr>
          <a:xfrm>
            <a:off x="5682427" y="177058"/>
            <a:ext cx="2470974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Convergence </a:t>
            </a:r>
            <a:r>
              <a:rPr lang="ko-KR" altLang="en-US" dirty="0"/>
              <a:t>수식 넣기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C3C3AD-96B1-99C4-185C-648998592821}"/>
              </a:ext>
            </a:extLst>
          </p:cNvPr>
          <p:cNvSpPr txBox="1"/>
          <p:nvPr/>
        </p:nvSpPr>
        <p:spPr>
          <a:xfrm>
            <a:off x="-188464" y="850007"/>
            <a:ext cx="247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/>
              <a:t>Iteration: 11</a:t>
            </a:r>
            <a:endParaRPr lang="ko-KR" altLang="en-US" sz="2800" b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BAFF17-AC33-B809-AB41-647A4269A4B4}"/>
              </a:ext>
            </a:extLst>
          </p:cNvPr>
          <p:cNvSpPr txBox="1"/>
          <p:nvPr/>
        </p:nvSpPr>
        <p:spPr>
          <a:xfrm>
            <a:off x="-188464" y="3768884"/>
            <a:ext cx="247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/>
              <a:t>Iteration: 151</a:t>
            </a:r>
            <a:endParaRPr lang="ko-KR" altLang="en-US" sz="2800" b="1"/>
          </a:p>
        </p:txBody>
      </p:sp>
      <p:pic>
        <p:nvPicPr>
          <p:cNvPr id="6" name="그림 5" descr="텍스트, 스크린샷, 다채로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3E31BA7-3184-FC85-070C-D21A725B3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38" y="475324"/>
            <a:ext cx="3418762" cy="23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0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19F1F-2F94-B9EA-8A9D-25B2783F6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52F77-E5BF-8063-8E99-6E8CD543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ART algorithm test</a:t>
            </a:r>
            <a:endParaRPr lang="en-US" altLang="ko-KR" sz="3200" b="1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83EB8CC-DC2B-998A-8C2A-0F1D9D04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DED987-2E17-A648-35EE-E50CB865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CE4ED47-DDE1-5E22-627C-CB1058A1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AF9E202D-0B8C-A7C0-53CD-ACC3B4C189DF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555AFC-9179-26F3-0775-526B4BB1CDC1}"/>
              </a:ext>
            </a:extLst>
          </p:cNvPr>
          <p:cNvSpPr txBox="1"/>
          <p:nvPr/>
        </p:nvSpPr>
        <p:spPr>
          <a:xfrm>
            <a:off x="352485" y="3988070"/>
            <a:ext cx="49657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Well-matched original vs reconstruction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pic>
        <p:nvPicPr>
          <p:cNvPr id="12" name="그림 11" descr="텍스트, 스크린샷, 그래프, 다채로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D88CFD5-564E-614B-C5AB-6C4D8D651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790094"/>
            <a:ext cx="9588500" cy="3197976"/>
          </a:xfrm>
          <a:prstGeom prst="rect">
            <a:avLst/>
          </a:prstGeom>
        </p:spPr>
      </p:pic>
      <p:pic>
        <p:nvPicPr>
          <p:cNvPr id="15" name="그림 14" descr="텍스트, 라인, 그래프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A62D232-9F5F-F486-5DDA-CC7FB44FC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95" y="4400945"/>
            <a:ext cx="5752010" cy="23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16119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ptos Narrow">
      <a:majorFont>
        <a:latin typeface="Aptos Narrow"/>
        <a:ea typeface="Aptos Narrow"/>
        <a:cs typeface=""/>
      </a:majorFont>
      <a:minorFont>
        <a:latin typeface="Aptos Narrow"/>
        <a:ea typeface="Aptos Narro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1F73BF4D67D2D499852639D8CC47BE3" ma:contentTypeVersion="6" ma:contentTypeDescription="새 문서를 만듭니다." ma:contentTypeScope="" ma:versionID="e87bb181e8fbc2c569c7ccf4877e019d">
  <xsd:schema xmlns:xsd="http://www.w3.org/2001/XMLSchema" xmlns:xs="http://www.w3.org/2001/XMLSchema" xmlns:p="http://schemas.microsoft.com/office/2006/metadata/properties" xmlns:ns3="39d2b04a-601d-4732-b3cc-b1f0314eea18" targetNamespace="http://schemas.microsoft.com/office/2006/metadata/properties" ma:root="true" ma:fieldsID="8db0c255632c1b714af13f0a919fc998" ns3:_="">
    <xsd:import namespace="39d2b04a-601d-4732-b3cc-b1f0314eea1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2b04a-601d-4732-b3cc-b1f0314eea1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d2b04a-601d-4732-b3cc-b1f0314eea18" xsi:nil="true"/>
  </documentManagement>
</p:properties>
</file>

<file path=customXml/itemProps1.xml><?xml version="1.0" encoding="utf-8"?>
<ds:datastoreItem xmlns:ds="http://schemas.openxmlformats.org/officeDocument/2006/customXml" ds:itemID="{CD7127D4-4001-4765-B348-265FBC4BFEBA}">
  <ds:schemaRefs>
    <ds:schemaRef ds:uri="39d2b04a-601d-4732-b3cc-b1f0314eea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8F6431-BA9C-4C3A-9536-BF8A08031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657F1-ED6F-40D6-8160-8A1ED79F909A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9d2b04a-601d-4732-b3cc-b1f0314eea18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5211</TotalTime>
  <Words>353</Words>
  <Application>Microsoft Office PowerPoint</Application>
  <PresentationFormat>와이드스크린</PresentationFormat>
  <Paragraphs>108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맑은 고딕</vt:lpstr>
      <vt:lpstr>Aptos Narrow</vt:lpstr>
      <vt:lpstr>Arial</vt:lpstr>
      <vt:lpstr>Cambria Math</vt:lpstr>
      <vt:lpstr>Wingdings</vt:lpstr>
      <vt:lpstr>디자인 사용자 지정</vt:lpstr>
      <vt:lpstr>Study of longitudinal phase space reconstruction using ART</vt:lpstr>
      <vt:lpstr>ART (Algebraic Reconstruction Technique)</vt:lpstr>
      <vt:lpstr>Transformation coordinates</vt:lpstr>
      <vt:lpstr>Transformation method</vt:lpstr>
      <vt:lpstr>Transformation method</vt:lpstr>
      <vt:lpstr>Algorithm test</vt:lpstr>
      <vt:lpstr>Algorithm test</vt:lpstr>
      <vt:lpstr>Algorithm test</vt:lpstr>
      <vt:lpstr>ART algorithm test</vt:lpstr>
      <vt:lpstr>ART algorithm test</vt:lpstr>
      <vt:lpstr>Algorithm test</vt:lpstr>
      <vt:lpstr>Summary &amp;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Geunwoo Kim</dc:creator>
  <cp:lastModifiedBy>김근우(첨단원자력공학부)</cp:lastModifiedBy>
  <cp:revision>1</cp:revision>
  <cp:lastPrinted>2023-03-08T02:21:59Z</cp:lastPrinted>
  <dcterms:created xsi:type="dcterms:W3CDTF">2023-03-06T04:18:31Z</dcterms:created>
  <dcterms:modified xsi:type="dcterms:W3CDTF">2025-04-11T07:48:21Z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0x01010071F73BF4D67D2D499852639D8CC47BE3</vt:lpwstr>
  </property>
</Properties>
</file>